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handoutMasterIdLst>
    <p:handoutMasterId r:id="rId9"/>
  </p:handoutMasterIdLst>
  <p:sldIdLst>
    <p:sldId id="345" r:id="rId2"/>
    <p:sldId id="346" r:id="rId3"/>
    <p:sldId id="347" r:id="rId4"/>
    <p:sldId id="348" r:id="rId5"/>
    <p:sldId id="349" r:id="rId6"/>
    <p:sldId id="351" r:id="rId7"/>
  </p:sldIdLst>
  <p:sldSz cx="12192000" cy="6858000"/>
  <p:notesSz cx="6797675" cy="99282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66FF"/>
    <a:srgbClr val="66FF99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06" autoAdjust="0"/>
    <p:restoredTop sz="90929"/>
  </p:normalViewPr>
  <p:slideViewPr>
    <p:cSldViewPr>
      <p:cViewPr varScale="1">
        <p:scale>
          <a:sx n="104" d="100"/>
          <a:sy n="104" d="100"/>
        </p:scale>
        <p:origin x="489" y="42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7" y="1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7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7" y="1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08"/>
            <a:ext cx="4984962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7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76426-99A6-4DA5-820C-9525E41F239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636102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61E5AD-A355-47C5-A421-E422DDD9319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240037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FBBC9F-DFF1-4816-8EC6-83070198E07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21032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E757D4-82C7-41E1-B85A-9204DDB48FF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142843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0AC38-FC56-4172-8A85-76CDEFC600B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061063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A4653-A759-4E5F-986C-1033809627A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359067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D90E15-F0A1-4F1D-86C3-A04D4C3CF68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737191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487A57-035C-4A45-8103-2DB4FDB67A9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782415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4F4E60-A4D3-49B7-968B-DE7470D8651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4700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32FD5A-8D93-43BE-A6EA-07B9BF7872D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486720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879FC0-217A-43E3-AA07-8EC6E50749E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204398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89176477-B9D8-42D1-80B3-50537FA29CF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6" name="Text Box 12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7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F:\My Documents\数学资源库\目录.jpg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80293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5455" y="1772816"/>
            <a:ext cx="8145001" cy="2346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417" y="4138851"/>
            <a:ext cx="8100001" cy="946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4749" y="5188288"/>
            <a:ext cx="8122501" cy="833000"/>
          </a:xfrm>
          <a:prstGeom prst="rect">
            <a:avLst/>
          </a:prstGeom>
        </p:spPr>
      </p:pic>
      <p:sp>
        <p:nvSpPr>
          <p:cNvPr id="8" name="Text Box 46"/>
          <p:cNvSpPr txBox="1">
            <a:spLocks noChangeArrowheads="1"/>
          </p:cNvSpPr>
          <p:nvPr/>
        </p:nvSpPr>
        <p:spPr bwMode="auto">
          <a:xfrm>
            <a:off x="4074194" y="478413"/>
            <a:ext cx="389401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1.4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逻辑非命题</a:t>
            </a:r>
          </a:p>
        </p:txBody>
      </p:sp>
      <p:sp>
        <p:nvSpPr>
          <p:cNvPr id="7" name="Text Box 3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2595178" y="1299134"/>
            <a:ext cx="580639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800" kern="12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800" kern="12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800" kern="12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800" kern="12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800" kern="12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defRPr>
            </a:lvl5pPr>
            <a:lvl6pPr marL="2286000" algn="l" defTabSz="914400" rtl="0" eaLnBrk="1" latinLnBrk="0" hangingPunct="1">
              <a:defRPr kumimoji="1" sz="2800" kern="12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defRPr>
            </a:lvl6pPr>
            <a:lvl7pPr marL="2743200" algn="l" defTabSz="914400" rtl="0" eaLnBrk="1" latinLnBrk="0" hangingPunct="1">
              <a:defRPr kumimoji="1" sz="2800" kern="12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defRPr>
            </a:lvl7pPr>
            <a:lvl8pPr marL="3200400" algn="l" defTabSz="914400" rtl="0" eaLnBrk="1" latinLnBrk="0" hangingPunct="1">
              <a:defRPr kumimoji="1" sz="2800" kern="12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defRPr>
            </a:lvl8pPr>
            <a:lvl9pPr marL="3657600" algn="l" defTabSz="914400" rtl="0" eaLnBrk="1" latinLnBrk="0" hangingPunct="1">
              <a:defRPr kumimoji="1" sz="2800" kern="12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defRPr>
            </a:lvl9pPr>
          </a:lstStyle>
          <a:p>
            <a:r>
              <a:rPr lang="zh-CN" altLang="en-US" sz="2400" b="1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反证法</a:t>
            </a:r>
            <a:r>
              <a:rPr lang="zh-CN" altLang="en-US" sz="2400" dirty="0" smtClean="0">
                <a:solidFill>
                  <a:schemeClr val="bg2"/>
                </a:solidFill>
              </a:rPr>
              <a:t>的</a:t>
            </a:r>
            <a:r>
              <a:rPr lang="zh-CN" altLang="en-US" sz="2400" dirty="0">
                <a:solidFill>
                  <a:schemeClr val="bg2"/>
                </a:solidFill>
              </a:rPr>
              <a:t>核心是</a:t>
            </a:r>
            <a:r>
              <a:rPr lang="zh-CN" altLang="en-US" sz="2400" dirty="0">
                <a:solidFill>
                  <a:schemeClr val="bg2"/>
                </a:solidFill>
              </a:rPr>
              <a:t>逻辑中的</a:t>
            </a:r>
            <a:r>
              <a:rPr lang="zh-CN" altLang="en-US" sz="2400" dirty="0">
                <a:solidFill>
                  <a:schemeClr val="bg2"/>
                </a:solidFill>
              </a:rPr>
              <a:t>“非命题”</a:t>
            </a:r>
            <a:r>
              <a:rPr lang="zh-CN" altLang="en-US" sz="2400" dirty="0" smtClean="0">
                <a:solidFill>
                  <a:schemeClr val="bg2"/>
                </a:solidFill>
              </a:rPr>
              <a:t>概念</a:t>
            </a:r>
            <a:r>
              <a:rPr lang="en-US" altLang="zh-CN" sz="2400" dirty="0" smtClean="0">
                <a:solidFill>
                  <a:schemeClr val="bg2"/>
                </a:solidFill>
              </a:rPr>
              <a:t>.</a:t>
            </a:r>
            <a:endParaRPr lang="zh-CN" altLang="en-US" sz="2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42813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553" y="1956223"/>
            <a:ext cx="8167501" cy="2283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4750" y="4443884"/>
            <a:ext cx="8122501" cy="92933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0456" y="836713"/>
            <a:ext cx="8100001" cy="87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20600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749" y="1032740"/>
            <a:ext cx="10192501" cy="1394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499" y="2786780"/>
            <a:ext cx="10215001" cy="952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0999" y="4113144"/>
            <a:ext cx="7222501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6615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249" y="620688"/>
            <a:ext cx="10057501" cy="12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249" y="1927611"/>
            <a:ext cx="10147501" cy="99733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2249" y="2996952"/>
            <a:ext cx="6952501" cy="583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999" y="3789040"/>
            <a:ext cx="10260001" cy="181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59108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249" y="620688"/>
            <a:ext cx="10237501" cy="1394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999" y="2204864"/>
            <a:ext cx="10260001" cy="1218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249" y="3555874"/>
            <a:ext cx="10147501" cy="174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99608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477789" y="1628024"/>
            <a:ext cx="803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C00000"/>
                </a:solidFill>
              </a:rPr>
              <a:t>练习</a:t>
            </a:r>
            <a:endParaRPr lang="zh-CN" altLang="en-US" sz="2400" b="1" dirty="0">
              <a:solidFill>
                <a:srgbClr val="C0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592" y="1617148"/>
            <a:ext cx="6600825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99567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3561</TotalTime>
  <Words>16</Words>
  <Application>Microsoft Office PowerPoint</Application>
  <PresentationFormat>宽屏</PresentationFormat>
  <Paragraphs>3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2" baseType="lpstr">
      <vt:lpstr>楷体</vt:lpstr>
      <vt:lpstr>楷体_GB2312</vt:lpstr>
      <vt:lpstr>宋体</vt:lpstr>
      <vt:lpstr>Arial</vt:lpstr>
      <vt:lpstr>Times New Roman</vt:lpstr>
      <vt:lpstr>1_空演示文稿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138</cp:revision>
  <cp:lastPrinted>2024-09-11T01:11:34Z</cp:lastPrinted>
  <dcterms:created xsi:type="dcterms:W3CDTF">2000-10-11T02:23:36Z</dcterms:created>
  <dcterms:modified xsi:type="dcterms:W3CDTF">2025-09-22T00:46:26Z</dcterms:modified>
</cp:coreProperties>
</file>