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2"/>
  </p:notesMasterIdLst>
  <p:handoutMasterIdLst>
    <p:handoutMasterId r:id="rId83"/>
  </p:handoutMasterIdLst>
  <p:sldIdLst>
    <p:sldId id="419" r:id="rId2"/>
    <p:sldId id="420" r:id="rId3"/>
    <p:sldId id="421" r:id="rId4"/>
    <p:sldId id="422" r:id="rId5"/>
    <p:sldId id="423" r:id="rId6"/>
    <p:sldId id="424" r:id="rId7"/>
    <p:sldId id="425" r:id="rId8"/>
    <p:sldId id="426" r:id="rId9"/>
    <p:sldId id="427" r:id="rId10"/>
    <p:sldId id="428" r:id="rId11"/>
    <p:sldId id="429" r:id="rId12"/>
    <p:sldId id="430" r:id="rId13"/>
    <p:sldId id="431" r:id="rId14"/>
    <p:sldId id="432" r:id="rId15"/>
    <p:sldId id="433" r:id="rId16"/>
    <p:sldId id="434" r:id="rId17"/>
    <p:sldId id="435" r:id="rId18"/>
    <p:sldId id="436" r:id="rId19"/>
    <p:sldId id="437" r:id="rId20"/>
    <p:sldId id="438" r:id="rId21"/>
    <p:sldId id="439" r:id="rId22"/>
    <p:sldId id="440" r:id="rId23"/>
    <p:sldId id="441" r:id="rId24"/>
    <p:sldId id="442" r:id="rId25"/>
    <p:sldId id="443" r:id="rId26"/>
    <p:sldId id="444" r:id="rId27"/>
    <p:sldId id="445" r:id="rId28"/>
    <p:sldId id="446" r:id="rId29"/>
    <p:sldId id="447" r:id="rId30"/>
    <p:sldId id="448" r:id="rId31"/>
    <p:sldId id="449" r:id="rId32"/>
    <p:sldId id="332" r:id="rId33"/>
    <p:sldId id="331" r:id="rId34"/>
    <p:sldId id="363" r:id="rId35"/>
    <p:sldId id="364" r:id="rId36"/>
    <p:sldId id="373" r:id="rId37"/>
    <p:sldId id="365" r:id="rId38"/>
    <p:sldId id="366" r:id="rId39"/>
    <p:sldId id="367" r:id="rId40"/>
    <p:sldId id="368" r:id="rId41"/>
    <p:sldId id="382" r:id="rId42"/>
    <p:sldId id="383" r:id="rId43"/>
    <p:sldId id="369" r:id="rId44"/>
    <p:sldId id="370" r:id="rId45"/>
    <p:sldId id="371" r:id="rId46"/>
    <p:sldId id="372" r:id="rId47"/>
    <p:sldId id="374" r:id="rId48"/>
    <p:sldId id="375" r:id="rId49"/>
    <p:sldId id="376" r:id="rId50"/>
    <p:sldId id="377" r:id="rId51"/>
    <p:sldId id="378" r:id="rId52"/>
    <p:sldId id="379" r:id="rId53"/>
    <p:sldId id="418" r:id="rId54"/>
    <p:sldId id="384" r:id="rId55"/>
    <p:sldId id="385" r:id="rId56"/>
    <p:sldId id="387" r:id="rId57"/>
    <p:sldId id="388" r:id="rId58"/>
    <p:sldId id="389" r:id="rId59"/>
    <p:sldId id="390" r:id="rId60"/>
    <p:sldId id="391" r:id="rId61"/>
    <p:sldId id="397" r:id="rId62"/>
    <p:sldId id="392" r:id="rId63"/>
    <p:sldId id="409" r:id="rId64"/>
    <p:sldId id="410" r:id="rId65"/>
    <p:sldId id="411" r:id="rId66"/>
    <p:sldId id="393" r:id="rId67"/>
    <p:sldId id="394" r:id="rId68"/>
    <p:sldId id="395" r:id="rId69"/>
    <p:sldId id="398" r:id="rId70"/>
    <p:sldId id="399" r:id="rId71"/>
    <p:sldId id="400" r:id="rId72"/>
    <p:sldId id="401" r:id="rId73"/>
    <p:sldId id="402" r:id="rId74"/>
    <p:sldId id="403" r:id="rId75"/>
    <p:sldId id="416" r:id="rId76"/>
    <p:sldId id="417" r:id="rId77"/>
    <p:sldId id="412" r:id="rId78"/>
    <p:sldId id="413" r:id="rId79"/>
    <p:sldId id="415" r:id="rId80"/>
    <p:sldId id="414" r:id="rId81"/>
  </p:sldIdLst>
  <p:sldSz cx="12192000" cy="6858000"/>
  <p:notesSz cx="6797675" cy="9928225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06" autoAdjust="0"/>
    <p:restoredTop sz="90929"/>
  </p:normalViewPr>
  <p:slideViewPr>
    <p:cSldViewPr>
      <p:cViewPr varScale="1">
        <p:scale>
          <a:sx n="104" d="100"/>
          <a:sy n="104" d="100"/>
        </p:scale>
        <p:origin x="489" y="42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8.wmf"/><Relationship Id="rId2" Type="http://schemas.openxmlformats.org/officeDocument/2006/relationships/image" Target="../media/image297.wmf"/><Relationship Id="rId1" Type="http://schemas.openxmlformats.org/officeDocument/2006/relationships/image" Target="../media/image296.wmf"/><Relationship Id="rId6" Type="http://schemas.openxmlformats.org/officeDocument/2006/relationships/image" Target="../media/image301.wmf"/><Relationship Id="rId5" Type="http://schemas.openxmlformats.org/officeDocument/2006/relationships/image" Target="../media/image300.wmf"/><Relationship Id="rId4" Type="http://schemas.openxmlformats.org/officeDocument/2006/relationships/image" Target="../media/image29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4.emf"/><Relationship Id="rId2" Type="http://schemas.openxmlformats.org/officeDocument/2006/relationships/image" Target="../media/image303.emf"/><Relationship Id="rId1" Type="http://schemas.openxmlformats.org/officeDocument/2006/relationships/image" Target="../media/image302.emf"/><Relationship Id="rId6" Type="http://schemas.openxmlformats.org/officeDocument/2006/relationships/image" Target="../media/image307.wmf"/><Relationship Id="rId5" Type="http://schemas.openxmlformats.org/officeDocument/2006/relationships/image" Target="../media/image306.emf"/><Relationship Id="rId4" Type="http://schemas.openxmlformats.org/officeDocument/2006/relationships/image" Target="../media/image305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emf"/><Relationship Id="rId2" Type="http://schemas.openxmlformats.org/officeDocument/2006/relationships/image" Target="../media/image309.emf"/><Relationship Id="rId1" Type="http://schemas.openxmlformats.org/officeDocument/2006/relationships/image" Target="../media/image308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426.emf"/><Relationship Id="rId3" Type="http://schemas.openxmlformats.org/officeDocument/2006/relationships/image" Target="../media/image421.emf"/><Relationship Id="rId7" Type="http://schemas.openxmlformats.org/officeDocument/2006/relationships/image" Target="../media/image425.emf"/><Relationship Id="rId12" Type="http://schemas.openxmlformats.org/officeDocument/2006/relationships/image" Target="../media/image430.emf"/><Relationship Id="rId2" Type="http://schemas.openxmlformats.org/officeDocument/2006/relationships/image" Target="../media/image420.emf"/><Relationship Id="rId1" Type="http://schemas.openxmlformats.org/officeDocument/2006/relationships/image" Target="../media/image419.emf"/><Relationship Id="rId6" Type="http://schemas.openxmlformats.org/officeDocument/2006/relationships/image" Target="../media/image424.emf"/><Relationship Id="rId11" Type="http://schemas.openxmlformats.org/officeDocument/2006/relationships/image" Target="../media/image429.emf"/><Relationship Id="rId5" Type="http://schemas.openxmlformats.org/officeDocument/2006/relationships/image" Target="../media/image423.emf"/><Relationship Id="rId10" Type="http://schemas.openxmlformats.org/officeDocument/2006/relationships/image" Target="../media/image428.emf"/><Relationship Id="rId4" Type="http://schemas.openxmlformats.org/officeDocument/2006/relationships/image" Target="../media/image422.emf"/><Relationship Id="rId9" Type="http://schemas.openxmlformats.org/officeDocument/2006/relationships/image" Target="../media/image427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3.wmf"/><Relationship Id="rId2" Type="http://schemas.openxmlformats.org/officeDocument/2006/relationships/image" Target="../media/image432.wmf"/><Relationship Id="rId1" Type="http://schemas.openxmlformats.org/officeDocument/2006/relationships/image" Target="../media/image431.wmf"/><Relationship Id="rId4" Type="http://schemas.openxmlformats.org/officeDocument/2006/relationships/image" Target="../media/image434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8.emf"/><Relationship Id="rId3" Type="http://schemas.openxmlformats.org/officeDocument/2006/relationships/image" Target="../media/image443.wmf"/><Relationship Id="rId7" Type="http://schemas.openxmlformats.org/officeDocument/2006/relationships/image" Target="../media/image447.emf"/><Relationship Id="rId2" Type="http://schemas.openxmlformats.org/officeDocument/2006/relationships/image" Target="../media/image442.wmf"/><Relationship Id="rId1" Type="http://schemas.openxmlformats.org/officeDocument/2006/relationships/image" Target="../media/image441.wmf"/><Relationship Id="rId6" Type="http://schemas.openxmlformats.org/officeDocument/2006/relationships/image" Target="../media/image446.emf"/><Relationship Id="rId5" Type="http://schemas.openxmlformats.org/officeDocument/2006/relationships/image" Target="../media/image445.wmf"/><Relationship Id="rId10" Type="http://schemas.openxmlformats.org/officeDocument/2006/relationships/image" Target="../media/image450.emf"/><Relationship Id="rId4" Type="http://schemas.openxmlformats.org/officeDocument/2006/relationships/image" Target="../media/image444.wmf"/><Relationship Id="rId9" Type="http://schemas.openxmlformats.org/officeDocument/2006/relationships/image" Target="../media/image449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458.wmf"/><Relationship Id="rId3" Type="http://schemas.openxmlformats.org/officeDocument/2006/relationships/image" Target="../media/image453.wmf"/><Relationship Id="rId7" Type="http://schemas.openxmlformats.org/officeDocument/2006/relationships/image" Target="../media/image457.wmf"/><Relationship Id="rId2" Type="http://schemas.openxmlformats.org/officeDocument/2006/relationships/image" Target="../media/image452.wmf"/><Relationship Id="rId1" Type="http://schemas.openxmlformats.org/officeDocument/2006/relationships/image" Target="../media/image451.wmf"/><Relationship Id="rId6" Type="http://schemas.openxmlformats.org/officeDocument/2006/relationships/image" Target="../media/image456.wmf"/><Relationship Id="rId11" Type="http://schemas.openxmlformats.org/officeDocument/2006/relationships/image" Target="../media/image461.wmf"/><Relationship Id="rId5" Type="http://schemas.openxmlformats.org/officeDocument/2006/relationships/image" Target="../media/image455.wmf"/><Relationship Id="rId10" Type="http://schemas.openxmlformats.org/officeDocument/2006/relationships/image" Target="../media/image460.wmf"/><Relationship Id="rId4" Type="http://schemas.openxmlformats.org/officeDocument/2006/relationships/image" Target="../media/image454.wmf"/><Relationship Id="rId9" Type="http://schemas.openxmlformats.org/officeDocument/2006/relationships/image" Target="../media/image45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9" tIns="45710" rIns="91419" bIns="4571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9" y="3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9" tIns="45710" rIns="91419" bIns="4571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9" tIns="45710" rIns="91419" bIns="4571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9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9" tIns="45710" rIns="91419" bIns="4571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9" tIns="45710" rIns="91419" bIns="4571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9" y="3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9" tIns="45710" rIns="91419" bIns="4571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10"/>
            <a:ext cx="4984962" cy="446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9" tIns="45710" rIns="91419" bIns="457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9" tIns="45710" rIns="91419" bIns="4571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9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9" tIns="45710" rIns="91419" bIns="4571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C453DB-827D-4E55-93A7-D9FFC557638B}" type="slidenum">
              <a:rPr lang="en-US" altLang="zh-CN" smtClean="0"/>
              <a:pPr/>
              <a:t>37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43531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C453DB-827D-4E55-93A7-D9FFC557638B}" type="slidenum">
              <a:rPr lang="en-US" altLang="zh-CN" smtClean="0"/>
              <a:pPr/>
              <a:t>68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7506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C453DB-827D-4E55-93A7-D9FFC557638B}" type="slidenum">
              <a:rPr lang="en-US" altLang="zh-CN" smtClean="0"/>
              <a:pPr/>
              <a:t>74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94733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C453DB-827D-4E55-93A7-D9FFC557638B}" type="slidenum">
              <a:rPr lang="en-US" altLang="zh-CN" smtClean="0"/>
              <a:pPr/>
              <a:t>78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26449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7" Type="http://schemas.openxmlformats.org/officeDocument/2006/relationships/image" Target="../media/image56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emf"/><Relationship Id="rId5" Type="http://schemas.openxmlformats.org/officeDocument/2006/relationships/image" Target="../media/image54.emf"/><Relationship Id="rId4" Type="http://schemas.openxmlformats.org/officeDocument/2006/relationships/image" Target="../media/image5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emf"/><Relationship Id="rId4" Type="http://schemas.openxmlformats.org/officeDocument/2006/relationships/image" Target="../media/image5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emf"/><Relationship Id="rId3" Type="http://schemas.openxmlformats.org/officeDocument/2006/relationships/image" Target="../media/image67.emf"/><Relationship Id="rId7" Type="http://schemas.openxmlformats.org/officeDocument/2006/relationships/image" Target="../media/image71.emf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emf"/><Relationship Id="rId5" Type="http://schemas.openxmlformats.org/officeDocument/2006/relationships/image" Target="../media/image69.emf"/><Relationship Id="rId4" Type="http://schemas.openxmlformats.org/officeDocument/2006/relationships/image" Target="../media/image6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7" Type="http://schemas.openxmlformats.org/officeDocument/2006/relationships/image" Target="../media/image78.emf"/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emf"/><Relationship Id="rId5" Type="http://schemas.openxmlformats.org/officeDocument/2006/relationships/image" Target="../media/image76.emf"/><Relationship Id="rId4" Type="http://schemas.openxmlformats.org/officeDocument/2006/relationships/image" Target="../media/image75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emf"/><Relationship Id="rId13" Type="http://schemas.openxmlformats.org/officeDocument/2006/relationships/image" Target="../media/image90.emf"/><Relationship Id="rId3" Type="http://schemas.openxmlformats.org/officeDocument/2006/relationships/image" Target="../media/image80.emf"/><Relationship Id="rId7" Type="http://schemas.openxmlformats.org/officeDocument/2006/relationships/image" Target="../media/image84.emf"/><Relationship Id="rId12" Type="http://schemas.openxmlformats.org/officeDocument/2006/relationships/image" Target="../media/image89.emf"/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emf"/><Relationship Id="rId11" Type="http://schemas.openxmlformats.org/officeDocument/2006/relationships/image" Target="../media/image88.emf"/><Relationship Id="rId5" Type="http://schemas.openxmlformats.org/officeDocument/2006/relationships/image" Target="../media/image82.emf"/><Relationship Id="rId10" Type="http://schemas.openxmlformats.org/officeDocument/2006/relationships/image" Target="../media/image87.emf"/><Relationship Id="rId4" Type="http://schemas.openxmlformats.org/officeDocument/2006/relationships/image" Target="../media/image81.emf"/><Relationship Id="rId9" Type="http://schemas.openxmlformats.org/officeDocument/2006/relationships/image" Target="../media/image86.emf"/><Relationship Id="rId14" Type="http://schemas.openxmlformats.org/officeDocument/2006/relationships/image" Target="../media/image9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emf"/><Relationship Id="rId2" Type="http://schemas.openxmlformats.org/officeDocument/2006/relationships/image" Target="../media/image92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emf"/><Relationship Id="rId3" Type="http://schemas.openxmlformats.org/officeDocument/2006/relationships/image" Target="../media/image95.emf"/><Relationship Id="rId7" Type="http://schemas.openxmlformats.org/officeDocument/2006/relationships/image" Target="../media/image99.emf"/><Relationship Id="rId2" Type="http://schemas.openxmlformats.org/officeDocument/2006/relationships/image" Target="../media/image9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emf"/><Relationship Id="rId11" Type="http://schemas.openxmlformats.org/officeDocument/2006/relationships/image" Target="../media/image103.emf"/><Relationship Id="rId5" Type="http://schemas.openxmlformats.org/officeDocument/2006/relationships/image" Target="../media/image97.emf"/><Relationship Id="rId10" Type="http://schemas.openxmlformats.org/officeDocument/2006/relationships/image" Target="../media/image102.emf"/><Relationship Id="rId4" Type="http://schemas.openxmlformats.org/officeDocument/2006/relationships/image" Target="../media/image96.emf"/><Relationship Id="rId9" Type="http://schemas.openxmlformats.org/officeDocument/2006/relationships/image" Target="../media/image101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10" Type="http://schemas.openxmlformats.org/officeDocument/2006/relationships/image" Target="../media/image14.emf"/><Relationship Id="rId4" Type="http://schemas.openxmlformats.org/officeDocument/2006/relationships/image" Target="../media/image8.emf"/><Relationship Id="rId9" Type="http://schemas.openxmlformats.org/officeDocument/2006/relationships/image" Target="../media/image1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emf"/><Relationship Id="rId7" Type="http://schemas.openxmlformats.org/officeDocument/2006/relationships/image" Target="../media/image109.emf"/><Relationship Id="rId2" Type="http://schemas.openxmlformats.org/officeDocument/2006/relationships/image" Target="../media/image10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emf"/><Relationship Id="rId5" Type="http://schemas.openxmlformats.org/officeDocument/2006/relationships/image" Target="../media/image107.emf"/><Relationship Id="rId4" Type="http://schemas.openxmlformats.org/officeDocument/2006/relationships/image" Target="../media/image106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emf"/><Relationship Id="rId2" Type="http://schemas.openxmlformats.org/officeDocument/2006/relationships/image" Target="../media/image110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4.emf"/><Relationship Id="rId5" Type="http://schemas.openxmlformats.org/officeDocument/2006/relationships/image" Target="../media/image113.emf"/><Relationship Id="rId4" Type="http://schemas.openxmlformats.org/officeDocument/2006/relationships/image" Target="../media/image112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emf"/><Relationship Id="rId2" Type="http://schemas.openxmlformats.org/officeDocument/2006/relationships/image" Target="../media/image11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7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emf"/><Relationship Id="rId2" Type="http://schemas.openxmlformats.org/officeDocument/2006/relationships/image" Target="../media/image11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0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emf"/><Relationship Id="rId7" Type="http://schemas.openxmlformats.org/officeDocument/2006/relationships/image" Target="../media/image126.emf"/><Relationship Id="rId2" Type="http://schemas.openxmlformats.org/officeDocument/2006/relationships/image" Target="../media/image12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5.emf"/><Relationship Id="rId5" Type="http://schemas.openxmlformats.org/officeDocument/2006/relationships/image" Target="../media/image124.emf"/><Relationship Id="rId4" Type="http://schemas.openxmlformats.org/officeDocument/2006/relationships/image" Target="../media/image123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emf"/><Relationship Id="rId2" Type="http://schemas.openxmlformats.org/officeDocument/2006/relationships/image" Target="../media/image12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1.emf"/><Relationship Id="rId5" Type="http://schemas.openxmlformats.org/officeDocument/2006/relationships/image" Target="../media/image130.emf"/><Relationship Id="rId4" Type="http://schemas.openxmlformats.org/officeDocument/2006/relationships/image" Target="../media/image129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emf"/><Relationship Id="rId2" Type="http://schemas.openxmlformats.org/officeDocument/2006/relationships/image" Target="../media/image132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emf"/><Relationship Id="rId2" Type="http://schemas.openxmlformats.org/officeDocument/2006/relationships/image" Target="../media/image134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7.emf"/><Relationship Id="rId4" Type="http://schemas.openxmlformats.org/officeDocument/2006/relationships/image" Target="../media/image136.e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emf"/><Relationship Id="rId3" Type="http://schemas.openxmlformats.org/officeDocument/2006/relationships/image" Target="../media/image139.emf"/><Relationship Id="rId7" Type="http://schemas.openxmlformats.org/officeDocument/2006/relationships/image" Target="../media/image143.emf"/><Relationship Id="rId2" Type="http://schemas.openxmlformats.org/officeDocument/2006/relationships/image" Target="../media/image13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2.emf"/><Relationship Id="rId5" Type="http://schemas.openxmlformats.org/officeDocument/2006/relationships/image" Target="../media/image141.emf"/><Relationship Id="rId4" Type="http://schemas.openxmlformats.org/officeDocument/2006/relationships/image" Target="../media/image140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emf"/><Relationship Id="rId2" Type="http://schemas.openxmlformats.org/officeDocument/2006/relationships/image" Target="../media/image145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emf"/><Relationship Id="rId2" Type="http://schemas.openxmlformats.org/officeDocument/2006/relationships/image" Target="../media/image147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0.emf"/><Relationship Id="rId4" Type="http://schemas.openxmlformats.org/officeDocument/2006/relationships/image" Target="../media/image149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emf"/><Relationship Id="rId2" Type="http://schemas.openxmlformats.org/officeDocument/2006/relationships/image" Target="../media/image151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emf"/><Relationship Id="rId2" Type="http://schemas.openxmlformats.org/officeDocument/2006/relationships/image" Target="../media/image153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6.emf"/><Relationship Id="rId4" Type="http://schemas.openxmlformats.org/officeDocument/2006/relationships/image" Target="../media/image155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emf"/><Relationship Id="rId2" Type="http://schemas.openxmlformats.org/officeDocument/2006/relationships/image" Target="../media/image15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9.e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emf"/><Relationship Id="rId2" Type="http://schemas.openxmlformats.org/officeDocument/2006/relationships/image" Target="../media/image161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emf"/><Relationship Id="rId2" Type="http://schemas.openxmlformats.org/officeDocument/2006/relationships/image" Target="../media/image163.e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8.emf"/><Relationship Id="rId5" Type="http://schemas.openxmlformats.org/officeDocument/2006/relationships/image" Target="../media/image167.emf"/><Relationship Id="rId4" Type="http://schemas.openxmlformats.org/officeDocument/2006/relationships/image" Target="../media/image166.e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emf"/><Relationship Id="rId7" Type="http://schemas.openxmlformats.org/officeDocument/2006/relationships/image" Target="../media/image175.emf"/><Relationship Id="rId2" Type="http://schemas.openxmlformats.org/officeDocument/2006/relationships/image" Target="../media/image17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4.emf"/><Relationship Id="rId5" Type="http://schemas.openxmlformats.org/officeDocument/2006/relationships/image" Target="../media/image173.emf"/><Relationship Id="rId4" Type="http://schemas.openxmlformats.org/officeDocument/2006/relationships/image" Target="../media/image172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image" Target="../media/image21.emf"/><Relationship Id="rId7" Type="http://schemas.openxmlformats.org/officeDocument/2006/relationships/image" Target="../media/image25.emf"/><Relationship Id="rId12" Type="http://schemas.openxmlformats.org/officeDocument/2006/relationships/image" Target="../media/image30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emf"/><Relationship Id="rId11" Type="http://schemas.openxmlformats.org/officeDocument/2006/relationships/image" Target="../media/image29.emf"/><Relationship Id="rId5" Type="http://schemas.openxmlformats.org/officeDocument/2006/relationships/image" Target="../media/image23.emf"/><Relationship Id="rId10" Type="http://schemas.openxmlformats.org/officeDocument/2006/relationships/image" Target="../media/image28.emf"/><Relationship Id="rId4" Type="http://schemas.openxmlformats.org/officeDocument/2006/relationships/image" Target="../media/image22.emf"/><Relationship Id="rId9" Type="http://schemas.openxmlformats.org/officeDocument/2006/relationships/image" Target="../media/image27.e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7.emf"/><Relationship Id="rId4" Type="http://schemas.openxmlformats.org/officeDocument/2006/relationships/image" Target="../media/image168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png"/><Relationship Id="rId3" Type="http://schemas.openxmlformats.org/officeDocument/2006/relationships/image" Target="../media/image179.png"/><Relationship Id="rId7" Type="http://schemas.openxmlformats.org/officeDocument/2006/relationships/image" Target="../media/image183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2.png"/><Relationship Id="rId5" Type="http://schemas.openxmlformats.org/officeDocument/2006/relationships/image" Target="../media/image181.png"/><Relationship Id="rId10" Type="http://schemas.openxmlformats.org/officeDocument/2006/relationships/image" Target="../media/image186.png"/><Relationship Id="rId4" Type="http://schemas.openxmlformats.org/officeDocument/2006/relationships/image" Target="../media/image180.png"/><Relationship Id="rId9" Type="http://schemas.openxmlformats.org/officeDocument/2006/relationships/image" Target="../media/image185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em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emf"/><Relationship Id="rId2" Type="http://schemas.openxmlformats.org/officeDocument/2006/relationships/image" Target="../media/image188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emf"/><Relationship Id="rId2" Type="http://schemas.openxmlformats.org/officeDocument/2006/relationships/image" Target="../media/image19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4.emf"/><Relationship Id="rId5" Type="http://schemas.openxmlformats.org/officeDocument/2006/relationships/image" Target="../media/image193.emf"/><Relationship Id="rId4" Type="http://schemas.openxmlformats.org/officeDocument/2006/relationships/image" Target="../media/image192.e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emf"/><Relationship Id="rId13" Type="http://schemas.openxmlformats.org/officeDocument/2006/relationships/image" Target="../media/image206.emf"/><Relationship Id="rId3" Type="http://schemas.openxmlformats.org/officeDocument/2006/relationships/image" Target="../media/image196.emf"/><Relationship Id="rId7" Type="http://schemas.openxmlformats.org/officeDocument/2006/relationships/image" Target="../media/image200.emf"/><Relationship Id="rId12" Type="http://schemas.openxmlformats.org/officeDocument/2006/relationships/image" Target="../media/image205.emf"/><Relationship Id="rId2" Type="http://schemas.openxmlformats.org/officeDocument/2006/relationships/image" Target="../media/image19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9.emf"/><Relationship Id="rId11" Type="http://schemas.openxmlformats.org/officeDocument/2006/relationships/image" Target="../media/image204.emf"/><Relationship Id="rId5" Type="http://schemas.openxmlformats.org/officeDocument/2006/relationships/image" Target="../media/image198.emf"/><Relationship Id="rId10" Type="http://schemas.openxmlformats.org/officeDocument/2006/relationships/image" Target="../media/image203.emf"/><Relationship Id="rId4" Type="http://schemas.openxmlformats.org/officeDocument/2006/relationships/image" Target="../media/image197.emf"/><Relationship Id="rId9" Type="http://schemas.openxmlformats.org/officeDocument/2006/relationships/image" Target="../media/image202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emf"/><Relationship Id="rId7" Type="http://schemas.openxmlformats.org/officeDocument/2006/relationships/image" Target="../media/image212.emf"/><Relationship Id="rId2" Type="http://schemas.openxmlformats.org/officeDocument/2006/relationships/image" Target="../media/image20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1.emf"/><Relationship Id="rId5" Type="http://schemas.openxmlformats.org/officeDocument/2006/relationships/image" Target="../media/image210.emf"/><Relationship Id="rId4" Type="http://schemas.openxmlformats.org/officeDocument/2006/relationships/image" Target="../media/image209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emf"/><Relationship Id="rId7" Type="http://schemas.openxmlformats.org/officeDocument/2006/relationships/image" Target="../media/image218.emf"/><Relationship Id="rId2" Type="http://schemas.openxmlformats.org/officeDocument/2006/relationships/image" Target="../media/image21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7.emf"/><Relationship Id="rId5" Type="http://schemas.openxmlformats.org/officeDocument/2006/relationships/image" Target="../media/image216.emf"/><Relationship Id="rId4" Type="http://schemas.openxmlformats.org/officeDocument/2006/relationships/image" Target="../media/image215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emf"/><Relationship Id="rId2" Type="http://schemas.openxmlformats.org/officeDocument/2006/relationships/image" Target="../media/image219.emf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7.emf"/><Relationship Id="rId13" Type="http://schemas.openxmlformats.org/officeDocument/2006/relationships/image" Target="../media/image232.emf"/><Relationship Id="rId3" Type="http://schemas.openxmlformats.org/officeDocument/2006/relationships/image" Target="../media/image222.emf"/><Relationship Id="rId7" Type="http://schemas.openxmlformats.org/officeDocument/2006/relationships/image" Target="../media/image226.emf"/><Relationship Id="rId12" Type="http://schemas.openxmlformats.org/officeDocument/2006/relationships/image" Target="../media/image231.emf"/><Relationship Id="rId2" Type="http://schemas.openxmlformats.org/officeDocument/2006/relationships/image" Target="../media/image22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5.emf"/><Relationship Id="rId11" Type="http://schemas.openxmlformats.org/officeDocument/2006/relationships/image" Target="../media/image230.emf"/><Relationship Id="rId5" Type="http://schemas.openxmlformats.org/officeDocument/2006/relationships/image" Target="../media/image224.emf"/><Relationship Id="rId10" Type="http://schemas.openxmlformats.org/officeDocument/2006/relationships/image" Target="../media/image229.emf"/><Relationship Id="rId4" Type="http://schemas.openxmlformats.org/officeDocument/2006/relationships/image" Target="../media/image223.emf"/><Relationship Id="rId9" Type="http://schemas.openxmlformats.org/officeDocument/2006/relationships/image" Target="../media/image228.emf"/><Relationship Id="rId14" Type="http://schemas.openxmlformats.org/officeDocument/2006/relationships/image" Target="../media/image23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emf"/><Relationship Id="rId2" Type="http://schemas.openxmlformats.org/officeDocument/2006/relationships/image" Target="../media/image234.e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emf"/><Relationship Id="rId2" Type="http://schemas.openxmlformats.org/officeDocument/2006/relationships/image" Target="../media/image23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0.emf"/><Relationship Id="rId5" Type="http://schemas.openxmlformats.org/officeDocument/2006/relationships/image" Target="../media/image239.emf"/><Relationship Id="rId4" Type="http://schemas.openxmlformats.org/officeDocument/2006/relationships/image" Target="../media/image238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emf"/><Relationship Id="rId2" Type="http://schemas.openxmlformats.org/officeDocument/2006/relationships/image" Target="../media/image24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3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emf"/><Relationship Id="rId2" Type="http://schemas.openxmlformats.org/officeDocument/2006/relationships/image" Target="../media/image24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8.emf"/><Relationship Id="rId5" Type="http://schemas.openxmlformats.org/officeDocument/2006/relationships/image" Target="../media/image247.emf"/><Relationship Id="rId4" Type="http://schemas.openxmlformats.org/officeDocument/2006/relationships/image" Target="../media/image246.e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emf"/><Relationship Id="rId2" Type="http://schemas.openxmlformats.org/officeDocument/2006/relationships/image" Target="../media/image24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3.emf"/><Relationship Id="rId5" Type="http://schemas.openxmlformats.org/officeDocument/2006/relationships/image" Target="../media/image252.emf"/><Relationship Id="rId4" Type="http://schemas.openxmlformats.org/officeDocument/2006/relationships/image" Target="../media/image251.e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emf"/><Relationship Id="rId2" Type="http://schemas.openxmlformats.org/officeDocument/2006/relationships/image" Target="../media/image25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8.png"/><Relationship Id="rId5" Type="http://schemas.openxmlformats.org/officeDocument/2006/relationships/image" Target="../media/image257.emf"/><Relationship Id="rId4" Type="http://schemas.openxmlformats.org/officeDocument/2006/relationships/image" Target="../media/image256.e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emf"/><Relationship Id="rId2" Type="http://schemas.openxmlformats.org/officeDocument/2006/relationships/image" Target="../media/image259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2.emf"/><Relationship Id="rId4" Type="http://schemas.openxmlformats.org/officeDocument/2006/relationships/image" Target="../media/image261.e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4.emf"/><Relationship Id="rId7" Type="http://schemas.openxmlformats.org/officeDocument/2006/relationships/image" Target="../media/image268.emf"/><Relationship Id="rId2" Type="http://schemas.openxmlformats.org/officeDocument/2006/relationships/image" Target="../media/image26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7.emf"/><Relationship Id="rId5" Type="http://schemas.openxmlformats.org/officeDocument/2006/relationships/image" Target="../media/image266.emf"/><Relationship Id="rId4" Type="http://schemas.openxmlformats.org/officeDocument/2006/relationships/image" Target="../media/image265.e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emf"/><Relationship Id="rId2" Type="http://schemas.openxmlformats.org/officeDocument/2006/relationships/image" Target="../media/image269.emf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2.emf"/><Relationship Id="rId2" Type="http://schemas.openxmlformats.org/officeDocument/2006/relationships/image" Target="../media/image27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5.emf"/><Relationship Id="rId5" Type="http://schemas.openxmlformats.org/officeDocument/2006/relationships/image" Target="../media/image274.emf"/><Relationship Id="rId4" Type="http://schemas.openxmlformats.org/officeDocument/2006/relationships/image" Target="../media/image27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emf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7.emf"/><Relationship Id="rId2" Type="http://schemas.openxmlformats.org/officeDocument/2006/relationships/image" Target="../media/image276.emf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4.emf"/><Relationship Id="rId13" Type="http://schemas.openxmlformats.org/officeDocument/2006/relationships/image" Target="../media/image289.emf"/><Relationship Id="rId3" Type="http://schemas.openxmlformats.org/officeDocument/2006/relationships/image" Target="../media/image279.emf"/><Relationship Id="rId7" Type="http://schemas.openxmlformats.org/officeDocument/2006/relationships/image" Target="../media/image283.emf"/><Relationship Id="rId12" Type="http://schemas.openxmlformats.org/officeDocument/2006/relationships/image" Target="../media/image288.emf"/><Relationship Id="rId2" Type="http://schemas.openxmlformats.org/officeDocument/2006/relationships/image" Target="../media/image278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2.emf"/><Relationship Id="rId11" Type="http://schemas.openxmlformats.org/officeDocument/2006/relationships/image" Target="../media/image287.emf"/><Relationship Id="rId5" Type="http://schemas.openxmlformats.org/officeDocument/2006/relationships/image" Target="../media/image281.emf"/><Relationship Id="rId10" Type="http://schemas.openxmlformats.org/officeDocument/2006/relationships/image" Target="../media/image286.emf"/><Relationship Id="rId4" Type="http://schemas.openxmlformats.org/officeDocument/2006/relationships/image" Target="../media/image280.emf"/><Relationship Id="rId9" Type="http://schemas.openxmlformats.org/officeDocument/2006/relationships/image" Target="../media/image285.em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1.emf"/><Relationship Id="rId7" Type="http://schemas.openxmlformats.org/officeDocument/2006/relationships/image" Target="../media/image295.emf"/><Relationship Id="rId2" Type="http://schemas.openxmlformats.org/officeDocument/2006/relationships/image" Target="../media/image29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4.emf"/><Relationship Id="rId5" Type="http://schemas.openxmlformats.org/officeDocument/2006/relationships/image" Target="../media/image293.emf"/><Relationship Id="rId4" Type="http://schemas.openxmlformats.org/officeDocument/2006/relationships/image" Target="../media/image292.emf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8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30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97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image" Target="../media/image301.wmf"/><Relationship Id="rId10" Type="http://schemas.openxmlformats.org/officeDocument/2006/relationships/image" Target="../media/image299.wmf"/><Relationship Id="rId4" Type="http://schemas.openxmlformats.org/officeDocument/2006/relationships/image" Target="../media/image296.wmf"/><Relationship Id="rId9" Type="http://schemas.openxmlformats.org/officeDocument/2006/relationships/oleObject" Target="../embeddings/oleObject4.bin"/><Relationship Id="rId14" Type="http://schemas.openxmlformats.org/officeDocument/2006/relationships/oleObject" Target="../embeddings/oleObject7.bin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4.emf"/><Relationship Id="rId13" Type="http://schemas.openxmlformats.org/officeDocument/2006/relationships/oleObject" Target="../embeddings/oleObject13.bin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306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03.e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0" Type="http://schemas.openxmlformats.org/officeDocument/2006/relationships/image" Target="../media/image305.emf"/><Relationship Id="rId4" Type="http://schemas.openxmlformats.org/officeDocument/2006/relationships/image" Target="../media/image302.emf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307.wmf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0.e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09.emf"/><Relationship Id="rId11" Type="http://schemas.openxmlformats.org/officeDocument/2006/relationships/image" Target="../media/image313.png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312.png"/><Relationship Id="rId4" Type="http://schemas.openxmlformats.org/officeDocument/2006/relationships/image" Target="../media/image308.emf"/><Relationship Id="rId9" Type="http://schemas.openxmlformats.org/officeDocument/2006/relationships/image" Target="../media/image311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0.emf"/><Relationship Id="rId13" Type="http://schemas.openxmlformats.org/officeDocument/2006/relationships/image" Target="../media/image325.emf"/><Relationship Id="rId3" Type="http://schemas.openxmlformats.org/officeDocument/2006/relationships/image" Target="../media/image315.emf"/><Relationship Id="rId7" Type="http://schemas.openxmlformats.org/officeDocument/2006/relationships/image" Target="../media/image319.emf"/><Relationship Id="rId12" Type="http://schemas.openxmlformats.org/officeDocument/2006/relationships/image" Target="../media/image324.emf"/><Relationship Id="rId2" Type="http://schemas.openxmlformats.org/officeDocument/2006/relationships/image" Target="../media/image31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8.emf"/><Relationship Id="rId11" Type="http://schemas.openxmlformats.org/officeDocument/2006/relationships/image" Target="../media/image323.emf"/><Relationship Id="rId5" Type="http://schemas.openxmlformats.org/officeDocument/2006/relationships/image" Target="../media/image317.emf"/><Relationship Id="rId10" Type="http://schemas.openxmlformats.org/officeDocument/2006/relationships/image" Target="../media/image322.emf"/><Relationship Id="rId4" Type="http://schemas.openxmlformats.org/officeDocument/2006/relationships/image" Target="../media/image316.emf"/><Relationship Id="rId9" Type="http://schemas.openxmlformats.org/officeDocument/2006/relationships/image" Target="../media/image321.emf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2.emf"/><Relationship Id="rId3" Type="http://schemas.openxmlformats.org/officeDocument/2006/relationships/image" Target="../media/image327.emf"/><Relationship Id="rId7" Type="http://schemas.openxmlformats.org/officeDocument/2006/relationships/image" Target="../media/image331.emf"/><Relationship Id="rId2" Type="http://schemas.openxmlformats.org/officeDocument/2006/relationships/image" Target="../media/image32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0.emf"/><Relationship Id="rId5" Type="http://schemas.openxmlformats.org/officeDocument/2006/relationships/image" Target="../media/image329.emf"/><Relationship Id="rId4" Type="http://schemas.openxmlformats.org/officeDocument/2006/relationships/image" Target="../media/image328.emf"/><Relationship Id="rId9" Type="http://schemas.openxmlformats.org/officeDocument/2006/relationships/image" Target="../media/image333.emf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9.emf"/><Relationship Id="rId13" Type="http://schemas.openxmlformats.org/officeDocument/2006/relationships/image" Target="../media/image344.emf"/><Relationship Id="rId18" Type="http://schemas.openxmlformats.org/officeDocument/2006/relationships/image" Target="../media/image349.emf"/><Relationship Id="rId3" Type="http://schemas.openxmlformats.org/officeDocument/2006/relationships/image" Target="../media/image334.emf"/><Relationship Id="rId7" Type="http://schemas.openxmlformats.org/officeDocument/2006/relationships/image" Target="../media/image338.emf"/><Relationship Id="rId12" Type="http://schemas.openxmlformats.org/officeDocument/2006/relationships/image" Target="../media/image343.emf"/><Relationship Id="rId17" Type="http://schemas.openxmlformats.org/officeDocument/2006/relationships/image" Target="../media/image348.emf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4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7.emf"/><Relationship Id="rId11" Type="http://schemas.openxmlformats.org/officeDocument/2006/relationships/image" Target="../media/image342.emf"/><Relationship Id="rId5" Type="http://schemas.openxmlformats.org/officeDocument/2006/relationships/image" Target="../media/image336.emf"/><Relationship Id="rId15" Type="http://schemas.openxmlformats.org/officeDocument/2006/relationships/image" Target="../media/image346.emf"/><Relationship Id="rId10" Type="http://schemas.openxmlformats.org/officeDocument/2006/relationships/image" Target="../media/image341.emf"/><Relationship Id="rId4" Type="http://schemas.openxmlformats.org/officeDocument/2006/relationships/image" Target="../media/image335.emf"/><Relationship Id="rId9" Type="http://schemas.openxmlformats.org/officeDocument/2006/relationships/image" Target="../media/image340.emf"/><Relationship Id="rId14" Type="http://schemas.openxmlformats.org/officeDocument/2006/relationships/image" Target="../media/image345.em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1.emf"/><Relationship Id="rId2" Type="http://schemas.openxmlformats.org/officeDocument/2006/relationships/image" Target="../media/image35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4.emf"/><Relationship Id="rId5" Type="http://schemas.openxmlformats.org/officeDocument/2006/relationships/image" Target="../media/image353.emf"/><Relationship Id="rId4" Type="http://schemas.openxmlformats.org/officeDocument/2006/relationships/image" Target="../media/image35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emf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1.emf"/><Relationship Id="rId13" Type="http://schemas.openxmlformats.org/officeDocument/2006/relationships/image" Target="../media/image366.emf"/><Relationship Id="rId18" Type="http://schemas.openxmlformats.org/officeDocument/2006/relationships/image" Target="../media/image371.emf"/><Relationship Id="rId3" Type="http://schemas.openxmlformats.org/officeDocument/2006/relationships/image" Target="../media/image356.emf"/><Relationship Id="rId7" Type="http://schemas.openxmlformats.org/officeDocument/2006/relationships/image" Target="../media/image360.emf"/><Relationship Id="rId12" Type="http://schemas.openxmlformats.org/officeDocument/2006/relationships/image" Target="../media/image365.emf"/><Relationship Id="rId17" Type="http://schemas.openxmlformats.org/officeDocument/2006/relationships/image" Target="../media/image370.emf"/><Relationship Id="rId2" Type="http://schemas.openxmlformats.org/officeDocument/2006/relationships/image" Target="../media/image355.emf"/><Relationship Id="rId16" Type="http://schemas.openxmlformats.org/officeDocument/2006/relationships/image" Target="../media/image36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9.emf"/><Relationship Id="rId11" Type="http://schemas.openxmlformats.org/officeDocument/2006/relationships/image" Target="../media/image364.emf"/><Relationship Id="rId5" Type="http://schemas.openxmlformats.org/officeDocument/2006/relationships/image" Target="../media/image358.emf"/><Relationship Id="rId15" Type="http://schemas.openxmlformats.org/officeDocument/2006/relationships/image" Target="../media/image368.emf"/><Relationship Id="rId10" Type="http://schemas.openxmlformats.org/officeDocument/2006/relationships/image" Target="../media/image363.emf"/><Relationship Id="rId4" Type="http://schemas.openxmlformats.org/officeDocument/2006/relationships/image" Target="../media/image357.emf"/><Relationship Id="rId9" Type="http://schemas.openxmlformats.org/officeDocument/2006/relationships/image" Target="../media/image362.emf"/><Relationship Id="rId14" Type="http://schemas.openxmlformats.org/officeDocument/2006/relationships/image" Target="../media/image367.emf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8.emf"/><Relationship Id="rId3" Type="http://schemas.openxmlformats.org/officeDocument/2006/relationships/image" Target="../media/image373.emf"/><Relationship Id="rId7" Type="http://schemas.openxmlformats.org/officeDocument/2006/relationships/image" Target="../media/image377.emf"/><Relationship Id="rId2" Type="http://schemas.openxmlformats.org/officeDocument/2006/relationships/image" Target="../media/image37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6.emf"/><Relationship Id="rId5" Type="http://schemas.openxmlformats.org/officeDocument/2006/relationships/image" Target="../media/image375.emf"/><Relationship Id="rId4" Type="http://schemas.openxmlformats.org/officeDocument/2006/relationships/image" Target="../media/image374.emf"/><Relationship Id="rId9" Type="http://schemas.openxmlformats.org/officeDocument/2006/relationships/image" Target="../media/image379.emf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6.emf"/><Relationship Id="rId3" Type="http://schemas.openxmlformats.org/officeDocument/2006/relationships/image" Target="../media/image381.emf"/><Relationship Id="rId7" Type="http://schemas.openxmlformats.org/officeDocument/2006/relationships/image" Target="../media/image385.emf"/><Relationship Id="rId2" Type="http://schemas.openxmlformats.org/officeDocument/2006/relationships/image" Target="../media/image38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4.emf"/><Relationship Id="rId5" Type="http://schemas.openxmlformats.org/officeDocument/2006/relationships/image" Target="../media/image383.emf"/><Relationship Id="rId4" Type="http://schemas.openxmlformats.org/officeDocument/2006/relationships/image" Target="../media/image382.emf"/><Relationship Id="rId9" Type="http://schemas.openxmlformats.org/officeDocument/2006/relationships/image" Target="../media/image387.emf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9.emf"/><Relationship Id="rId7" Type="http://schemas.openxmlformats.org/officeDocument/2006/relationships/image" Target="../media/image393.emf"/><Relationship Id="rId2" Type="http://schemas.openxmlformats.org/officeDocument/2006/relationships/image" Target="../media/image38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2.emf"/><Relationship Id="rId5" Type="http://schemas.openxmlformats.org/officeDocument/2006/relationships/image" Target="../media/image391.emf"/><Relationship Id="rId4" Type="http://schemas.openxmlformats.org/officeDocument/2006/relationships/image" Target="../media/image390.emf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9.emf"/><Relationship Id="rId3" Type="http://schemas.openxmlformats.org/officeDocument/2006/relationships/image" Target="../media/image394.emf"/><Relationship Id="rId7" Type="http://schemas.openxmlformats.org/officeDocument/2006/relationships/image" Target="../media/image39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7.emf"/><Relationship Id="rId5" Type="http://schemas.openxmlformats.org/officeDocument/2006/relationships/image" Target="../media/image396.emf"/><Relationship Id="rId10" Type="http://schemas.openxmlformats.org/officeDocument/2006/relationships/image" Target="../media/image401.emf"/><Relationship Id="rId4" Type="http://schemas.openxmlformats.org/officeDocument/2006/relationships/image" Target="../media/image395.emf"/><Relationship Id="rId9" Type="http://schemas.openxmlformats.org/officeDocument/2006/relationships/image" Target="../media/image400.emf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8.emf"/><Relationship Id="rId3" Type="http://schemas.openxmlformats.org/officeDocument/2006/relationships/image" Target="../media/image403.emf"/><Relationship Id="rId7" Type="http://schemas.openxmlformats.org/officeDocument/2006/relationships/image" Target="../media/image407.emf"/><Relationship Id="rId12" Type="http://schemas.openxmlformats.org/officeDocument/2006/relationships/image" Target="../media/image412.emf"/><Relationship Id="rId2" Type="http://schemas.openxmlformats.org/officeDocument/2006/relationships/image" Target="../media/image40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6.emf"/><Relationship Id="rId11" Type="http://schemas.openxmlformats.org/officeDocument/2006/relationships/image" Target="../media/image411.emf"/><Relationship Id="rId5" Type="http://schemas.openxmlformats.org/officeDocument/2006/relationships/image" Target="../media/image405.emf"/><Relationship Id="rId10" Type="http://schemas.openxmlformats.org/officeDocument/2006/relationships/image" Target="../media/image410.emf"/><Relationship Id="rId4" Type="http://schemas.openxmlformats.org/officeDocument/2006/relationships/image" Target="../media/image404.emf"/><Relationship Id="rId9" Type="http://schemas.openxmlformats.org/officeDocument/2006/relationships/image" Target="../media/image409.emf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4.emf"/><Relationship Id="rId7" Type="http://schemas.openxmlformats.org/officeDocument/2006/relationships/image" Target="../media/image418.emf"/><Relationship Id="rId2" Type="http://schemas.openxmlformats.org/officeDocument/2006/relationships/image" Target="../media/image41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7.emf"/><Relationship Id="rId5" Type="http://schemas.openxmlformats.org/officeDocument/2006/relationships/image" Target="../media/image416.emf"/><Relationship Id="rId4" Type="http://schemas.openxmlformats.org/officeDocument/2006/relationships/image" Target="../media/image415.emf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1.emf"/><Relationship Id="rId13" Type="http://schemas.openxmlformats.org/officeDocument/2006/relationships/oleObject" Target="../embeddings/oleObject22.bin"/><Relationship Id="rId18" Type="http://schemas.openxmlformats.org/officeDocument/2006/relationships/image" Target="../media/image426.emf"/><Relationship Id="rId26" Type="http://schemas.openxmlformats.org/officeDocument/2006/relationships/image" Target="../media/image430.emf"/><Relationship Id="rId3" Type="http://schemas.openxmlformats.org/officeDocument/2006/relationships/oleObject" Target="../embeddings/oleObject17.bin"/><Relationship Id="rId21" Type="http://schemas.openxmlformats.org/officeDocument/2006/relationships/oleObject" Target="../embeddings/oleObject26.bin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423.emf"/><Relationship Id="rId17" Type="http://schemas.openxmlformats.org/officeDocument/2006/relationships/oleObject" Target="../embeddings/oleObject24.bin"/><Relationship Id="rId25" Type="http://schemas.openxmlformats.org/officeDocument/2006/relationships/oleObject" Target="../embeddings/oleObject28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425.emf"/><Relationship Id="rId20" Type="http://schemas.openxmlformats.org/officeDocument/2006/relationships/image" Target="../media/image427.e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420.emf"/><Relationship Id="rId11" Type="http://schemas.openxmlformats.org/officeDocument/2006/relationships/oleObject" Target="../embeddings/oleObject21.bin"/><Relationship Id="rId24" Type="http://schemas.openxmlformats.org/officeDocument/2006/relationships/image" Target="../media/image429.emf"/><Relationship Id="rId5" Type="http://schemas.openxmlformats.org/officeDocument/2006/relationships/oleObject" Target="../embeddings/oleObject18.bin"/><Relationship Id="rId15" Type="http://schemas.openxmlformats.org/officeDocument/2006/relationships/oleObject" Target="../embeddings/oleObject23.bin"/><Relationship Id="rId23" Type="http://schemas.openxmlformats.org/officeDocument/2006/relationships/oleObject" Target="../embeddings/oleObject27.bin"/><Relationship Id="rId10" Type="http://schemas.openxmlformats.org/officeDocument/2006/relationships/image" Target="../media/image422.emf"/><Relationship Id="rId19" Type="http://schemas.openxmlformats.org/officeDocument/2006/relationships/oleObject" Target="../embeddings/oleObject25.bin"/><Relationship Id="rId4" Type="http://schemas.openxmlformats.org/officeDocument/2006/relationships/image" Target="../media/image419.emf"/><Relationship Id="rId9" Type="http://schemas.openxmlformats.org/officeDocument/2006/relationships/oleObject" Target="../embeddings/oleObject20.bin"/><Relationship Id="rId14" Type="http://schemas.openxmlformats.org/officeDocument/2006/relationships/image" Target="../media/image424.emf"/><Relationship Id="rId22" Type="http://schemas.openxmlformats.org/officeDocument/2006/relationships/image" Target="../media/image428.emf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13" Type="http://schemas.openxmlformats.org/officeDocument/2006/relationships/image" Target="../media/image436.png"/><Relationship Id="rId18" Type="http://schemas.openxmlformats.org/officeDocument/2006/relationships/image" Target="../media/image440.emf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432.wmf"/><Relationship Id="rId12" Type="http://schemas.openxmlformats.org/officeDocument/2006/relationships/image" Target="../media/image435.png"/><Relationship Id="rId17" Type="http://schemas.openxmlformats.org/officeDocument/2006/relationships/image" Target="../media/image439.png"/><Relationship Id="rId2" Type="http://schemas.openxmlformats.org/officeDocument/2006/relationships/slideLayout" Target="../slideLayouts/slideLayout7.xml"/><Relationship Id="rId16" Type="http://schemas.microsoft.com/office/2007/relationships/hdphoto" Target="../media/hdphoto1.wdp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30.bin"/><Relationship Id="rId11" Type="http://schemas.openxmlformats.org/officeDocument/2006/relationships/image" Target="../media/image434.wmf"/><Relationship Id="rId5" Type="http://schemas.openxmlformats.org/officeDocument/2006/relationships/image" Target="../media/image431.wmf"/><Relationship Id="rId15" Type="http://schemas.openxmlformats.org/officeDocument/2006/relationships/image" Target="../media/image438.png"/><Relationship Id="rId10" Type="http://schemas.openxmlformats.org/officeDocument/2006/relationships/oleObject" Target="../embeddings/oleObject32.bin"/><Relationship Id="rId4" Type="http://schemas.openxmlformats.org/officeDocument/2006/relationships/oleObject" Target="../embeddings/oleObject29.bin"/><Relationship Id="rId9" Type="http://schemas.openxmlformats.org/officeDocument/2006/relationships/image" Target="../media/image433.wmf"/><Relationship Id="rId14" Type="http://schemas.openxmlformats.org/officeDocument/2006/relationships/image" Target="../media/image437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3.wmf"/><Relationship Id="rId13" Type="http://schemas.openxmlformats.org/officeDocument/2006/relationships/oleObject" Target="../embeddings/oleObject38.bin"/><Relationship Id="rId18" Type="http://schemas.openxmlformats.org/officeDocument/2006/relationships/image" Target="../media/image448.emf"/><Relationship Id="rId3" Type="http://schemas.openxmlformats.org/officeDocument/2006/relationships/oleObject" Target="../embeddings/oleObject33.bin"/><Relationship Id="rId21" Type="http://schemas.openxmlformats.org/officeDocument/2006/relationships/oleObject" Target="../embeddings/oleObject42.bin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445.wmf"/><Relationship Id="rId17" Type="http://schemas.openxmlformats.org/officeDocument/2006/relationships/oleObject" Target="../embeddings/oleObject40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47.emf"/><Relationship Id="rId20" Type="http://schemas.openxmlformats.org/officeDocument/2006/relationships/image" Target="../media/image449.e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442.wmf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4.bin"/><Relationship Id="rId15" Type="http://schemas.openxmlformats.org/officeDocument/2006/relationships/oleObject" Target="../embeddings/oleObject39.bin"/><Relationship Id="rId10" Type="http://schemas.openxmlformats.org/officeDocument/2006/relationships/image" Target="../media/image444.wmf"/><Relationship Id="rId19" Type="http://schemas.openxmlformats.org/officeDocument/2006/relationships/oleObject" Target="../embeddings/oleObject41.bin"/><Relationship Id="rId4" Type="http://schemas.openxmlformats.org/officeDocument/2006/relationships/image" Target="../media/image441.wmf"/><Relationship Id="rId9" Type="http://schemas.openxmlformats.org/officeDocument/2006/relationships/oleObject" Target="../embeddings/oleObject36.bin"/><Relationship Id="rId14" Type="http://schemas.openxmlformats.org/officeDocument/2006/relationships/image" Target="../media/image446.emf"/><Relationship Id="rId22" Type="http://schemas.openxmlformats.org/officeDocument/2006/relationships/image" Target="../media/image450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3" Type="http://schemas.openxmlformats.org/officeDocument/2006/relationships/image" Target="../media/image40.emf"/><Relationship Id="rId7" Type="http://schemas.openxmlformats.org/officeDocument/2006/relationships/image" Target="../media/image44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emf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3.wmf"/><Relationship Id="rId13" Type="http://schemas.openxmlformats.org/officeDocument/2006/relationships/oleObject" Target="../embeddings/oleObject48.bin"/><Relationship Id="rId18" Type="http://schemas.openxmlformats.org/officeDocument/2006/relationships/image" Target="../media/image458.wmf"/><Relationship Id="rId3" Type="http://schemas.openxmlformats.org/officeDocument/2006/relationships/oleObject" Target="../embeddings/oleObject43.bin"/><Relationship Id="rId21" Type="http://schemas.openxmlformats.org/officeDocument/2006/relationships/image" Target="../media/image459.wmf"/><Relationship Id="rId7" Type="http://schemas.openxmlformats.org/officeDocument/2006/relationships/oleObject" Target="../embeddings/oleObject45.bin"/><Relationship Id="rId12" Type="http://schemas.openxmlformats.org/officeDocument/2006/relationships/image" Target="../media/image455.wmf"/><Relationship Id="rId17" Type="http://schemas.openxmlformats.org/officeDocument/2006/relationships/oleObject" Target="../embeddings/oleObject50.bin"/><Relationship Id="rId25" Type="http://schemas.openxmlformats.org/officeDocument/2006/relationships/image" Target="../media/image461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57.wmf"/><Relationship Id="rId20" Type="http://schemas.openxmlformats.org/officeDocument/2006/relationships/oleObject" Target="../embeddings/oleObject52.bin"/><Relationship Id="rId1" Type="http://schemas.openxmlformats.org/officeDocument/2006/relationships/vmlDrawing" Target="../drawings/vmlDrawing7.vml"/><Relationship Id="rId6" Type="http://schemas.openxmlformats.org/officeDocument/2006/relationships/image" Target="../media/image452.wmf"/><Relationship Id="rId11" Type="http://schemas.openxmlformats.org/officeDocument/2006/relationships/oleObject" Target="../embeddings/oleObject47.bin"/><Relationship Id="rId24" Type="http://schemas.openxmlformats.org/officeDocument/2006/relationships/oleObject" Target="../embeddings/oleObject54.bin"/><Relationship Id="rId5" Type="http://schemas.openxmlformats.org/officeDocument/2006/relationships/oleObject" Target="../embeddings/oleObject44.bin"/><Relationship Id="rId15" Type="http://schemas.openxmlformats.org/officeDocument/2006/relationships/oleObject" Target="../embeddings/oleObject49.bin"/><Relationship Id="rId23" Type="http://schemas.openxmlformats.org/officeDocument/2006/relationships/image" Target="../media/image460.wmf"/><Relationship Id="rId10" Type="http://schemas.openxmlformats.org/officeDocument/2006/relationships/image" Target="../media/image454.wmf"/><Relationship Id="rId19" Type="http://schemas.openxmlformats.org/officeDocument/2006/relationships/oleObject" Target="../embeddings/oleObject51.bin"/><Relationship Id="rId4" Type="http://schemas.openxmlformats.org/officeDocument/2006/relationships/image" Target="../media/image451.wmf"/><Relationship Id="rId9" Type="http://schemas.openxmlformats.org/officeDocument/2006/relationships/oleObject" Target="../embeddings/oleObject46.bin"/><Relationship Id="rId14" Type="http://schemas.openxmlformats.org/officeDocument/2006/relationships/image" Target="../media/image456.wmf"/><Relationship Id="rId22" Type="http://schemas.openxmlformats.org/officeDocument/2006/relationships/oleObject" Target="../embeddings/oleObject53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92" name="Text Box 28"/>
          <p:cNvSpPr txBox="1">
            <a:spLocks noChangeArrowheads="1"/>
          </p:cNvSpPr>
          <p:nvPr/>
        </p:nvSpPr>
        <p:spPr bwMode="auto">
          <a:xfrm>
            <a:off x="3215681" y="1844824"/>
            <a:ext cx="5392823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zh-CN" altLang="en-US" b="1" dirty="0">
                <a:solidFill>
                  <a:srgbClr val="0033CC"/>
                </a:solidFill>
              </a:rPr>
              <a:t>极限的</a:t>
            </a:r>
            <a:r>
              <a:rPr lang="zh-CN" altLang="en-US" b="1" dirty="0" smtClean="0">
                <a:solidFill>
                  <a:srgbClr val="0033CC"/>
                </a:solidFill>
              </a:rPr>
              <a:t>定义</a:t>
            </a:r>
            <a:endParaRPr lang="en-US" altLang="zh-CN" b="1" dirty="0" smtClean="0">
              <a:solidFill>
                <a:srgbClr val="0033CC"/>
              </a:solidFill>
            </a:endParaRP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zh-CN" altLang="en-US" b="1" dirty="0" smtClean="0">
                <a:solidFill>
                  <a:srgbClr val="0033CC"/>
                </a:solidFill>
              </a:rPr>
              <a:t>极限</a:t>
            </a:r>
            <a:r>
              <a:rPr lang="zh-CN" altLang="en-US" b="1" dirty="0">
                <a:solidFill>
                  <a:srgbClr val="0033CC"/>
                </a:solidFill>
              </a:rPr>
              <a:t>的</a:t>
            </a:r>
            <a:r>
              <a:rPr lang="zh-CN" altLang="en-US" b="1" dirty="0" smtClean="0">
                <a:solidFill>
                  <a:srgbClr val="0033CC"/>
                </a:solidFill>
              </a:rPr>
              <a:t>性质</a:t>
            </a:r>
            <a:endParaRPr lang="en-US" altLang="zh-CN" b="1" dirty="0" smtClean="0">
              <a:solidFill>
                <a:srgbClr val="0033CC"/>
              </a:solidFill>
            </a:endParaRP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zh-CN" altLang="en-US" b="1" dirty="0" smtClean="0">
                <a:solidFill>
                  <a:srgbClr val="0033CC"/>
                </a:solidFill>
              </a:rPr>
              <a:t>无穷</a:t>
            </a:r>
            <a:r>
              <a:rPr lang="zh-CN" altLang="en-US" b="1" dirty="0">
                <a:solidFill>
                  <a:srgbClr val="0033CC"/>
                </a:solidFill>
              </a:rPr>
              <a:t>小量与无穷</a:t>
            </a:r>
            <a:r>
              <a:rPr lang="zh-CN" altLang="en-US" b="1" dirty="0" smtClean="0">
                <a:solidFill>
                  <a:srgbClr val="0033CC"/>
                </a:solidFill>
              </a:rPr>
              <a:t>大量</a:t>
            </a:r>
            <a:endParaRPr lang="en-US" altLang="zh-CN" b="1" dirty="0" smtClean="0">
              <a:solidFill>
                <a:srgbClr val="0033CC"/>
              </a:solidFill>
            </a:endParaRP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zh-CN" altLang="en-US" b="1" dirty="0" smtClean="0">
                <a:solidFill>
                  <a:srgbClr val="0033CC"/>
                </a:solidFill>
              </a:rPr>
              <a:t>极限</a:t>
            </a:r>
            <a:r>
              <a:rPr lang="zh-CN" altLang="en-US" b="1" dirty="0">
                <a:solidFill>
                  <a:srgbClr val="0033CC"/>
                </a:solidFill>
              </a:rPr>
              <a:t>运算法则 </a:t>
            </a:r>
            <a:endParaRPr lang="en-US" altLang="zh-CN" b="1" dirty="0" smtClean="0">
              <a:solidFill>
                <a:srgbClr val="0033CC"/>
              </a:solidFill>
            </a:endParaRP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zh-CN" altLang="en-US" b="1" dirty="0" smtClean="0">
                <a:solidFill>
                  <a:srgbClr val="0033CC"/>
                </a:solidFill>
              </a:rPr>
              <a:t>极限</a:t>
            </a:r>
            <a:r>
              <a:rPr lang="zh-CN" altLang="en-US" b="1" dirty="0">
                <a:solidFill>
                  <a:srgbClr val="0033CC"/>
                </a:solidFill>
              </a:rPr>
              <a:t>存在准则与两个重要</a:t>
            </a:r>
            <a:r>
              <a:rPr lang="zh-CN" altLang="en-US" b="1" dirty="0" smtClean="0">
                <a:solidFill>
                  <a:srgbClr val="0033CC"/>
                </a:solidFill>
              </a:rPr>
              <a:t>极限</a:t>
            </a:r>
            <a:endParaRPr lang="en-US" altLang="zh-CN" b="1" dirty="0" smtClean="0">
              <a:solidFill>
                <a:srgbClr val="0033CC"/>
              </a:solidFill>
            </a:endParaRP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zh-CN" altLang="en-US" b="1" dirty="0" smtClean="0">
                <a:solidFill>
                  <a:srgbClr val="7030A0"/>
                </a:solidFill>
              </a:rPr>
              <a:t>极限</a:t>
            </a:r>
            <a:r>
              <a:rPr lang="zh-CN" altLang="en-US" b="1" dirty="0">
                <a:solidFill>
                  <a:srgbClr val="7030A0"/>
                </a:solidFill>
              </a:rPr>
              <a:t>的统一定义与赋范极限 *</a:t>
            </a:r>
          </a:p>
        </p:txBody>
      </p:sp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2135560" y="764704"/>
            <a:ext cx="77768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4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2.2</a:t>
            </a:r>
            <a:r>
              <a:rPr lang="zh-CN" altLang="en-US" sz="4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极限</a:t>
            </a:r>
            <a:endParaRPr lang="zh-CN" altLang="en-US" sz="40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8361218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6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6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68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68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92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08" y="1196752"/>
            <a:ext cx="10708876" cy="438203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408" y="635010"/>
            <a:ext cx="5940001" cy="55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48668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839416" y="404664"/>
            <a:ext cx="7128792" cy="609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en-US" altLang="zh-CN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kumimoji="0" lang="en-US" altLang="zh-CN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 </a:t>
            </a:r>
            <a:r>
              <a:rPr kumimoji="0" lang="zh-CN" altLang="en-US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函数极限 </a:t>
            </a:r>
            <a:endParaRPr kumimoji="0" lang="zh-CN" altLang="en-US" sz="28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619" y="1052736"/>
            <a:ext cx="10462501" cy="136566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6" y="2564904"/>
            <a:ext cx="10462501" cy="850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416" y="3573016"/>
            <a:ext cx="10417501" cy="884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3472" y="4563211"/>
            <a:ext cx="1372500" cy="40233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3493" y="4765067"/>
            <a:ext cx="6547501" cy="493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15680" y="5229200"/>
            <a:ext cx="6615001" cy="487333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3109921" y="4653148"/>
            <a:ext cx="6730495" cy="1152116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482788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043" y="3839764"/>
            <a:ext cx="1368000" cy="430666"/>
          </a:xfrm>
          <a:prstGeom prst="rect">
            <a:avLst/>
          </a:prstGeom>
          <a:ln w="190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9616" y="3717032"/>
            <a:ext cx="8464501" cy="646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301" y="4484370"/>
            <a:ext cx="10046251" cy="182495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249" y="267690"/>
            <a:ext cx="10237501" cy="337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73701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856" y="476672"/>
            <a:ext cx="3105000" cy="442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999" y="980728"/>
            <a:ext cx="10260001" cy="504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25087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2" y="548680"/>
            <a:ext cx="10153126" cy="2110267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7076542" y="2242348"/>
            <a:ext cx="1479301" cy="432836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183692" y="2810153"/>
            <a:ext cx="10024876" cy="3620296"/>
            <a:chOff x="1183692" y="2810153"/>
            <a:chExt cx="10024876" cy="3620296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83692" y="2810153"/>
              <a:ext cx="10024876" cy="3499167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83832" y="4163782"/>
              <a:ext cx="2880000" cy="22666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0665781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0999" y="476672"/>
            <a:ext cx="4455000" cy="40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499" y="980728"/>
            <a:ext cx="10215001" cy="1037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7848" y="2078096"/>
            <a:ext cx="2025000" cy="419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499" y="2636912"/>
            <a:ext cx="10215001" cy="952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0999" y="3717032"/>
            <a:ext cx="5490001" cy="58366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5440" y="4419835"/>
            <a:ext cx="9450001" cy="52133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09749" y="5085184"/>
            <a:ext cx="8572501" cy="66300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11604492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464" y="1196752"/>
            <a:ext cx="2137500" cy="589333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343472" y="548680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/>
              <a:t>类似可定义：</a:t>
            </a:r>
            <a:endParaRPr lang="zh-CN" altLang="en-US" sz="24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3712" y="1196752"/>
            <a:ext cx="6345001" cy="5043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7297" y="2204864"/>
            <a:ext cx="1957500" cy="493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4153" y="2132856"/>
            <a:ext cx="6232501" cy="4816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9803" y="2852936"/>
            <a:ext cx="7402501" cy="487333"/>
          </a:xfrm>
          <a:prstGeom prst="rect">
            <a:avLst/>
          </a:prstGeom>
        </p:spPr>
      </p:pic>
      <p:sp>
        <p:nvSpPr>
          <p:cNvPr id="9" name="圆角矩形 8"/>
          <p:cNvSpPr/>
          <p:nvPr/>
        </p:nvSpPr>
        <p:spPr>
          <a:xfrm>
            <a:off x="7118435" y="2887156"/>
            <a:ext cx="1656184" cy="453113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343472" y="3429000"/>
            <a:ext cx="35702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用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定义证明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函数的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极限：</a:t>
            </a:r>
            <a:endParaRPr lang="zh-CN" altLang="en-US" sz="2400" dirty="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4749" y="4077072"/>
            <a:ext cx="10462501" cy="22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92956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48" y="5254228"/>
            <a:ext cx="9436501" cy="11271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887" y="1204108"/>
            <a:ext cx="2794500" cy="453900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4408802" y="1241278"/>
            <a:ext cx="3850182" cy="402900"/>
            <a:chOff x="4408802" y="1241278"/>
            <a:chExt cx="3850182" cy="402900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08802" y="1241278"/>
              <a:ext cx="1093500" cy="402900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35960" y="1245893"/>
              <a:ext cx="2025000" cy="39780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15984" y="1286612"/>
              <a:ext cx="243000" cy="341700"/>
            </a:xfrm>
            <a:prstGeom prst="rect">
              <a:avLst/>
            </a:prstGeom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9856" y="1845528"/>
            <a:ext cx="2571750" cy="4182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99456" y="2356236"/>
            <a:ext cx="9456751" cy="5457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456" y="3986281"/>
            <a:ext cx="2794500" cy="453900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4407371" y="3868404"/>
            <a:ext cx="6036330" cy="657900"/>
            <a:chOff x="4407371" y="3868404"/>
            <a:chExt cx="6036330" cy="657900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07371" y="4023451"/>
              <a:ext cx="1093500" cy="40290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200701" y="4054051"/>
              <a:ext cx="243000" cy="34170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825786" y="3868404"/>
              <a:ext cx="4050000" cy="657900"/>
            </a:xfrm>
            <a:prstGeom prst="rect">
              <a:avLst/>
            </a:prstGeom>
          </p:spPr>
        </p:pic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32316" y="4562345"/>
            <a:ext cx="2166750" cy="657900"/>
          </a:xfrm>
          <a:prstGeom prst="rect">
            <a:avLst/>
          </a:prstGeom>
        </p:spPr>
      </p:pic>
      <p:grpSp>
        <p:nvGrpSpPr>
          <p:cNvPr id="24" name="组合 23"/>
          <p:cNvGrpSpPr/>
          <p:nvPr/>
        </p:nvGrpSpPr>
        <p:grpSpPr>
          <a:xfrm>
            <a:off x="4846121" y="4541205"/>
            <a:ext cx="3153307" cy="612000"/>
            <a:chOff x="4846121" y="4541205"/>
            <a:chExt cx="3153307" cy="612000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846121" y="4712795"/>
              <a:ext cx="337500" cy="357000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447928" y="4541205"/>
              <a:ext cx="2551500" cy="612000"/>
            </a:xfrm>
            <a:prstGeom prst="rect">
              <a:avLst/>
            </a:prstGeom>
          </p:spPr>
        </p:pic>
      </p:grpSp>
      <p:pic>
        <p:nvPicPr>
          <p:cNvPr id="15" name="图片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13927" y="433648"/>
            <a:ext cx="3735000" cy="623333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13927" y="3069893"/>
            <a:ext cx="4657501" cy="7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96473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249" y="1496666"/>
            <a:ext cx="10687501" cy="386466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6" y="620688"/>
            <a:ext cx="4365000" cy="810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95806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488" y="1890854"/>
            <a:ext cx="3667500" cy="583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5920" y="1868440"/>
            <a:ext cx="5130001" cy="572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660" y="2656490"/>
            <a:ext cx="5647501" cy="57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2144" y="1164885"/>
            <a:ext cx="1687500" cy="493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0660" y="1120056"/>
            <a:ext cx="6457501" cy="5326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2356" y="2741490"/>
            <a:ext cx="3105000" cy="408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424" y="3356992"/>
            <a:ext cx="3645000" cy="43066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81632" y="3297491"/>
            <a:ext cx="3262500" cy="54966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59496" y="4191516"/>
            <a:ext cx="4657501" cy="561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0660" y="405991"/>
            <a:ext cx="5692501" cy="59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3071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839416" y="980728"/>
            <a:ext cx="5904656" cy="60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1. </a:t>
            </a:r>
            <a:r>
              <a:rPr lang="zh-CN" altLang="en-US" sz="2800" b="1" dirty="0" smtClean="0">
                <a:solidFill>
                  <a:srgbClr val="C00000"/>
                </a:solidFill>
                <a:ea typeface="楷体_GB2312" pitchFamily="49" charset="-122"/>
              </a:rPr>
              <a:t>数列极限 </a:t>
            </a:r>
            <a:endParaRPr lang="zh-CN" altLang="en-US" sz="2800" b="1" dirty="0">
              <a:solidFill>
                <a:srgbClr val="C00000"/>
              </a:solidFill>
              <a:ea typeface="楷体_GB2312" pitchFamily="49" charset="-122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143672" y="260648"/>
            <a:ext cx="5904656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2.2.1  </a:t>
            </a:r>
            <a:r>
              <a:rPr lang="zh-CN" altLang="en-US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极限</a:t>
            </a:r>
            <a:r>
              <a:rPr lang="zh-CN" altLang="en-US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  <a:r>
              <a:rPr lang="zh-CN" altLang="en-US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定义</a:t>
            </a:r>
            <a:endParaRPr lang="zh-CN" altLang="en-US" sz="32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08" y="1628800"/>
            <a:ext cx="4162500" cy="782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474" y="2708920"/>
            <a:ext cx="5355001" cy="697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474" y="3704040"/>
            <a:ext cx="4657501" cy="73100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6404569" y="2381612"/>
            <a:ext cx="5469823" cy="402333"/>
            <a:chOff x="6404569" y="2381612"/>
            <a:chExt cx="5469823" cy="402333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04569" y="2381612"/>
              <a:ext cx="3127500" cy="402333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624392" y="2381612"/>
              <a:ext cx="2250000" cy="368333"/>
            </a:xfrm>
            <a:prstGeom prst="rect">
              <a:avLst/>
            </a:prstGeom>
          </p:spPr>
        </p:pic>
      </p:grpSp>
      <p:grpSp>
        <p:nvGrpSpPr>
          <p:cNvPr id="13" name="组合 12"/>
          <p:cNvGrpSpPr/>
          <p:nvPr/>
        </p:nvGrpSpPr>
        <p:grpSpPr>
          <a:xfrm>
            <a:off x="6456040" y="3843888"/>
            <a:ext cx="3341303" cy="425000"/>
            <a:chOff x="6456040" y="3843888"/>
            <a:chExt cx="3341303" cy="425000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56040" y="3843888"/>
              <a:ext cx="2317500" cy="425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717343" y="3894487"/>
              <a:ext cx="1080000" cy="374000"/>
            </a:xfrm>
            <a:prstGeom prst="rect">
              <a:avLst/>
            </a:prstGeom>
          </p:spPr>
        </p:pic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2583" y="5157192"/>
            <a:ext cx="10530001" cy="946333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1487488" y="4611781"/>
            <a:ext cx="2790000" cy="432048"/>
            <a:chOff x="1487488" y="4611781"/>
            <a:chExt cx="2790000" cy="432048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487488" y="4653136"/>
              <a:ext cx="2790000" cy="374000"/>
            </a:xfrm>
            <a:prstGeom prst="rect">
              <a:avLst/>
            </a:prstGeom>
          </p:spPr>
        </p:pic>
        <p:sp>
          <p:nvSpPr>
            <p:cNvPr id="14" name="矩形 13"/>
            <p:cNvSpPr/>
            <p:nvPr/>
          </p:nvSpPr>
          <p:spPr>
            <a:xfrm>
              <a:off x="2953706" y="4611781"/>
              <a:ext cx="1224136" cy="432048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9037561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271464" y="548680"/>
            <a:ext cx="72779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数列极限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与</a:t>
            </a:r>
            <a:r>
              <a:rPr lang="en-US" altLang="zh-CN" sz="2400" dirty="0" smtClean="0">
                <a:latin typeface="LMRoman10-Regular-Identity-H"/>
                <a:ea typeface="宋体" panose="02010600030101010101" pitchFamily="2" charset="-122"/>
              </a:rPr>
              <a:t>6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种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函数极限共</a:t>
            </a:r>
            <a:r>
              <a:rPr lang="en-US" altLang="zh-CN" sz="2400" dirty="0" smtClean="0">
                <a:latin typeface="LMRoman10-Regular-Identity-H"/>
                <a:ea typeface="宋体" panose="02010600030101010101" pitchFamily="2" charset="-122"/>
              </a:rPr>
              <a:t>7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种</a:t>
            </a:r>
            <a:r>
              <a:rPr lang="zh-CN" altLang="en-US" sz="24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极限定义的统一表述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endParaRPr lang="zh-CN" altLang="en-US" sz="2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1941255"/>
            <a:ext cx="5130001" cy="1819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2024" y="1977510"/>
            <a:ext cx="5355001" cy="1751000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1343472" y="1192372"/>
            <a:ext cx="6592421" cy="600626"/>
            <a:chOff x="1343472" y="1167949"/>
            <a:chExt cx="6592421" cy="600626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43472" y="1196752"/>
              <a:ext cx="315000" cy="408000"/>
            </a:xfrm>
            <a:prstGeom prst="rect">
              <a:avLst/>
            </a:prstGeom>
          </p:spPr>
        </p:pic>
        <p:grpSp>
          <p:nvGrpSpPr>
            <p:cNvPr id="8" name="组合 7"/>
            <p:cNvGrpSpPr/>
            <p:nvPr/>
          </p:nvGrpSpPr>
          <p:grpSpPr>
            <a:xfrm>
              <a:off x="3570893" y="1167949"/>
              <a:ext cx="4365000" cy="600626"/>
              <a:chOff x="2244032" y="1133907"/>
              <a:chExt cx="4365000" cy="600626"/>
            </a:xfrm>
          </p:grpSpPr>
          <p:pic>
            <p:nvPicPr>
              <p:cNvPr id="6" name="图片 5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244032" y="1133907"/>
                <a:ext cx="4140000" cy="544000"/>
              </a:xfrm>
              <a:prstGeom prst="rect">
                <a:avLst/>
              </a:prstGeom>
            </p:spPr>
          </p:pic>
          <p:pic>
            <p:nvPicPr>
              <p:cNvPr id="7" name="图片 6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84032" y="1388866"/>
                <a:ext cx="225000" cy="345667"/>
              </a:xfrm>
              <a:prstGeom prst="rect">
                <a:avLst/>
              </a:prstGeom>
            </p:spPr>
          </p:pic>
        </p:grpSp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9536" y="4083152"/>
            <a:ext cx="8527501" cy="714000"/>
          </a:xfrm>
          <a:prstGeom prst="rect">
            <a:avLst/>
          </a:prstGeom>
        </p:spPr>
      </p:pic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695400" y="5373216"/>
            <a:ext cx="10729192" cy="7338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zh-CN" altLang="en-US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作业：习题</a:t>
            </a:r>
            <a:r>
              <a:rPr kumimoji="0" lang="en-US" altLang="zh-CN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2.2  </a:t>
            </a:r>
            <a:r>
              <a:rPr kumimoji="0" lang="en-US" altLang="zh-CN" sz="28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1(1,3); 2(2); 3(1,2).</a:t>
            </a:r>
            <a:endParaRPr kumimoji="0" lang="zh-CN" altLang="en-US" sz="28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1248760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143672" y="260648"/>
            <a:ext cx="5904656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2.2.2  </a:t>
            </a:r>
            <a:r>
              <a:rPr lang="zh-CN" altLang="en-US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极限的性质</a:t>
            </a:r>
            <a:endParaRPr lang="zh-CN" altLang="en-US" sz="32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719" y="1125949"/>
            <a:ext cx="6772501" cy="544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719" y="1700808"/>
            <a:ext cx="10170001" cy="1394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4749" y="3096048"/>
            <a:ext cx="6322501" cy="765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719" y="3925368"/>
            <a:ext cx="697500" cy="43633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8499" y="4398272"/>
            <a:ext cx="10215001" cy="147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56212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559" y="548680"/>
            <a:ext cx="10170001" cy="952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749" y="1556792"/>
            <a:ext cx="10282501" cy="1994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075" y="3697264"/>
            <a:ext cx="10282501" cy="21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7878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748" y="260648"/>
            <a:ext cx="10192501" cy="26066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567" y="2888731"/>
            <a:ext cx="10125001" cy="11163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440" y="4077072"/>
            <a:ext cx="10237501" cy="212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01218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1487488" y="1628800"/>
            <a:ext cx="8653545" cy="532667"/>
            <a:chOff x="767408" y="1412776"/>
            <a:chExt cx="8653545" cy="532667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7408" y="1412776"/>
              <a:ext cx="4455000" cy="532667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35953" y="1440274"/>
              <a:ext cx="4185000" cy="459000"/>
            </a:xfrm>
            <a:prstGeom prst="rect">
              <a:avLst/>
            </a:prstGeom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856" y="690759"/>
            <a:ext cx="4905001" cy="45333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4032" y="585925"/>
            <a:ext cx="3667500" cy="663000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856" y="2257119"/>
            <a:ext cx="10282501" cy="124666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032" y="3656126"/>
            <a:ext cx="10260001" cy="189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49665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480" y="778992"/>
            <a:ext cx="4792501" cy="532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24" y="1541615"/>
            <a:ext cx="4342500" cy="79333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408" y="2334948"/>
            <a:ext cx="10350001" cy="1683000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1343472" y="4365104"/>
            <a:ext cx="9964514" cy="742333"/>
            <a:chOff x="1487488" y="4365104"/>
            <a:chExt cx="9964514" cy="742333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87488" y="4365104"/>
              <a:ext cx="9562501" cy="742333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069502" y="4514118"/>
              <a:ext cx="382500" cy="357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8379018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1484784"/>
            <a:ext cx="4747501" cy="663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499" y="2490128"/>
            <a:ext cx="10215001" cy="20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05735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998" y="620688"/>
            <a:ext cx="10170001" cy="1076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998" y="1844824"/>
            <a:ext cx="10125001" cy="1224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999" y="3192104"/>
            <a:ext cx="10260001" cy="1173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9749" y="4509120"/>
            <a:ext cx="10192501" cy="112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95257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87488" y="375047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对于特殊的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函数</a:t>
            </a:r>
            <a:r>
              <a:rPr lang="en-US" altLang="zh-CN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—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数列</a:t>
            </a:r>
            <a:r>
              <a:rPr lang="en-US" altLang="zh-CN" sz="2400" dirty="0" smtClean="0">
                <a:latin typeface="LMRoman10-Regular-Identity-H"/>
                <a:ea typeface="宋体" panose="02010600030101010101" pitchFamily="2" charset="-122"/>
              </a:rPr>
              <a:t>, 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有更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强的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结论：</a:t>
            </a:r>
            <a:endParaRPr lang="zh-CN" altLang="en-US" sz="2400" dirty="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923784"/>
            <a:ext cx="6232501" cy="561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6" y="1486096"/>
            <a:ext cx="9157501" cy="1292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1105" y="2794541"/>
            <a:ext cx="6637501" cy="510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308" y="3402944"/>
            <a:ext cx="10215001" cy="11560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308" y="4657347"/>
            <a:ext cx="5103001" cy="673200"/>
          </a:xfrm>
          <a:prstGeom prst="rect">
            <a:avLst/>
          </a:prstGeom>
        </p:spPr>
      </p:pic>
      <p:sp>
        <p:nvSpPr>
          <p:cNvPr id="17" name="右箭头 16"/>
          <p:cNvSpPr/>
          <p:nvPr/>
        </p:nvSpPr>
        <p:spPr>
          <a:xfrm>
            <a:off x="6017407" y="4919029"/>
            <a:ext cx="543869" cy="2095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2064" y="4696256"/>
            <a:ext cx="4880251" cy="6579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15480" y="5589240"/>
            <a:ext cx="4702501" cy="45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20583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332656"/>
            <a:ext cx="10237501" cy="227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24" y="2780928"/>
            <a:ext cx="10260001" cy="32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16764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31392" y="667777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数学</a:t>
            </a:r>
            <a:r>
              <a:rPr lang="zh-CN" altLang="en-US" sz="2400" b="1" dirty="0" smtClean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定义：</a:t>
            </a:r>
            <a:endParaRPr lang="zh-CN" altLang="en-US" sz="2400" b="1" dirty="0">
              <a:solidFill>
                <a:srgbClr val="0033CC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60" y="1220001"/>
            <a:ext cx="11050876" cy="506034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38060" y="5674438"/>
            <a:ext cx="15776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简洁表述</a:t>
            </a:r>
            <a:r>
              <a:rPr lang="en-US" altLang="zh-CN" sz="2400" b="1" dirty="0" smtClean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endParaRPr lang="zh-CN" altLang="en-US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1784" y="5665174"/>
            <a:ext cx="6750001" cy="595000"/>
          </a:xfrm>
          <a:prstGeom prst="rect">
            <a:avLst/>
          </a:prstGeom>
          <a:ln w="190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9936" y="376744"/>
            <a:ext cx="4905001" cy="74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4941" y="5775674"/>
            <a:ext cx="1350000" cy="374000"/>
          </a:xfrm>
          <a:prstGeom prst="rect">
            <a:avLst/>
          </a:prstGeom>
          <a:ln w="190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400" y="1700808"/>
            <a:ext cx="10282501" cy="389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15542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99" y="736428"/>
            <a:ext cx="10125001" cy="527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249" y="1528516"/>
            <a:ext cx="10237501" cy="10313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7249" y="2594839"/>
            <a:ext cx="3217500" cy="668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6548" y="3428723"/>
            <a:ext cx="3915000" cy="50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0403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415480" y="4119463"/>
            <a:ext cx="92170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海因定理沟通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了函数极限和数列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极限之间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的关系</a:t>
            </a:r>
            <a:r>
              <a:rPr lang="en-US" altLang="zh-CN" sz="2400" dirty="0">
                <a:latin typeface="LMRoman10-Regular-Identity-H"/>
                <a:ea typeface="宋体" panose="02010600030101010101" pitchFamily="2" charset="-122"/>
              </a:rPr>
              <a:t>.</a:t>
            </a:r>
            <a:endParaRPr lang="zh-CN" altLang="en-US" sz="24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832" y="764704"/>
            <a:ext cx="10192501" cy="1450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999" y="2636912"/>
            <a:ext cx="10170001" cy="1014333"/>
          </a:xfrm>
          <a:prstGeom prst="rect">
            <a:avLst/>
          </a:prstGeom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010998" y="5373216"/>
            <a:ext cx="10413593" cy="7338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zh-CN" altLang="en-US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作业：习题</a:t>
            </a:r>
            <a:r>
              <a:rPr kumimoji="0" lang="en-US" altLang="zh-CN" sz="2800" b="1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2.2  </a:t>
            </a:r>
            <a:r>
              <a:rPr kumimoji="0" lang="en-US" altLang="zh-CN" sz="28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5; 7; 8(1,2); 9.</a:t>
            </a:r>
            <a:endParaRPr kumimoji="0" lang="zh-CN" altLang="en-US" sz="28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2894660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143672" y="260648"/>
            <a:ext cx="5904656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2.2.3  </a:t>
            </a:r>
            <a:r>
              <a:rPr lang="zh-CN" altLang="en-US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无穷</a:t>
            </a:r>
            <a:r>
              <a:rPr lang="zh-CN" altLang="en-US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小量与无穷</a:t>
            </a:r>
            <a:r>
              <a:rPr lang="zh-CN" altLang="en-US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大量</a:t>
            </a:r>
            <a:endParaRPr lang="zh-CN" altLang="en-US" sz="32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767408" y="1052736"/>
            <a:ext cx="10627342" cy="3124264"/>
            <a:chOff x="767408" y="1052736"/>
            <a:chExt cx="10627342" cy="3124264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7249" y="1052736"/>
              <a:ext cx="10597501" cy="3009000"/>
            </a:xfrm>
            <a:prstGeom prst="rect">
              <a:avLst/>
            </a:prstGeom>
          </p:spPr>
        </p:pic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9458" y="1185343"/>
              <a:ext cx="1440000" cy="385333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7408" y="2681000"/>
              <a:ext cx="10395001" cy="1496000"/>
            </a:xfrm>
            <a:prstGeom prst="rect">
              <a:avLst/>
            </a:prstGeom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1824" y="4365104"/>
            <a:ext cx="2122875" cy="219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75347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559496" y="620688"/>
            <a:ext cx="8160568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正无穷大量不是收敛量</a:t>
            </a:r>
            <a:r>
              <a:rPr lang="en-US" altLang="zh-CN" sz="2400" dirty="0">
                <a:latin typeface="LMRoman10-Regular-Identity-H"/>
                <a:ea typeface="宋体" panose="02010600030101010101" pitchFamily="2" charset="-122"/>
              </a:rPr>
              <a:t>,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而是一种特殊的发散量</a:t>
            </a:r>
            <a:r>
              <a:rPr lang="en-US" altLang="zh-CN" sz="2400" dirty="0">
                <a:latin typeface="LMRoman10-Regular-Identity-H"/>
                <a:ea typeface="宋体" panose="02010600030101010101" pitchFamily="2" charset="-122"/>
              </a:rPr>
              <a:t>. </a:t>
            </a:r>
            <a:endParaRPr lang="en-US" altLang="zh-CN" sz="2400" dirty="0" smtClean="0">
              <a:latin typeface="LMRoman10-Regular-Identity-H"/>
              <a:ea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同样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可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定义 </a:t>
            </a:r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负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无穷</a:t>
            </a:r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大量 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和 </a:t>
            </a:r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无穷大量</a:t>
            </a:r>
            <a:r>
              <a:rPr lang="en-US" altLang="zh-CN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:</a:t>
            </a:r>
            <a:endParaRPr lang="zh-CN" altLang="en-US" sz="2400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917" y="1844824"/>
            <a:ext cx="9157501" cy="7026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512" y="2636912"/>
            <a:ext cx="8977501" cy="833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059" y="3645024"/>
            <a:ext cx="10237501" cy="177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08472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499" y="1268760"/>
            <a:ext cx="10395001" cy="324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82604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557109"/>
            <a:ext cx="4342500" cy="855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999" y="1516500"/>
            <a:ext cx="10350001" cy="382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82918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412" y="692696"/>
            <a:ext cx="4387500" cy="833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567" y="1632247"/>
            <a:ext cx="10350001" cy="402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44013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24" y="3356992"/>
            <a:ext cx="9945001" cy="23006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5480" y="5802694"/>
            <a:ext cx="4680001" cy="578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499" y="575768"/>
            <a:ext cx="5017501" cy="765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2249" y="1628800"/>
            <a:ext cx="10327501" cy="153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61263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415480" y="620688"/>
            <a:ext cx="28007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下面介绍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无穷小量</a:t>
            </a:r>
            <a:r>
              <a:rPr lang="en-US" altLang="zh-CN" sz="2400" dirty="0">
                <a:latin typeface="LMRoman10-Regular-Identity-H"/>
                <a:ea typeface="宋体" panose="02010600030101010101" pitchFamily="2" charset="-122"/>
              </a:rPr>
              <a:t>.</a:t>
            </a:r>
            <a:endParaRPr lang="zh-CN" altLang="en-US" sz="2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999" y="1268760"/>
            <a:ext cx="10350001" cy="484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25792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343472" y="692696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无穷小量是以零为极限的收敛量</a:t>
            </a:r>
            <a:r>
              <a:rPr lang="en-US" altLang="zh-CN" sz="2400" dirty="0">
                <a:latin typeface="LMRoman10-Regular-Identity-H"/>
                <a:ea typeface="宋体" panose="02010600030101010101" pitchFamily="2" charset="-122"/>
              </a:rPr>
              <a:t>.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因此有</a:t>
            </a:r>
            <a:endParaRPr lang="zh-CN" altLang="en-US" sz="2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249" y="1268760"/>
            <a:ext cx="8977501" cy="527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464" y="1939124"/>
            <a:ext cx="8887501" cy="2091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3472" y="4293096"/>
            <a:ext cx="5242501" cy="58933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7528" y="5013176"/>
            <a:ext cx="3352500" cy="589333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5715214" y="5052842"/>
            <a:ext cx="3723225" cy="510000"/>
            <a:chOff x="5715214" y="5052842"/>
            <a:chExt cx="3723225" cy="510000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715214" y="5052842"/>
              <a:ext cx="1395000" cy="510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165939" y="5137832"/>
              <a:ext cx="2272500" cy="357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3113605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749" y="548680"/>
            <a:ext cx="10552501" cy="23346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648" y="2861852"/>
            <a:ext cx="4725001" cy="804667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291" y="3805867"/>
            <a:ext cx="1980000" cy="48166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6916" y="3709989"/>
            <a:ext cx="3285000" cy="69700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4706" y="3660750"/>
            <a:ext cx="1732500" cy="770667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8400849" y="3630656"/>
            <a:ext cx="2158914" cy="776333"/>
            <a:chOff x="8400849" y="3630656"/>
            <a:chExt cx="2158914" cy="776333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400849" y="3825410"/>
              <a:ext cx="630000" cy="447667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097263" y="3630656"/>
              <a:ext cx="1462500" cy="776333"/>
            </a:xfrm>
            <a:prstGeom prst="rect">
              <a:avLst/>
            </a:prstGeom>
          </p:spPr>
        </p:pic>
      </p:grpSp>
      <p:pic>
        <p:nvPicPr>
          <p:cNvPr id="25" name="图片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7202" y="4477022"/>
            <a:ext cx="3082500" cy="821667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05988" y="4638583"/>
            <a:ext cx="5737501" cy="646000"/>
          </a:xfrm>
          <a:prstGeom prst="rect">
            <a:avLst/>
          </a:prstGeom>
        </p:spPr>
      </p:pic>
      <p:grpSp>
        <p:nvGrpSpPr>
          <p:cNvPr id="30" name="组合 29"/>
          <p:cNvGrpSpPr/>
          <p:nvPr/>
        </p:nvGrpSpPr>
        <p:grpSpPr>
          <a:xfrm>
            <a:off x="859648" y="5452578"/>
            <a:ext cx="3554932" cy="685667"/>
            <a:chOff x="859648" y="5452578"/>
            <a:chExt cx="3554932" cy="685667"/>
          </a:xfrm>
        </p:grpSpPr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59648" y="5542323"/>
              <a:ext cx="1215000" cy="442000"/>
            </a:xfrm>
            <a:prstGeom prst="rect">
              <a:avLst/>
            </a:prstGeom>
          </p:spPr>
        </p:pic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052080" y="5452578"/>
              <a:ext cx="2362500" cy="6856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4913194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3645024"/>
            <a:ext cx="3577500" cy="139400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6"/>
              <p:cNvSpPr txBox="1">
                <a:spLocks noChangeArrowheads="1"/>
              </p:cNvSpPr>
              <p:nvPr/>
            </p:nvSpPr>
            <p:spPr bwMode="auto">
              <a:xfrm>
                <a:off x="5322148" y="4077072"/>
                <a:ext cx="5814412" cy="20316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800"/>
                  </a:spcBef>
                </a:pPr>
                <a:r>
                  <a:rPr lang="zh-CN" altLang="en-US" sz="2400" b="1" dirty="0" smtClean="0"/>
                  <a:t>说明</a:t>
                </a:r>
                <a:r>
                  <a:rPr lang="en-US" altLang="zh-CN" sz="2400" b="1" dirty="0"/>
                  <a:t>:</a:t>
                </a:r>
                <a:r>
                  <a:rPr lang="en-US" altLang="zh-CN" sz="2400" dirty="0"/>
                  <a:t> </a:t>
                </a:r>
                <a:r>
                  <a:rPr lang="zh-CN" altLang="en-US" sz="2400" b="1" dirty="0"/>
                  <a:t>无限个</a:t>
                </a:r>
                <a:r>
                  <a:rPr lang="zh-CN" altLang="en-US" sz="2400" dirty="0"/>
                  <a:t>无穷小之和</a:t>
                </a:r>
                <a:r>
                  <a:rPr lang="zh-CN" altLang="en-US" sz="2400" b="1" dirty="0"/>
                  <a:t>不一定</a:t>
                </a:r>
                <a:r>
                  <a:rPr lang="zh-CN" altLang="en-US" sz="2400" dirty="0"/>
                  <a:t>是无穷小 </a:t>
                </a:r>
                <a:r>
                  <a:rPr lang="en-US" altLang="zh-CN" sz="2400" dirty="0" smtClean="0"/>
                  <a:t>!</a:t>
                </a:r>
              </a:p>
              <a:p>
                <a:pPr>
                  <a:lnSpc>
                    <a:spcPct val="150000"/>
                  </a:lnSpc>
                  <a:spcBef>
                    <a:spcPts val="800"/>
                  </a:spcBef>
                </a:pPr>
                <a:r>
                  <a:rPr lang="en-US" altLang="zh-CN" sz="2400" dirty="0" smtClean="0"/>
                  <a:t>          (</a:t>
                </a:r>
                <a:r>
                  <a:rPr lang="zh-CN" altLang="en-US" sz="2400" dirty="0" smtClean="0"/>
                  <a:t>狗追兔子“悖论”</a:t>
                </a:r>
                <a:r>
                  <a:rPr lang="en-US" altLang="zh-CN" sz="2400" dirty="0" smtClean="0"/>
                  <a:t>)</a:t>
                </a:r>
              </a:p>
              <a:p>
                <a:pPr>
                  <a:spcBef>
                    <a:spcPts val="1200"/>
                  </a:spcBef>
                </a:pPr>
                <a:r>
                  <a:rPr lang="en-US" altLang="zh-CN" sz="2400" i="1" dirty="0" smtClean="0"/>
                  <a:t>n</a:t>
                </a:r>
                <a:r>
                  <a:rPr lang="zh-CN" altLang="en-US" sz="2400" dirty="0" smtClean="0"/>
                  <a:t>个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zh-CN" altLang="en-US" sz="2400" i="1">
                        <a:latin typeface="Cambria Math" panose="02040503050406030204" pitchFamily="18" charset="0"/>
                      </a:rPr>
                      <m:t>之和</m:t>
                    </m:r>
                  </m:oMath>
                </a14:m>
                <a:r>
                  <a:rPr lang="zh-CN" altLang="en-US" sz="2400" dirty="0" smtClean="0"/>
                  <a:t>；</a:t>
                </a:r>
                <a:r>
                  <a:rPr lang="en-US" altLang="zh-CN" sz="2400" i="1" dirty="0" smtClean="0"/>
                  <a:t>n</a:t>
                </a:r>
                <a:r>
                  <a:rPr lang="en-US" altLang="zh-CN" sz="2400" baseline="30000" dirty="0" smtClean="0"/>
                  <a:t>2</a:t>
                </a:r>
                <a:r>
                  <a:rPr lang="zh-CN" altLang="en-US" sz="2400" dirty="0" smtClean="0"/>
                  <a:t>个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zh-CN" altLang="en-US" sz="2400" i="1">
                        <a:latin typeface="Cambria Math" panose="02040503050406030204" pitchFamily="18" charset="0"/>
                      </a:rPr>
                      <m:t>之和</m:t>
                    </m:r>
                  </m:oMath>
                </a14:m>
                <a:r>
                  <a:rPr lang="zh-CN" altLang="en-US" sz="2400" dirty="0" smtClean="0"/>
                  <a:t>；</a:t>
                </a:r>
                <a:r>
                  <a:rPr lang="en-US" altLang="zh-CN" sz="2400" i="1" dirty="0"/>
                  <a:t> n</a:t>
                </a:r>
                <a:r>
                  <a:rPr lang="zh-CN" altLang="en-US" sz="2400" dirty="0"/>
                  <a:t>个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CN" sz="2400" b="0" i="1" baseline="3000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zh-CN" altLang="en-US" sz="2400" i="1">
                        <a:latin typeface="Cambria Math" panose="02040503050406030204" pitchFamily="18" charset="0"/>
                      </a:rPr>
                      <m:t>之和</m:t>
                    </m:r>
                  </m:oMath>
                </a14:m>
                <a:r>
                  <a:rPr lang="en-US" altLang="zh-CN" sz="2400" dirty="0" smtClean="0"/>
                  <a:t>.</a:t>
                </a:r>
                <a:endParaRPr lang="en-US" altLang="zh-CN" sz="2400" dirty="0"/>
              </a:p>
            </p:txBody>
          </p:sp>
        </mc:Choice>
        <mc:Fallback xmlns="">
          <p:sp>
            <p:nvSpPr>
              <p:cNvPr id="6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22148" y="4077072"/>
                <a:ext cx="5814412" cy="2031646"/>
              </a:xfrm>
              <a:prstGeom prst="rect">
                <a:avLst/>
              </a:prstGeom>
              <a:blipFill>
                <a:blip r:embed="rId4"/>
                <a:stretch>
                  <a:fillRect l="-1572" r="-21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Box 29"/>
          <p:cNvSpPr txBox="1">
            <a:spLocks noChangeArrowheads="1"/>
          </p:cNvSpPr>
          <p:nvPr/>
        </p:nvSpPr>
        <p:spPr bwMode="auto">
          <a:xfrm>
            <a:off x="5322148" y="3573016"/>
            <a:ext cx="58144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/>
              <a:t>类似可证</a:t>
            </a:r>
            <a:r>
              <a:rPr lang="en-US" altLang="zh-CN" sz="2400" dirty="0"/>
              <a:t>: </a:t>
            </a:r>
            <a:r>
              <a:rPr lang="zh-CN" altLang="en-US" sz="2400" b="1" dirty="0"/>
              <a:t>有限个</a:t>
            </a:r>
            <a:r>
              <a:rPr lang="zh-CN" altLang="en-US" sz="2400" dirty="0"/>
              <a:t>无穷小之和仍为无穷小 </a:t>
            </a:r>
            <a:r>
              <a:rPr lang="en-US" altLang="zh-CN" sz="2400" dirty="0"/>
              <a:t>. 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4749" y="476672"/>
            <a:ext cx="10462501" cy="2833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00220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55440" y="476672"/>
            <a:ext cx="5742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/>
              <a:t>有限个无穷小的乘积是无穷小 </a:t>
            </a:r>
            <a:r>
              <a:rPr lang="en-US" altLang="zh-CN" sz="2400" b="1" dirty="0"/>
              <a:t>.</a:t>
            </a:r>
          </a:p>
        </p:txBody>
      </p:sp>
      <p:sp>
        <p:nvSpPr>
          <p:cNvPr id="3" name="矩形 2"/>
          <p:cNvSpPr/>
          <p:nvPr/>
        </p:nvSpPr>
        <p:spPr>
          <a:xfrm>
            <a:off x="5369567" y="476672"/>
            <a:ext cx="52629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0033CC"/>
                </a:solidFill>
                <a:latin typeface="-apple-system"/>
              </a:rPr>
              <a:t>无限</a:t>
            </a:r>
            <a:r>
              <a:rPr lang="zh-CN" altLang="en-US" sz="2400" b="1" dirty="0">
                <a:solidFill>
                  <a:srgbClr val="0033CC"/>
                </a:solidFill>
                <a:latin typeface="-apple-system"/>
              </a:rPr>
              <a:t>个无穷小之</a:t>
            </a:r>
            <a:r>
              <a:rPr lang="zh-CN" altLang="en-US" sz="2400" b="1" dirty="0" smtClean="0">
                <a:solidFill>
                  <a:srgbClr val="0033CC"/>
                </a:solidFill>
                <a:latin typeface="-apple-system"/>
              </a:rPr>
              <a:t>积不一定</a:t>
            </a:r>
            <a:r>
              <a:rPr lang="zh-CN" altLang="en-US" sz="2400" b="1" dirty="0">
                <a:solidFill>
                  <a:srgbClr val="0033CC"/>
                </a:solidFill>
                <a:latin typeface="-apple-system"/>
              </a:rPr>
              <a:t>为</a:t>
            </a:r>
            <a:r>
              <a:rPr lang="zh-CN" altLang="en-US" sz="2400" b="1" dirty="0" smtClean="0">
                <a:solidFill>
                  <a:srgbClr val="0033CC"/>
                </a:solidFill>
                <a:latin typeface="-apple-system"/>
              </a:rPr>
              <a:t>无穷小</a:t>
            </a:r>
            <a:r>
              <a:rPr lang="en-US" altLang="zh-CN" sz="2400" b="1" dirty="0" smtClean="0">
                <a:solidFill>
                  <a:srgbClr val="0033CC"/>
                </a:solidFill>
                <a:latin typeface="-apple-system"/>
              </a:rPr>
              <a:t>.</a:t>
            </a:r>
            <a:endParaRPr lang="zh-CN" altLang="en-US" sz="2400" b="1" dirty="0">
              <a:solidFill>
                <a:srgbClr val="0033CC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3872" y="1063122"/>
            <a:ext cx="3973890" cy="165618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448" y="1201281"/>
            <a:ext cx="2961042" cy="136740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9195" y="2708920"/>
            <a:ext cx="4692005" cy="51758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3411" y="3182731"/>
            <a:ext cx="4016690" cy="124089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5102" y="4378631"/>
            <a:ext cx="6342806" cy="77529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9155" y="5445223"/>
            <a:ext cx="2760345" cy="72009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29475" y="5208050"/>
            <a:ext cx="3234690" cy="11944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01883" y="5194308"/>
            <a:ext cx="1491615" cy="42291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59020" y="5693825"/>
            <a:ext cx="1577340" cy="70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91207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999" y="1052736"/>
            <a:ext cx="10350001" cy="279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09474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15480" y="476672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无穷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小量和无穷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大量</a:t>
            </a:r>
            <a:r>
              <a:rPr lang="zh-CN" altLang="en-US" sz="24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阶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的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比较：</a:t>
            </a:r>
            <a:endParaRPr lang="zh-CN" altLang="en-US" sz="24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749" y="1124744"/>
            <a:ext cx="10192501" cy="2266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67" y="3645024"/>
            <a:ext cx="10192501" cy="193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4529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1415480" y="4581128"/>
            <a:ext cx="9365508" cy="759333"/>
            <a:chOff x="1415480" y="4725144"/>
            <a:chExt cx="9365508" cy="759333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15480" y="4725144"/>
              <a:ext cx="9000001" cy="759333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488488" y="4917810"/>
              <a:ext cx="292500" cy="374000"/>
            </a:xfrm>
            <a:prstGeom prst="rect">
              <a:avLst/>
            </a:prstGeom>
          </p:spPr>
        </p:pic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416" y="5517232"/>
            <a:ext cx="8100001" cy="4420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8907413" y="5498402"/>
            <a:ext cx="2615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>
                <a:latin typeface="LMRoman10-Regular-Identity-H"/>
              </a:rPr>
              <a:t>(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逆命题不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成立</a:t>
            </a:r>
            <a:r>
              <a:rPr lang="en-US" altLang="zh-CN" sz="2400" dirty="0" smtClean="0">
                <a:latin typeface="LMRoman10-Regular-Identity-H"/>
                <a:ea typeface="宋体" panose="02010600030101010101" pitchFamily="2" charset="-122"/>
              </a:rPr>
              <a:t>)</a:t>
            </a:r>
            <a:r>
              <a:rPr lang="en-US" altLang="zh-CN" sz="2400" dirty="0">
                <a:latin typeface="LMRoman10-Regular-Identity-H"/>
                <a:ea typeface="宋体" panose="02010600030101010101" pitchFamily="2" charset="-122"/>
              </a:rPr>
              <a:t>.</a:t>
            </a:r>
            <a:endParaRPr lang="zh-CN" altLang="en-US" sz="2400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249" y="692696"/>
            <a:ext cx="10237501" cy="2125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5575" y="2959770"/>
            <a:ext cx="10215001" cy="140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69421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672" y="4731177"/>
            <a:ext cx="2407500" cy="799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999" y="188640"/>
            <a:ext cx="10260001" cy="201733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160" y="2204469"/>
            <a:ext cx="6142501" cy="58933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1584" y="2813030"/>
            <a:ext cx="1845000" cy="867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5800" y="2905391"/>
            <a:ext cx="4387500" cy="748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6664" y="3861048"/>
            <a:ext cx="2025000" cy="34566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53499" y="3789040"/>
            <a:ext cx="5085001" cy="43633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0737" y="4379248"/>
            <a:ext cx="2587500" cy="493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42012" y="4845105"/>
            <a:ext cx="1732500" cy="5440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31310" y="4823384"/>
            <a:ext cx="3937500" cy="5270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43672" y="5599275"/>
            <a:ext cx="3577500" cy="538333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6892174" y="1014353"/>
            <a:ext cx="4333826" cy="462416"/>
            <a:chOff x="6892174" y="1014353"/>
            <a:chExt cx="4333826" cy="462416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413500" y="1017769"/>
              <a:ext cx="2812500" cy="459000"/>
            </a:xfrm>
            <a:prstGeom prst="rect">
              <a:avLst/>
            </a:prstGeom>
          </p:spPr>
        </p:pic>
        <p:sp>
          <p:nvSpPr>
            <p:cNvPr id="20" name="文本框 19"/>
            <p:cNvSpPr txBox="1"/>
            <p:nvPr/>
          </p:nvSpPr>
          <p:spPr>
            <a:xfrm>
              <a:off x="6892174" y="1014353"/>
              <a:ext cx="14157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 smtClean="0">
                  <a:solidFill>
                    <a:srgbClr val="0033CC"/>
                  </a:solidFill>
                </a:rPr>
                <a:t>类似可证</a:t>
              </a:r>
              <a:endParaRPr lang="zh-CN" altLang="en-US" sz="2400" b="1" dirty="0">
                <a:solidFill>
                  <a:srgbClr val="0033C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01180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749" y="692696"/>
            <a:ext cx="10192501" cy="1003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749" y="1711282"/>
            <a:ext cx="9337501" cy="476000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1559496" y="2406720"/>
            <a:ext cx="1633564" cy="379667"/>
            <a:chOff x="1559496" y="2406720"/>
            <a:chExt cx="1633564" cy="379667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59496" y="2420888"/>
              <a:ext cx="585000" cy="351333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35560" y="2406720"/>
              <a:ext cx="1057500" cy="379667"/>
            </a:xfrm>
            <a:prstGeom prst="rect">
              <a:avLst/>
            </a:prstGeom>
          </p:spPr>
        </p:pic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8500" y="2905040"/>
            <a:ext cx="2835000" cy="884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5440" y="3933056"/>
            <a:ext cx="9202501" cy="52700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5826428" y="1711282"/>
            <a:ext cx="4431513" cy="476000"/>
          </a:xfrm>
          <a:prstGeom prst="rect">
            <a:avLst/>
          </a:prstGeom>
          <a:noFill/>
          <a:ln w="190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972778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560" y="3429000"/>
            <a:ext cx="5332501" cy="362667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850234" y="3927454"/>
            <a:ext cx="9446064" cy="634667"/>
            <a:chOff x="850234" y="3927454"/>
            <a:chExt cx="9446064" cy="634667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0234" y="4015985"/>
              <a:ext cx="2002500" cy="447667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28797" y="3927454"/>
              <a:ext cx="7267501" cy="634667"/>
            </a:xfrm>
            <a:prstGeom prst="rect">
              <a:avLst/>
            </a:prstGeom>
          </p:spPr>
        </p:pic>
      </p:grpSp>
      <p:grpSp>
        <p:nvGrpSpPr>
          <p:cNvPr id="8" name="组合 7"/>
          <p:cNvGrpSpPr/>
          <p:nvPr/>
        </p:nvGrpSpPr>
        <p:grpSpPr>
          <a:xfrm>
            <a:off x="819749" y="4697908"/>
            <a:ext cx="10790667" cy="560389"/>
            <a:chOff x="1530355" y="4717685"/>
            <a:chExt cx="10790667" cy="560389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30355" y="4717685"/>
              <a:ext cx="3037500" cy="51000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603521" y="4819074"/>
              <a:ext cx="7717501" cy="459000"/>
            </a:xfrm>
            <a:prstGeom prst="rect">
              <a:avLst/>
            </a:prstGeom>
          </p:spPr>
        </p:pic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999" y="462984"/>
            <a:ext cx="10620001" cy="2822000"/>
          </a:xfrm>
          <a:prstGeom prst="rect">
            <a:avLst/>
          </a:prstGeom>
        </p:spPr>
      </p:pic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839416" y="5373216"/>
            <a:ext cx="10566584" cy="64807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kumimoji="0" lang="zh-CN" altLang="en-US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作业 习题</a:t>
            </a:r>
            <a:r>
              <a:rPr kumimoji="0" lang="en-US" altLang="zh-CN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2.2: </a:t>
            </a:r>
            <a:r>
              <a:rPr kumimoji="0" lang="en-US" altLang="zh-CN" sz="28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kumimoji="0" lang="zh-CN" altLang="en-US" sz="28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28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25(1)(</a:t>
            </a:r>
            <a:r>
              <a:rPr kumimoji="0" lang="en-US" altLang="zh-CN" sz="28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4); </a:t>
            </a:r>
            <a:endParaRPr kumimoji="0" lang="zh-CN" altLang="en-US" sz="28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8145049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143672" y="260648"/>
            <a:ext cx="5904656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2.2.4  </a:t>
            </a:r>
            <a:r>
              <a:rPr lang="zh-CN" altLang="en-US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极限运算法则</a:t>
            </a:r>
            <a:endParaRPr lang="zh-CN" altLang="en-US" sz="32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115" y="5085184"/>
            <a:ext cx="10552501" cy="11843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249" y="967175"/>
            <a:ext cx="10237501" cy="404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95399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499" y="423181"/>
            <a:ext cx="10665001" cy="1637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998" y="2204864"/>
            <a:ext cx="4815001" cy="8726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7528" y="3237024"/>
            <a:ext cx="9090001" cy="40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424" y="3804517"/>
            <a:ext cx="4072500" cy="623333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5303912" y="3912182"/>
            <a:ext cx="5150112" cy="379667"/>
            <a:chOff x="5303912" y="3912182"/>
            <a:chExt cx="5150112" cy="379667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303912" y="3940516"/>
              <a:ext cx="2385000" cy="351333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709024" y="3912182"/>
              <a:ext cx="2745000" cy="379667"/>
            </a:xfrm>
            <a:prstGeom prst="rect">
              <a:avLst/>
            </a:prstGeom>
          </p:spPr>
        </p:pic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75520" y="4503867"/>
            <a:ext cx="4680001" cy="725333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6644750" y="4427850"/>
            <a:ext cx="2713548" cy="753667"/>
            <a:chOff x="6672064" y="4472147"/>
            <a:chExt cx="2713548" cy="753667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672064" y="4696533"/>
              <a:ext cx="607500" cy="34000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473112" y="4472147"/>
              <a:ext cx="1912500" cy="753667"/>
            </a:xfrm>
            <a:prstGeom prst="rect">
              <a:avLst/>
            </a:prstGeom>
          </p:spPr>
        </p:pic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2630" y="5487702"/>
            <a:ext cx="630000" cy="41933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03512" y="5286693"/>
            <a:ext cx="5670001" cy="79333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09024" y="5516034"/>
            <a:ext cx="292500" cy="362667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1862" y="5270937"/>
            <a:ext cx="2227500" cy="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65678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119" y="706101"/>
            <a:ext cx="6075001" cy="63466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749" y="1451333"/>
            <a:ext cx="10192501" cy="1977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18698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41070" y="260648"/>
            <a:ext cx="10799546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12000">
              <a:lnSpc>
                <a:spcPct val="130000"/>
              </a:lnSpc>
            </a:pP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能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直接运用极限运算性质求解的极限称为</a:t>
            </a:r>
            <a:r>
              <a:rPr lang="zh-CN" altLang="en-US" sz="24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定式极限</a:t>
            </a:r>
            <a:r>
              <a:rPr lang="en-US" altLang="zh-CN" sz="2400" dirty="0">
                <a:latin typeface="LMRoman10-Regular-Identity-H"/>
                <a:ea typeface="宋体" panose="02010600030101010101" pitchFamily="2" charset="-122"/>
              </a:rPr>
              <a:t>,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否则称为</a:t>
            </a:r>
            <a:r>
              <a:rPr lang="zh-CN" altLang="en-US" sz="24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未定</a:t>
            </a:r>
            <a:r>
              <a:rPr lang="zh-CN" altLang="en-US" sz="2400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式极限</a:t>
            </a:r>
            <a:r>
              <a:rPr lang="en-US" altLang="zh-CN" sz="2400" dirty="0">
                <a:latin typeface="LMRoman10-Regular-Identity-H"/>
                <a:ea typeface="宋体" panose="02010600030101010101" pitchFamily="2" charset="-122"/>
              </a:rPr>
              <a:t>.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未定式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极限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主要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有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下面的</a:t>
            </a:r>
            <a:r>
              <a:rPr lang="en-US" altLang="zh-CN" sz="2400" dirty="0" smtClean="0">
                <a:latin typeface="LMRoman10-Regular-Identity-H"/>
                <a:ea typeface="宋体" panose="02010600030101010101" pitchFamily="2" charset="-122"/>
              </a:rPr>
              <a:t>4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种类型</a:t>
            </a:r>
            <a:r>
              <a:rPr lang="zh-CN" altLang="en-US" sz="2400" dirty="0" smtClean="0">
                <a:latin typeface="LMRoman10-Regular-Identity-H"/>
                <a:ea typeface="宋体" panose="02010600030101010101" pitchFamily="2" charset="-122"/>
              </a:rPr>
              <a:t>：</a:t>
            </a:r>
            <a:endParaRPr lang="zh-CN" altLang="en-US" sz="2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480" y="1340768"/>
            <a:ext cx="6232501" cy="19946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240" y="3575360"/>
            <a:ext cx="10215001" cy="30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19904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1660727"/>
            <a:ext cx="517500" cy="430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0453" y="2409136"/>
            <a:ext cx="7357501" cy="2244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143672" y="1645229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提因子法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432" y="4810188"/>
            <a:ext cx="3735000" cy="850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0374" y="1560061"/>
            <a:ext cx="810000" cy="663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1943" y="336841"/>
            <a:ext cx="7335001" cy="104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13866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1844824"/>
            <a:ext cx="6052501" cy="481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749" y="2689016"/>
            <a:ext cx="10192501" cy="8840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540803" y="1844824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因式分解法</a:t>
            </a:r>
            <a:endParaRPr lang="zh-CN" altLang="en-US" sz="2400" b="1" dirty="0">
              <a:solidFill>
                <a:srgbClr val="C0000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951" y="655419"/>
            <a:ext cx="4635001" cy="957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82141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749" y="2496621"/>
            <a:ext cx="10192501" cy="352466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749" y="1558591"/>
            <a:ext cx="360000" cy="464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1504" y="1475663"/>
            <a:ext cx="1147500" cy="731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4773" y="1316996"/>
            <a:ext cx="8032501" cy="1048333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159896" y="692696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共轭根式法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5798" y="404664"/>
            <a:ext cx="3802500" cy="84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59484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1691063"/>
            <a:ext cx="2722500" cy="714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6958" y="1534305"/>
            <a:ext cx="4342500" cy="889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440" y="3717032"/>
            <a:ext cx="8595001" cy="1524334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960096" y="2780928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变量替换方法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5440" y="696530"/>
            <a:ext cx="4545000" cy="884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137" y="2545451"/>
            <a:ext cx="4477500" cy="87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38427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1196752"/>
            <a:ext cx="8687251" cy="19329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622" y="4240508"/>
            <a:ext cx="303750" cy="3723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0622" y="218599"/>
            <a:ext cx="4477500" cy="9406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2308" y="3109793"/>
            <a:ext cx="5107501" cy="816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5078" y="4034881"/>
            <a:ext cx="8415338" cy="219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24906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999" y="4305533"/>
            <a:ext cx="10440001" cy="9236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999" y="620688"/>
            <a:ext cx="10125001" cy="9633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4750" y="1764245"/>
            <a:ext cx="3082500" cy="872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424" y="2839666"/>
            <a:ext cx="10147501" cy="117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89432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1412776"/>
            <a:ext cx="6637501" cy="65733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3499" y="2229325"/>
            <a:ext cx="8325001" cy="1127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432" y="4869160"/>
            <a:ext cx="360000" cy="442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1504" y="4653136"/>
            <a:ext cx="6187501" cy="96333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4816" y="488835"/>
            <a:ext cx="3465000" cy="84433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4781" y="3584896"/>
            <a:ext cx="3870000" cy="79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41625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1628800"/>
            <a:ext cx="9517501" cy="371733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705" y="653443"/>
            <a:ext cx="5940001" cy="75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2107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343472" y="476672"/>
            <a:ext cx="46474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下面再研究两个初等函数的极限</a:t>
            </a:r>
            <a:r>
              <a:rPr lang="en-US" altLang="zh-CN" sz="2400" dirty="0">
                <a:latin typeface="LMRoman10-Regular-Identity-H"/>
                <a:ea typeface="宋体" panose="02010600030101010101" pitchFamily="2" charset="-122"/>
              </a:rPr>
              <a:t>.</a:t>
            </a:r>
            <a:endParaRPr lang="zh-CN" altLang="en-US" sz="2400" dirty="0"/>
          </a:p>
        </p:txBody>
      </p:sp>
      <p:grpSp>
        <p:nvGrpSpPr>
          <p:cNvPr id="7" name="组合 6"/>
          <p:cNvGrpSpPr/>
          <p:nvPr/>
        </p:nvGrpSpPr>
        <p:grpSpPr>
          <a:xfrm>
            <a:off x="843928" y="4344786"/>
            <a:ext cx="7929093" cy="1133333"/>
            <a:chOff x="843928" y="4344786"/>
            <a:chExt cx="7929093" cy="1133333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43928" y="4710285"/>
              <a:ext cx="450000" cy="402333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75520" y="4344786"/>
              <a:ext cx="6997501" cy="1133333"/>
            </a:xfrm>
            <a:prstGeom prst="rect">
              <a:avLst/>
            </a:prstGeom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249" y="1014864"/>
            <a:ext cx="6975001" cy="1190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416" y="2344317"/>
            <a:ext cx="10170001" cy="9406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9749" y="3480413"/>
            <a:ext cx="8572501" cy="66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1124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5301208"/>
            <a:ext cx="10462501" cy="878333"/>
          </a:xfrm>
          <a:prstGeom prst="rect">
            <a:avLst/>
          </a:prstGeom>
          <a:ln w="190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360" y="641481"/>
            <a:ext cx="4230000" cy="787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360" y="1597916"/>
            <a:ext cx="10170001" cy="349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51806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827451"/>
            <a:ext cx="4927501" cy="65733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499" y="1591341"/>
            <a:ext cx="10215001" cy="1909667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839416" y="4293096"/>
            <a:ext cx="10566584" cy="64807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kumimoji="0" lang="zh-CN" altLang="en-US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作业 习题</a:t>
            </a:r>
            <a:r>
              <a:rPr kumimoji="0" lang="en-US" altLang="zh-CN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2.2:</a:t>
            </a:r>
            <a:r>
              <a:rPr kumimoji="0" lang="en-US" altLang="zh-CN" sz="28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kumimoji="0" lang="en-US" altLang="zh-CN" sz="28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12(1)(2)</a:t>
            </a:r>
            <a:r>
              <a:rPr kumimoji="0" lang="zh-CN" altLang="en-US" sz="28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28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15(1)(3)(5)(7)</a:t>
            </a:r>
            <a:r>
              <a:rPr kumimoji="0" lang="zh-CN" altLang="en-US" sz="28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2800" b="1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20(2)</a:t>
            </a:r>
            <a:r>
              <a:rPr kumimoji="0" lang="zh-CN" altLang="en-US" sz="2800" b="1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28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21.</a:t>
            </a:r>
            <a:endParaRPr kumimoji="0" lang="zh-CN" altLang="en-US" sz="28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6874847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911424" y="260648"/>
            <a:ext cx="10460826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2.2.5  </a:t>
            </a:r>
            <a:r>
              <a:rPr lang="zh-CN" altLang="en-US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极限存在准则与两个重要极限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1859" y="1196752"/>
            <a:ext cx="2700000" cy="464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8568" y="1268760"/>
            <a:ext cx="360000" cy="368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250" y="1931896"/>
            <a:ext cx="1957500" cy="561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067" y="2780928"/>
            <a:ext cx="10057501" cy="544000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1055440" y="3429000"/>
            <a:ext cx="3097656" cy="464667"/>
            <a:chOff x="1055440" y="3429000"/>
            <a:chExt cx="3097656" cy="464667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55440" y="3429000"/>
              <a:ext cx="382500" cy="42500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453096" y="3429000"/>
              <a:ext cx="2700000" cy="464667"/>
            </a:xfrm>
            <a:prstGeom prst="rect">
              <a:avLst/>
            </a:prstGeom>
          </p:spPr>
        </p:pic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91744" y="4017778"/>
            <a:ext cx="4972501" cy="55533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5440" y="4725144"/>
            <a:ext cx="967500" cy="43633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27250" y="4881441"/>
            <a:ext cx="2137500" cy="708333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1732994" y="5661248"/>
            <a:ext cx="4300188" cy="501827"/>
            <a:chOff x="1732994" y="5661248"/>
            <a:chExt cx="4300188" cy="501827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732994" y="5661248"/>
              <a:ext cx="4117500" cy="49300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830682" y="5766408"/>
              <a:ext cx="202500" cy="396667"/>
            </a:xfrm>
            <a:prstGeom prst="rect">
              <a:avLst/>
            </a:prstGeom>
          </p:spPr>
        </p:pic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44839" y="1213820"/>
            <a:ext cx="7042501" cy="5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87587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1772816"/>
            <a:ext cx="1125000" cy="5156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3992" y="1582982"/>
            <a:ext cx="2970000" cy="8953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1504" y="3090849"/>
            <a:ext cx="2430000" cy="4986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764" y="582120"/>
            <a:ext cx="3600000" cy="867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8516" y="1449120"/>
            <a:ext cx="3262500" cy="101433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39816" y="2936619"/>
            <a:ext cx="2632500" cy="787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59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2367706" y="822064"/>
            <a:ext cx="1131069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None/>
              <a:defRPr/>
            </a:pPr>
            <a:r>
              <a:rPr lang="zh-CN" altLang="en-US" sz="2800" dirty="0">
                <a:solidFill>
                  <a:srgbClr val="0033CC"/>
                </a:solidFill>
                <a:latin typeface="楷体_GB2312"/>
                <a:ea typeface="楷体_GB2312"/>
              </a:rPr>
              <a:t>例</a:t>
            </a:r>
            <a:r>
              <a:rPr lang="en-US" altLang="zh-CN" sz="2800" dirty="0" smtClean="0">
                <a:solidFill>
                  <a:srgbClr val="0033CC"/>
                </a:solidFill>
                <a:latin typeface="楷体_GB2312"/>
                <a:ea typeface="楷体_GB2312"/>
              </a:rPr>
              <a:t>1</a:t>
            </a:r>
            <a:endParaRPr lang="en-US" altLang="zh-CN" sz="2800" dirty="0">
              <a:solidFill>
                <a:srgbClr val="0033CC"/>
              </a:solidFill>
              <a:latin typeface="楷体_GB2312"/>
              <a:ea typeface="楷体_GB2312"/>
            </a:endParaRPr>
          </a:p>
        </p:txBody>
      </p:sp>
      <p:graphicFrame>
        <p:nvGraphicFramePr>
          <p:cNvPr id="7066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0777728"/>
              </p:ext>
            </p:extLst>
          </p:nvPr>
        </p:nvGraphicFramePr>
        <p:xfrm>
          <a:off x="3435351" y="549275"/>
          <a:ext cx="5756275" cy="109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8" name="Equation" r:id="rId3" imgW="2743200" imgH="495300" progId="Equation.DSMT4">
                  <p:embed/>
                </p:oleObj>
              </mc:Choice>
              <mc:Fallback>
                <p:oleObj name="Equation" r:id="rId3" imgW="2743200" imgH="495300" progId="Equation.DSMT4">
                  <p:embed/>
                  <p:pic>
                    <p:nvPicPr>
                      <p:cNvPr id="7066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5351" y="549275"/>
                        <a:ext cx="5756275" cy="1098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7461" name="Text Box 5"/>
          <p:cNvSpPr txBox="1">
            <a:spLocks noChangeArrowheads="1"/>
          </p:cNvSpPr>
          <p:nvPr/>
        </p:nvSpPr>
        <p:spPr bwMode="auto">
          <a:xfrm>
            <a:off x="2367707" y="1981994"/>
            <a:ext cx="68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None/>
              <a:defRPr/>
            </a:pPr>
            <a:r>
              <a:rPr lang="zh-CN" altLang="en-US" sz="2800" dirty="0">
                <a:latin typeface="楷体_GB2312"/>
                <a:ea typeface="楷体_GB2312"/>
              </a:rPr>
              <a:t>解</a:t>
            </a:r>
          </a:p>
        </p:txBody>
      </p:sp>
      <p:graphicFrame>
        <p:nvGraphicFramePr>
          <p:cNvPr id="14746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3061920"/>
              </p:ext>
            </p:extLst>
          </p:nvPr>
        </p:nvGraphicFramePr>
        <p:xfrm>
          <a:off x="3159126" y="1830389"/>
          <a:ext cx="6442075" cy="82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9" name="公式" r:id="rId5" imgW="7366000" imgH="939800" progId="Equation.3">
                  <p:embed/>
                </p:oleObj>
              </mc:Choice>
              <mc:Fallback>
                <p:oleObj name="公式" r:id="rId5" imgW="7366000" imgH="939800" progId="Equation.3">
                  <p:embed/>
                  <p:pic>
                    <p:nvPicPr>
                      <p:cNvPr id="14746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9126" y="1830389"/>
                        <a:ext cx="6442075" cy="822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746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5300767"/>
              </p:ext>
            </p:extLst>
          </p:nvPr>
        </p:nvGraphicFramePr>
        <p:xfrm>
          <a:off x="3157539" y="2781300"/>
          <a:ext cx="3875087" cy="124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0" name="公式" r:id="rId7" imgW="4432300" imgH="1422400" progId="Equation.3">
                  <p:embed/>
                </p:oleObj>
              </mc:Choice>
              <mc:Fallback>
                <p:oleObj name="公式" r:id="rId7" imgW="4432300" imgH="1422400" progId="Equation.3">
                  <p:embed/>
                  <p:pic>
                    <p:nvPicPr>
                      <p:cNvPr id="14746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7539" y="2781300"/>
                        <a:ext cx="3875087" cy="124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746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8095216"/>
              </p:ext>
            </p:extLst>
          </p:nvPr>
        </p:nvGraphicFramePr>
        <p:xfrm>
          <a:off x="7158039" y="3073400"/>
          <a:ext cx="522287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1" name="公式" r:id="rId9" imgW="596641" imgH="393529" progId="Equation.3">
                  <p:embed/>
                </p:oleObj>
              </mc:Choice>
              <mc:Fallback>
                <p:oleObj name="公式" r:id="rId9" imgW="596641" imgH="393529" progId="Equation.3">
                  <p:embed/>
                  <p:pic>
                    <p:nvPicPr>
                      <p:cNvPr id="14746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8039" y="3073400"/>
                        <a:ext cx="522287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746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7825269"/>
              </p:ext>
            </p:extLst>
          </p:nvPr>
        </p:nvGraphicFramePr>
        <p:xfrm>
          <a:off x="3070225" y="4005263"/>
          <a:ext cx="3676650" cy="1255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2" name="公式" r:id="rId11" imgW="4203700" imgH="1435100" progId="Equation.3">
                  <p:embed/>
                </p:oleObj>
              </mc:Choice>
              <mc:Fallback>
                <p:oleObj name="公式" r:id="rId11" imgW="4203700" imgH="1435100" progId="Equation.3">
                  <p:embed/>
                  <p:pic>
                    <p:nvPicPr>
                      <p:cNvPr id="14746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0225" y="4005263"/>
                        <a:ext cx="3676650" cy="1255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746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8300941"/>
              </p:ext>
            </p:extLst>
          </p:nvPr>
        </p:nvGraphicFramePr>
        <p:xfrm>
          <a:off x="6781800" y="4271963"/>
          <a:ext cx="522288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3" name="公式" r:id="rId13" imgW="596641" imgH="393529" progId="Equation.3">
                  <p:embed/>
                </p:oleObj>
              </mc:Choice>
              <mc:Fallback>
                <p:oleObj name="公式" r:id="rId13" imgW="596641" imgH="393529" progId="Equation.3">
                  <p:embed/>
                  <p:pic>
                    <p:nvPicPr>
                      <p:cNvPr id="14746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4271963"/>
                        <a:ext cx="522288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7467" name="Text Box 11"/>
          <p:cNvSpPr txBox="1">
            <a:spLocks noChangeArrowheads="1"/>
          </p:cNvSpPr>
          <p:nvPr/>
        </p:nvSpPr>
        <p:spPr bwMode="auto">
          <a:xfrm>
            <a:off x="7680326" y="4144169"/>
            <a:ext cx="2160091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None/>
              <a:defRPr/>
            </a:pPr>
            <a:r>
              <a:rPr lang="zh-CN" altLang="en-US" sz="2800" b="0" dirty="0">
                <a:latin typeface="楷体_GB2312"/>
                <a:ea typeface="楷体_GB2312"/>
              </a:rPr>
              <a:t>由夹逼定理</a:t>
            </a:r>
          </a:p>
        </p:txBody>
      </p:sp>
      <p:graphicFrame>
        <p:nvGraphicFramePr>
          <p:cNvPr id="147468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9353240"/>
              </p:ext>
            </p:extLst>
          </p:nvPr>
        </p:nvGraphicFramePr>
        <p:xfrm>
          <a:off x="3143251" y="5013325"/>
          <a:ext cx="5400675" cy="966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4" name="Equation" r:id="rId14" imgW="2768600" imgH="495300" progId="Equation.DSMT4">
                  <p:embed/>
                </p:oleObj>
              </mc:Choice>
              <mc:Fallback>
                <p:oleObj name="Equation" r:id="rId14" imgW="2768600" imgH="495300" progId="Equation.DSMT4">
                  <p:embed/>
                  <p:pic>
                    <p:nvPicPr>
                      <p:cNvPr id="14746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1" y="5013325"/>
                        <a:ext cx="5400675" cy="966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828614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7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7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7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7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7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7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75"/>
                                        <p:tgtEl>
                                          <p:spTgt spid="147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7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61" grpId="0" autoUpdateAnimBg="0"/>
      <p:bldP spid="147467" grpId="0" autoUpdateAnimBg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Text Box 2"/>
          <p:cNvSpPr txBox="1">
            <a:spLocks noChangeArrowheads="1"/>
          </p:cNvSpPr>
          <p:nvPr/>
        </p:nvSpPr>
        <p:spPr bwMode="auto">
          <a:xfrm>
            <a:off x="2362200" y="814388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None/>
              <a:defRPr/>
            </a:pPr>
            <a:r>
              <a:rPr lang="zh-CN" altLang="en-US" sz="2800" dirty="0" smtClean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sz="2800" dirty="0" smtClean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endParaRPr lang="en-US" altLang="zh-CN" sz="2800" dirty="0">
              <a:solidFill>
                <a:srgbClr val="0033CC"/>
              </a:solidFill>
            </a:endParaRPr>
          </a:p>
        </p:txBody>
      </p:sp>
      <p:sp>
        <p:nvSpPr>
          <p:cNvPr id="189444" name="Text Box 4"/>
          <p:cNvSpPr txBox="1">
            <a:spLocks noChangeArrowheads="1"/>
          </p:cNvSpPr>
          <p:nvPr/>
        </p:nvSpPr>
        <p:spPr bwMode="auto">
          <a:xfrm>
            <a:off x="2362200" y="1752601"/>
            <a:ext cx="685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b="1" dirty="0">
                <a:latin typeface="黑体"/>
                <a:ea typeface="黑体"/>
              </a:rPr>
              <a:t>解</a:t>
            </a:r>
          </a:p>
        </p:txBody>
      </p:sp>
      <p:graphicFrame>
        <p:nvGraphicFramePr>
          <p:cNvPr id="71685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4836406"/>
              </p:ext>
            </p:extLst>
          </p:nvPr>
        </p:nvGraphicFramePr>
        <p:xfrm>
          <a:off x="2063552" y="510241"/>
          <a:ext cx="7234452" cy="1242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6" name="Document" r:id="rId3" imgW="4255560" imgH="730800" progId="Word.Document.8">
                  <p:embed/>
                </p:oleObj>
              </mc:Choice>
              <mc:Fallback>
                <p:oleObj name="Document" r:id="rId3" imgW="4255560" imgH="730800" progId="Word.Document.8">
                  <p:embed/>
                  <p:pic>
                    <p:nvPicPr>
                      <p:cNvPr id="71685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552" y="510241"/>
                        <a:ext cx="7234452" cy="12423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9458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0985013"/>
              </p:ext>
            </p:extLst>
          </p:nvPr>
        </p:nvGraphicFramePr>
        <p:xfrm>
          <a:off x="2417763" y="4457701"/>
          <a:ext cx="5497512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7" name="Document" r:id="rId5" imgW="3302280" imgH="594360" progId="Word.Document.8">
                  <p:embed/>
                </p:oleObj>
              </mc:Choice>
              <mc:Fallback>
                <p:oleObj name="Document" r:id="rId5" imgW="3302280" imgH="594360" progId="Word.Document.8">
                  <p:embed/>
                  <p:pic>
                    <p:nvPicPr>
                      <p:cNvPr id="18945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7763" y="4457701"/>
                        <a:ext cx="5497512" cy="100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9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771995"/>
              </p:ext>
            </p:extLst>
          </p:nvPr>
        </p:nvGraphicFramePr>
        <p:xfrm>
          <a:off x="3143672" y="1420346"/>
          <a:ext cx="6544728" cy="10055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8" name="Document" r:id="rId7" imgW="3849840" imgH="591480" progId="Word.Document.8">
                  <p:embed/>
                </p:oleObj>
              </mc:Choice>
              <mc:Fallback>
                <p:oleObj name="Document" r:id="rId7" imgW="3849840" imgH="591480" progId="Word.Document.8">
                  <p:embed/>
                  <p:pic>
                    <p:nvPicPr>
                      <p:cNvPr id="6042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672" y="1420346"/>
                        <a:ext cx="6544728" cy="10055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0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3248758"/>
              </p:ext>
            </p:extLst>
          </p:nvPr>
        </p:nvGraphicFramePr>
        <p:xfrm>
          <a:off x="2783632" y="2362200"/>
          <a:ext cx="6274224" cy="1612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9" name="Document" r:id="rId9" imgW="3690720" imgH="948240" progId="Word.Document.8">
                  <p:embed/>
                </p:oleObj>
              </mc:Choice>
              <mc:Fallback>
                <p:oleObj name="Document" r:id="rId9" imgW="3690720" imgH="948240" progId="Word.Document.8">
                  <p:embed/>
                  <p:pic>
                    <p:nvPicPr>
                      <p:cNvPr id="6043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3632" y="2362200"/>
                        <a:ext cx="6274224" cy="16120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1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5281146"/>
              </p:ext>
            </p:extLst>
          </p:nvPr>
        </p:nvGraphicFramePr>
        <p:xfrm>
          <a:off x="2565401" y="3644901"/>
          <a:ext cx="6091848" cy="11389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0" name="Document" r:id="rId11" imgW="3583440" imgH="669960" progId="Word.Document.8">
                  <p:embed/>
                </p:oleObj>
              </mc:Choice>
              <mc:Fallback>
                <p:oleObj name="Document" r:id="rId11" imgW="3583440" imgH="669960" progId="Word.Document.8">
                  <p:embed/>
                  <p:pic>
                    <p:nvPicPr>
                      <p:cNvPr id="6043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1" y="3644901"/>
                        <a:ext cx="6091848" cy="11389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33" name="Rectangle 13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CN" altLang="en-US" sz="2400">
              <a:ea typeface="宋体" panose="02010600030101010101" pitchFamily="2" charset="-122"/>
            </a:endParaRPr>
          </a:p>
        </p:txBody>
      </p:sp>
      <p:graphicFrame>
        <p:nvGraphicFramePr>
          <p:cNvPr id="56332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3463258"/>
              </p:ext>
            </p:extLst>
          </p:nvPr>
        </p:nvGraphicFramePr>
        <p:xfrm>
          <a:off x="6340475" y="5084765"/>
          <a:ext cx="3211706" cy="905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1" name="Equation" r:id="rId13" imgW="1396394" imgH="393529" progId="Equation.DSMT4">
                  <p:embed/>
                </p:oleObj>
              </mc:Choice>
              <mc:Fallback>
                <p:oleObj name="Equation" r:id="rId13" imgW="1396394" imgH="393529" progId="Equation.DSMT4">
                  <p:embed/>
                  <p:pic>
                    <p:nvPicPr>
                      <p:cNvPr id="56332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0475" y="5084765"/>
                        <a:ext cx="3211706" cy="90511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590965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9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0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0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0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6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4" grpId="0" autoUpdateAnimBg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Text Box 2"/>
          <p:cNvSpPr txBox="1">
            <a:spLocks noChangeArrowheads="1"/>
          </p:cNvSpPr>
          <p:nvPr/>
        </p:nvSpPr>
        <p:spPr bwMode="auto">
          <a:xfrm>
            <a:off x="2351584" y="440484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None/>
              <a:defRPr/>
            </a:pPr>
            <a:r>
              <a:rPr lang="zh-CN" altLang="en-US" sz="2800" dirty="0" smtClean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sz="2800" dirty="0" smtClean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endParaRPr lang="en-US" altLang="zh-CN" sz="2800" dirty="0">
              <a:solidFill>
                <a:srgbClr val="0033CC"/>
              </a:solidFill>
            </a:endParaRPr>
          </a:p>
        </p:txBody>
      </p:sp>
      <p:sp>
        <p:nvSpPr>
          <p:cNvPr id="190467" name="Text Box 3"/>
          <p:cNvSpPr txBox="1">
            <a:spLocks noChangeArrowheads="1"/>
          </p:cNvSpPr>
          <p:nvPr/>
        </p:nvSpPr>
        <p:spPr bwMode="auto">
          <a:xfrm>
            <a:off x="2351584" y="1196753"/>
            <a:ext cx="685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b="1" dirty="0">
                <a:latin typeface="黑体"/>
                <a:ea typeface="黑体"/>
              </a:rPr>
              <a:t>解</a:t>
            </a:r>
          </a:p>
        </p:txBody>
      </p:sp>
      <p:graphicFrame>
        <p:nvGraphicFramePr>
          <p:cNvPr id="7270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1658358"/>
              </p:ext>
            </p:extLst>
          </p:nvPr>
        </p:nvGraphicFramePr>
        <p:xfrm>
          <a:off x="3340323" y="86375"/>
          <a:ext cx="2646562" cy="115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2" name="文档" r:id="rId3" imgW="1633680" imgH="710640" progId="Word.Document.8">
                  <p:embed/>
                </p:oleObj>
              </mc:Choice>
              <mc:Fallback>
                <p:oleObj name="文档" r:id="rId3" imgW="1633680" imgH="710640" progId="Word.Document.8">
                  <p:embed/>
                  <p:pic>
                    <p:nvPicPr>
                      <p:cNvPr id="7270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0323" y="86375"/>
                        <a:ext cx="2646562" cy="115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0475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2267229"/>
              </p:ext>
            </p:extLst>
          </p:nvPr>
        </p:nvGraphicFramePr>
        <p:xfrm>
          <a:off x="3061049" y="1173289"/>
          <a:ext cx="6371244" cy="17707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3" name="文档" r:id="rId5" imgW="3861360" imgH="1073160" progId="Word.Document.8">
                  <p:embed/>
                </p:oleObj>
              </mc:Choice>
              <mc:Fallback>
                <p:oleObj name="文档" r:id="rId5" imgW="3861360" imgH="1073160" progId="Word.Document.8">
                  <p:embed/>
                  <p:pic>
                    <p:nvPicPr>
                      <p:cNvPr id="19047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1049" y="1173289"/>
                        <a:ext cx="6371244" cy="17707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12" name="灯片编号占位符 8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fld id="{95BF5FE9-90AE-4229-B1C3-A6F444545F8D}" type="slidenum">
              <a:rPr lang="en-US" altLang="zh-CN" sz="1400" b="0"/>
              <a:pPr eaLnBrk="1" hangingPunct="1">
                <a:spcBef>
                  <a:spcPct val="0"/>
                </a:spcBef>
                <a:buNone/>
                <a:defRPr/>
              </a:pPr>
              <a:t>65</a:t>
            </a:fld>
            <a:endParaRPr lang="en-US" altLang="zh-CN" sz="1400" b="0"/>
          </a:p>
        </p:txBody>
      </p:sp>
      <p:grpSp>
        <p:nvGrpSpPr>
          <p:cNvPr id="3" name="组合 2"/>
          <p:cNvGrpSpPr>
            <a:grpSpLocks noChangeAspect="1"/>
          </p:cNvGrpSpPr>
          <p:nvPr/>
        </p:nvGrpSpPr>
        <p:grpSpPr>
          <a:xfrm>
            <a:off x="2456240" y="2924945"/>
            <a:ext cx="7456184" cy="2050845"/>
            <a:chOff x="876528" y="2996952"/>
            <a:chExt cx="7583904" cy="2085975"/>
          </a:xfrm>
        </p:grpSpPr>
        <p:graphicFrame>
          <p:nvGraphicFramePr>
            <p:cNvPr id="190476" name="Object 12"/>
            <p:cNvGraphicFramePr>
              <a:graphicFrameLocks noChangeAspect="1"/>
            </p:cNvGraphicFramePr>
            <p:nvPr>
              <p:extLst/>
            </p:nvPr>
          </p:nvGraphicFramePr>
          <p:xfrm>
            <a:off x="876528" y="3167493"/>
            <a:ext cx="7583904" cy="18978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54" name="Document" r:id="rId7" imgW="4461120" imgH="1116360" progId="Word.Document.8">
                    <p:embed/>
                  </p:oleObj>
                </mc:Choice>
                <mc:Fallback>
                  <p:oleObj name="Document" r:id="rId7" imgW="4461120" imgH="1116360" progId="Word.Document.8">
                    <p:embed/>
                    <p:pic>
                      <p:nvPicPr>
                        <p:cNvPr id="190476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76528" y="3167493"/>
                          <a:ext cx="7583904" cy="18978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689325" y="2996952"/>
              <a:ext cx="2381250" cy="2085975"/>
            </a:xfrm>
            <a:prstGeom prst="rect">
              <a:avLst/>
            </a:prstGeom>
          </p:spPr>
        </p:pic>
      </p:grp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2370186" y="4149080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None/>
              <a:defRPr/>
            </a:pPr>
            <a:r>
              <a:rPr lang="zh-CN" altLang="en-US" sz="2800" dirty="0" smtClean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sz="2800" dirty="0" smtClean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endParaRPr lang="en-US" altLang="zh-CN" sz="2800" dirty="0">
              <a:solidFill>
                <a:srgbClr val="0033CC"/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81831" y="3812231"/>
            <a:ext cx="2509838" cy="105251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81831" y="5005042"/>
            <a:ext cx="4600575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3046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0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0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67" grpId="0" autoUpdateAnimBg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920" y="4168360"/>
            <a:ext cx="6705001" cy="58366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32" y="404664"/>
            <a:ext cx="3870000" cy="793333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424" y="1844824"/>
            <a:ext cx="7200001" cy="47033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299" y="2348880"/>
            <a:ext cx="4905001" cy="867000"/>
          </a:xfrm>
          <a:prstGeom prst="rect">
            <a:avLst/>
          </a:prstGeom>
        </p:spPr>
      </p:pic>
      <p:sp>
        <p:nvSpPr>
          <p:cNvPr id="6" name="右箭头 5"/>
          <p:cNvSpPr/>
          <p:nvPr/>
        </p:nvSpPr>
        <p:spPr>
          <a:xfrm>
            <a:off x="6016539" y="2739077"/>
            <a:ext cx="648072" cy="216024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6851" y="2510617"/>
            <a:ext cx="4837501" cy="680000"/>
          </a:xfrm>
          <a:prstGeom prst="rect">
            <a:avLst/>
          </a:prstGeom>
        </p:spPr>
      </p:pic>
      <p:sp>
        <p:nvSpPr>
          <p:cNvPr id="9" name="右箭头 8"/>
          <p:cNvSpPr/>
          <p:nvPr/>
        </p:nvSpPr>
        <p:spPr>
          <a:xfrm>
            <a:off x="1055440" y="3506813"/>
            <a:ext cx="648072" cy="216024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8210" y="4979658"/>
            <a:ext cx="337500" cy="41366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01754" y="4799006"/>
            <a:ext cx="5062501" cy="80466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06851" y="4747602"/>
            <a:ext cx="4747501" cy="833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1424" y="5697631"/>
            <a:ext cx="7920001" cy="583667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47528" y="3203475"/>
            <a:ext cx="2497500" cy="787667"/>
          </a:xfrm>
          <a:prstGeom prst="rect">
            <a:avLst/>
          </a:prstGeom>
        </p:spPr>
      </p:pic>
      <p:sp>
        <p:nvSpPr>
          <p:cNvPr id="17" name="右箭头 16"/>
          <p:cNvSpPr/>
          <p:nvPr/>
        </p:nvSpPr>
        <p:spPr>
          <a:xfrm>
            <a:off x="4461592" y="3534961"/>
            <a:ext cx="648072" cy="216024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33211" y="3234641"/>
            <a:ext cx="2385000" cy="725333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7824192" y="3366319"/>
            <a:ext cx="24929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由夹逼准则</a:t>
            </a:r>
            <a:r>
              <a:rPr lang="zh-CN" altLang="en-US" sz="2400" dirty="0" smtClean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得证</a:t>
            </a:r>
            <a:r>
              <a:rPr lang="en-US" altLang="zh-CN" sz="2400" dirty="0" smtClean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endParaRPr lang="zh-CN" altLang="en-US" sz="2400" dirty="0">
              <a:solidFill>
                <a:srgbClr val="0033CC"/>
              </a:solidFill>
            </a:endParaRPr>
          </a:p>
        </p:txBody>
      </p:sp>
      <p:sp>
        <p:nvSpPr>
          <p:cNvPr id="21" name="上箭头 20"/>
          <p:cNvSpPr/>
          <p:nvPr/>
        </p:nvSpPr>
        <p:spPr>
          <a:xfrm flipH="1">
            <a:off x="5591944" y="3848934"/>
            <a:ext cx="216024" cy="367241"/>
          </a:xfrm>
          <a:prstGeom prst="upArrow">
            <a:avLst/>
          </a:prstGeom>
          <a:solidFill>
            <a:srgbClr val="C0000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31425" y="217169"/>
            <a:ext cx="2232000" cy="2234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28511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7" grpId="0" animBg="1"/>
      <p:bldP spid="20" grpId="0"/>
      <p:bldP spid="21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0929" y="4439048"/>
            <a:ext cx="2187000" cy="3672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5907" y="620688"/>
            <a:ext cx="6232501" cy="578000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5780" y="2782864"/>
            <a:ext cx="3361500" cy="7701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3899" y="3779430"/>
            <a:ext cx="6232501" cy="544000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4019" y="1345232"/>
            <a:ext cx="2146500" cy="382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63899" y="1840816"/>
            <a:ext cx="2970000" cy="510000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下箭头 8"/>
          <p:cNvSpPr/>
          <p:nvPr/>
        </p:nvSpPr>
        <p:spPr>
          <a:xfrm>
            <a:off x="4253573" y="1301786"/>
            <a:ext cx="139188" cy="467500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下箭头 9"/>
          <p:cNvSpPr/>
          <p:nvPr/>
        </p:nvSpPr>
        <p:spPr>
          <a:xfrm>
            <a:off x="4271066" y="4466597"/>
            <a:ext cx="148844" cy="362828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63899" y="4943104"/>
            <a:ext cx="2790000" cy="481667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60758" y="2777256"/>
            <a:ext cx="2790000" cy="76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52926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462" y="475433"/>
            <a:ext cx="1957500" cy="974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0433" y="501700"/>
            <a:ext cx="2227500" cy="11271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6930" y="720089"/>
            <a:ext cx="587250" cy="6732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7356" y="1748905"/>
            <a:ext cx="4365000" cy="804667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9924" y="1737571"/>
            <a:ext cx="3352500" cy="827333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4496" y="3712030"/>
            <a:ext cx="2947500" cy="4136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7408" y="4149080"/>
            <a:ext cx="3217500" cy="87833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84908" y="4301859"/>
            <a:ext cx="2947500" cy="69133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32408" y="4307525"/>
            <a:ext cx="4545000" cy="680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87888" y="5229200"/>
            <a:ext cx="1417500" cy="986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97453" y="5302866"/>
            <a:ext cx="1777500" cy="838667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74953" y="5302866"/>
            <a:ext cx="1912500" cy="810333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71292" y="656940"/>
            <a:ext cx="3262500" cy="74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1352" y="2800104"/>
            <a:ext cx="4455000" cy="81600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2399" y="5306611"/>
            <a:ext cx="3015000" cy="82166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942894" y="5381830"/>
            <a:ext cx="1080000" cy="58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25260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332656"/>
            <a:ext cx="4905001" cy="1127667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472" y="1556792"/>
            <a:ext cx="7897501" cy="8386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230" y="3143976"/>
            <a:ext cx="5737501" cy="396667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95400" y="3660024"/>
            <a:ext cx="10657184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48000">
              <a:lnSpc>
                <a:spcPct val="13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对于函数极限</a:t>
            </a:r>
            <a:r>
              <a:rPr lang="en-US" altLang="zh-CN" sz="2400" dirty="0">
                <a:latin typeface="LMRoman10-Regular-Identity-H"/>
                <a:ea typeface="宋体" panose="02010600030101010101" pitchFamily="2" charset="-122"/>
              </a:rPr>
              <a:t>,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也有类似的准则</a:t>
            </a:r>
            <a:r>
              <a:rPr lang="en-US" altLang="zh-CN" sz="2400" dirty="0">
                <a:latin typeface="LMRoman10-Regular-Identity-H"/>
                <a:ea typeface="宋体" panose="02010600030101010101" pitchFamily="2" charset="-122"/>
              </a:rPr>
              <a:t>,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总的来说就是在某自变量变化过程中单调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有界的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函数必有极限</a:t>
            </a:r>
            <a:r>
              <a:rPr lang="en-US" altLang="zh-CN" sz="2400" dirty="0" smtClean="0">
                <a:latin typeface="LMRoman10-Regular-Identity-H"/>
                <a:ea typeface="宋体" panose="02010600030101010101" pitchFamily="2" charset="-122"/>
              </a:rPr>
              <a:t>. </a:t>
            </a:r>
            <a:r>
              <a:rPr lang="zh-CN" altLang="en-US" sz="2400" dirty="0" smtClean="0">
                <a:latin typeface="LMRoman10-Regular-Identity-H"/>
                <a:ea typeface="宋体" panose="02010600030101010101" pitchFamily="2" charset="-122"/>
              </a:rPr>
              <a:t>例如下面定理</a:t>
            </a:r>
            <a:r>
              <a:rPr lang="en-US" altLang="zh-CN" sz="2400" dirty="0" smtClean="0">
                <a:latin typeface="LMRoman10-Regular-Identity-H"/>
                <a:ea typeface="宋体" panose="02010600030101010101" pitchFamily="2" charset="-122"/>
              </a:rPr>
              <a:t>.</a:t>
            </a:r>
            <a:endParaRPr lang="zh-CN" altLang="en-US" sz="2400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230" y="2444388"/>
            <a:ext cx="7020001" cy="561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257" y="4805208"/>
            <a:ext cx="10147501" cy="94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08849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404664"/>
            <a:ext cx="4770001" cy="612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127" y="1135494"/>
            <a:ext cx="10147501" cy="2142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424" y="3284984"/>
            <a:ext cx="10260001" cy="302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11490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/>
        </p:nvGrpSpPr>
        <p:grpSpPr>
          <a:xfrm>
            <a:off x="819084" y="2362014"/>
            <a:ext cx="10217980" cy="1371747"/>
            <a:chOff x="819084" y="2362014"/>
            <a:chExt cx="10217980" cy="1371747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3499" y="2506030"/>
              <a:ext cx="5670001" cy="425000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72064" y="2362014"/>
              <a:ext cx="4365000" cy="770667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9084" y="3082094"/>
              <a:ext cx="4882501" cy="651667"/>
            </a:xfrm>
            <a:prstGeom prst="rect">
              <a:avLst/>
            </a:prstGeom>
          </p:spPr>
        </p:pic>
      </p:grpSp>
      <p:grpSp>
        <p:nvGrpSpPr>
          <p:cNvPr id="20" name="组合 19"/>
          <p:cNvGrpSpPr/>
          <p:nvPr/>
        </p:nvGrpSpPr>
        <p:grpSpPr>
          <a:xfrm>
            <a:off x="838420" y="3751582"/>
            <a:ext cx="5063656" cy="799000"/>
            <a:chOff x="838420" y="3751582"/>
            <a:chExt cx="5063656" cy="79900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8420" y="4029531"/>
              <a:ext cx="360000" cy="40800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559496" y="4018198"/>
              <a:ext cx="630000" cy="430667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79576" y="3751582"/>
              <a:ext cx="3622500" cy="799000"/>
            </a:xfrm>
            <a:prstGeom prst="rect">
              <a:avLst/>
            </a:prstGeom>
          </p:spPr>
        </p:pic>
      </p:grpSp>
      <p:grpSp>
        <p:nvGrpSpPr>
          <p:cNvPr id="21" name="组合 20"/>
          <p:cNvGrpSpPr/>
          <p:nvPr/>
        </p:nvGrpSpPr>
        <p:grpSpPr>
          <a:xfrm>
            <a:off x="6240016" y="3938864"/>
            <a:ext cx="2137660" cy="498667"/>
            <a:chOff x="6240016" y="3938864"/>
            <a:chExt cx="2137660" cy="498667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240016" y="3938864"/>
              <a:ext cx="1395000" cy="498667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680176" y="4018198"/>
              <a:ext cx="697500" cy="368333"/>
            </a:xfrm>
            <a:prstGeom prst="rect">
              <a:avLst/>
            </a:prstGeom>
          </p:spPr>
        </p:pic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3499" y="4621873"/>
            <a:ext cx="3915000" cy="74233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47424" y="4783427"/>
            <a:ext cx="607500" cy="374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96266" y="4733148"/>
            <a:ext cx="2677500" cy="555333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819084" y="5371134"/>
            <a:ext cx="1961924" cy="736667"/>
            <a:chOff x="819084" y="5371134"/>
            <a:chExt cx="1961924" cy="736667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19084" y="5534401"/>
              <a:ext cx="540000" cy="402333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476008" y="5371134"/>
              <a:ext cx="1305000" cy="736667"/>
            </a:xfrm>
            <a:prstGeom prst="rect">
              <a:avLst/>
            </a:prstGeom>
          </p:spPr>
        </p:pic>
      </p:grpSp>
      <p:grpSp>
        <p:nvGrpSpPr>
          <p:cNvPr id="23" name="组合 22"/>
          <p:cNvGrpSpPr/>
          <p:nvPr/>
        </p:nvGrpSpPr>
        <p:grpSpPr>
          <a:xfrm>
            <a:off x="2936298" y="5567234"/>
            <a:ext cx="2103160" cy="391000"/>
            <a:chOff x="2936298" y="5567234"/>
            <a:chExt cx="2103160" cy="391000"/>
          </a:xfrm>
        </p:grpSpPr>
        <p:sp>
          <p:nvSpPr>
            <p:cNvPr id="16" name="右箭头 15"/>
            <p:cNvSpPr/>
            <p:nvPr/>
          </p:nvSpPr>
          <p:spPr>
            <a:xfrm>
              <a:off x="2936298" y="5627555"/>
              <a:ext cx="648072" cy="216024"/>
            </a:xfrm>
            <a:prstGeom prst="rightArrow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3756958" y="5567234"/>
              <a:ext cx="1282500" cy="391000"/>
            </a:xfrm>
            <a:prstGeom prst="rect">
              <a:avLst/>
            </a:prstGeom>
          </p:spPr>
        </p:pic>
      </p:grpSp>
      <p:pic>
        <p:nvPicPr>
          <p:cNvPr id="18" name="图片 1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71486" y="5517232"/>
            <a:ext cx="3577500" cy="583667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1424" y="548680"/>
            <a:ext cx="10125001" cy="935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061000" y="1639856"/>
            <a:ext cx="2070000" cy="49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06025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464" y="548680"/>
            <a:ext cx="5040001" cy="74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6040" y="738513"/>
            <a:ext cx="3352500" cy="368333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199456" y="1484784"/>
            <a:ext cx="22322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用归纳法易证</a:t>
            </a:r>
            <a:endParaRPr lang="zh-CN" altLang="en-US" sz="24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7593" y="1484784"/>
            <a:ext cx="4815001" cy="493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9496" y="2141142"/>
            <a:ext cx="6135751" cy="146370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2184" y="2487942"/>
            <a:ext cx="2936250" cy="7701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28964" y="3872228"/>
            <a:ext cx="2632500" cy="7089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15880" y="3958928"/>
            <a:ext cx="2328750" cy="6222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44554" y="4797152"/>
            <a:ext cx="2902500" cy="447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71083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48" y="548680"/>
            <a:ext cx="2092500" cy="92366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9948" y="622347"/>
            <a:ext cx="6277501" cy="850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9496" y="1772816"/>
            <a:ext cx="8932501" cy="7196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9496" y="2708920"/>
            <a:ext cx="6390001" cy="663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448" y="3605598"/>
            <a:ext cx="5557501" cy="442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92529" y="3616931"/>
            <a:ext cx="4545000" cy="4306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07768" y="4220567"/>
            <a:ext cx="2610000" cy="81033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84949" y="4464346"/>
            <a:ext cx="1395000" cy="36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2133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56" y="548680"/>
            <a:ext cx="3827250" cy="688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5284" y="579459"/>
            <a:ext cx="3503250" cy="6834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7648" y="1412776"/>
            <a:ext cx="5690251" cy="9282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825" y="2348880"/>
            <a:ext cx="10347751" cy="17289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2825" y="4077072"/>
            <a:ext cx="9780751" cy="9282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9496" y="5182580"/>
            <a:ext cx="4212001" cy="73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57191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456" y="548680"/>
            <a:ext cx="2182500" cy="986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1956" y="692696"/>
            <a:ext cx="877500" cy="527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7808" y="611013"/>
            <a:ext cx="4612501" cy="8613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9696" y="1586443"/>
            <a:ext cx="4072500" cy="918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798263" y="2682914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latin typeface="+mn-ea"/>
                <a:ea typeface="+mn-ea"/>
              </a:rPr>
              <a:t>故</a:t>
            </a:r>
            <a:endParaRPr lang="zh-CN" altLang="en-US" sz="2400" dirty="0">
              <a:latin typeface="+mn-ea"/>
              <a:ea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62900" y="3119123"/>
            <a:ext cx="2565000" cy="923667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6044058" y="3314080"/>
            <a:ext cx="1996158" cy="651667"/>
            <a:chOff x="6044058" y="3314080"/>
            <a:chExt cx="1996158" cy="651667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044058" y="3458581"/>
              <a:ext cx="315000" cy="362667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375216" y="3314080"/>
              <a:ext cx="1665000" cy="651667"/>
            </a:xfrm>
            <a:prstGeom prst="rect">
              <a:avLst/>
            </a:prstGeom>
          </p:spPr>
        </p:pic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1810" y="4357501"/>
            <a:ext cx="3937500" cy="58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54078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343472" y="620688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幂指函数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7263" y="640353"/>
            <a:ext cx="1102500" cy="442000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983432" y="1243911"/>
            <a:ext cx="5652049" cy="510000"/>
            <a:chOff x="983432" y="1243911"/>
            <a:chExt cx="5652049" cy="51000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83432" y="1311911"/>
              <a:ext cx="270000" cy="37400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15480" y="1243911"/>
              <a:ext cx="5220001" cy="510000"/>
            </a:xfrm>
            <a:prstGeom prst="rect">
              <a:avLst/>
            </a:prstGeom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3499" y="1988840"/>
            <a:ext cx="5985001" cy="725333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3432" y="3140968"/>
            <a:ext cx="5670001" cy="493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4749" y="3123968"/>
            <a:ext cx="4747501" cy="510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43872" y="4041030"/>
            <a:ext cx="5528251" cy="816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11824" y="3887366"/>
            <a:ext cx="1188000" cy="30826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43872" y="4922483"/>
            <a:ext cx="3240000" cy="7701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3432" y="5761393"/>
            <a:ext cx="4500000" cy="4136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3432" y="4077072"/>
            <a:ext cx="3465000" cy="7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91688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643" y="1264060"/>
            <a:ext cx="6750001" cy="838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440" y="3211011"/>
            <a:ext cx="8415001" cy="969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366" y="5179304"/>
            <a:ext cx="7290001" cy="986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2809" y="719425"/>
            <a:ext cx="3420000" cy="60066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2809" y="2315264"/>
            <a:ext cx="4095000" cy="833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8765" y="4143436"/>
            <a:ext cx="3937500" cy="96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0016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304800"/>
            <a:ext cx="2514600" cy="685800"/>
          </a:xfrm>
        </p:spPr>
        <p:txBody>
          <a:bodyPr/>
          <a:lstStyle/>
          <a:p>
            <a:pPr algn="l"/>
            <a:r>
              <a:rPr lang="zh-CN" altLang="en-US" sz="2800" b="1" dirty="0" smtClean="0">
                <a:solidFill>
                  <a:srgbClr val="0033CC"/>
                </a:solidFill>
                <a:latin typeface="+mn-ea"/>
                <a:ea typeface="+mn-ea"/>
              </a:rPr>
              <a:t>例</a:t>
            </a:r>
            <a:r>
              <a:rPr lang="en-US" altLang="zh-CN" sz="2800" b="1" dirty="0" smtClean="0">
                <a:solidFill>
                  <a:srgbClr val="0033CC"/>
                </a:solidFill>
                <a:latin typeface="+mn-ea"/>
                <a:ea typeface="+mn-ea"/>
              </a:rPr>
              <a:t>5 </a:t>
            </a:r>
            <a:r>
              <a:rPr lang="zh-CN" altLang="en-US" sz="2800" dirty="0">
                <a:ea typeface="楷体_GB2312" pitchFamily="49" charset="-122"/>
              </a:rPr>
              <a:t>证明</a:t>
            </a:r>
            <a:r>
              <a:rPr lang="en-US" altLang="zh-CN" sz="2800" dirty="0">
                <a:ea typeface="楷体_GB2312" pitchFamily="49" charset="-122"/>
              </a:rPr>
              <a:t>: </a:t>
            </a:r>
          </a:p>
        </p:txBody>
      </p:sp>
      <p:graphicFrame>
        <p:nvGraphicFramePr>
          <p:cNvPr id="6246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5628594"/>
              </p:ext>
            </p:extLst>
          </p:nvPr>
        </p:nvGraphicFramePr>
        <p:xfrm>
          <a:off x="3683000" y="374650"/>
          <a:ext cx="1409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74" name="Equation" r:id="rId3" imgW="1409400" imgH="444240" progId="Equation.3">
                  <p:embed/>
                </p:oleObj>
              </mc:Choice>
              <mc:Fallback>
                <p:oleObj name="Equation" r:id="rId3" imgW="1409400" imgH="444240" progId="Equation.3">
                  <p:embed/>
                  <p:pic>
                    <p:nvPicPr>
                      <p:cNvPr id="6246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3000" y="374650"/>
                        <a:ext cx="1409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1928814" y="990600"/>
            <a:ext cx="72648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latin typeface="+mn-ea"/>
                <a:ea typeface="+mn-ea"/>
                <a:cs typeface="+mj-cs"/>
              </a:rPr>
              <a:t>证</a:t>
            </a:r>
            <a:r>
              <a:rPr lang="en-US" altLang="zh-CN" b="1" dirty="0">
                <a:latin typeface="+mn-ea"/>
                <a:ea typeface="+mn-ea"/>
                <a:cs typeface="+mj-cs"/>
              </a:rPr>
              <a:t>:</a:t>
            </a:r>
          </a:p>
        </p:txBody>
      </p:sp>
      <p:graphicFrame>
        <p:nvGraphicFramePr>
          <p:cNvPr id="6246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2892752"/>
              </p:ext>
            </p:extLst>
          </p:nvPr>
        </p:nvGraphicFramePr>
        <p:xfrm>
          <a:off x="2616200" y="984250"/>
          <a:ext cx="1955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75" name="Equation" r:id="rId5" imgW="1955520" imgH="520560" progId="Equation.3">
                  <p:embed/>
                </p:oleObj>
              </mc:Choice>
              <mc:Fallback>
                <p:oleObj name="Equation" r:id="rId5" imgW="1955520" imgH="520560" progId="Equation.3">
                  <p:embed/>
                  <p:pic>
                    <p:nvPicPr>
                      <p:cNvPr id="6246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6200" y="984250"/>
                        <a:ext cx="19558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9829276"/>
              </p:ext>
            </p:extLst>
          </p:nvPr>
        </p:nvGraphicFramePr>
        <p:xfrm>
          <a:off x="4699000" y="1066800"/>
          <a:ext cx="2311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76" name="Equation" r:id="rId7" imgW="2311200" imgH="431640" progId="Equation.3">
                  <p:embed/>
                </p:oleObj>
              </mc:Choice>
              <mc:Fallback>
                <p:oleObj name="Equation" r:id="rId7" imgW="2311200" imgH="431640" progId="Equation.3">
                  <p:embed/>
                  <p:pic>
                    <p:nvPicPr>
                      <p:cNvPr id="6247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9000" y="1066800"/>
                        <a:ext cx="23114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1419526"/>
              </p:ext>
            </p:extLst>
          </p:nvPr>
        </p:nvGraphicFramePr>
        <p:xfrm>
          <a:off x="7112000" y="1079500"/>
          <a:ext cx="2870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77" name="Equation" r:id="rId9" imgW="2869920" imgH="444240" progId="Equation.3">
                  <p:embed/>
                </p:oleObj>
              </mc:Choice>
              <mc:Fallback>
                <p:oleObj name="Equation" r:id="rId9" imgW="2869920" imgH="444240" progId="Equation.3">
                  <p:embed/>
                  <p:pic>
                    <p:nvPicPr>
                      <p:cNvPr id="6247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2000" y="1079500"/>
                        <a:ext cx="2870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0045704"/>
              </p:ext>
            </p:extLst>
          </p:nvPr>
        </p:nvGraphicFramePr>
        <p:xfrm>
          <a:off x="3143250" y="1989138"/>
          <a:ext cx="1512888" cy="106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78" name="Equation" r:id="rId11" imgW="596880" imgH="419040" progId="Equation.DSMT4">
                  <p:embed/>
                </p:oleObj>
              </mc:Choice>
              <mc:Fallback>
                <p:oleObj name="Equation" r:id="rId11" imgW="596880" imgH="419040" progId="Equation.DSMT4">
                  <p:embed/>
                  <p:pic>
                    <p:nvPicPr>
                      <p:cNvPr id="6247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1989138"/>
                        <a:ext cx="1512888" cy="106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3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3886497"/>
              </p:ext>
            </p:extLst>
          </p:nvPr>
        </p:nvGraphicFramePr>
        <p:xfrm>
          <a:off x="4629150" y="2146300"/>
          <a:ext cx="21844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79" name="Equation" r:id="rId13" imgW="2184120" imgH="901440" progId="Equation.3">
                  <p:embed/>
                </p:oleObj>
              </mc:Choice>
              <mc:Fallback>
                <p:oleObj name="Equation" r:id="rId13" imgW="2184120" imgH="901440" progId="Equation.3">
                  <p:embed/>
                  <p:pic>
                    <p:nvPicPr>
                      <p:cNvPr id="6247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9150" y="2146300"/>
                        <a:ext cx="21844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4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8467531"/>
              </p:ext>
            </p:extLst>
          </p:nvPr>
        </p:nvGraphicFramePr>
        <p:xfrm>
          <a:off x="4572000" y="3263900"/>
          <a:ext cx="25654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80" name="Equation" r:id="rId15" imgW="2565360" imgH="1079280" progId="Equation.3">
                  <p:embed/>
                </p:oleObj>
              </mc:Choice>
              <mc:Fallback>
                <p:oleObj name="Equation" r:id="rId15" imgW="2565360" imgH="1079280" progId="Equation.3">
                  <p:embed/>
                  <p:pic>
                    <p:nvPicPr>
                      <p:cNvPr id="6247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263900"/>
                        <a:ext cx="2565400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5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0948958"/>
              </p:ext>
            </p:extLst>
          </p:nvPr>
        </p:nvGraphicFramePr>
        <p:xfrm>
          <a:off x="7150100" y="3263900"/>
          <a:ext cx="8509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81" name="Equation" r:id="rId17" imgW="850680" imgH="927000" progId="Equation.3">
                  <p:embed/>
                </p:oleObj>
              </mc:Choice>
              <mc:Fallback>
                <p:oleObj name="Equation" r:id="rId17" imgW="850680" imgH="927000" progId="Equation.3">
                  <p:embed/>
                  <p:pic>
                    <p:nvPicPr>
                      <p:cNvPr id="6247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0100" y="3263900"/>
                        <a:ext cx="8509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6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2625735"/>
              </p:ext>
            </p:extLst>
          </p:nvPr>
        </p:nvGraphicFramePr>
        <p:xfrm>
          <a:off x="8153400" y="3505200"/>
          <a:ext cx="431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82" name="Equation" r:id="rId19" imgW="431640" imgH="304560" progId="Equation.3">
                  <p:embed/>
                </p:oleObj>
              </mc:Choice>
              <mc:Fallback>
                <p:oleObj name="Equation" r:id="rId19" imgW="431640" imgH="304560" progId="Equation.3">
                  <p:embed/>
                  <p:pic>
                    <p:nvPicPr>
                      <p:cNvPr id="6247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3505200"/>
                        <a:ext cx="431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7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2347277"/>
              </p:ext>
            </p:extLst>
          </p:nvPr>
        </p:nvGraphicFramePr>
        <p:xfrm>
          <a:off x="5181600" y="4462463"/>
          <a:ext cx="14097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83" name="Equation" r:id="rId21" imgW="1409400" imgH="507960" progId="Equation.3">
                  <p:embed/>
                </p:oleObj>
              </mc:Choice>
              <mc:Fallback>
                <p:oleObj name="Equation" r:id="rId21" imgW="1409400" imgH="507960" progId="Equation.3">
                  <p:embed/>
                  <p:pic>
                    <p:nvPicPr>
                      <p:cNvPr id="6247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4462463"/>
                        <a:ext cx="14097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8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7332643"/>
              </p:ext>
            </p:extLst>
          </p:nvPr>
        </p:nvGraphicFramePr>
        <p:xfrm>
          <a:off x="4743450" y="5842000"/>
          <a:ext cx="1879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84" name="Equation" r:id="rId23" imgW="1879560" imgH="406080" progId="Equation.3">
                  <p:embed/>
                </p:oleObj>
              </mc:Choice>
              <mc:Fallback>
                <p:oleObj name="Equation" r:id="rId23" imgW="1879560" imgH="406080" progId="Equation.3">
                  <p:embed/>
                  <p:pic>
                    <p:nvPicPr>
                      <p:cNvPr id="6247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3450" y="5842000"/>
                        <a:ext cx="1879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86" name="Text Box 22"/>
          <p:cNvSpPr txBox="1">
            <a:spLocks noChangeArrowheads="1"/>
          </p:cNvSpPr>
          <p:nvPr/>
        </p:nvSpPr>
        <p:spPr bwMode="auto">
          <a:xfrm>
            <a:off x="2514600" y="1600201"/>
            <a:ext cx="984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/>
              <a:t>因此 </a:t>
            </a:r>
          </a:p>
        </p:txBody>
      </p:sp>
      <p:sp>
        <p:nvSpPr>
          <p:cNvPr id="62487" name="Text Box 23"/>
          <p:cNvSpPr txBox="1">
            <a:spLocks noChangeArrowheads="1"/>
          </p:cNvSpPr>
          <p:nvPr/>
        </p:nvSpPr>
        <p:spPr bwMode="auto">
          <a:xfrm>
            <a:off x="2651126" y="4510088"/>
            <a:ext cx="25050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/>
              <a:t>即有等价关系</a:t>
            </a:r>
            <a:r>
              <a:rPr lang="en-US" altLang="zh-CN" dirty="0"/>
              <a:t>: </a:t>
            </a:r>
          </a:p>
        </p:txBody>
      </p:sp>
      <p:sp>
        <p:nvSpPr>
          <p:cNvPr id="62488" name="Text Box 24"/>
          <p:cNvSpPr txBox="1">
            <a:spLocks noChangeArrowheads="1"/>
          </p:cNvSpPr>
          <p:nvPr/>
        </p:nvSpPr>
        <p:spPr bwMode="auto">
          <a:xfrm>
            <a:off x="1981201" y="5156200"/>
            <a:ext cx="639309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latin typeface="+mn-ea"/>
                <a:ea typeface="+mn-ea"/>
                <a:cs typeface="+mj-cs"/>
              </a:rPr>
              <a:t>说明</a:t>
            </a:r>
            <a:r>
              <a:rPr lang="en-US" altLang="zh-CN" b="1" dirty="0">
                <a:latin typeface="+mn-ea"/>
                <a:ea typeface="+mn-ea"/>
                <a:cs typeface="+mj-cs"/>
              </a:rPr>
              <a:t>:</a:t>
            </a:r>
            <a:r>
              <a:rPr lang="en-US" altLang="zh-CN" dirty="0"/>
              <a:t> </a:t>
            </a:r>
            <a:r>
              <a:rPr lang="zh-CN" altLang="en-US" dirty="0"/>
              <a:t>上述证明过程也给出了等价关系</a:t>
            </a:r>
            <a:r>
              <a:rPr lang="en-US" altLang="zh-CN" dirty="0"/>
              <a:t>: </a:t>
            </a:r>
          </a:p>
        </p:txBody>
      </p:sp>
      <p:sp>
        <p:nvSpPr>
          <p:cNvPr id="62489" name="Line 25"/>
          <p:cNvSpPr>
            <a:spLocks noChangeShapeType="1"/>
          </p:cNvSpPr>
          <p:nvPr/>
        </p:nvSpPr>
        <p:spPr bwMode="auto">
          <a:xfrm>
            <a:off x="4876800" y="3082925"/>
            <a:ext cx="19812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490" name="Line 26"/>
          <p:cNvSpPr>
            <a:spLocks noChangeShapeType="1"/>
          </p:cNvSpPr>
          <p:nvPr/>
        </p:nvSpPr>
        <p:spPr bwMode="auto">
          <a:xfrm>
            <a:off x="8153400" y="3886200"/>
            <a:ext cx="4572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aphicFrame>
        <p:nvGraphicFramePr>
          <p:cNvPr id="62492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6859020"/>
              </p:ext>
            </p:extLst>
          </p:nvPr>
        </p:nvGraphicFramePr>
        <p:xfrm>
          <a:off x="6896100" y="2159000"/>
          <a:ext cx="24130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85" name="Equation" r:id="rId25" imgW="2412720" imgH="1041120" progId="Equation.3">
                  <p:embed/>
                </p:oleObj>
              </mc:Choice>
              <mc:Fallback>
                <p:oleObj name="Equation" r:id="rId25" imgW="2412720" imgH="1041120" progId="Equation.3">
                  <p:embed/>
                  <p:pic>
                    <p:nvPicPr>
                      <p:cNvPr id="62492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6100" y="2159000"/>
                        <a:ext cx="24130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7349245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2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2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2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2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2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2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2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2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2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2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62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62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62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24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2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8" grpId="0" build="p" autoUpdateAnimBg="0"/>
      <p:bldP spid="62486" grpId="0" build="p" autoUpdateAnimBg="0"/>
      <p:bldP spid="62487" grpId="0" build="p" autoUpdateAnimBg="0"/>
      <p:bldP spid="62488" grpId="0" build="p" autoUpdateAnimBg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7" name="Text Box 9"/>
          <p:cNvSpPr txBox="1">
            <a:spLocks noChangeArrowheads="1"/>
          </p:cNvSpPr>
          <p:nvPr/>
        </p:nvSpPr>
        <p:spPr bwMode="auto">
          <a:xfrm>
            <a:off x="1631504" y="4331177"/>
            <a:ext cx="17190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 dirty="0" smtClean="0">
                <a:solidFill>
                  <a:srgbClr val="000000"/>
                </a:solidFill>
              </a:rPr>
              <a:t>所以有</a:t>
            </a:r>
            <a:r>
              <a:rPr lang="en-US" altLang="zh-CN" sz="2800" b="1" dirty="0" smtClean="0">
                <a:solidFill>
                  <a:srgbClr val="000000"/>
                </a:solidFill>
              </a:rPr>
              <a:t>,</a:t>
            </a:r>
            <a:endParaRPr lang="en-US" altLang="zh-CN" sz="2800" b="1" dirty="0">
              <a:solidFill>
                <a:srgbClr val="000000"/>
              </a:solidFill>
            </a:endParaRPr>
          </a:p>
        </p:txBody>
      </p:sp>
      <p:graphicFrame>
        <p:nvGraphicFramePr>
          <p:cNvPr id="104458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4365042"/>
              </p:ext>
            </p:extLst>
          </p:nvPr>
        </p:nvGraphicFramePr>
        <p:xfrm>
          <a:off x="3261668" y="4396731"/>
          <a:ext cx="2400300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8" name="公式" r:id="rId4" imgW="2400120" imgH="393480" progId="Equation.3">
                  <p:embed/>
                </p:oleObj>
              </mc:Choice>
              <mc:Fallback>
                <p:oleObj name="公式" r:id="rId4" imgW="2400120" imgH="393480" progId="Equation.3">
                  <p:embed/>
                  <p:pic>
                    <p:nvPicPr>
                      <p:cNvPr id="10445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1668" y="4396731"/>
                        <a:ext cx="2400300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59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283933"/>
              </p:ext>
            </p:extLst>
          </p:nvPr>
        </p:nvGraphicFramePr>
        <p:xfrm>
          <a:off x="6049318" y="4149080"/>
          <a:ext cx="35052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9" name="公式" r:id="rId6" imgW="3504960" imgH="838080" progId="Equation.3">
                  <p:embed/>
                </p:oleObj>
              </mc:Choice>
              <mc:Fallback>
                <p:oleObj name="公式" r:id="rId6" imgW="3504960" imgH="838080" progId="Equation.3">
                  <p:embed/>
                  <p:pic>
                    <p:nvPicPr>
                      <p:cNvPr id="10445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9318" y="4149080"/>
                        <a:ext cx="35052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2351088" y="722462"/>
            <a:ext cx="3733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33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常用的等价无穷小：</a:t>
            </a:r>
            <a:endParaRPr lang="zh-CN" altLang="en-US" sz="2800" b="1" dirty="0">
              <a:solidFill>
                <a:srgbClr val="000000"/>
              </a:solidFill>
            </a:endParaRPr>
          </a:p>
        </p:txBody>
      </p:sp>
      <p:graphicFrame>
        <p:nvGraphicFramePr>
          <p:cNvPr id="19" name="Object 3"/>
          <p:cNvGraphicFramePr>
            <a:graphicFrameLocks noChangeAspect="1"/>
          </p:cNvGraphicFramePr>
          <p:nvPr>
            <p:extLst/>
          </p:nvPr>
        </p:nvGraphicFramePr>
        <p:xfrm>
          <a:off x="5942013" y="817712"/>
          <a:ext cx="1720850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60" name="公式" r:id="rId8" imgW="1879560" imgH="457200" progId="Equation.3">
                  <p:embed/>
                </p:oleObj>
              </mc:Choice>
              <mc:Fallback>
                <p:oleObj name="公式" r:id="rId8" imgW="1879560" imgH="457200" progId="Equation.3">
                  <p:embed/>
                  <p:pic>
                    <p:nvPicPr>
                      <p:cNvPr id="1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2013" y="817712"/>
                        <a:ext cx="1720850" cy="417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组合 9"/>
          <p:cNvGrpSpPr/>
          <p:nvPr/>
        </p:nvGrpSpPr>
        <p:grpSpPr>
          <a:xfrm>
            <a:off x="1869281" y="1343312"/>
            <a:ext cx="8389144" cy="501512"/>
            <a:chOff x="345281" y="1343312"/>
            <a:chExt cx="8389144" cy="501512"/>
          </a:xfrm>
        </p:grpSpPr>
        <p:graphicFrame>
          <p:nvGraphicFramePr>
            <p:cNvPr id="20" name="Object 19"/>
            <p:cNvGraphicFramePr>
              <a:graphicFrameLocks noChangeAspect="1"/>
            </p:cNvGraphicFramePr>
            <p:nvPr>
              <p:extLst/>
            </p:nvPr>
          </p:nvGraphicFramePr>
          <p:xfrm>
            <a:off x="900113" y="1368574"/>
            <a:ext cx="6992937" cy="4762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61" name="Equation" r:id="rId10" imgW="2997000" imgH="203040" progId="Equation.DSMT4">
                    <p:embed/>
                  </p:oleObj>
                </mc:Choice>
                <mc:Fallback>
                  <p:oleObj name="Equation" r:id="rId10" imgW="2997000" imgH="203040" progId="Equation.DSMT4">
                    <p:embed/>
                    <p:pic>
                      <p:nvPicPr>
                        <p:cNvPr id="20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00113" y="1368574"/>
                          <a:ext cx="6992937" cy="4762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905750" y="1343312"/>
              <a:ext cx="828675" cy="442913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45281" y="1430486"/>
              <a:ext cx="547688" cy="352425"/>
            </a:xfrm>
            <a:prstGeom prst="rect">
              <a:avLst/>
            </a:prstGeom>
          </p:spPr>
        </p:pic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43672" y="1969306"/>
            <a:ext cx="5062538" cy="80962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1869281" y="3117251"/>
            <a:ext cx="5974814" cy="599781"/>
            <a:chOff x="1869281" y="3117251"/>
            <a:chExt cx="5974814" cy="599781"/>
          </a:xfrm>
        </p:grpSpPr>
        <p:grpSp>
          <p:nvGrpSpPr>
            <p:cNvPr id="5" name="组合 4"/>
            <p:cNvGrpSpPr/>
            <p:nvPr/>
          </p:nvGrpSpPr>
          <p:grpSpPr>
            <a:xfrm>
              <a:off x="1869281" y="3117251"/>
              <a:ext cx="5974814" cy="599781"/>
              <a:chOff x="4079776" y="2911144"/>
              <a:chExt cx="5974814" cy="599781"/>
            </a:xfrm>
          </p:grpSpPr>
          <p:pic>
            <p:nvPicPr>
              <p:cNvPr id="2" name="图片 1"/>
              <p:cNvPicPr>
                <a:picLocks noChangeAspect="1"/>
              </p:cNvPicPr>
              <p:nvPr/>
            </p:nvPicPr>
            <p:blipFill>
              <a:blip r:embed="rId15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rightnessContrast bright="5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607332" y="2911144"/>
                <a:ext cx="5447258" cy="599780"/>
              </a:xfrm>
              <a:prstGeom prst="rect">
                <a:avLst/>
              </a:prstGeom>
            </p:spPr>
          </p:pic>
          <p:pic>
            <p:nvPicPr>
              <p:cNvPr id="4" name="图片 3"/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079776" y="2911144"/>
                <a:ext cx="554832" cy="599781"/>
              </a:xfrm>
              <a:prstGeom prst="rect">
                <a:avLst/>
              </a:prstGeom>
            </p:spPr>
          </p:pic>
        </p:grp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2063552" y="3221641"/>
              <a:ext cx="1440000" cy="391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610993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4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4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4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7" grpId="0" autoUpdateAnimBg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964543" y="634928"/>
            <a:ext cx="1219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例</a:t>
            </a:r>
            <a:r>
              <a:rPr kumimoji="1" lang="en-US" altLang="zh-CN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6</a:t>
            </a:r>
            <a:endParaRPr kumimoji="1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964543" y="1438364"/>
            <a:ext cx="685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解</a:t>
            </a: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251509"/>
              </p:ext>
            </p:extLst>
          </p:nvPr>
        </p:nvGraphicFramePr>
        <p:xfrm>
          <a:off x="1820904" y="668069"/>
          <a:ext cx="6057828" cy="399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6" name="公式" r:id="rId3" imgW="6730920" imgH="444240" progId="Equation.3">
                  <p:embed/>
                </p:oleObj>
              </mc:Choice>
              <mc:Fallback>
                <p:oleObj name="公式" r:id="rId3" imgW="6730920" imgH="444240" progId="Equation.3">
                  <p:embed/>
                  <p:pic>
                    <p:nvPicPr>
                      <p:cNvPr id="1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0904" y="668069"/>
                        <a:ext cx="6057828" cy="3998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5937069"/>
              </p:ext>
            </p:extLst>
          </p:nvPr>
        </p:nvGraphicFramePr>
        <p:xfrm>
          <a:off x="1718808" y="1263549"/>
          <a:ext cx="1794312" cy="811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7" name="公式" r:id="rId5" imgW="1993680" imgH="901440" progId="Equation.3">
                  <p:embed/>
                </p:oleObj>
              </mc:Choice>
              <mc:Fallback>
                <p:oleObj name="公式" r:id="rId5" imgW="1993680" imgH="901440" progId="Equation.3">
                  <p:embed/>
                  <p:pic>
                    <p:nvPicPr>
                      <p:cNvPr id="1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8808" y="1263549"/>
                        <a:ext cx="1794312" cy="8112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3407634"/>
              </p:ext>
            </p:extLst>
          </p:nvPr>
        </p:nvGraphicFramePr>
        <p:xfrm>
          <a:off x="3646493" y="1257676"/>
          <a:ext cx="1897344" cy="845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8" name="Equation" r:id="rId7" imgW="1054080" imgH="469800" progId="Equation.DSMT4">
                  <p:embed/>
                </p:oleObj>
              </mc:Choice>
              <mc:Fallback>
                <p:oleObj name="Equation" r:id="rId7" imgW="1054080" imgH="469800" progId="Equation.DSMT4">
                  <p:embed/>
                  <p:pic>
                    <p:nvPicPr>
                      <p:cNvPr id="1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6493" y="1257676"/>
                        <a:ext cx="1897344" cy="845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6829555"/>
              </p:ext>
            </p:extLst>
          </p:nvPr>
        </p:nvGraphicFramePr>
        <p:xfrm>
          <a:off x="5649234" y="1530780"/>
          <a:ext cx="525528" cy="3314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9" name="公式" r:id="rId9" imgW="583920" imgH="368280" progId="Equation.3">
                  <p:embed/>
                </p:oleObj>
              </mc:Choice>
              <mc:Fallback>
                <p:oleObj name="公式" r:id="rId9" imgW="583920" imgH="368280" progId="Equation.3">
                  <p:embed/>
                  <p:pic>
                    <p:nvPicPr>
                      <p:cNvPr id="1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9234" y="1530780"/>
                        <a:ext cx="525528" cy="3314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950007"/>
              </p:ext>
            </p:extLst>
          </p:nvPr>
        </p:nvGraphicFramePr>
        <p:xfrm>
          <a:off x="1642608" y="2271611"/>
          <a:ext cx="5566320" cy="399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0" name="公式" r:id="rId11" imgW="6184800" imgH="444240" progId="Equation.3">
                  <p:embed/>
                </p:oleObj>
              </mc:Choice>
              <mc:Fallback>
                <p:oleObj name="公式" r:id="rId11" imgW="6184800" imgH="444240" progId="Equation.3">
                  <p:embed/>
                  <p:pic>
                    <p:nvPicPr>
                      <p:cNvPr id="1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2608" y="2271611"/>
                        <a:ext cx="5566320" cy="3998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774857"/>
              </p:ext>
            </p:extLst>
          </p:nvPr>
        </p:nvGraphicFramePr>
        <p:xfrm>
          <a:off x="1746358" y="4108685"/>
          <a:ext cx="2072538" cy="7448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1" name="Equation" r:id="rId13" imgW="2438280" imgH="876240" progId="Equation.3">
                  <p:embed/>
                </p:oleObj>
              </mc:Choice>
              <mc:Fallback>
                <p:oleObj name="Equation" r:id="rId13" imgW="2438280" imgH="876240" progId="Equation.3">
                  <p:embed/>
                  <p:pic>
                    <p:nvPicPr>
                      <p:cNvPr id="61472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6358" y="4108685"/>
                        <a:ext cx="2072538" cy="7448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" name="Group 58"/>
          <p:cNvGrpSpPr>
            <a:grpSpLocks/>
          </p:cNvGrpSpPr>
          <p:nvPr/>
        </p:nvGrpSpPr>
        <p:grpSpPr bwMode="auto">
          <a:xfrm>
            <a:off x="2430518" y="4223625"/>
            <a:ext cx="169341" cy="484584"/>
            <a:chOff x="4464" y="2592"/>
            <a:chExt cx="193" cy="481"/>
          </a:xfrm>
        </p:grpSpPr>
        <p:sp>
          <p:nvSpPr>
            <p:cNvPr id="18" name="Line 56"/>
            <p:cNvSpPr>
              <a:spLocks noChangeShapeType="1"/>
            </p:cNvSpPr>
            <p:nvPr/>
          </p:nvSpPr>
          <p:spPr bwMode="auto">
            <a:xfrm flipH="1">
              <a:off x="4464" y="2592"/>
              <a:ext cx="192" cy="48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000" b="1">
                <a:solidFill>
                  <a:schemeClr val="bg2"/>
                </a:solidFill>
              </a:endParaRPr>
            </a:p>
          </p:txBody>
        </p:sp>
        <p:sp>
          <p:nvSpPr>
            <p:cNvPr id="19" name="Line 57"/>
            <p:cNvSpPr>
              <a:spLocks noChangeShapeType="1"/>
            </p:cNvSpPr>
            <p:nvPr/>
          </p:nvSpPr>
          <p:spPr bwMode="auto">
            <a:xfrm>
              <a:off x="4464" y="2592"/>
              <a:ext cx="193" cy="481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000" b="1">
                <a:solidFill>
                  <a:schemeClr val="bg2"/>
                </a:solidFill>
              </a:endParaRPr>
            </a:p>
          </p:txBody>
        </p:sp>
      </p:grpSp>
      <p:graphicFrame>
        <p:nvGraphicFramePr>
          <p:cNvPr id="20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3585921"/>
              </p:ext>
            </p:extLst>
          </p:nvPr>
        </p:nvGraphicFramePr>
        <p:xfrm>
          <a:off x="2214652" y="2988301"/>
          <a:ext cx="24384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2" name="Equation" r:id="rId15" imgW="2438280" imgH="876240" progId="Equation.3">
                  <p:embed/>
                </p:oleObj>
              </mc:Choice>
              <mc:Fallback>
                <p:oleObj name="Equation" r:id="rId15" imgW="2438280" imgH="876240" progId="Equation.3">
                  <p:embed/>
                  <p:pic>
                    <p:nvPicPr>
                      <p:cNvPr id="6147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4652" y="2988301"/>
                        <a:ext cx="24384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1155606"/>
              </p:ext>
            </p:extLst>
          </p:nvPr>
        </p:nvGraphicFramePr>
        <p:xfrm>
          <a:off x="2438241" y="5095303"/>
          <a:ext cx="31369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3" name="Equation" r:id="rId17" imgW="3136680" imgH="901440" progId="Equation.3">
                  <p:embed/>
                </p:oleObj>
              </mc:Choice>
              <mc:Fallback>
                <p:oleObj name="Equation" r:id="rId17" imgW="3136680" imgH="901440" progId="Equation.3">
                  <p:embed/>
                  <p:pic>
                    <p:nvPicPr>
                      <p:cNvPr id="61475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241" y="5095303"/>
                        <a:ext cx="31369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3523327"/>
              </p:ext>
            </p:extLst>
          </p:nvPr>
        </p:nvGraphicFramePr>
        <p:xfrm>
          <a:off x="7722840" y="5123903"/>
          <a:ext cx="533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4" name="Equation" r:id="rId19" imgW="533160" imgH="850680" progId="Equation.3">
                  <p:embed/>
                </p:oleObj>
              </mc:Choice>
              <mc:Fallback>
                <p:oleObj name="Equation" r:id="rId19" imgW="533160" imgH="850680" progId="Equation.3">
                  <p:embed/>
                  <p:pic>
                    <p:nvPicPr>
                      <p:cNvPr id="61476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2840" y="5123903"/>
                        <a:ext cx="533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0634524"/>
              </p:ext>
            </p:extLst>
          </p:nvPr>
        </p:nvGraphicFramePr>
        <p:xfrm>
          <a:off x="5663205" y="4941168"/>
          <a:ext cx="19304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5" name="Equation" r:id="rId21" imgW="1930320" imgH="1066680" progId="Equation.3">
                  <p:embed/>
                </p:oleObj>
              </mc:Choice>
              <mc:Fallback>
                <p:oleObj name="Equation" r:id="rId21" imgW="1930320" imgH="1066680" progId="Equation.3">
                  <p:embed/>
                  <p:pic>
                    <p:nvPicPr>
                      <p:cNvPr id="61486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3205" y="4941168"/>
                        <a:ext cx="19304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 Box 49"/>
          <p:cNvSpPr txBox="1">
            <a:spLocks noChangeArrowheads="1"/>
          </p:cNvSpPr>
          <p:nvPr/>
        </p:nvSpPr>
        <p:spPr bwMode="auto">
          <a:xfrm>
            <a:off x="964542" y="3152775"/>
            <a:ext cx="137227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marR="0" lvl="0" indent="0" defTabSz="914400" eaLnBrk="1" latinLnBrk="0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tabLst/>
              <a:defRPr sz="2400" b="1" i="0" u="none" strike="noStrike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ea"/>
                <a:ea typeface="+mn-ea"/>
              </a:defRPr>
            </a:lvl1pPr>
            <a:lvl2pPr marL="742950" indent="-285750">
              <a:defRPr sz="2400">
                <a:ea typeface="宋体" panose="02010600030101010101" pitchFamily="2" charset="-122"/>
              </a:defRPr>
            </a:lvl2pPr>
            <a:lvl3pPr marL="1143000" indent="-228600">
              <a:defRPr sz="2400">
                <a:ea typeface="宋体" panose="02010600030101010101" pitchFamily="2" charset="-122"/>
              </a:defRPr>
            </a:lvl3pPr>
            <a:lvl4pPr marL="1600200" indent="-228600">
              <a:defRPr sz="2400">
                <a:ea typeface="宋体" panose="02010600030101010101" pitchFamily="2" charset="-122"/>
              </a:defRPr>
            </a:lvl4pPr>
            <a:lvl5pPr marL="2057400" indent="-228600">
              <a:defRPr sz="2400"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ea typeface="宋体" panose="02010600030101010101" pitchFamily="2" charset="-122"/>
              </a:defRPr>
            </a:lvl9pPr>
          </a:lstStyle>
          <a:p>
            <a:r>
              <a:rPr lang="zh-CN" altLang="en-US" dirty="0" smtClean="0"/>
              <a:t>例</a:t>
            </a:r>
            <a:r>
              <a:rPr lang="en-US" altLang="zh-CN" dirty="0" smtClean="0"/>
              <a:t>7  </a:t>
            </a:r>
            <a:r>
              <a:rPr lang="zh-CN" altLang="en-US" dirty="0">
                <a:solidFill>
                  <a:schemeClr val="tx1"/>
                </a:solidFill>
              </a:rPr>
              <a:t>求</a:t>
            </a:r>
          </a:p>
        </p:txBody>
      </p:sp>
      <p:sp>
        <p:nvSpPr>
          <p:cNvPr id="25" name="Text Box 51"/>
          <p:cNvSpPr txBox="1">
            <a:spLocks noChangeArrowheads="1"/>
          </p:cNvSpPr>
          <p:nvPr/>
        </p:nvSpPr>
        <p:spPr bwMode="auto">
          <a:xfrm>
            <a:off x="983432" y="4171999"/>
            <a:ext cx="5653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marR="0" lvl="0" indent="0" defTabSz="914400" eaLnBrk="1" latinLnBrk="0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tabLst/>
              <a:defRPr sz="2400" b="1" i="0" u="none" strike="noStrike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ea"/>
                <a:ea typeface="+mn-ea"/>
              </a:defRPr>
            </a:lvl1pPr>
            <a:lvl2pPr marL="742950" indent="-285750">
              <a:defRPr sz="2400">
                <a:ea typeface="宋体" panose="02010600030101010101" pitchFamily="2" charset="-122"/>
              </a:defRPr>
            </a:lvl2pPr>
            <a:lvl3pPr marL="1143000" indent="-228600">
              <a:defRPr sz="2400">
                <a:ea typeface="宋体" panose="02010600030101010101" pitchFamily="2" charset="-122"/>
              </a:defRPr>
            </a:lvl3pPr>
            <a:lvl4pPr marL="1600200" indent="-228600">
              <a:defRPr sz="2400">
                <a:ea typeface="宋体" panose="02010600030101010101" pitchFamily="2" charset="-122"/>
              </a:defRPr>
            </a:lvl4pPr>
            <a:lvl5pPr marL="2057400" indent="-228600">
              <a:defRPr sz="2400"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ea typeface="宋体" panose="02010600030101010101" pitchFamily="2" charset="-122"/>
              </a:defRPr>
            </a:lvl9pPr>
          </a:lstStyle>
          <a:p>
            <a:r>
              <a:rPr lang="zh-CN" altLang="en-US" dirty="0"/>
              <a:t>解</a:t>
            </a:r>
            <a:r>
              <a:rPr lang="en-US" altLang="zh-CN" dirty="0"/>
              <a:t> </a:t>
            </a:r>
          </a:p>
        </p:txBody>
      </p:sp>
      <p:sp>
        <p:nvSpPr>
          <p:cNvPr id="26" name="Text Box 52"/>
          <p:cNvSpPr txBox="1">
            <a:spLocks noChangeArrowheads="1"/>
          </p:cNvSpPr>
          <p:nvPr/>
        </p:nvSpPr>
        <p:spPr bwMode="auto">
          <a:xfrm>
            <a:off x="1631504" y="5290516"/>
            <a:ext cx="95410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 dirty="0"/>
              <a:t>原式  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3818896" y="4218342"/>
            <a:ext cx="6559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/>
              <a:t>= 0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144387616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25" grpId="0" build="p" autoUpdateAnimBg="0"/>
      <p:bldP spid="26" grpId="0" build="p" autoUpdateAnimBg="0" advAuto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946" y="3844018"/>
            <a:ext cx="5194126" cy="710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3876" y="3812120"/>
            <a:ext cx="1410750" cy="726750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1031793" y="4555498"/>
            <a:ext cx="9960751" cy="1808800"/>
            <a:chOff x="1031793" y="4555498"/>
            <a:chExt cx="9960751" cy="180880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31793" y="4555498"/>
              <a:ext cx="9960751" cy="180880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80376" y="5667654"/>
              <a:ext cx="1440160" cy="546720"/>
            </a:xfrm>
            <a:prstGeom prst="rect">
              <a:avLst/>
            </a:prstGeom>
          </p:spPr>
        </p:pic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5440" y="303077"/>
            <a:ext cx="9765001" cy="8216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5999" y="1105944"/>
            <a:ext cx="9234001" cy="16371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23272" y="2821610"/>
            <a:ext cx="6500251" cy="9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65679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916360" y="569640"/>
            <a:ext cx="1219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例</a:t>
            </a:r>
            <a:r>
              <a:rPr kumimoji="1" lang="en-US" altLang="zh-CN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8</a:t>
            </a:r>
            <a:endParaRPr kumimoji="1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cs typeface="+mn-cs"/>
            </a:endParaRPr>
          </a:p>
        </p:txBody>
      </p:sp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5873557"/>
              </p:ext>
            </p:extLst>
          </p:nvPr>
        </p:nvGraphicFramePr>
        <p:xfrm>
          <a:off x="1847528" y="397656"/>
          <a:ext cx="4248150" cy="906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8" name="Equation" r:id="rId3" imgW="1904760" imgH="406080" progId="Equation.DSMT4">
                  <p:embed/>
                </p:oleObj>
              </mc:Choice>
              <mc:Fallback>
                <p:oleObj name="Equation" r:id="rId3" imgW="1904760" imgH="406080" progId="Equation.DSMT4">
                  <p:embed/>
                  <p:pic>
                    <p:nvPicPr>
                      <p:cNvPr id="81922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528" y="397656"/>
                        <a:ext cx="4248150" cy="906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889000" y="1398935"/>
            <a:ext cx="609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解</a:t>
            </a:r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8614235"/>
              </p:ext>
            </p:extLst>
          </p:nvPr>
        </p:nvGraphicFramePr>
        <p:xfrm>
          <a:off x="1619250" y="1452910"/>
          <a:ext cx="316865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9" name="公式" r:id="rId5" imgW="1358640" imgH="203040" progId="Equation.3">
                  <p:embed/>
                </p:oleObj>
              </mc:Choice>
              <mc:Fallback>
                <p:oleObj name="公式" r:id="rId5" imgW="1358640" imgH="203040" progId="Equation.3">
                  <p:embed/>
                  <p:pic>
                    <p:nvPicPr>
                      <p:cNvPr id="10854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1452910"/>
                        <a:ext cx="316865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6048749"/>
              </p:ext>
            </p:extLst>
          </p:nvPr>
        </p:nvGraphicFramePr>
        <p:xfrm>
          <a:off x="5329238" y="1464023"/>
          <a:ext cx="1763712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0" name="Equation" r:id="rId7" imgW="774360" imgH="203040" progId="Equation.DSMT4">
                  <p:embed/>
                </p:oleObj>
              </mc:Choice>
              <mc:Fallback>
                <p:oleObj name="Equation" r:id="rId7" imgW="774360" imgH="203040" progId="Equation.DSMT4">
                  <p:embed/>
                  <p:pic>
                    <p:nvPicPr>
                      <p:cNvPr id="10855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9238" y="1464023"/>
                        <a:ext cx="1763712" cy="45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128019"/>
              </p:ext>
            </p:extLst>
          </p:nvPr>
        </p:nvGraphicFramePr>
        <p:xfrm>
          <a:off x="7614477" y="1268760"/>
          <a:ext cx="35052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1" name="公式" r:id="rId9" imgW="3504960" imgH="838080" progId="Equation.3">
                  <p:embed/>
                </p:oleObj>
              </mc:Choice>
              <mc:Fallback>
                <p:oleObj name="公式" r:id="rId9" imgW="3504960" imgH="838080" progId="Equation.3">
                  <p:embed/>
                  <p:pic>
                    <p:nvPicPr>
                      <p:cNvPr id="10855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14477" y="1268760"/>
                        <a:ext cx="35052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5265757"/>
              </p:ext>
            </p:extLst>
          </p:nvPr>
        </p:nvGraphicFramePr>
        <p:xfrm>
          <a:off x="1055440" y="1916832"/>
          <a:ext cx="4972968" cy="12569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2" name="Equation" r:id="rId11" imgW="2260440" imgH="571320" progId="Equation.DSMT4">
                  <p:embed/>
                </p:oleObj>
              </mc:Choice>
              <mc:Fallback>
                <p:oleObj name="Equation" r:id="rId11" imgW="2260440" imgH="571320" progId="Equation.DSMT4">
                  <p:embed/>
                  <p:pic>
                    <p:nvPicPr>
                      <p:cNvPr id="10855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5440" y="1916832"/>
                        <a:ext cx="4972968" cy="12569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9461002"/>
              </p:ext>
            </p:extLst>
          </p:nvPr>
        </p:nvGraphicFramePr>
        <p:xfrm>
          <a:off x="6044940" y="2222408"/>
          <a:ext cx="4497768" cy="1061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3" name="Equation" r:id="rId13" imgW="2044440" imgH="482400" progId="Equation.DSMT4">
                  <p:embed/>
                </p:oleObj>
              </mc:Choice>
              <mc:Fallback>
                <p:oleObj name="Equation" r:id="rId13" imgW="2044440" imgH="482400" progId="Equation.DSMT4">
                  <p:embed/>
                  <p:pic>
                    <p:nvPicPr>
                      <p:cNvPr id="10855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4940" y="2222408"/>
                        <a:ext cx="4497768" cy="10612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5880474"/>
              </p:ext>
            </p:extLst>
          </p:nvPr>
        </p:nvGraphicFramePr>
        <p:xfrm>
          <a:off x="10561641" y="2375912"/>
          <a:ext cx="582876" cy="754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4" name="公式" r:id="rId15" imgW="647640" imgH="838080" progId="Equation.3">
                  <p:embed/>
                </p:oleObj>
              </mc:Choice>
              <mc:Fallback>
                <p:oleObj name="公式" r:id="rId15" imgW="647640" imgH="838080" progId="Equation.3">
                  <p:embed/>
                  <p:pic>
                    <p:nvPicPr>
                      <p:cNvPr id="10855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61641" y="2375912"/>
                        <a:ext cx="582876" cy="7542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" name="组合 20"/>
          <p:cNvGrpSpPr/>
          <p:nvPr/>
        </p:nvGrpSpPr>
        <p:grpSpPr>
          <a:xfrm>
            <a:off x="913046" y="3356992"/>
            <a:ext cx="4530542" cy="765612"/>
            <a:chOff x="913046" y="3356992"/>
            <a:chExt cx="4530542" cy="765612"/>
          </a:xfrm>
        </p:grpSpPr>
        <p:sp>
          <p:nvSpPr>
            <p:cNvPr id="11" name="Text Box 2"/>
            <p:cNvSpPr txBox="1">
              <a:spLocks noChangeArrowheads="1"/>
            </p:cNvSpPr>
            <p:nvPr/>
          </p:nvSpPr>
          <p:spPr bwMode="auto">
            <a:xfrm>
              <a:off x="913046" y="3543399"/>
              <a:ext cx="239553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b="1" i="0" u="none" strike="noStrike" kern="120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+mn-ea"/>
                  <a:ea typeface="+mn-ea"/>
                  <a:cs typeface="+mn-cs"/>
                </a:rPr>
                <a:t>思考题</a:t>
              </a:r>
            </a:p>
          </p:txBody>
        </p:sp>
        <p:grpSp>
          <p:nvGrpSpPr>
            <p:cNvPr id="12" name="组合 11"/>
            <p:cNvGrpSpPr>
              <a:grpSpLocks/>
            </p:cNvGrpSpPr>
            <p:nvPr/>
          </p:nvGrpSpPr>
          <p:grpSpPr bwMode="auto">
            <a:xfrm>
              <a:off x="2279576" y="3356992"/>
              <a:ext cx="3164012" cy="765612"/>
              <a:chOff x="3942258" y="423897"/>
              <a:chExt cx="3164012" cy="765612"/>
            </a:xfrm>
          </p:grpSpPr>
          <p:sp>
            <p:nvSpPr>
              <p:cNvPr id="13" name="Text Box 3"/>
              <p:cNvSpPr txBox="1">
                <a:spLocks noChangeArrowheads="1"/>
              </p:cNvSpPr>
              <p:nvPr/>
            </p:nvSpPr>
            <p:spPr bwMode="auto">
              <a:xfrm>
                <a:off x="3942258" y="616323"/>
                <a:ext cx="243840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CN" altLang="en-US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ea"/>
                    <a:ea typeface="+mn-ea"/>
                    <a:cs typeface="+mn-cs"/>
                  </a:rPr>
                  <a:t>求极限</a:t>
                </a:r>
              </a:p>
            </p:txBody>
          </p:sp>
          <p:graphicFrame>
            <p:nvGraphicFramePr>
              <p:cNvPr id="14" name="Object 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38865062"/>
                  </p:ext>
                </p:extLst>
              </p:nvPr>
            </p:nvGraphicFramePr>
            <p:xfrm>
              <a:off x="5106218" y="423897"/>
              <a:ext cx="2000052" cy="76561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395" name="公式" r:id="rId17" imgW="2222280" imgH="850680" progId="Equation.3">
                      <p:embed/>
                    </p:oleObj>
                  </mc:Choice>
                  <mc:Fallback>
                    <p:oleObj name="公式" r:id="rId17" imgW="2222280" imgH="850680" progId="Equation.3">
                      <p:embed/>
                      <p:pic>
                        <p:nvPicPr>
                          <p:cNvPr id="6" name="Object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06218" y="423897"/>
                            <a:ext cx="2000052" cy="76561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928249" y="4452018"/>
            <a:ext cx="6147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marR="0" lvl="0" indent="0" defTabSz="914400" eaLnBrk="1" latinLnBrk="0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tabLst/>
              <a:defRPr b="1" i="0" u="none" strike="noStrike" cap="none" spc="0" normalizeH="0" baseline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+mn-ea"/>
                <a:ea typeface="+mn-ea"/>
              </a:defRPr>
            </a:lvl1pPr>
            <a:lvl2pPr marL="742950" indent="-285750" eaLnBrk="0" hangingPunct="0">
              <a:defRPr sz="2400">
                <a:ea typeface="宋体" panose="02010600030101010101" pitchFamily="2" charset="-122"/>
              </a:defRPr>
            </a:lvl2pPr>
            <a:lvl3pPr marL="1143000" indent="-228600" eaLnBrk="0" hangingPunct="0">
              <a:defRPr sz="2400">
                <a:ea typeface="宋体" panose="02010600030101010101" pitchFamily="2" charset="-122"/>
              </a:defRPr>
            </a:lvl3pPr>
            <a:lvl4pPr marL="1600200" indent="-228600" eaLnBrk="0" hangingPunct="0">
              <a:defRPr sz="2400">
                <a:ea typeface="宋体" panose="02010600030101010101" pitchFamily="2" charset="-122"/>
              </a:defRPr>
            </a:lvl4pPr>
            <a:lvl5pPr marL="2057400" indent="-228600" eaLnBrk="0" hangingPunct="0">
              <a:defRPr sz="2400"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ea typeface="宋体" panose="02010600030101010101" pitchFamily="2" charset="-122"/>
              </a:defRPr>
            </a:lvl9pPr>
          </a:lstStyle>
          <a:p>
            <a:r>
              <a:rPr lang="zh-CN" altLang="en-US" sz="2400" dirty="0"/>
              <a:t>解</a:t>
            </a:r>
          </a:p>
        </p:txBody>
      </p:sp>
      <p:graphicFrame>
        <p:nvGraphicFramePr>
          <p:cNvPr id="1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6085580"/>
              </p:ext>
            </p:extLst>
          </p:nvPr>
        </p:nvGraphicFramePr>
        <p:xfrm>
          <a:off x="1597789" y="4271909"/>
          <a:ext cx="2000052" cy="76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6" name="公式" r:id="rId19" imgW="2222280" imgH="850680" progId="Equation.3">
                  <p:embed/>
                </p:oleObj>
              </mc:Choice>
              <mc:Fallback>
                <p:oleObj name="公式" r:id="rId19" imgW="2222280" imgH="850680" progId="Equation.3">
                  <p:embed/>
                  <p:pic>
                    <p:nvPicPr>
                      <p:cNvPr id="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789" y="4271909"/>
                        <a:ext cx="2000052" cy="76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5472244"/>
              </p:ext>
            </p:extLst>
          </p:nvPr>
        </p:nvGraphicFramePr>
        <p:xfrm>
          <a:off x="3719736" y="4092062"/>
          <a:ext cx="2971728" cy="1062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7" name="公式" r:id="rId20" imgW="3301920" imgH="1180800" progId="Equation.3">
                  <p:embed/>
                </p:oleObj>
              </mc:Choice>
              <mc:Fallback>
                <p:oleObj name="公式" r:id="rId20" imgW="3301920" imgH="1180800" progId="Equation.3">
                  <p:embed/>
                  <p:pic>
                    <p:nvPicPr>
                      <p:cNvPr id="9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9736" y="4092062"/>
                        <a:ext cx="2971728" cy="10627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7258779"/>
              </p:ext>
            </p:extLst>
          </p:nvPr>
        </p:nvGraphicFramePr>
        <p:xfrm>
          <a:off x="6810587" y="3978002"/>
          <a:ext cx="3417552" cy="1314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8" name="公式" r:id="rId22" imgW="3797280" imgH="1460160" progId="Equation.3">
                  <p:embed/>
                </p:oleObj>
              </mc:Choice>
              <mc:Fallback>
                <p:oleObj name="公式" r:id="rId22" imgW="3797280" imgH="1460160" progId="Equation.3">
                  <p:embed/>
                  <p:pic>
                    <p:nvPicPr>
                      <p:cNvPr id="1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0587" y="3978002"/>
                        <a:ext cx="3417552" cy="13141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314750"/>
              </p:ext>
            </p:extLst>
          </p:nvPr>
        </p:nvGraphicFramePr>
        <p:xfrm>
          <a:off x="10200456" y="4509120"/>
          <a:ext cx="1508760" cy="446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9" name="Equation" r:id="rId24" imgW="685800" imgH="203040" progId="Equation.DSMT4">
                  <p:embed/>
                </p:oleObj>
              </mc:Choice>
              <mc:Fallback>
                <p:oleObj name="Equation" r:id="rId24" imgW="685800" imgH="203040" progId="Equation.DSMT4">
                  <p:embed/>
                  <p:pic>
                    <p:nvPicPr>
                      <p:cNvPr id="11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00456" y="4509120"/>
                        <a:ext cx="1508760" cy="446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695400" y="5373216"/>
            <a:ext cx="10566584" cy="115212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20000"/>
              </a:lnSpc>
              <a:spcAft>
                <a:spcPts val="0"/>
              </a:spcAft>
            </a:pPr>
            <a:r>
              <a:rPr kumimoji="0" lang="zh-CN" altLang="en-US" sz="24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作业 习题</a:t>
            </a:r>
            <a:r>
              <a:rPr kumimoji="0" lang="en-US" altLang="zh-CN" sz="24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2.2:</a:t>
            </a:r>
            <a:r>
              <a:rPr kumimoji="0" lang="en-US" altLang="zh-CN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kumimoji="0" lang="en-US" altLang="zh-CN" sz="24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14(1)</a:t>
            </a:r>
            <a:r>
              <a:rPr kumimoji="0" lang="zh-CN" altLang="en-US" sz="24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23(1)(2)(3)</a:t>
            </a:r>
            <a:r>
              <a:rPr kumimoji="0" lang="zh-CN" altLang="en-US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24(1)(3)(5)</a:t>
            </a:r>
            <a:r>
              <a:rPr kumimoji="0" lang="zh-CN" altLang="en-US" sz="24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24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/>
            </a:r>
            <a:br>
              <a:rPr kumimoji="0" lang="en-US" altLang="zh-CN" sz="24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kumimoji="0" lang="en-US" altLang="zh-CN" sz="24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26(1</a:t>
            </a:r>
            <a:r>
              <a:rPr kumimoji="0" lang="en-US" altLang="zh-CN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r>
              <a:rPr kumimoji="0" lang="zh-CN" altLang="en-US" sz="24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24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32</a:t>
            </a:r>
            <a:r>
              <a:rPr kumimoji="0" lang="zh-CN" altLang="en-US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34</a:t>
            </a:r>
            <a:r>
              <a:rPr kumimoji="0" lang="zh-CN" altLang="en-US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35</a:t>
            </a:r>
            <a:r>
              <a:rPr kumimoji="0" lang="zh-CN" altLang="en-US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24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38.</a:t>
            </a:r>
            <a:endParaRPr kumimoji="0" lang="zh-CN" altLang="en-US" sz="24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6035315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15" grpId="0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692696"/>
            <a:ext cx="10260001" cy="1751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749" y="2629032"/>
            <a:ext cx="10192501" cy="108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575" y="3933056"/>
            <a:ext cx="10215001" cy="164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27443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10461</TotalTime>
  <Words>477</Words>
  <Application>Microsoft Office PowerPoint</Application>
  <PresentationFormat>宽屏</PresentationFormat>
  <Paragraphs>81</Paragraphs>
  <Slides>80</Slides>
  <Notes>4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4</vt:i4>
      </vt:variant>
      <vt:variant>
        <vt:lpstr>幻灯片标题</vt:lpstr>
      </vt:variant>
      <vt:variant>
        <vt:i4>80</vt:i4>
      </vt:variant>
    </vt:vector>
  </HeadingPairs>
  <TitlesOfParts>
    <vt:vector size="95" baseType="lpstr">
      <vt:lpstr>-apple-system</vt:lpstr>
      <vt:lpstr>LMRoman10-Regular-Identity-H</vt:lpstr>
      <vt:lpstr>黑体</vt:lpstr>
      <vt:lpstr>楷体</vt:lpstr>
      <vt:lpstr>楷体_GB2312</vt:lpstr>
      <vt:lpstr>宋体</vt:lpstr>
      <vt:lpstr>Arial</vt:lpstr>
      <vt:lpstr>Cambria Math</vt:lpstr>
      <vt:lpstr>Century Gothic</vt:lpstr>
      <vt:lpstr>Times New Roman</vt:lpstr>
      <vt:lpstr>空演示文稿</vt:lpstr>
      <vt:lpstr>Equation</vt:lpstr>
      <vt:lpstr>公式</vt:lpstr>
      <vt:lpstr>Document</vt:lpstr>
      <vt:lpstr>文档</vt:lpstr>
      <vt:lpstr>PowerPoint 演示文稿</vt:lpstr>
      <vt:lpstr>1. 数列极限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例5 证明: </vt:lpstr>
      <vt:lpstr>PowerPoint 演示文稿</vt:lpstr>
      <vt:lpstr>PowerPoint 演示文稿</vt:lpstr>
      <vt:lpstr>PowerPoint 演示文稿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201</cp:revision>
  <cp:lastPrinted>2024-09-28T10:50:09Z</cp:lastPrinted>
  <dcterms:created xsi:type="dcterms:W3CDTF">2000-10-11T02:23:36Z</dcterms:created>
  <dcterms:modified xsi:type="dcterms:W3CDTF">2025-10-18T08:15:24Z</dcterms:modified>
</cp:coreProperties>
</file>