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  <p:sldMasterId id="2147483709" r:id="rId3"/>
    <p:sldMasterId id="2147483722" r:id="rId4"/>
    <p:sldMasterId id="2147483746" r:id="rId5"/>
    <p:sldMasterId id="2147483758" r:id="rId6"/>
    <p:sldMasterId id="2147483770" r:id="rId7"/>
    <p:sldMasterId id="2147483783" r:id="rId8"/>
    <p:sldMasterId id="2147483795" r:id="rId9"/>
    <p:sldMasterId id="2147483808" r:id="rId10"/>
    <p:sldMasterId id="2147483844" r:id="rId11"/>
    <p:sldMasterId id="2147483880" r:id="rId12"/>
    <p:sldMasterId id="2147483892" r:id="rId13"/>
    <p:sldMasterId id="2147483905" r:id="rId14"/>
  </p:sldMasterIdLst>
  <p:notesMasterIdLst>
    <p:notesMasterId r:id="rId121"/>
  </p:notesMasterIdLst>
  <p:handoutMasterIdLst>
    <p:handoutMasterId r:id="rId122"/>
  </p:handoutMasterIdLst>
  <p:sldIdLst>
    <p:sldId id="514" r:id="rId15"/>
    <p:sldId id="515" r:id="rId16"/>
    <p:sldId id="516" r:id="rId17"/>
    <p:sldId id="517" r:id="rId18"/>
    <p:sldId id="518" r:id="rId19"/>
    <p:sldId id="519" r:id="rId20"/>
    <p:sldId id="520" r:id="rId21"/>
    <p:sldId id="521" r:id="rId22"/>
    <p:sldId id="522" r:id="rId23"/>
    <p:sldId id="523" r:id="rId24"/>
    <p:sldId id="524" r:id="rId25"/>
    <p:sldId id="525" r:id="rId26"/>
    <p:sldId id="526" r:id="rId27"/>
    <p:sldId id="527" r:id="rId28"/>
    <p:sldId id="528" r:id="rId29"/>
    <p:sldId id="529" r:id="rId30"/>
    <p:sldId id="530" r:id="rId31"/>
    <p:sldId id="531" r:id="rId32"/>
    <p:sldId id="532" r:id="rId33"/>
    <p:sldId id="533" r:id="rId34"/>
    <p:sldId id="534" r:id="rId35"/>
    <p:sldId id="535" r:id="rId36"/>
    <p:sldId id="536" r:id="rId37"/>
    <p:sldId id="537" r:id="rId38"/>
    <p:sldId id="538" r:id="rId39"/>
    <p:sldId id="539" r:id="rId40"/>
    <p:sldId id="540" r:id="rId41"/>
    <p:sldId id="541" r:id="rId42"/>
    <p:sldId id="542" r:id="rId43"/>
    <p:sldId id="543" r:id="rId44"/>
    <p:sldId id="544" r:id="rId45"/>
    <p:sldId id="545" r:id="rId46"/>
    <p:sldId id="546" r:id="rId47"/>
    <p:sldId id="547" r:id="rId48"/>
    <p:sldId id="548" r:id="rId49"/>
    <p:sldId id="549" r:id="rId50"/>
    <p:sldId id="374" r:id="rId51"/>
    <p:sldId id="375" r:id="rId52"/>
    <p:sldId id="376" r:id="rId53"/>
    <p:sldId id="377" r:id="rId54"/>
    <p:sldId id="378" r:id="rId55"/>
    <p:sldId id="391" r:id="rId56"/>
    <p:sldId id="379" r:id="rId57"/>
    <p:sldId id="380" r:id="rId58"/>
    <p:sldId id="381" r:id="rId59"/>
    <p:sldId id="382" r:id="rId60"/>
    <p:sldId id="392" r:id="rId61"/>
    <p:sldId id="393" r:id="rId62"/>
    <p:sldId id="394" r:id="rId63"/>
    <p:sldId id="446" r:id="rId64"/>
    <p:sldId id="447" r:id="rId65"/>
    <p:sldId id="434" r:id="rId66"/>
    <p:sldId id="383" r:id="rId67"/>
    <p:sldId id="385" r:id="rId68"/>
    <p:sldId id="513" r:id="rId69"/>
    <p:sldId id="387" r:id="rId70"/>
    <p:sldId id="386" r:id="rId71"/>
    <p:sldId id="395" r:id="rId72"/>
    <p:sldId id="407" r:id="rId73"/>
    <p:sldId id="397" r:id="rId74"/>
    <p:sldId id="398" r:id="rId75"/>
    <p:sldId id="415" r:id="rId76"/>
    <p:sldId id="408" r:id="rId77"/>
    <p:sldId id="409" r:id="rId78"/>
    <p:sldId id="410" r:id="rId79"/>
    <p:sldId id="418" r:id="rId80"/>
    <p:sldId id="411" r:id="rId81"/>
    <p:sldId id="416" r:id="rId82"/>
    <p:sldId id="417" r:id="rId83"/>
    <p:sldId id="412" r:id="rId84"/>
    <p:sldId id="413" r:id="rId85"/>
    <p:sldId id="414" r:id="rId86"/>
    <p:sldId id="419" r:id="rId87"/>
    <p:sldId id="420" r:id="rId88"/>
    <p:sldId id="421" r:id="rId89"/>
    <p:sldId id="422" r:id="rId90"/>
    <p:sldId id="424" r:id="rId91"/>
    <p:sldId id="425" r:id="rId92"/>
    <p:sldId id="426" r:id="rId93"/>
    <p:sldId id="427" r:id="rId94"/>
    <p:sldId id="428" r:id="rId95"/>
    <p:sldId id="423" r:id="rId96"/>
    <p:sldId id="453" r:id="rId97"/>
    <p:sldId id="454" r:id="rId98"/>
    <p:sldId id="455" r:id="rId99"/>
    <p:sldId id="456" r:id="rId100"/>
    <p:sldId id="457" r:id="rId101"/>
    <p:sldId id="458" r:id="rId102"/>
    <p:sldId id="459" r:id="rId103"/>
    <p:sldId id="460" r:id="rId104"/>
    <p:sldId id="476" r:id="rId105"/>
    <p:sldId id="461" r:id="rId106"/>
    <p:sldId id="462" r:id="rId107"/>
    <p:sldId id="463" r:id="rId108"/>
    <p:sldId id="464" r:id="rId109"/>
    <p:sldId id="465" r:id="rId110"/>
    <p:sldId id="466" r:id="rId111"/>
    <p:sldId id="467" r:id="rId112"/>
    <p:sldId id="468" r:id="rId113"/>
    <p:sldId id="469" r:id="rId114"/>
    <p:sldId id="470" r:id="rId115"/>
    <p:sldId id="471" r:id="rId116"/>
    <p:sldId id="472" r:id="rId117"/>
    <p:sldId id="473" r:id="rId118"/>
    <p:sldId id="474" r:id="rId119"/>
    <p:sldId id="475" r:id="rId120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98" d="100"/>
          <a:sy n="98" d="100"/>
        </p:scale>
        <p:origin x="75" y="171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117" Type="http://schemas.openxmlformats.org/officeDocument/2006/relationships/slide" Target="slides/slide103.xml"/><Relationship Id="rId21" Type="http://schemas.openxmlformats.org/officeDocument/2006/relationships/slide" Target="slides/slide7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84" Type="http://schemas.openxmlformats.org/officeDocument/2006/relationships/slide" Target="slides/slide70.xml"/><Relationship Id="rId89" Type="http://schemas.openxmlformats.org/officeDocument/2006/relationships/slide" Target="slides/slide75.xml"/><Relationship Id="rId112" Type="http://schemas.openxmlformats.org/officeDocument/2006/relationships/slide" Target="slides/slide98.xml"/><Relationship Id="rId16" Type="http://schemas.openxmlformats.org/officeDocument/2006/relationships/slide" Target="slides/slide2.xml"/><Relationship Id="rId107" Type="http://schemas.openxmlformats.org/officeDocument/2006/relationships/slide" Target="slides/slide93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102" Type="http://schemas.openxmlformats.org/officeDocument/2006/relationships/slide" Target="slides/slide88.xml"/><Relationship Id="rId12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6.xml"/><Relationship Id="rId95" Type="http://schemas.openxmlformats.org/officeDocument/2006/relationships/slide" Target="slides/slide8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113" Type="http://schemas.openxmlformats.org/officeDocument/2006/relationships/slide" Target="slides/slide99.xml"/><Relationship Id="rId118" Type="http://schemas.openxmlformats.org/officeDocument/2006/relationships/slide" Target="slides/slide104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59" Type="http://schemas.openxmlformats.org/officeDocument/2006/relationships/slide" Target="slides/slide45.xml"/><Relationship Id="rId103" Type="http://schemas.openxmlformats.org/officeDocument/2006/relationships/slide" Target="slides/slide89.xml"/><Relationship Id="rId108" Type="http://schemas.openxmlformats.org/officeDocument/2006/relationships/slide" Target="slides/slide94.xml"/><Relationship Id="rId124" Type="http://schemas.openxmlformats.org/officeDocument/2006/relationships/viewProps" Target="viewProps.xml"/><Relationship Id="rId54" Type="http://schemas.openxmlformats.org/officeDocument/2006/relationships/slide" Target="slides/slide40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91" Type="http://schemas.openxmlformats.org/officeDocument/2006/relationships/slide" Target="slides/slide77.xml"/><Relationship Id="rId96" Type="http://schemas.openxmlformats.org/officeDocument/2006/relationships/slide" Target="slides/slide8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49" Type="http://schemas.openxmlformats.org/officeDocument/2006/relationships/slide" Target="slides/slide35.xml"/><Relationship Id="rId114" Type="http://schemas.openxmlformats.org/officeDocument/2006/relationships/slide" Target="slides/slide100.xml"/><Relationship Id="rId119" Type="http://schemas.openxmlformats.org/officeDocument/2006/relationships/slide" Target="slides/slide105.xml"/><Relationship Id="rId44" Type="http://schemas.openxmlformats.org/officeDocument/2006/relationships/slide" Target="slides/slide30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Relationship Id="rId109" Type="http://schemas.openxmlformats.org/officeDocument/2006/relationships/slide" Target="slides/slide95.xml"/><Relationship Id="rId34" Type="http://schemas.openxmlformats.org/officeDocument/2006/relationships/slide" Target="slides/slide20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76" Type="http://schemas.openxmlformats.org/officeDocument/2006/relationships/slide" Target="slides/slide62.xml"/><Relationship Id="rId97" Type="http://schemas.openxmlformats.org/officeDocument/2006/relationships/slide" Target="slides/slide83.xml"/><Relationship Id="rId104" Type="http://schemas.openxmlformats.org/officeDocument/2006/relationships/slide" Target="slides/slide90.xml"/><Relationship Id="rId120" Type="http://schemas.openxmlformats.org/officeDocument/2006/relationships/slide" Target="slides/slide106.xml"/><Relationship Id="rId12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slide" Target="slides/slide7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5.xml"/><Relationship Id="rId24" Type="http://schemas.openxmlformats.org/officeDocument/2006/relationships/slide" Target="slides/slide10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66" Type="http://schemas.openxmlformats.org/officeDocument/2006/relationships/slide" Target="slides/slide52.xml"/><Relationship Id="rId87" Type="http://schemas.openxmlformats.org/officeDocument/2006/relationships/slide" Target="slides/slide73.xml"/><Relationship Id="rId110" Type="http://schemas.openxmlformats.org/officeDocument/2006/relationships/slide" Target="slides/slide96.xml"/><Relationship Id="rId115" Type="http://schemas.openxmlformats.org/officeDocument/2006/relationships/slide" Target="slides/slide101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56" Type="http://schemas.openxmlformats.org/officeDocument/2006/relationships/slide" Target="slides/slide42.xml"/><Relationship Id="rId77" Type="http://schemas.openxmlformats.org/officeDocument/2006/relationships/slide" Target="slides/slide63.xml"/><Relationship Id="rId100" Type="http://schemas.openxmlformats.org/officeDocument/2006/relationships/slide" Target="slides/slide86.xml"/><Relationship Id="rId105" Type="http://schemas.openxmlformats.org/officeDocument/2006/relationships/slide" Target="slides/slide91.xml"/><Relationship Id="rId12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93" Type="http://schemas.openxmlformats.org/officeDocument/2006/relationships/slide" Target="slides/slide79.xml"/><Relationship Id="rId98" Type="http://schemas.openxmlformats.org/officeDocument/2006/relationships/slide" Target="slides/slide84.xml"/><Relationship Id="rId12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1.xml"/><Relationship Id="rId46" Type="http://schemas.openxmlformats.org/officeDocument/2006/relationships/slide" Target="slides/slide32.xml"/><Relationship Id="rId67" Type="http://schemas.openxmlformats.org/officeDocument/2006/relationships/slide" Target="slides/slide53.xml"/><Relationship Id="rId116" Type="http://schemas.openxmlformats.org/officeDocument/2006/relationships/slide" Target="slides/slide102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62" Type="http://schemas.openxmlformats.org/officeDocument/2006/relationships/slide" Target="slides/slide48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111" Type="http://schemas.openxmlformats.org/officeDocument/2006/relationships/slide" Target="slides/slide97.xml"/><Relationship Id="rId15" Type="http://schemas.openxmlformats.org/officeDocument/2006/relationships/slide" Target="slides/slide1.xml"/><Relationship Id="rId36" Type="http://schemas.openxmlformats.org/officeDocument/2006/relationships/slide" Target="slides/slide22.xml"/><Relationship Id="rId57" Type="http://schemas.openxmlformats.org/officeDocument/2006/relationships/slide" Target="slides/slide43.xml"/><Relationship Id="rId106" Type="http://schemas.openxmlformats.org/officeDocument/2006/relationships/slide" Target="slides/slide92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52" Type="http://schemas.openxmlformats.org/officeDocument/2006/relationships/slide" Target="slides/slide38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94" Type="http://schemas.openxmlformats.org/officeDocument/2006/relationships/slide" Target="slides/slide80.xml"/><Relationship Id="rId99" Type="http://schemas.openxmlformats.org/officeDocument/2006/relationships/slide" Target="slides/slide85.xml"/><Relationship Id="rId101" Type="http://schemas.openxmlformats.org/officeDocument/2006/relationships/slide" Target="slides/slide87.xml"/><Relationship Id="rId12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13" Type="http://schemas.openxmlformats.org/officeDocument/2006/relationships/image" Target="../media/image169.emf"/><Relationship Id="rId3" Type="http://schemas.openxmlformats.org/officeDocument/2006/relationships/image" Target="../media/image159.emf"/><Relationship Id="rId7" Type="http://schemas.openxmlformats.org/officeDocument/2006/relationships/image" Target="../media/image163.emf"/><Relationship Id="rId12" Type="http://schemas.openxmlformats.org/officeDocument/2006/relationships/image" Target="../media/image168.emf"/><Relationship Id="rId2" Type="http://schemas.openxmlformats.org/officeDocument/2006/relationships/image" Target="../media/image158.emf"/><Relationship Id="rId1" Type="http://schemas.openxmlformats.org/officeDocument/2006/relationships/image" Target="../media/image157.emf"/><Relationship Id="rId6" Type="http://schemas.openxmlformats.org/officeDocument/2006/relationships/image" Target="../media/image162.emf"/><Relationship Id="rId11" Type="http://schemas.openxmlformats.org/officeDocument/2006/relationships/image" Target="../media/image167.emf"/><Relationship Id="rId5" Type="http://schemas.openxmlformats.org/officeDocument/2006/relationships/image" Target="../media/image161.emf"/><Relationship Id="rId15" Type="http://schemas.openxmlformats.org/officeDocument/2006/relationships/image" Target="../media/image171.emf"/><Relationship Id="rId10" Type="http://schemas.openxmlformats.org/officeDocument/2006/relationships/image" Target="../media/image166.emf"/><Relationship Id="rId4" Type="http://schemas.openxmlformats.org/officeDocument/2006/relationships/image" Target="../media/image160.emf"/><Relationship Id="rId9" Type="http://schemas.openxmlformats.org/officeDocument/2006/relationships/image" Target="../media/image165.emf"/><Relationship Id="rId14" Type="http://schemas.openxmlformats.org/officeDocument/2006/relationships/image" Target="../media/image170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emf"/><Relationship Id="rId13" Type="http://schemas.openxmlformats.org/officeDocument/2006/relationships/image" Target="../media/image184.emf"/><Relationship Id="rId18" Type="http://schemas.openxmlformats.org/officeDocument/2006/relationships/image" Target="../media/image189.emf"/><Relationship Id="rId3" Type="http://schemas.openxmlformats.org/officeDocument/2006/relationships/image" Target="../media/image174.emf"/><Relationship Id="rId7" Type="http://schemas.openxmlformats.org/officeDocument/2006/relationships/image" Target="../media/image178.emf"/><Relationship Id="rId12" Type="http://schemas.openxmlformats.org/officeDocument/2006/relationships/image" Target="../media/image183.emf"/><Relationship Id="rId17" Type="http://schemas.openxmlformats.org/officeDocument/2006/relationships/image" Target="../media/image188.emf"/><Relationship Id="rId2" Type="http://schemas.openxmlformats.org/officeDocument/2006/relationships/image" Target="../media/image173.emf"/><Relationship Id="rId16" Type="http://schemas.openxmlformats.org/officeDocument/2006/relationships/image" Target="../media/image187.emf"/><Relationship Id="rId1" Type="http://schemas.openxmlformats.org/officeDocument/2006/relationships/image" Target="../media/image172.emf"/><Relationship Id="rId6" Type="http://schemas.openxmlformats.org/officeDocument/2006/relationships/image" Target="../media/image177.emf"/><Relationship Id="rId11" Type="http://schemas.openxmlformats.org/officeDocument/2006/relationships/image" Target="../media/image182.emf"/><Relationship Id="rId5" Type="http://schemas.openxmlformats.org/officeDocument/2006/relationships/image" Target="../media/image176.emf"/><Relationship Id="rId15" Type="http://schemas.openxmlformats.org/officeDocument/2006/relationships/image" Target="../media/image186.emf"/><Relationship Id="rId10" Type="http://schemas.openxmlformats.org/officeDocument/2006/relationships/image" Target="../media/image181.emf"/><Relationship Id="rId19" Type="http://schemas.openxmlformats.org/officeDocument/2006/relationships/image" Target="../media/image190.emf"/><Relationship Id="rId4" Type="http://schemas.openxmlformats.org/officeDocument/2006/relationships/image" Target="../media/image175.emf"/><Relationship Id="rId9" Type="http://schemas.openxmlformats.org/officeDocument/2006/relationships/image" Target="../media/image180.emf"/><Relationship Id="rId14" Type="http://schemas.openxmlformats.org/officeDocument/2006/relationships/image" Target="../media/image185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emf"/><Relationship Id="rId13" Type="http://schemas.openxmlformats.org/officeDocument/2006/relationships/image" Target="../media/image204.emf"/><Relationship Id="rId18" Type="http://schemas.openxmlformats.org/officeDocument/2006/relationships/image" Target="../media/image209.emf"/><Relationship Id="rId3" Type="http://schemas.openxmlformats.org/officeDocument/2006/relationships/image" Target="../media/image194.emf"/><Relationship Id="rId7" Type="http://schemas.openxmlformats.org/officeDocument/2006/relationships/image" Target="../media/image198.emf"/><Relationship Id="rId12" Type="http://schemas.openxmlformats.org/officeDocument/2006/relationships/image" Target="../media/image203.emf"/><Relationship Id="rId17" Type="http://schemas.openxmlformats.org/officeDocument/2006/relationships/image" Target="../media/image208.emf"/><Relationship Id="rId2" Type="http://schemas.openxmlformats.org/officeDocument/2006/relationships/image" Target="../media/image193.emf"/><Relationship Id="rId16" Type="http://schemas.openxmlformats.org/officeDocument/2006/relationships/image" Target="../media/image207.emf"/><Relationship Id="rId20" Type="http://schemas.openxmlformats.org/officeDocument/2006/relationships/image" Target="../media/image211.emf"/><Relationship Id="rId1" Type="http://schemas.openxmlformats.org/officeDocument/2006/relationships/image" Target="../media/image192.emf"/><Relationship Id="rId6" Type="http://schemas.openxmlformats.org/officeDocument/2006/relationships/image" Target="../media/image197.emf"/><Relationship Id="rId11" Type="http://schemas.openxmlformats.org/officeDocument/2006/relationships/image" Target="../media/image202.emf"/><Relationship Id="rId5" Type="http://schemas.openxmlformats.org/officeDocument/2006/relationships/image" Target="../media/image196.emf"/><Relationship Id="rId15" Type="http://schemas.openxmlformats.org/officeDocument/2006/relationships/image" Target="../media/image206.emf"/><Relationship Id="rId10" Type="http://schemas.openxmlformats.org/officeDocument/2006/relationships/image" Target="../media/image201.emf"/><Relationship Id="rId19" Type="http://schemas.openxmlformats.org/officeDocument/2006/relationships/image" Target="../media/image210.emf"/><Relationship Id="rId4" Type="http://schemas.openxmlformats.org/officeDocument/2006/relationships/image" Target="../media/image195.emf"/><Relationship Id="rId9" Type="http://schemas.openxmlformats.org/officeDocument/2006/relationships/image" Target="../media/image200.emf"/><Relationship Id="rId14" Type="http://schemas.openxmlformats.org/officeDocument/2006/relationships/image" Target="../media/image205.emf"/></Relationships>
</file>

<file path=ppt/drawings/_rels/vmlDrawing13.vml.rels><?xml version="1.0" encoding="UTF-8" standalone="yes"?>
<Relationships xmlns="http://schemas.openxmlformats.org/package/2006/relationships"><Relationship Id="rId13" Type="http://schemas.openxmlformats.org/officeDocument/2006/relationships/image" Target="../media/image224.emf"/><Relationship Id="rId18" Type="http://schemas.openxmlformats.org/officeDocument/2006/relationships/image" Target="../media/image229.emf"/><Relationship Id="rId26" Type="http://schemas.openxmlformats.org/officeDocument/2006/relationships/image" Target="../media/image237.emf"/><Relationship Id="rId3" Type="http://schemas.openxmlformats.org/officeDocument/2006/relationships/image" Target="../media/image214.emf"/><Relationship Id="rId21" Type="http://schemas.openxmlformats.org/officeDocument/2006/relationships/image" Target="../media/image232.emf"/><Relationship Id="rId34" Type="http://schemas.openxmlformats.org/officeDocument/2006/relationships/image" Target="../media/image245.emf"/><Relationship Id="rId7" Type="http://schemas.openxmlformats.org/officeDocument/2006/relationships/image" Target="../media/image218.emf"/><Relationship Id="rId12" Type="http://schemas.openxmlformats.org/officeDocument/2006/relationships/image" Target="../media/image223.emf"/><Relationship Id="rId17" Type="http://schemas.openxmlformats.org/officeDocument/2006/relationships/image" Target="../media/image228.emf"/><Relationship Id="rId25" Type="http://schemas.openxmlformats.org/officeDocument/2006/relationships/image" Target="../media/image236.emf"/><Relationship Id="rId33" Type="http://schemas.openxmlformats.org/officeDocument/2006/relationships/image" Target="../media/image244.emf"/><Relationship Id="rId2" Type="http://schemas.openxmlformats.org/officeDocument/2006/relationships/image" Target="../media/image213.emf"/><Relationship Id="rId16" Type="http://schemas.openxmlformats.org/officeDocument/2006/relationships/image" Target="../media/image227.emf"/><Relationship Id="rId20" Type="http://schemas.openxmlformats.org/officeDocument/2006/relationships/image" Target="../media/image231.emf"/><Relationship Id="rId29" Type="http://schemas.openxmlformats.org/officeDocument/2006/relationships/image" Target="../media/image240.emf"/><Relationship Id="rId1" Type="http://schemas.openxmlformats.org/officeDocument/2006/relationships/image" Target="../media/image212.emf"/><Relationship Id="rId6" Type="http://schemas.openxmlformats.org/officeDocument/2006/relationships/image" Target="../media/image217.emf"/><Relationship Id="rId11" Type="http://schemas.openxmlformats.org/officeDocument/2006/relationships/image" Target="../media/image222.emf"/><Relationship Id="rId24" Type="http://schemas.openxmlformats.org/officeDocument/2006/relationships/image" Target="../media/image235.emf"/><Relationship Id="rId32" Type="http://schemas.openxmlformats.org/officeDocument/2006/relationships/image" Target="../media/image243.emf"/><Relationship Id="rId5" Type="http://schemas.openxmlformats.org/officeDocument/2006/relationships/image" Target="../media/image216.emf"/><Relationship Id="rId15" Type="http://schemas.openxmlformats.org/officeDocument/2006/relationships/image" Target="../media/image226.emf"/><Relationship Id="rId23" Type="http://schemas.openxmlformats.org/officeDocument/2006/relationships/image" Target="../media/image234.emf"/><Relationship Id="rId28" Type="http://schemas.openxmlformats.org/officeDocument/2006/relationships/image" Target="../media/image239.emf"/><Relationship Id="rId10" Type="http://schemas.openxmlformats.org/officeDocument/2006/relationships/image" Target="../media/image221.emf"/><Relationship Id="rId19" Type="http://schemas.openxmlformats.org/officeDocument/2006/relationships/image" Target="../media/image230.emf"/><Relationship Id="rId31" Type="http://schemas.openxmlformats.org/officeDocument/2006/relationships/image" Target="../media/image242.emf"/><Relationship Id="rId4" Type="http://schemas.openxmlformats.org/officeDocument/2006/relationships/image" Target="../media/image215.emf"/><Relationship Id="rId9" Type="http://schemas.openxmlformats.org/officeDocument/2006/relationships/image" Target="../media/image220.emf"/><Relationship Id="rId14" Type="http://schemas.openxmlformats.org/officeDocument/2006/relationships/image" Target="../media/image225.emf"/><Relationship Id="rId22" Type="http://schemas.openxmlformats.org/officeDocument/2006/relationships/image" Target="../media/image233.emf"/><Relationship Id="rId27" Type="http://schemas.openxmlformats.org/officeDocument/2006/relationships/image" Target="../media/image238.emf"/><Relationship Id="rId30" Type="http://schemas.openxmlformats.org/officeDocument/2006/relationships/image" Target="../media/image241.emf"/><Relationship Id="rId8" Type="http://schemas.openxmlformats.org/officeDocument/2006/relationships/image" Target="../media/image21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3.emf"/><Relationship Id="rId13" Type="http://schemas.openxmlformats.org/officeDocument/2006/relationships/image" Target="../media/image258.emf"/><Relationship Id="rId18" Type="http://schemas.openxmlformats.org/officeDocument/2006/relationships/image" Target="../media/image263.emf"/><Relationship Id="rId3" Type="http://schemas.openxmlformats.org/officeDocument/2006/relationships/image" Target="../media/image248.emf"/><Relationship Id="rId21" Type="http://schemas.openxmlformats.org/officeDocument/2006/relationships/image" Target="../media/image266.emf"/><Relationship Id="rId7" Type="http://schemas.openxmlformats.org/officeDocument/2006/relationships/image" Target="../media/image252.emf"/><Relationship Id="rId12" Type="http://schemas.openxmlformats.org/officeDocument/2006/relationships/image" Target="../media/image257.emf"/><Relationship Id="rId17" Type="http://schemas.openxmlformats.org/officeDocument/2006/relationships/image" Target="../media/image262.emf"/><Relationship Id="rId2" Type="http://schemas.openxmlformats.org/officeDocument/2006/relationships/image" Target="../media/image247.emf"/><Relationship Id="rId16" Type="http://schemas.openxmlformats.org/officeDocument/2006/relationships/image" Target="../media/image261.emf"/><Relationship Id="rId20" Type="http://schemas.openxmlformats.org/officeDocument/2006/relationships/image" Target="../media/image265.emf"/><Relationship Id="rId1" Type="http://schemas.openxmlformats.org/officeDocument/2006/relationships/image" Target="../media/image246.emf"/><Relationship Id="rId6" Type="http://schemas.openxmlformats.org/officeDocument/2006/relationships/image" Target="../media/image251.emf"/><Relationship Id="rId11" Type="http://schemas.openxmlformats.org/officeDocument/2006/relationships/image" Target="../media/image256.emf"/><Relationship Id="rId5" Type="http://schemas.openxmlformats.org/officeDocument/2006/relationships/image" Target="../media/image250.emf"/><Relationship Id="rId15" Type="http://schemas.openxmlformats.org/officeDocument/2006/relationships/image" Target="../media/image260.emf"/><Relationship Id="rId10" Type="http://schemas.openxmlformats.org/officeDocument/2006/relationships/image" Target="../media/image255.emf"/><Relationship Id="rId19" Type="http://schemas.openxmlformats.org/officeDocument/2006/relationships/image" Target="../media/image264.emf"/><Relationship Id="rId4" Type="http://schemas.openxmlformats.org/officeDocument/2006/relationships/image" Target="../media/image249.emf"/><Relationship Id="rId9" Type="http://schemas.openxmlformats.org/officeDocument/2006/relationships/image" Target="../media/image254.emf"/><Relationship Id="rId14" Type="http://schemas.openxmlformats.org/officeDocument/2006/relationships/image" Target="../media/image259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emf"/><Relationship Id="rId3" Type="http://schemas.openxmlformats.org/officeDocument/2006/relationships/image" Target="../media/image269.emf"/><Relationship Id="rId7" Type="http://schemas.openxmlformats.org/officeDocument/2006/relationships/image" Target="../media/image273.emf"/><Relationship Id="rId12" Type="http://schemas.openxmlformats.org/officeDocument/2006/relationships/image" Target="../media/image278.emf"/><Relationship Id="rId2" Type="http://schemas.openxmlformats.org/officeDocument/2006/relationships/image" Target="../media/image268.emf"/><Relationship Id="rId1" Type="http://schemas.openxmlformats.org/officeDocument/2006/relationships/image" Target="../media/image267.emf"/><Relationship Id="rId6" Type="http://schemas.openxmlformats.org/officeDocument/2006/relationships/image" Target="../media/image272.emf"/><Relationship Id="rId11" Type="http://schemas.openxmlformats.org/officeDocument/2006/relationships/image" Target="../media/image277.emf"/><Relationship Id="rId5" Type="http://schemas.openxmlformats.org/officeDocument/2006/relationships/image" Target="../media/image271.emf"/><Relationship Id="rId10" Type="http://schemas.openxmlformats.org/officeDocument/2006/relationships/image" Target="../media/image276.emf"/><Relationship Id="rId4" Type="http://schemas.openxmlformats.org/officeDocument/2006/relationships/image" Target="../media/image270.emf"/><Relationship Id="rId9" Type="http://schemas.openxmlformats.org/officeDocument/2006/relationships/image" Target="../media/image275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wmf"/><Relationship Id="rId3" Type="http://schemas.openxmlformats.org/officeDocument/2006/relationships/image" Target="../media/image282.wmf"/><Relationship Id="rId7" Type="http://schemas.openxmlformats.org/officeDocument/2006/relationships/image" Target="../media/image286.wmf"/><Relationship Id="rId2" Type="http://schemas.openxmlformats.org/officeDocument/2006/relationships/image" Target="../media/image281.wmf"/><Relationship Id="rId1" Type="http://schemas.openxmlformats.org/officeDocument/2006/relationships/image" Target="../media/image280.wmf"/><Relationship Id="rId6" Type="http://schemas.openxmlformats.org/officeDocument/2006/relationships/image" Target="../media/image285.wmf"/><Relationship Id="rId5" Type="http://schemas.openxmlformats.org/officeDocument/2006/relationships/image" Target="../media/image284.wmf"/><Relationship Id="rId4" Type="http://schemas.openxmlformats.org/officeDocument/2006/relationships/image" Target="../media/image28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wmf"/><Relationship Id="rId7" Type="http://schemas.openxmlformats.org/officeDocument/2006/relationships/image" Target="../media/image292.wmf"/><Relationship Id="rId2" Type="http://schemas.openxmlformats.org/officeDocument/2006/relationships/image" Target="../media/image281.wmf"/><Relationship Id="rId1" Type="http://schemas.openxmlformats.org/officeDocument/2006/relationships/image" Target="../media/image288.wmf"/><Relationship Id="rId6" Type="http://schemas.openxmlformats.org/officeDocument/2006/relationships/image" Target="../media/image291.wmf"/><Relationship Id="rId5" Type="http://schemas.openxmlformats.org/officeDocument/2006/relationships/image" Target="../media/image290.wmf"/><Relationship Id="rId4" Type="http://schemas.openxmlformats.org/officeDocument/2006/relationships/image" Target="../media/image289.w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0.wmf"/><Relationship Id="rId3" Type="http://schemas.openxmlformats.org/officeDocument/2006/relationships/image" Target="../media/image295.wmf"/><Relationship Id="rId7" Type="http://schemas.openxmlformats.org/officeDocument/2006/relationships/image" Target="../media/image299.wmf"/><Relationship Id="rId2" Type="http://schemas.openxmlformats.org/officeDocument/2006/relationships/image" Target="../media/image294.wmf"/><Relationship Id="rId1" Type="http://schemas.openxmlformats.org/officeDocument/2006/relationships/image" Target="../media/image293.wmf"/><Relationship Id="rId6" Type="http://schemas.openxmlformats.org/officeDocument/2006/relationships/image" Target="../media/image298.wmf"/><Relationship Id="rId5" Type="http://schemas.openxmlformats.org/officeDocument/2006/relationships/image" Target="../media/image297.wmf"/><Relationship Id="rId10" Type="http://schemas.openxmlformats.org/officeDocument/2006/relationships/image" Target="../media/image302.emf"/><Relationship Id="rId4" Type="http://schemas.openxmlformats.org/officeDocument/2006/relationships/image" Target="../media/image296.wmf"/><Relationship Id="rId9" Type="http://schemas.openxmlformats.org/officeDocument/2006/relationships/image" Target="../media/image301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11.wmf"/><Relationship Id="rId3" Type="http://schemas.openxmlformats.org/officeDocument/2006/relationships/image" Target="../media/image306.wmf"/><Relationship Id="rId7" Type="http://schemas.openxmlformats.org/officeDocument/2006/relationships/image" Target="../media/image310.wmf"/><Relationship Id="rId2" Type="http://schemas.openxmlformats.org/officeDocument/2006/relationships/image" Target="../media/image305.wmf"/><Relationship Id="rId1" Type="http://schemas.openxmlformats.org/officeDocument/2006/relationships/image" Target="../media/image304.wmf"/><Relationship Id="rId6" Type="http://schemas.openxmlformats.org/officeDocument/2006/relationships/image" Target="../media/image309.wmf"/><Relationship Id="rId5" Type="http://schemas.openxmlformats.org/officeDocument/2006/relationships/image" Target="../media/image308.wmf"/><Relationship Id="rId10" Type="http://schemas.openxmlformats.org/officeDocument/2006/relationships/image" Target="../media/image313.wmf"/><Relationship Id="rId4" Type="http://schemas.openxmlformats.org/officeDocument/2006/relationships/image" Target="../media/image307.wmf"/><Relationship Id="rId9" Type="http://schemas.openxmlformats.org/officeDocument/2006/relationships/image" Target="../media/image312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image" Target="../media/image21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12" Type="http://schemas.openxmlformats.org/officeDocument/2006/relationships/image" Target="../media/image20.emf"/><Relationship Id="rId2" Type="http://schemas.openxmlformats.org/officeDocument/2006/relationships/image" Target="../media/image10.emf"/><Relationship Id="rId16" Type="http://schemas.openxmlformats.org/officeDocument/2006/relationships/image" Target="../media/image24.emf"/><Relationship Id="rId1" Type="http://schemas.openxmlformats.org/officeDocument/2006/relationships/image" Target="../media/image9.emf"/><Relationship Id="rId6" Type="http://schemas.openxmlformats.org/officeDocument/2006/relationships/image" Target="../media/image14.emf"/><Relationship Id="rId11" Type="http://schemas.openxmlformats.org/officeDocument/2006/relationships/image" Target="../media/image19.emf"/><Relationship Id="rId5" Type="http://schemas.openxmlformats.org/officeDocument/2006/relationships/image" Target="../media/image13.emf"/><Relationship Id="rId15" Type="http://schemas.openxmlformats.org/officeDocument/2006/relationships/image" Target="../media/image2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Relationship Id="rId14" Type="http://schemas.openxmlformats.org/officeDocument/2006/relationships/image" Target="../media/image22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emf"/><Relationship Id="rId3" Type="http://schemas.openxmlformats.org/officeDocument/2006/relationships/image" Target="../media/image316.emf"/><Relationship Id="rId7" Type="http://schemas.openxmlformats.org/officeDocument/2006/relationships/image" Target="../media/image320.emf"/><Relationship Id="rId12" Type="http://schemas.openxmlformats.org/officeDocument/2006/relationships/image" Target="../media/image325.emf"/><Relationship Id="rId2" Type="http://schemas.openxmlformats.org/officeDocument/2006/relationships/image" Target="../media/image315.emf"/><Relationship Id="rId1" Type="http://schemas.openxmlformats.org/officeDocument/2006/relationships/image" Target="../media/image314.emf"/><Relationship Id="rId6" Type="http://schemas.openxmlformats.org/officeDocument/2006/relationships/image" Target="../media/image319.emf"/><Relationship Id="rId11" Type="http://schemas.openxmlformats.org/officeDocument/2006/relationships/image" Target="../media/image324.emf"/><Relationship Id="rId5" Type="http://schemas.openxmlformats.org/officeDocument/2006/relationships/image" Target="../media/image318.emf"/><Relationship Id="rId10" Type="http://schemas.openxmlformats.org/officeDocument/2006/relationships/image" Target="../media/image323.emf"/><Relationship Id="rId4" Type="http://schemas.openxmlformats.org/officeDocument/2006/relationships/image" Target="../media/image317.emf"/><Relationship Id="rId9" Type="http://schemas.openxmlformats.org/officeDocument/2006/relationships/image" Target="../media/image322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3.emf"/><Relationship Id="rId3" Type="http://schemas.openxmlformats.org/officeDocument/2006/relationships/image" Target="../media/image328.emf"/><Relationship Id="rId7" Type="http://schemas.openxmlformats.org/officeDocument/2006/relationships/image" Target="../media/image332.emf"/><Relationship Id="rId2" Type="http://schemas.openxmlformats.org/officeDocument/2006/relationships/image" Target="../media/image327.emf"/><Relationship Id="rId1" Type="http://schemas.openxmlformats.org/officeDocument/2006/relationships/image" Target="../media/image326.emf"/><Relationship Id="rId6" Type="http://schemas.openxmlformats.org/officeDocument/2006/relationships/image" Target="../media/image331.emf"/><Relationship Id="rId5" Type="http://schemas.openxmlformats.org/officeDocument/2006/relationships/image" Target="../media/image330.emf"/><Relationship Id="rId4" Type="http://schemas.openxmlformats.org/officeDocument/2006/relationships/image" Target="../media/image329.emf"/><Relationship Id="rId9" Type="http://schemas.openxmlformats.org/officeDocument/2006/relationships/image" Target="../media/image334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emf"/><Relationship Id="rId13" Type="http://schemas.openxmlformats.org/officeDocument/2006/relationships/image" Target="../media/image347.emf"/><Relationship Id="rId18" Type="http://schemas.openxmlformats.org/officeDocument/2006/relationships/image" Target="../media/image352.emf"/><Relationship Id="rId3" Type="http://schemas.openxmlformats.org/officeDocument/2006/relationships/image" Target="../media/image337.emf"/><Relationship Id="rId7" Type="http://schemas.openxmlformats.org/officeDocument/2006/relationships/image" Target="../media/image341.emf"/><Relationship Id="rId12" Type="http://schemas.openxmlformats.org/officeDocument/2006/relationships/image" Target="../media/image346.emf"/><Relationship Id="rId17" Type="http://schemas.openxmlformats.org/officeDocument/2006/relationships/image" Target="../media/image351.emf"/><Relationship Id="rId2" Type="http://schemas.openxmlformats.org/officeDocument/2006/relationships/image" Target="../media/image336.emf"/><Relationship Id="rId16" Type="http://schemas.openxmlformats.org/officeDocument/2006/relationships/image" Target="../media/image350.emf"/><Relationship Id="rId1" Type="http://schemas.openxmlformats.org/officeDocument/2006/relationships/image" Target="../media/image335.emf"/><Relationship Id="rId6" Type="http://schemas.openxmlformats.org/officeDocument/2006/relationships/image" Target="../media/image340.emf"/><Relationship Id="rId11" Type="http://schemas.openxmlformats.org/officeDocument/2006/relationships/image" Target="../media/image345.emf"/><Relationship Id="rId5" Type="http://schemas.openxmlformats.org/officeDocument/2006/relationships/image" Target="../media/image339.emf"/><Relationship Id="rId15" Type="http://schemas.openxmlformats.org/officeDocument/2006/relationships/image" Target="../media/image349.emf"/><Relationship Id="rId10" Type="http://schemas.openxmlformats.org/officeDocument/2006/relationships/image" Target="../media/image344.emf"/><Relationship Id="rId19" Type="http://schemas.openxmlformats.org/officeDocument/2006/relationships/image" Target="../media/image353.emf"/><Relationship Id="rId4" Type="http://schemas.openxmlformats.org/officeDocument/2006/relationships/image" Target="../media/image338.emf"/><Relationship Id="rId9" Type="http://schemas.openxmlformats.org/officeDocument/2006/relationships/image" Target="../media/image343.emf"/><Relationship Id="rId14" Type="http://schemas.openxmlformats.org/officeDocument/2006/relationships/image" Target="../media/image348.emf"/></Relationships>
</file>

<file path=ppt/drawings/_rels/vmlDrawing2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1.emf"/><Relationship Id="rId13" Type="http://schemas.openxmlformats.org/officeDocument/2006/relationships/image" Target="../media/image366.emf"/><Relationship Id="rId3" Type="http://schemas.openxmlformats.org/officeDocument/2006/relationships/image" Target="../media/image356.emf"/><Relationship Id="rId7" Type="http://schemas.openxmlformats.org/officeDocument/2006/relationships/image" Target="../media/image360.emf"/><Relationship Id="rId12" Type="http://schemas.openxmlformats.org/officeDocument/2006/relationships/image" Target="../media/image365.emf"/><Relationship Id="rId17" Type="http://schemas.openxmlformats.org/officeDocument/2006/relationships/image" Target="../media/image370.emf"/><Relationship Id="rId2" Type="http://schemas.openxmlformats.org/officeDocument/2006/relationships/image" Target="../media/image355.emf"/><Relationship Id="rId16" Type="http://schemas.openxmlformats.org/officeDocument/2006/relationships/image" Target="../media/image369.emf"/><Relationship Id="rId1" Type="http://schemas.openxmlformats.org/officeDocument/2006/relationships/image" Target="../media/image354.emf"/><Relationship Id="rId6" Type="http://schemas.openxmlformats.org/officeDocument/2006/relationships/image" Target="../media/image359.emf"/><Relationship Id="rId11" Type="http://schemas.openxmlformats.org/officeDocument/2006/relationships/image" Target="../media/image364.emf"/><Relationship Id="rId5" Type="http://schemas.openxmlformats.org/officeDocument/2006/relationships/image" Target="../media/image358.emf"/><Relationship Id="rId15" Type="http://schemas.openxmlformats.org/officeDocument/2006/relationships/image" Target="../media/image368.emf"/><Relationship Id="rId10" Type="http://schemas.openxmlformats.org/officeDocument/2006/relationships/image" Target="../media/image363.emf"/><Relationship Id="rId4" Type="http://schemas.openxmlformats.org/officeDocument/2006/relationships/image" Target="../media/image357.emf"/><Relationship Id="rId9" Type="http://schemas.openxmlformats.org/officeDocument/2006/relationships/image" Target="../media/image362.emf"/><Relationship Id="rId14" Type="http://schemas.openxmlformats.org/officeDocument/2006/relationships/image" Target="../media/image367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8.emf"/><Relationship Id="rId3" Type="http://schemas.openxmlformats.org/officeDocument/2006/relationships/image" Target="../media/image373.emf"/><Relationship Id="rId7" Type="http://schemas.openxmlformats.org/officeDocument/2006/relationships/image" Target="../media/image377.emf"/><Relationship Id="rId2" Type="http://schemas.openxmlformats.org/officeDocument/2006/relationships/image" Target="../media/image372.emf"/><Relationship Id="rId1" Type="http://schemas.openxmlformats.org/officeDocument/2006/relationships/image" Target="../media/image371.emf"/><Relationship Id="rId6" Type="http://schemas.openxmlformats.org/officeDocument/2006/relationships/image" Target="../media/image376.emf"/><Relationship Id="rId5" Type="http://schemas.openxmlformats.org/officeDocument/2006/relationships/image" Target="../media/image375.emf"/><Relationship Id="rId4" Type="http://schemas.openxmlformats.org/officeDocument/2006/relationships/image" Target="../media/image374.e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6.emf"/><Relationship Id="rId13" Type="http://schemas.openxmlformats.org/officeDocument/2006/relationships/image" Target="../media/image391.emf"/><Relationship Id="rId3" Type="http://schemas.openxmlformats.org/officeDocument/2006/relationships/image" Target="../media/image381.emf"/><Relationship Id="rId7" Type="http://schemas.openxmlformats.org/officeDocument/2006/relationships/image" Target="../media/image385.emf"/><Relationship Id="rId12" Type="http://schemas.openxmlformats.org/officeDocument/2006/relationships/image" Target="../media/image390.emf"/><Relationship Id="rId2" Type="http://schemas.openxmlformats.org/officeDocument/2006/relationships/image" Target="../media/image380.emf"/><Relationship Id="rId1" Type="http://schemas.openxmlformats.org/officeDocument/2006/relationships/image" Target="../media/image379.emf"/><Relationship Id="rId6" Type="http://schemas.openxmlformats.org/officeDocument/2006/relationships/image" Target="../media/image384.emf"/><Relationship Id="rId11" Type="http://schemas.openxmlformats.org/officeDocument/2006/relationships/image" Target="../media/image389.emf"/><Relationship Id="rId5" Type="http://schemas.openxmlformats.org/officeDocument/2006/relationships/image" Target="../media/image383.emf"/><Relationship Id="rId15" Type="http://schemas.openxmlformats.org/officeDocument/2006/relationships/image" Target="../media/image393.emf"/><Relationship Id="rId10" Type="http://schemas.openxmlformats.org/officeDocument/2006/relationships/image" Target="../media/image388.emf"/><Relationship Id="rId4" Type="http://schemas.openxmlformats.org/officeDocument/2006/relationships/image" Target="../media/image382.emf"/><Relationship Id="rId9" Type="http://schemas.openxmlformats.org/officeDocument/2006/relationships/image" Target="../media/image387.emf"/><Relationship Id="rId14" Type="http://schemas.openxmlformats.org/officeDocument/2006/relationships/image" Target="../media/image392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emf"/><Relationship Id="rId13" Type="http://schemas.openxmlformats.org/officeDocument/2006/relationships/image" Target="../media/image406.emf"/><Relationship Id="rId3" Type="http://schemas.openxmlformats.org/officeDocument/2006/relationships/image" Target="../media/image396.emf"/><Relationship Id="rId7" Type="http://schemas.openxmlformats.org/officeDocument/2006/relationships/image" Target="../media/image400.emf"/><Relationship Id="rId12" Type="http://schemas.openxmlformats.org/officeDocument/2006/relationships/image" Target="../media/image405.emf"/><Relationship Id="rId2" Type="http://schemas.openxmlformats.org/officeDocument/2006/relationships/image" Target="../media/image395.emf"/><Relationship Id="rId1" Type="http://schemas.openxmlformats.org/officeDocument/2006/relationships/image" Target="../media/image394.emf"/><Relationship Id="rId6" Type="http://schemas.openxmlformats.org/officeDocument/2006/relationships/image" Target="../media/image399.emf"/><Relationship Id="rId11" Type="http://schemas.openxmlformats.org/officeDocument/2006/relationships/image" Target="../media/image404.emf"/><Relationship Id="rId5" Type="http://schemas.openxmlformats.org/officeDocument/2006/relationships/image" Target="../media/image398.emf"/><Relationship Id="rId15" Type="http://schemas.openxmlformats.org/officeDocument/2006/relationships/image" Target="../media/image408.emf"/><Relationship Id="rId10" Type="http://schemas.openxmlformats.org/officeDocument/2006/relationships/image" Target="../media/image403.emf"/><Relationship Id="rId4" Type="http://schemas.openxmlformats.org/officeDocument/2006/relationships/image" Target="../media/image397.emf"/><Relationship Id="rId9" Type="http://schemas.openxmlformats.org/officeDocument/2006/relationships/image" Target="../media/image402.emf"/><Relationship Id="rId14" Type="http://schemas.openxmlformats.org/officeDocument/2006/relationships/image" Target="../media/image407.emf"/></Relationships>
</file>

<file path=ppt/drawings/_rels/vmlDrawing2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6.emf"/><Relationship Id="rId3" Type="http://schemas.openxmlformats.org/officeDocument/2006/relationships/image" Target="../media/image411.wmf"/><Relationship Id="rId7" Type="http://schemas.openxmlformats.org/officeDocument/2006/relationships/image" Target="../media/image415.emf"/><Relationship Id="rId2" Type="http://schemas.openxmlformats.org/officeDocument/2006/relationships/image" Target="../media/image410.wmf"/><Relationship Id="rId1" Type="http://schemas.openxmlformats.org/officeDocument/2006/relationships/image" Target="../media/image409.wmf"/><Relationship Id="rId6" Type="http://schemas.openxmlformats.org/officeDocument/2006/relationships/image" Target="../media/image414.wmf"/><Relationship Id="rId5" Type="http://schemas.openxmlformats.org/officeDocument/2006/relationships/image" Target="../media/image413.emf"/><Relationship Id="rId4" Type="http://schemas.openxmlformats.org/officeDocument/2006/relationships/image" Target="../media/image412.emf"/></Relationships>
</file>

<file path=ppt/drawings/_rels/vmlDrawing28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8.emf"/><Relationship Id="rId13" Type="http://schemas.openxmlformats.org/officeDocument/2006/relationships/image" Target="../media/image443.emf"/><Relationship Id="rId18" Type="http://schemas.openxmlformats.org/officeDocument/2006/relationships/image" Target="../media/image448.emf"/><Relationship Id="rId3" Type="http://schemas.openxmlformats.org/officeDocument/2006/relationships/image" Target="../media/image433.emf"/><Relationship Id="rId7" Type="http://schemas.openxmlformats.org/officeDocument/2006/relationships/image" Target="../media/image437.emf"/><Relationship Id="rId12" Type="http://schemas.openxmlformats.org/officeDocument/2006/relationships/image" Target="../media/image442.emf"/><Relationship Id="rId17" Type="http://schemas.openxmlformats.org/officeDocument/2006/relationships/image" Target="../media/image447.emf"/><Relationship Id="rId2" Type="http://schemas.openxmlformats.org/officeDocument/2006/relationships/image" Target="../media/image432.emf"/><Relationship Id="rId16" Type="http://schemas.openxmlformats.org/officeDocument/2006/relationships/image" Target="../media/image446.emf"/><Relationship Id="rId20" Type="http://schemas.openxmlformats.org/officeDocument/2006/relationships/image" Target="../media/image450.emf"/><Relationship Id="rId1" Type="http://schemas.openxmlformats.org/officeDocument/2006/relationships/image" Target="../media/image431.emf"/><Relationship Id="rId6" Type="http://schemas.openxmlformats.org/officeDocument/2006/relationships/image" Target="../media/image436.emf"/><Relationship Id="rId11" Type="http://schemas.openxmlformats.org/officeDocument/2006/relationships/image" Target="../media/image441.emf"/><Relationship Id="rId5" Type="http://schemas.openxmlformats.org/officeDocument/2006/relationships/image" Target="../media/image435.emf"/><Relationship Id="rId15" Type="http://schemas.openxmlformats.org/officeDocument/2006/relationships/image" Target="../media/image445.emf"/><Relationship Id="rId10" Type="http://schemas.openxmlformats.org/officeDocument/2006/relationships/image" Target="../media/image440.emf"/><Relationship Id="rId19" Type="http://schemas.openxmlformats.org/officeDocument/2006/relationships/image" Target="../media/image449.emf"/><Relationship Id="rId4" Type="http://schemas.openxmlformats.org/officeDocument/2006/relationships/image" Target="../media/image434.emf"/><Relationship Id="rId9" Type="http://schemas.openxmlformats.org/officeDocument/2006/relationships/image" Target="../media/image439.emf"/><Relationship Id="rId14" Type="http://schemas.openxmlformats.org/officeDocument/2006/relationships/image" Target="../media/image444.emf"/></Relationships>
</file>

<file path=ppt/drawings/_rels/vmlDrawing2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8.emf"/><Relationship Id="rId13" Type="http://schemas.openxmlformats.org/officeDocument/2006/relationships/image" Target="../media/image463.emf"/><Relationship Id="rId3" Type="http://schemas.openxmlformats.org/officeDocument/2006/relationships/image" Target="../media/image453.emf"/><Relationship Id="rId7" Type="http://schemas.openxmlformats.org/officeDocument/2006/relationships/image" Target="../media/image457.emf"/><Relationship Id="rId12" Type="http://schemas.openxmlformats.org/officeDocument/2006/relationships/image" Target="../media/image462.emf"/><Relationship Id="rId2" Type="http://schemas.openxmlformats.org/officeDocument/2006/relationships/image" Target="../media/image452.emf"/><Relationship Id="rId1" Type="http://schemas.openxmlformats.org/officeDocument/2006/relationships/image" Target="../media/image451.emf"/><Relationship Id="rId6" Type="http://schemas.openxmlformats.org/officeDocument/2006/relationships/image" Target="../media/image456.emf"/><Relationship Id="rId11" Type="http://schemas.openxmlformats.org/officeDocument/2006/relationships/image" Target="../media/image461.emf"/><Relationship Id="rId5" Type="http://schemas.openxmlformats.org/officeDocument/2006/relationships/image" Target="../media/image455.emf"/><Relationship Id="rId15" Type="http://schemas.openxmlformats.org/officeDocument/2006/relationships/image" Target="../media/image465.emf"/><Relationship Id="rId10" Type="http://schemas.openxmlformats.org/officeDocument/2006/relationships/image" Target="../media/image460.emf"/><Relationship Id="rId4" Type="http://schemas.openxmlformats.org/officeDocument/2006/relationships/image" Target="../media/image454.emf"/><Relationship Id="rId9" Type="http://schemas.openxmlformats.org/officeDocument/2006/relationships/image" Target="../media/image459.emf"/><Relationship Id="rId14" Type="http://schemas.openxmlformats.org/officeDocument/2006/relationships/image" Target="../media/image464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13" Type="http://schemas.openxmlformats.org/officeDocument/2006/relationships/image" Target="../media/image38.emf"/><Relationship Id="rId18" Type="http://schemas.openxmlformats.org/officeDocument/2006/relationships/image" Target="../media/image43.emf"/><Relationship Id="rId3" Type="http://schemas.openxmlformats.org/officeDocument/2006/relationships/image" Target="../media/image28.emf"/><Relationship Id="rId21" Type="http://schemas.openxmlformats.org/officeDocument/2006/relationships/image" Target="../media/image46.emf"/><Relationship Id="rId7" Type="http://schemas.openxmlformats.org/officeDocument/2006/relationships/image" Target="../media/image32.emf"/><Relationship Id="rId12" Type="http://schemas.openxmlformats.org/officeDocument/2006/relationships/image" Target="../media/image37.emf"/><Relationship Id="rId17" Type="http://schemas.openxmlformats.org/officeDocument/2006/relationships/image" Target="../media/image42.emf"/><Relationship Id="rId2" Type="http://schemas.openxmlformats.org/officeDocument/2006/relationships/image" Target="../media/image27.emf"/><Relationship Id="rId16" Type="http://schemas.openxmlformats.org/officeDocument/2006/relationships/image" Target="../media/image41.emf"/><Relationship Id="rId20" Type="http://schemas.openxmlformats.org/officeDocument/2006/relationships/image" Target="../media/image45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11" Type="http://schemas.openxmlformats.org/officeDocument/2006/relationships/image" Target="../media/image36.emf"/><Relationship Id="rId5" Type="http://schemas.openxmlformats.org/officeDocument/2006/relationships/image" Target="../media/image30.emf"/><Relationship Id="rId15" Type="http://schemas.openxmlformats.org/officeDocument/2006/relationships/image" Target="../media/image40.emf"/><Relationship Id="rId10" Type="http://schemas.openxmlformats.org/officeDocument/2006/relationships/image" Target="../media/image35.emf"/><Relationship Id="rId19" Type="http://schemas.openxmlformats.org/officeDocument/2006/relationships/image" Target="../media/image44.emf"/><Relationship Id="rId4" Type="http://schemas.openxmlformats.org/officeDocument/2006/relationships/image" Target="../media/image29.emf"/><Relationship Id="rId9" Type="http://schemas.openxmlformats.org/officeDocument/2006/relationships/image" Target="../media/image34.emf"/><Relationship Id="rId14" Type="http://schemas.openxmlformats.org/officeDocument/2006/relationships/image" Target="../media/image39.emf"/><Relationship Id="rId22" Type="http://schemas.openxmlformats.org/officeDocument/2006/relationships/image" Target="../media/image47.emf"/></Relationships>
</file>

<file path=ppt/drawings/_rels/vmlDrawing3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4.emf"/><Relationship Id="rId3" Type="http://schemas.openxmlformats.org/officeDocument/2006/relationships/image" Target="../media/image499.emf"/><Relationship Id="rId7" Type="http://schemas.openxmlformats.org/officeDocument/2006/relationships/image" Target="../media/image503.emf"/><Relationship Id="rId2" Type="http://schemas.openxmlformats.org/officeDocument/2006/relationships/image" Target="../media/image498.emf"/><Relationship Id="rId1" Type="http://schemas.openxmlformats.org/officeDocument/2006/relationships/image" Target="../media/image497.emf"/><Relationship Id="rId6" Type="http://schemas.openxmlformats.org/officeDocument/2006/relationships/image" Target="../media/image502.emf"/><Relationship Id="rId5" Type="http://schemas.openxmlformats.org/officeDocument/2006/relationships/image" Target="../media/image501.emf"/><Relationship Id="rId10" Type="http://schemas.openxmlformats.org/officeDocument/2006/relationships/image" Target="../media/image506.emf"/><Relationship Id="rId4" Type="http://schemas.openxmlformats.org/officeDocument/2006/relationships/image" Target="../media/image500.emf"/><Relationship Id="rId9" Type="http://schemas.openxmlformats.org/officeDocument/2006/relationships/image" Target="../media/image505.emf"/></Relationships>
</file>

<file path=ppt/drawings/_rels/vmlDrawing31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1.emf"/><Relationship Id="rId13" Type="http://schemas.openxmlformats.org/officeDocument/2006/relationships/image" Target="../media/image566.emf"/><Relationship Id="rId3" Type="http://schemas.openxmlformats.org/officeDocument/2006/relationships/image" Target="../media/image556.emf"/><Relationship Id="rId7" Type="http://schemas.openxmlformats.org/officeDocument/2006/relationships/image" Target="../media/image560.emf"/><Relationship Id="rId12" Type="http://schemas.openxmlformats.org/officeDocument/2006/relationships/image" Target="../media/image565.emf"/><Relationship Id="rId2" Type="http://schemas.openxmlformats.org/officeDocument/2006/relationships/image" Target="../media/image555.emf"/><Relationship Id="rId1" Type="http://schemas.openxmlformats.org/officeDocument/2006/relationships/image" Target="../media/image554.emf"/><Relationship Id="rId6" Type="http://schemas.openxmlformats.org/officeDocument/2006/relationships/image" Target="../media/image559.emf"/><Relationship Id="rId11" Type="http://schemas.openxmlformats.org/officeDocument/2006/relationships/image" Target="../media/image564.emf"/><Relationship Id="rId5" Type="http://schemas.openxmlformats.org/officeDocument/2006/relationships/image" Target="../media/image558.emf"/><Relationship Id="rId15" Type="http://schemas.openxmlformats.org/officeDocument/2006/relationships/image" Target="../media/image568.emf"/><Relationship Id="rId10" Type="http://schemas.openxmlformats.org/officeDocument/2006/relationships/image" Target="../media/image563.emf"/><Relationship Id="rId4" Type="http://schemas.openxmlformats.org/officeDocument/2006/relationships/image" Target="../media/image557.emf"/><Relationship Id="rId9" Type="http://schemas.openxmlformats.org/officeDocument/2006/relationships/image" Target="../media/image562.emf"/><Relationship Id="rId14" Type="http://schemas.openxmlformats.org/officeDocument/2006/relationships/image" Target="../media/image567.e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wmf"/><Relationship Id="rId2" Type="http://schemas.openxmlformats.org/officeDocument/2006/relationships/image" Target="../media/image570.wmf"/><Relationship Id="rId1" Type="http://schemas.openxmlformats.org/officeDocument/2006/relationships/image" Target="../media/image569.wmf"/><Relationship Id="rId5" Type="http://schemas.openxmlformats.org/officeDocument/2006/relationships/image" Target="../media/image573.wmf"/><Relationship Id="rId4" Type="http://schemas.openxmlformats.org/officeDocument/2006/relationships/image" Target="../media/image572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6.wmf"/><Relationship Id="rId2" Type="http://schemas.openxmlformats.org/officeDocument/2006/relationships/image" Target="../media/image575.wmf"/><Relationship Id="rId1" Type="http://schemas.openxmlformats.org/officeDocument/2006/relationships/image" Target="../media/image574.wmf"/><Relationship Id="rId6" Type="http://schemas.openxmlformats.org/officeDocument/2006/relationships/image" Target="../media/image579.wmf"/><Relationship Id="rId5" Type="http://schemas.openxmlformats.org/officeDocument/2006/relationships/image" Target="../media/image578.emf"/><Relationship Id="rId4" Type="http://schemas.openxmlformats.org/officeDocument/2006/relationships/image" Target="../media/image577.wmf"/></Relationships>
</file>

<file path=ppt/drawings/_rels/vmlDrawing3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7.emf"/><Relationship Id="rId3" Type="http://schemas.openxmlformats.org/officeDocument/2006/relationships/image" Target="../media/image582.emf"/><Relationship Id="rId7" Type="http://schemas.openxmlformats.org/officeDocument/2006/relationships/image" Target="../media/image586.emf"/><Relationship Id="rId2" Type="http://schemas.openxmlformats.org/officeDocument/2006/relationships/image" Target="../media/image581.emf"/><Relationship Id="rId1" Type="http://schemas.openxmlformats.org/officeDocument/2006/relationships/image" Target="../media/image580.emf"/><Relationship Id="rId6" Type="http://schemas.openxmlformats.org/officeDocument/2006/relationships/image" Target="../media/image585.emf"/><Relationship Id="rId5" Type="http://schemas.openxmlformats.org/officeDocument/2006/relationships/image" Target="../media/image584.emf"/><Relationship Id="rId10" Type="http://schemas.openxmlformats.org/officeDocument/2006/relationships/image" Target="../media/image589.emf"/><Relationship Id="rId4" Type="http://schemas.openxmlformats.org/officeDocument/2006/relationships/image" Target="../media/image583.emf"/><Relationship Id="rId9" Type="http://schemas.openxmlformats.org/officeDocument/2006/relationships/image" Target="../media/image588.e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2.emf"/><Relationship Id="rId2" Type="http://schemas.openxmlformats.org/officeDocument/2006/relationships/image" Target="../media/image591.emf"/><Relationship Id="rId1" Type="http://schemas.openxmlformats.org/officeDocument/2006/relationships/image" Target="../media/image590.emf"/><Relationship Id="rId6" Type="http://schemas.openxmlformats.org/officeDocument/2006/relationships/image" Target="../media/image595.emf"/><Relationship Id="rId5" Type="http://schemas.openxmlformats.org/officeDocument/2006/relationships/image" Target="../media/image594.emf"/><Relationship Id="rId4" Type="http://schemas.openxmlformats.org/officeDocument/2006/relationships/image" Target="../media/image593.e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9.wmf"/><Relationship Id="rId7" Type="http://schemas.openxmlformats.org/officeDocument/2006/relationships/image" Target="../media/image603.wmf"/><Relationship Id="rId2" Type="http://schemas.openxmlformats.org/officeDocument/2006/relationships/image" Target="../media/image598.wmf"/><Relationship Id="rId1" Type="http://schemas.openxmlformats.org/officeDocument/2006/relationships/image" Target="../media/image597.wmf"/><Relationship Id="rId6" Type="http://schemas.openxmlformats.org/officeDocument/2006/relationships/image" Target="../media/image602.wmf"/><Relationship Id="rId5" Type="http://schemas.openxmlformats.org/officeDocument/2006/relationships/image" Target="../media/image601.wmf"/><Relationship Id="rId4" Type="http://schemas.openxmlformats.org/officeDocument/2006/relationships/image" Target="../media/image600.wmf"/></Relationships>
</file>

<file path=ppt/drawings/_rels/vmlDrawing37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7.emf"/><Relationship Id="rId3" Type="http://schemas.openxmlformats.org/officeDocument/2006/relationships/image" Target="../media/image622.emf"/><Relationship Id="rId7" Type="http://schemas.openxmlformats.org/officeDocument/2006/relationships/image" Target="../media/image626.emf"/><Relationship Id="rId2" Type="http://schemas.openxmlformats.org/officeDocument/2006/relationships/image" Target="../media/image621.emf"/><Relationship Id="rId1" Type="http://schemas.openxmlformats.org/officeDocument/2006/relationships/image" Target="../media/image620.emf"/><Relationship Id="rId6" Type="http://schemas.openxmlformats.org/officeDocument/2006/relationships/image" Target="../media/image625.emf"/><Relationship Id="rId11" Type="http://schemas.openxmlformats.org/officeDocument/2006/relationships/image" Target="../media/image630.emf"/><Relationship Id="rId5" Type="http://schemas.openxmlformats.org/officeDocument/2006/relationships/image" Target="../media/image624.emf"/><Relationship Id="rId10" Type="http://schemas.openxmlformats.org/officeDocument/2006/relationships/image" Target="../media/image629.emf"/><Relationship Id="rId4" Type="http://schemas.openxmlformats.org/officeDocument/2006/relationships/image" Target="../media/image623.emf"/><Relationship Id="rId9" Type="http://schemas.openxmlformats.org/officeDocument/2006/relationships/image" Target="../media/image628.emf"/></Relationships>
</file>

<file path=ppt/drawings/_rels/vmlDrawing38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2.emf"/><Relationship Id="rId3" Type="http://schemas.openxmlformats.org/officeDocument/2006/relationships/image" Target="../media/image637.emf"/><Relationship Id="rId7" Type="http://schemas.openxmlformats.org/officeDocument/2006/relationships/image" Target="../media/image641.emf"/><Relationship Id="rId12" Type="http://schemas.openxmlformats.org/officeDocument/2006/relationships/image" Target="../media/image646.wmf"/><Relationship Id="rId2" Type="http://schemas.openxmlformats.org/officeDocument/2006/relationships/image" Target="../media/image636.emf"/><Relationship Id="rId1" Type="http://schemas.openxmlformats.org/officeDocument/2006/relationships/image" Target="../media/image635.emf"/><Relationship Id="rId6" Type="http://schemas.openxmlformats.org/officeDocument/2006/relationships/image" Target="../media/image640.emf"/><Relationship Id="rId11" Type="http://schemas.openxmlformats.org/officeDocument/2006/relationships/image" Target="../media/image645.emf"/><Relationship Id="rId5" Type="http://schemas.openxmlformats.org/officeDocument/2006/relationships/image" Target="../media/image639.emf"/><Relationship Id="rId10" Type="http://schemas.openxmlformats.org/officeDocument/2006/relationships/image" Target="../media/image644.emf"/><Relationship Id="rId4" Type="http://schemas.openxmlformats.org/officeDocument/2006/relationships/image" Target="../media/image638.emf"/><Relationship Id="rId9" Type="http://schemas.openxmlformats.org/officeDocument/2006/relationships/image" Target="../media/image643.e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9.emf"/><Relationship Id="rId2" Type="http://schemas.openxmlformats.org/officeDocument/2006/relationships/image" Target="../media/image648.emf"/><Relationship Id="rId1" Type="http://schemas.openxmlformats.org/officeDocument/2006/relationships/image" Target="../media/image647.emf"/><Relationship Id="rId6" Type="http://schemas.openxmlformats.org/officeDocument/2006/relationships/image" Target="../media/image652.emf"/><Relationship Id="rId5" Type="http://schemas.openxmlformats.org/officeDocument/2006/relationships/image" Target="../media/image651.emf"/><Relationship Id="rId4" Type="http://schemas.openxmlformats.org/officeDocument/2006/relationships/image" Target="../media/image650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image" Target="../media/image51.emf"/><Relationship Id="rId7" Type="http://schemas.openxmlformats.org/officeDocument/2006/relationships/image" Target="../media/image55.w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6" Type="http://schemas.openxmlformats.org/officeDocument/2006/relationships/image" Target="../media/image54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8.emf"/><Relationship Id="rId2" Type="http://schemas.openxmlformats.org/officeDocument/2006/relationships/image" Target="../media/image657.emf"/><Relationship Id="rId1" Type="http://schemas.openxmlformats.org/officeDocument/2006/relationships/image" Target="../media/image656.emf"/><Relationship Id="rId6" Type="http://schemas.openxmlformats.org/officeDocument/2006/relationships/image" Target="../media/image661.emf"/><Relationship Id="rId5" Type="http://schemas.openxmlformats.org/officeDocument/2006/relationships/image" Target="../media/image660.emf"/><Relationship Id="rId4" Type="http://schemas.openxmlformats.org/officeDocument/2006/relationships/image" Target="../media/image659.emf"/></Relationships>
</file>

<file path=ppt/drawings/_rels/vmlDrawing4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5.emf"/><Relationship Id="rId13" Type="http://schemas.openxmlformats.org/officeDocument/2006/relationships/image" Target="../media/image680.emf"/><Relationship Id="rId3" Type="http://schemas.openxmlformats.org/officeDocument/2006/relationships/image" Target="../media/image670.emf"/><Relationship Id="rId7" Type="http://schemas.openxmlformats.org/officeDocument/2006/relationships/image" Target="../media/image674.emf"/><Relationship Id="rId12" Type="http://schemas.openxmlformats.org/officeDocument/2006/relationships/image" Target="../media/image679.emf"/><Relationship Id="rId2" Type="http://schemas.openxmlformats.org/officeDocument/2006/relationships/image" Target="../media/image669.emf"/><Relationship Id="rId1" Type="http://schemas.openxmlformats.org/officeDocument/2006/relationships/image" Target="../media/image668.emf"/><Relationship Id="rId6" Type="http://schemas.openxmlformats.org/officeDocument/2006/relationships/image" Target="../media/image673.emf"/><Relationship Id="rId11" Type="http://schemas.openxmlformats.org/officeDocument/2006/relationships/image" Target="../media/image678.emf"/><Relationship Id="rId5" Type="http://schemas.openxmlformats.org/officeDocument/2006/relationships/image" Target="../media/image672.emf"/><Relationship Id="rId10" Type="http://schemas.openxmlformats.org/officeDocument/2006/relationships/image" Target="../media/image677.emf"/><Relationship Id="rId4" Type="http://schemas.openxmlformats.org/officeDocument/2006/relationships/image" Target="../media/image671.emf"/><Relationship Id="rId9" Type="http://schemas.openxmlformats.org/officeDocument/2006/relationships/image" Target="../media/image676.emf"/></Relationships>
</file>

<file path=ppt/drawings/_rels/vmlDrawing42.vml.rels><?xml version="1.0" encoding="UTF-8" standalone="yes"?>
<Relationships xmlns="http://schemas.openxmlformats.org/package/2006/relationships"><Relationship Id="rId8" Type="http://schemas.openxmlformats.org/officeDocument/2006/relationships/image" Target="../media/image688.emf"/><Relationship Id="rId13" Type="http://schemas.openxmlformats.org/officeDocument/2006/relationships/image" Target="../media/image693.emf"/><Relationship Id="rId18" Type="http://schemas.openxmlformats.org/officeDocument/2006/relationships/image" Target="../media/image698.emf"/><Relationship Id="rId3" Type="http://schemas.openxmlformats.org/officeDocument/2006/relationships/image" Target="../media/image683.emf"/><Relationship Id="rId21" Type="http://schemas.openxmlformats.org/officeDocument/2006/relationships/image" Target="../media/image701.emf"/><Relationship Id="rId7" Type="http://schemas.openxmlformats.org/officeDocument/2006/relationships/image" Target="../media/image687.emf"/><Relationship Id="rId12" Type="http://schemas.openxmlformats.org/officeDocument/2006/relationships/image" Target="../media/image692.emf"/><Relationship Id="rId17" Type="http://schemas.openxmlformats.org/officeDocument/2006/relationships/image" Target="../media/image697.emf"/><Relationship Id="rId2" Type="http://schemas.openxmlformats.org/officeDocument/2006/relationships/image" Target="../media/image682.emf"/><Relationship Id="rId16" Type="http://schemas.openxmlformats.org/officeDocument/2006/relationships/image" Target="../media/image696.emf"/><Relationship Id="rId20" Type="http://schemas.openxmlformats.org/officeDocument/2006/relationships/image" Target="../media/image700.emf"/><Relationship Id="rId1" Type="http://schemas.openxmlformats.org/officeDocument/2006/relationships/image" Target="../media/image681.emf"/><Relationship Id="rId6" Type="http://schemas.openxmlformats.org/officeDocument/2006/relationships/image" Target="../media/image686.emf"/><Relationship Id="rId11" Type="http://schemas.openxmlformats.org/officeDocument/2006/relationships/image" Target="../media/image691.emf"/><Relationship Id="rId5" Type="http://schemas.openxmlformats.org/officeDocument/2006/relationships/image" Target="../media/image685.emf"/><Relationship Id="rId15" Type="http://schemas.openxmlformats.org/officeDocument/2006/relationships/image" Target="../media/image695.emf"/><Relationship Id="rId23" Type="http://schemas.openxmlformats.org/officeDocument/2006/relationships/image" Target="../media/image703.emf"/><Relationship Id="rId10" Type="http://schemas.openxmlformats.org/officeDocument/2006/relationships/image" Target="../media/image690.emf"/><Relationship Id="rId19" Type="http://schemas.openxmlformats.org/officeDocument/2006/relationships/image" Target="../media/image699.emf"/><Relationship Id="rId4" Type="http://schemas.openxmlformats.org/officeDocument/2006/relationships/image" Target="../media/image684.emf"/><Relationship Id="rId9" Type="http://schemas.openxmlformats.org/officeDocument/2006/relationships/image" Target="../media/image689.emf"/><Relationship Id="rId14" Type="http://schemas.openxmlformats.org/officeDocument/2006/relationships/image" Target="../media/image694.emf"/><Relationship Id="rId22" Type="http://schemas.openxmlformats.org/officeDocument/2006/relationships/image" Target="../media/image702.emf"/></Relationships>
</file>

<file path=ppt/drawings/_rels/vmlDrawing43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1.emf"/><Relationship Id="rId13" Type="http://schemas.openxmlformats.org/officeDocument/2006/relationships/image" Target="../media/image716.emf"/><Relationship Id="rId3" Type="http://schemas.openxmlformats.org/officeDocument/2006/relationships/image" Target="../media/image706.emf"/><Relationship Id="rId7" Type="http://schemas.openxmlformats.org/officeDocument/2006/relationships/image" Target="../media/image710.emf"/><Relationship Id="rId12" Type="http://schemas.openxmlformats.org/officeDocument/2006/relationships/image" Target="../media/image715.emf"/><Relationship Id="rId2" Type="http://schemas.openxmlformats.org/officeDocument/2006/relationships/image" Target="../media/image705.emf"/><Relationship Id="rId1" Type="http://schemas.openxmlformats.org/officeDocument/2006/relationships/image" Target="../media/image704.emf"/><Relationship Id="rId6" Type="http://schemas.openxmlformats.org/officeDocument/2006/relationships/image" Target="../media/image709.emf"/><Relationship Id="rId11" Type="http://schemas.openxmlformats.org/officeDocument/2006/relationships/image" Target="../media/image714.emf"/><Relationship Id="rId5" Type="http://schemas.openxmlformats.org/officeDocument/2006/relationships/image" Target="../media/image708.emf"/><Relationship Id="rId10" Type="http://schemas.openxmlformats.org/officeDocument/2006/relationships/image" Target="../media/image713.emf"/><Relationship Id="rId4" Type="http://schemas.openxmlformats.org/officeDocument/2006/relationships/image" Target="../media/image707.emf"/><Relationship Id="rId9" Type="http://schemas.openxmlformats.org/officeDocument/2006/relationships/image" Target="../media/image712.emf"/></Relationships>
</file>

<file path=ppt/drawings/_rels/vmlDrawing44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4.emf"/><Relationship Id="rId13" Type="http://schemas.openxmlformats.org/officeDocument/2006/relationships/image" Target="../media/image729.emf"/><Relationship Id="rId18" Type="http://schemas.openxmlformats.org/officeDocument/2006/relationships/image" Target="../media/image734.emf"/><Relationship Id="rId3" Type="http://schemas.openxmlformats.org/officeDocument/2006/relationships/image" Target="../media/image719.emf"/><Relationship Id="rId7" Type="http://schemas.openxmlformats.org/officeDocument/2006/relationships/image" Target="../media/image723.emf"/><Relationship Id="rId12" Type="http://schemas.openxmlformats.org/officeDocument/2006/relationships/image" Target="../media/image728.emf"/><Relationship Id="rId17" Type="http://schemas.openxmlformats.org/officeDocument/2006/relationships/image" Target="../media/image733.emf"/><Relationship Id="rId2" Type="http://schemas.openxmlformats.org/officeDocument/2006/relationships/image" Target="../media/image718.emf"/><Relationship Id="rId16" Type="http://schemas.openxmlformats.org/officeDocument/2006/relationships/image" Target="../media/image732.emf"/><Relationship Id="rId1" Type="http://schemas.openxmlformats.org/officeDocument/2006/relationships/image" Target="../media/image717.emf"/><Relationship Id="rId6" Type="http://schemas.openxmlformats.org/officeDocument/2006/relationships/image" Target="../media/image722.emf"/><Relationship Id="rId11" Type="http://schemas.openxmlformats.org/officeDocument/2006/relationships/image" Target="../media/image727.emf"/><Relationship Id="rId5" Type="http://schemas.openxmlformats.org/officeDocument/2006/relationships/image" Target="../media/image721.emf"/><Relationship Id="rId15" Type="http://schemas.openxmlformats.org/officeDocument/2006/relationships/image" Target="../media/image731.emf"/><Relationship Id="rId10" Type="http://schemas.openxmlformats.org/officeDocument/2006/relationships/image" Target="../media/image726.emf"/><Relationship Id="rId4" Type="http://schemas.openxmlformats.org/officeDocument/2006/relationships/image" Target="../media/image720.emf"/><Relationship Id="rId9" Type="http://schemas.openxmlformats.org/officeDocument/2006/relationships/image" Target="../media/image725.emf"/><Relationship Id="rId14" Type="http://schemas.openxmlformats.org/officeDocument/2006/relationships/image" Target="../media/image730.emf"/></Relationships>
</file>

<file path=ppt/drawings/_rels/vmlDrawing45.vml.rels><?xml version="1.0" encoding="UTF-8" standalone="yes"?>
<Relationships xmlns="http://schemas.openxmlformats.org/package/2006/relationships"><Relationship Id="rId8" Type="http://schemas.openxmlformats.org/officeDocument/2006/relationships/image" Target="../media/image745.emf"/><Relationship Id="rId13" Type="http://schemas.openxmlformats.org/officeDocument/2006/relationships/image" Target="../media/image750.emf"/><Relationship Id="rId18" Type="http://schemas.openxmlformats.org/officeDocument/2006/relationships/image" Target="../media/image755.emf"/><Relationship Id="rId26" Type="http://schemas.openxmlformats.org/officeDocument/2006/relationships/image" Target="../media/image763.emf"/><Relationship Id="rId3" Type="http://schemas.openxmlformats.org/officeDocument/2006/relationships/image" Target="../media/image740.emf"/><Relationship Id="rId21" Type="http://schemas.openxmlformats.org/officeDocument/2006/relationships/image" Target="../media/image758.emf"/><Relationship Id="rId7" Type="http://schemas.openxmlformats.org/officeDocument/2006/relationships/image" Target="../media/image744.emf"/><Relationship Id="rId12" Type="http://schemas.openxmlformats.org/officeDocument/2006/relationships/image" Target="../media/image749.emf"/><Relationship Id="rId17" Type="http://schemas.openxmlformats.org/officeDocument/2006/relationships/image" Target="../media/image754.emf"/><Relationship Id="rId25" Type="http://schemas.openxmlformats.org/officeDocument/2006/relationships/image" Target="../media/image762.emf"/><Relationship Id="rId2" Type="http://schemas.openxmlformats.org/officeDocument/2006/relationships/image" Target="../media/image739.emf"/><Relationship Id="rId16" Type="http://schemas.openxmlformats.org/officeDocument/2006/relationships/image" Target="../media/image753.emf"/><Relationship Id="rId20" Type="http://schemas.openxmlformats.org/officeDocument/2006/relationships/image" Target="../media/image757.emf"/><Relationship Id="rId29" Type="http://schemas.openxmlformats.org/officeDocument/2006/relationships/image" Target="../media/image766.emf"/><Relationship Id="rId1" Type="http://schemas.openxmlformats.org/officeDocument/2006/relationships/image" Target="../media/image738.emf"/><Relationship Id="rId6" Type="http://schemas.openxmlformats.org/officeDocument/2006/relationships/image" Target="../media/image743.emf"/><Relationship Id="rId11" Type="http://schemas.openxmlformats.org/officeDocument/2006/relationships/image" Target="../media/image748.emf"/><Relationship Id="rId24" Type="http://schemas.openxmlformats.org/officeDocument/2006/relationships/image" Target="../media/image761.emf"/><Relationship Id="rId5" Type="http://schemas.openxmlformats.org/officeDocument/2006/relationships/image" Target="../media/image742.emf"/><Relationship Id="rId15" Type="http://schemas.openxmlformats.org/officeDocument/2006/relationships/image" Target="../media/image752.emf"/><Relationship Id="rId23" Type="http://schemas.openxmlformats.org/officeDocument/2006/relationships/image" Target="../media/image760.emf"/><Relationship Id="rId28" Type="http://schemas.openxmlformats.org/officeDocument/2006/relationships/image" Target="../media/image765.emf"/><Relationship Id="rId10" Type="http://schemas.openxmlformats.org/officeDocument/2006/relationships/image" Target="../media/image747.emf"/><Relationship Id="rId19" Type="http://schemas.openxmlformats.org/officeDocument/2006/relationships/image" Target="../media/image756.emf"/><Relationship Id="rId31" Type="http://schemas.openxmlformats.org/officeDocument/2006/relationships/image" Target="../media/image768.emf"/><Relationship Id="rId4" Type="http://schemas.openxmlformats.org/officeDocument/2006/relationships/image" Target="../media/image741.emf"/><Relationship Id="rId9" Type="http://schemas.openxmlformats.org/officeDocument/2006/relationships/image" Target="../media/image746.emf"/><Relationship Id="rId14" Type="http://schemas.openxmlformats.org/officeDocument/2006/relationships/image" Target="../media/image751.emf"/><Relationship Id="rId22" Type="http://schemas.openxmlformats.org/officeDocument/2006/relationships/image" Target="../media/image759.emf"/><Relationship Id="rId27" Type="http://schemas.openxmlformats.org/officeDocument/2006/relationships/image" Target="../media/image764.emf"/><Relationship Id="rId30" Type="http://schemas.openxmlformats.org/officeDocument/2006/relationships/image" Target="../media/image767.emf"/></Relationships>
</file>

<file path=ppt/drawings/_rels/vmlDrawing4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8.emf"/><Relationship Id="rId13" Type="http://schemas.openxmlformats.org/officeDocument/2006/relationships/image" Target="../media/image793.emf"/><Relationship Id="rId3" Type="http://schemas.openxmlformats.org/officeDocument/2006/relationships/image" Target="../media/image783.emf"/><Relationship Id="rId7" Type="http://schemas.openxmlformats.org/officeDocument/2006/relationships/image" Target="../media/image787.emf"/><Relationship Id="rId12" Type="http://schemas.openxmlformats.org/officeDocument/2006/relationships/image" Target="../media/image792.emf"/><Relationship Id="rId2" Type="http://schemas.openxmlformats.org/officeDocument/2006/relationships/image" Target="../media/image782.emf"/><Relationship Id="rId1" Type="http://schemas.openxmlformats.org/officeDocument/2006/relationships/image" Target="../media/image781.emf"/><Relationship Id="rId6" Type="http://schemas.openxmlformats.org/officeDocument/2006/relationships/image" Target="../media/image786.emf"/><Relationship Id="rId11" Type="http://schemas.openxmlformats.org/officeDocument/2006/relationships/image" Target="../media/image791.emf"/><Relationship Id="rId5" Type="http://schemas.openxmlformats.org/officeDocument/2006/relationships/image" Target="../media/image785.emf"/><Relationship Id="rId10" Type="http://schemas.openxmlformats.org/officeDocument/2006/relationships/image" Target="../media/image790.emf"/><Relationship Id="rId4" Type="http://schemas.openxmlformats.org/officeDocument/2006/relationships/image" Target="../media/image784.emf"/><Relationship Id="rId9" Type="http://schemas.openxmlformats.org/officeDocument/2006/relationships/image" Target="../media/image789.emf"/><Relationship Id="rId14" Type="http://schemas.openxmlformats.org/officeDocument/2006/relationships/image" Target="../media/image794.emf"/></Relationships>
</file>

<file path=ppt/drawings/_rels/vmlDrawing47.vml.rels><?xml version="1.0" encoding="UTF-8" standalone="yes"?>
<Relationships xmlns="http://schemas.openxmlformats.org/package/2006/relationships"><Relationship Id="rId8" Type="http://schemas.openxmlformats.org/officeDocument/2006/relationships/image" Target="../media/image802.emf"/><Relationship Id="rId13" Type="http://schemas.openxmlformats.org/officeDocument/2006/relationships/image" Target="../media/image807.emf"/><Relationship Id="rId3" Type="http://schemas.openxmlformats.org/officeDocument/2006/relationships/image" Target="../media/image797.emf"/><Relationship Id="rId7" Type="http://schemas.openxmlformats.org/officeDocument/2006/relationships/image" Target="../media/image801.emf"/><Relationship Id="rId12" Type="http://schemas.openxmlformats.org/officeDocument/2006/relationships/image" Target="../media/image806.emf"/><Relationship Id="rId2" Type="http://schemas.openxmlformats.org/officeDocument/2006/relationships/image" Target="../media/image796.emf"/><Relationship Id="rId1" Type="http://schemas.openxmlformats.org/officeDocument/2006/relationships/image" Target="../media/image795.emf"/><Relationship Id="rId6" Type="http://schemas.openxmlformats.org/officeDocument/2006/relationships/image" Target="../media/image800.emf"/><Relationship Id="rId11" Type="http://schemas.openxmlformats.org/officeDocument/2006/relationships/image" Target="../media/image805.emf"/><Relationship Id="rId5" Type="http://schemas.openxmlformats.org/officeDocument/2006/relationships/image" Target="../media/image799.emf"/><Relationship Id="rId10" Type="http://schemas.openxmlformats.org/officeDocument/2006/relationships/image" Target="../media/image804.emf"/><Relationship Id="rId4" Type="http://schemas.openxmlformats.org/officeDocument/2006/relationships/image" Target="../media/image798.emf"/><Relationship Id="rId9" Type="http://schemas.openxmlformats.org/officeDocument/2006/relationships/image" Target="../media/image803.emf"/></Relationships>
</file>

<file path=ppt/drawings/_rels/vmlDrawing48.vml.rels><?xml version="1.0" encoding="UTF-8" standalone="yes"?>
<Relationships xmlns="http://schemas.openxmlformats.org/package/2006/relationships"><Relationship Id="rId8" Type="http://schemas.openxmlformats.org/officeDocument/2006/relationships/image" Target="../media/image815.emf"/><Relationship Id="rId13" Type="http://schemas.openxmlformats.org/officeDocument/2006/relationships/image" Target="../media/image820.emf"/><Relationship Id="rId18" Type="http://schemas.openxmlformats.org/officeDocument/2006/relationships/image" Target="../media/image825.emf"/><Relationship Id="rId3" Type="http://schemas.openxmlformats.org/officeDocument/2006/relationships/image" Target="../media/image810.emf"/><Relationship Id="rId7" Type="http://schemas.openxmlformats.org/officeDocument/2006/relationships/image" Target="../media/image814.emf"/><Relationship Id="rId12" Type="http://schemas.openxmlformats.org/officeDocument/2006/relationships/image" Target="../media/image819.emf"/><Relationship Id="rId17" Type="http://schemas.openxmlformats.org/officeDocument/2006/relationships/image" Target="../media/image824.emf"/><Relationship Id="rId2" Type="http://schemas.openxmlformats.org/officeDocument/2006/relationships/image" Target="../media/image809.emf"/><Relationship Id="rId16" Type="http://schemas.openxmlformats.org/officeDocument/2006/relationships/image" Target="../media/image823.emf"/><Relationship Id="rId1" Type="http://schemas.openxmlformats.org/officeDocument/2006/relationships/image" Target="../media/image808.emf"/><Relationship Id="rId6" Type="http://schemas.openxmlformats.org/officeDocument/2006/relationships/image" Target="../media/image813.emf"/><Relationship Id="rId11" Type="http://schemas.openxmlformats.org/officeDocument/2006/relationships/image" Target="../media/image818.emf"/><Relationship Id="rId5" Type="http://schemas.openxmlformats.org/officeDocument/2006/relationships/image" Target="../media/image812.emf"/><Relationship Id="rId15" Type="http://schemas.openxmlformats.org/officeDocument/2006/relationships/image" Target="../media/image822.emf"/><Relationship Id="rId10" Type="http://schemas.openxmlformats.org/officeDocument/2006/relationships/image" Target="../media/image817.emf"/><Relationship Id="rId19" Type="http://schemas.openxmlformats.org/officeDocument/2006/relationships/image" Target="../media/image826.emf"/><Relationship Id="rId4" Type="http://schemas.openxmlformats.org/officeDocument/2006/relationships/image" Target="../media/image811.emf"/><Relationship Id="rId9" Type="http://schemas.openxmlformats.org/officeDocument/2006/relationships/image" Target="../media/image816.emf"/><Relationship Id="rId14" Type="http://schemas.openxmlformats.org/officeDocument/2006/relationships/image" Target="../media/image821.emf"/></Relationships>
</file>

<file path=ppt/drawings/_rels/vmlDrawing4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29.wmf"/><Relationship Id="rId7" Type="http://schemas.openxmlformats.org/officeDocument/2006/relationships/image" Target="../media/image833.wmf"/><Relationship Id="rId2" Type="http://schemas.openxmlformats.org/officeDocument/2006/relationships/image" Target="../media/image828.wmf"/><Relationship Id="rId1" Type="http://schemas.openxmlformats.org/officeDocument/2006/relationships/image" Target="../media/image827.wmf"/><Relationship Id="rId6" Type="http://schemas.openxmlformats.org/officeDocument/2006/relationships/image" Target="../media/image832.wmf"/><Relationship Id="rId5" Type="http://schemas.openxmlformats.org/officeDocument/2006/relationships/image" Target="../media/image831.wmf"/><Relationship Id="rId4" Type="http://schemas.openxmlformats.org/officeDocument/2006/relationships/image" Target="../media/image83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emf"/><Relationship Id="rId13" Type="http://schemas.openxmlformats.org/officeDocument/2006/relationships/image" Target="../media/image69.emf"/><Relationship Id="rId18" Type="http://schemas.openxmlformats.org/officeDocument/2006/relationships/image" Target="../media/image74.emf"/><Relationship Id="rId3" Type="http://schemas.openxmlformats.org/officeDocument/2006/relationships/image" Target="../media/image59.emf"/><Relationship Id="rId7" Type="http://schemas.openxmlformats.org/officeDocument/2006/relationships/image" Target="../media/image63.emf"/><Relationship Id="rId12" Type="http://schemas.openxmlformats.org/officeDocument/2006/relationships/image" Target="../media/image68.emf"/><Relationship Id="rId17" Type="http://schemas.openxmlformats.org/officeDocument/2006/relationships/image" Target="../media/image73.emf"/><Relationship Id="rId2" Type="http://schemas.openxmlformats.org/officeDocument/2006/relationships/image" Target="../media/image58.emf"/><Relationship Id="rId16" Type="http://schemas.openxmlformats.org/officeDocument/2006/relationships/image" Target="../media/image72.emf"/><Relationship Id="rId20" Type="http://schemas.openxmlformats.org/officeDocument/2006/relationships/image" Target="../media/image76.emf"/><Relationship Id="rId1" Type="http://schemas.openxmlformats.org/officeDocument/2006/relationships/image" Target="../media/image57.emf"/><Relationship Id="rId6" Type="http://schemas.openxmlformats.org/officeDocument/2006/relationships/image" Target="../media/image62.emf"/><Relationship Id="rId11" Type="http://schemas.openxmlformats.org/officeDocument/2006/relationships/image" Target="../media/image67.emf"/><Relationship Id="rId5" Type="http://schemas.openxmlformats.org/officeDocument/2006/relationships/image" Target="../media/image61.emf"/><Relationship Id="rId15" Type="http://schemas.openxmlformats.org/officeDocument/2006/relationships/image" Target="../media/image71.emf"/><Relationship Id="rId10" Type="http://schemas.openxmlformats.org/officeDocument/2006/relationships/image" Target="../media/image66.emf"/><Relationship Id="rId19" Type="http://schemas.openxmlformats.org/officeDocument/2006/relationships/image" Target="../media/image75.emf"/><Relationship Id="rId4" Type="http://schemas.openxmlformats.org/officeDocument/2006/relationships/image" Target="../media/image60.emf"/><Relationship Id="rId9" Type="http://schemas.openxmlformats.org/officeDocument/2006/relationships/image" Target="../media/image65.emf"/><Relationship Id="rId14" Type="http://schemas.openxmlformats.org/officeDocument/2006/relationships/image" Target="../media/image70.emf"/></Relationships>
</file>

<file path=ppt/drawings/_rels/vmlDrawing5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6.wmf"/><Relationship Id="rId2" Type="http://schemas.openxmlformats.org/officeDocument/2006/relationships/image" Target="../media/image835.wmf"/><Relationship Id="rId1" Type="http://schemas.openxmlformats.org/officeDocument/2006/relationships/image" Target="../media/image834.wmf"/><Relationship Id="rId5" Type="http://schemas.openxmlformats.org/officeDocument/2006/relationships/image" Target="../media/image838.wmf"/><Relationship Id="rId4" Type="http://schemas.openxmlformats.org/officeDocument/2006/relationships/image" Target="../media/image837.wmf"/></Relationships>
</file>

<file path=ppt/drawings/_rels/vmlDrawing5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6.emf"/><Relationship Id="rId3" Type="http://schemas.openxmlformats.org/officeDocument/2006/relationships/image" Target="../media/image841.emf"/><Relationship Id="rId7" Type="http://schemas.openxmlformats.org/officeDocument/2006/relationships/image" Target="../media/image845.emf"/><Relationship Id="rId2" Type="http://schemas.openxmlformats.org/officeDocument/2006/relationships/image" Target="../media/image840.emf"/><Relationship Id="rId1" Type="http://schemas.openxmlformats.org/officeDocument/2006/relationships/image" Target="../media/image839.wmf"/><Relationship Id="rId6" Type="http://schemas.openxmlformats.org/officeDocument/2006/relationships/image" Target="../media/image844.emf"/><Relationship Id="rId5" Type="http://schemas.openxmlformats.org/officeDocument/2006/relationships/image" Target="../media/image843.emf"/><Relationship Id="rId10" Type="http://schemas.openxmlformats.org/officeDocument/2006/relationships/image" Target="../media/image848.emf"/><Relationship Id="rId4" Type="http://schemas.openxmlformats.org/officeDocument/2006/relationships/image" Target="../media/image842.emf"/><Relationship Id="rId9" Type="http://schemas.openxmlformats.org/officeDocument/2006/relationships/image" Target="../media/image847.emf"/></Relationships>
</file>

<file path=ppt/drawings/_rels/vmlDrawing5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1.emf"/><Relationship Id="rId2" Type="http://schemas.openxmlformats.org/officeDocument/2006/relationships/image" Target="../media/image850.emf"/><Relationship Id="rId1" Type="http://schemas.openxmlformats.org/officeDocument/2006/relationships/image" Target="../media/image849.emf"/><Relationship Id="rId6" Type="http://schemas.openxmlformats.org/officeDocument/2006/relationships/image" Target="../media/image854.emf"/><Relationship Id="rId5" Type="http://schemas.openxmlformats.org/officeDocument/2006/relationships/image" Target="../media/image853.emf"/><Relationship Id="rId4" Type="http://schemas.openxmlformats.org/officeDocument/2006/relationships/image" Target="../media/image852.emf"/></Relationships>
</file>

<file path=ppt/drawings/_rels/vmlDrawing5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7.emf"/><Relationship Id="rId2" Type="http://schemas.openxmlformats.org/officeDocument/2006/relationships/image" Target="../media/image856.emf"/><Relationship Id="rId1" Type="http://schemas.openxmlformats.org/officeDocument/2006/relationships/image" Target="../media/image855.emf"/><Relationship Id="rId6" Type="http://schemas.openxmlformats.org/officeDocument/2006/relationships/image" Target="../media/image860.emf"/><Relationship Id="rId5" Type="http://schemas.openxmlformats.org/officeDocument/2006/relationships/image" Target="../media/image859.emf"/><Relationship Id="rId4" Type="http://schemas.openxmlformats.org/officeDocument/2006/relationships/image" Target="../media/image858.emf"/></Relationships>
</file>

<file path=ppt/drawings/_rels/vmlDrawing54.vml.rels><?xml version="1.0" encoding="UTF-8" standalone="yes"?>
<Relationships xmlns="http://schemas.openxmlformats.org/package/2006/relationships"><Relationship Id="rId8" Type="http://schemas.openxmlformats.org/officeDocument/2006/relationships/image" Target="../media/image868.emf"/><Relationship Id="rId3" Type="http://schemas.openxmlformats.org/officeDocument/2006/relationships/image" Target="../media/image863.emf"/><Relationship Id="rId7" Type="http://schemas.openxmlformats.org/officeDocument/2006/relationships/image" Target="../media/image867.emf"/><Relationship Id="rId12" Type="http://schemas.openxmlformats.org/officeDocument/2006/relationships/image" Target="../media/image872.emf"/><Relationship Id="rId2" Type="http://schemas.openxmlformats.org/officeDocument/2006/relationships/image" Target="../media/image862.emf"/><Relationship Id="rId1" Type="http://schemas.openxmlformats.org/officeDocument/2006/relationships/image" Target="../media/image861.emf"/><Relationship Id="rId6" Type="http://schemas.openxmlformats.org/officeDocument/2006/relationships/image" Target="../media/image866.emf"/><Relationship Id="rId11" Type="http://schemas.openxmlformats.org/officeDocument/2006/relationships/image" Target="../media/image871.emf"/><Relationship Id="rId5" Type="http://schemas.openxmlformats.org/officeDocument/2006/relationships/image" Target="../media/image865.emf"/><Relationship Id="rId10" Type="http://schemas.openxmlformats.org/officeDocument/2006/relationships/image" Target="../media/image870.emf"/><Relationship Id="rId4" Type="http://schemas.openxmlformats.org/officeDocument/2006/relationships/image" Target="../media/image864.emf"/><Relationship Id="rId9" Type="http://schemas.openxmlformats.org/officeDocument/2006/relationships/image" Target="../media/image869.emf"/></Relationships>
</file>

<file path=ppt/drawings/_rels/vmlDrawing5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80.emf"/><Relationship Id="rId13" Type="http://schemas.openxmlformats.org/officeDocument/2006/relationships/image" Target="../media/image885.emf"/><Relationship Id="rId18" Type="http://schemas.openxmlformats.org/officeDocument/2006/relationships/image" Target="../media/image890.emf"/><Relationship Id="rId3" Type="http://schemas.openxmlformats.org/officeDocument/2006/relationships/image" Target="../media/image875.emf"/><Relationship Id="rId21" Type="http://schemas.openxmlformats.org/officeDocument/2006/relationships/image" Target="../media/image893.emf"/><Relationship Id="rId7" Type="http://schemas.openxmlformats.org/officeDocument/2006/relationships/image" Target="../media/image879.emf"/><Relationship Id="rId12" Type="http://schemas.openxmlformats.org/officeDocument/2006/relationships/image" Target="../media/image884.emf"/><Relationship Id="rId17" Type="http://schemas.openxmlformats.org/officeDocument/2006/relationships/image" Target="../media/image889.emf"/><Relationship Id="rId2" Type="http://schemas.openxmlformats.org/officeDocument/2006/relationships/image" Target="../media/image874.emf"/><Relationship Id="rId16" Type="http://schemas.openxmlformats.org/officeDocument/2006/relationships/image" Target="../media/image888.emf"/><Relationship Id="rId20" Type="http://schemas.openxmlformats.org/officeDocument/2006/relationships/image" Target="../media/image892.emf"/><Relationship Id="rId1" Type="http://schemas.openxmlformats.org/officeDocument/2006/relationships/image" Target="../media/image873.emf"/><Relationship Id="rId6" Type="http://schemas.openxmlformats.org/officeDocument/2006/relationships/image" Target="../media/image878.emf"/><Relationship Id="rId11" Type="http://schemas.openxmlformats.org/officeDocument/2006/relationships/image" Target="../media/image883.emf"/><Relationship Id="rId5" Type="http://schemas.openxmlformats.org/officeDocument/2006/relationships/image" Target="../media/image877.emf"/><Relationship Id="rId15" Type="http://schemas.openxmlformats.org/officeDocument/2006/relationships/image" Target="../media/image887.emf"/><Relationship Id="rId23" Type="http://schemas.openxmlformats.org/officeDocument/2006/relationships/image" Target="../media/image895.emf"/><Relationship Id="rId10" Type="http://schemas.openxmlformats.org/officeDocument/2006/relationships/image" Target="../media/image882.emf"/><Relationship Id="rId19" Type="http://schemas.openxmlformats.org/officeDocument/2006/relationships/image" Target="../media/image891.emf"/><Relationship Id="rId4" Type="http://schemas.openxmlformats.org/officeDocument/2006/relationships/image" Target="../media/image876.emf"/><Relationship Id="rId9" Type="http://schemas.openxmlformats.org/officeDocument/2006/relationships/image" Target="../media/image881.emf"/><Relationship Id="rId14" Type="http://schemas.openxmlformats.org/officeDocument/2006/relationships/image" Target="../media/image886.emf"/><Relationship Id="rId22" Type="http://schemas.openxmlformats.org/officeDocument/2006/relationships/image" Target="../media/image894.emf"/></Relationships>
</file>

<file path=ppt/drawings/_rels/vmlDrawing5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03.emf"/><Relationship Id="rId3" Type="http://schemas.openxmlformats.org/officeDocument/2006/relationships/image" Target="../media/image898.emf"/><Relationship Id="rId7" Type="http://schemas.openxmlformats.org/officeDocument/2006/relationships/image" Target="../media/image902.emf"/><Relationship Id="rId2" Type="http://schemas.openxmlformats.org/officeDocument/2006/relationships/image" Target="../media/image897.emf"/><Relationship Id="rId1" Type="http://schemas.openxmlformats.org/officeDocument/2006/relationships/image" Target="../media/image896.emf"/><Relationship Id="rId6" Type="http://schemas.openxmlformats.org/officeDocument/2006/relationships/image" Target="../media/image901.emf"/><Relationship Id="rId5" Type="http://schemas.openxmlformats.org/officeDocument/2006/relationships/image" Target="../media/image900.emf"/><Relationship Id="rId10" Type="http://schemas.openxmlformats.org/officeDocument/2006/relationships/image" Target="../media/image905.emf"/><Relationship Id="rId4" Type="http://schemas.openxmlformats.org/officeDocument/2006/relationships/image" Target="../media/image899.emf"/><Relationship Id="rId9" Type="http://schemas.openxmlformats.org/officeDocument/2006/relationships/image" Target="../media/image904.emf"/></Relationships>
</file>

<file path=ppt/drawings/_rels/vmlDrawing5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13.emf"/><Relationship Id="rId13" Type="http://schemas.openxmlformats.org/officeDocument/2006/relationships/image" Target="../media/image918.emf"/><Relationship Id="rId3" Type="http://schemas.openxmlformats.org/officeDocument/2006/relationships/image" Target="../media/image908.emf"/><Relationship Id="rId7" Type="http://schemas.openxmlformats.org/officeDocument/2006/relationships/image" Target="../media/image912.emf"/><Relationship Id="rId12" Type="http://schemas.openxmlformats.org/officeDocument/2006/relationships/image" Target="../media/image917.emf"/><Relationship Id="rId2" Type="http://schemas.openxmlformats.org/officeDocument/2006/relationships/image" Target="../media/image907.emf"/><Relationship Id="rId16" Type="http://schemas.openxmlformats.org/officeDocument/2006/relationships/image" Target="../media/image921.emf"/><Relationship Id="rId1" Type="http://schemas.openxmlformats.org/officeDocument/2006/relationships/image" Target="../media/image906.emf"/><Relationship Id="rId6" Type="http://schemas.openxmlformats.org/officeDocument/2006/relationships/image" Target="../media/image911.emf"/><Relationship Id="rId11" Type="http://schemas.openxmlformats.org/officeDocument/2006/relationships/image" Target="../media/image916.emf"/><Relationship Id="rId5" Type="http://schemas.openxmlformats.org/officeDocument/2006/relationships/image" Target="../media/image910.emf"/><Relationship Id="rId15" Type="http://schemas.openxmlformats.org/officeDocument/2006/relationships/image" Target="../media/image920.emf"/><Relationship Id="rId10" Type="http://schemas.openxmlformats.org/officeDocument/2006/relationships/image" Target="../media/image915.emf"/><Relationship Id="rId4" Type="http://schemas.openxmlformats.org/officeDocument/2006/relationships/image" Target="../media/image909.emf"/><Relationship Id="rId9" Type="http://schemas.openxmlformats.org/officeDocument/2006/relationships/image" Target="../media/image914.emf"/><Relationship Id="rId14" Type="http://schemas.openxmlformats.org/officeDocument/2006/relationships/image" Target="../media/image919.emf"/></Relationships>
</file>

<file path=ppt/drawings/_rels/vmlDrawing58.vml.rels><?xml version="1.0" encoding="UTF-8" standalone="yes"?>
<Relationships xmlns="http://schemas.openxmlformats.org/package/2006/relationships"><Relationship Id="rId8" Type="http://schemas.openxmlformats.org/officeDocument/2006/relationships/image" Target="../media/image929.wmf"/><Relationship Id="rId3" Type="http://schemas.openxmlformats.org/officeDocument/2006/relationships/image" Target="../media/image924.wmf"/><Relationship Id="rId7" Type="http://schemas.openxmlformats.org/officeDocument/2006/relationships/image" Target="../media/image928.wmf"/><Relationship Id="rId2" Type="http://schemas.openxmlformats.org/officeDocument/2006/relationships/image" Target="../media/image923.wmf"/><Relationship Id="rId1" Type="http://schemas.openxmlformats.org/officeDocument/2006/relationships/image" Target="../media/image922.wmf"/><Relationship Id="rId6" Type="http://schemas.openxmlformats.org/officeDocument/2006/relationships/image" Target="../media/image927.emf"/><Relationship Id="rId11" Type="http://schemas.openxmlformats.org/officeDocument/2006/relationships/image" Target="../media/image932.wmf"/><Relationship Id="rId5" Type="http://schemas.openxmlformats.org/officeDocument/2006/relationships/image" Target="../media/image926.wmf"/><Relationship Id="rId10" Type="http://schemas.openxmlformats.org/officeDocument/2006/relationships/image" Target="../media/image931.wmf"/><Relationship Id="rId4" Type="http://schemas.openxmlformats.org/officeDocument/2006/relationships/image" Target="../media/image925.wmf"/><Relationship Id="rId9" Type="http://schemas.openxmlformats.org/officeDocument/2006/relationships/image" Target="../media/image930.wmf"/></Relationships>
</file>

<file path=ppt/drawings/_rels/vmlDrawing5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0.emf"/><Relationship Id="rId3" Type="http://schemas.openxmlformats.org/officeDocument/2006/relationships/image" Target="../media/image935.emf"/><Relationship Id="rId7" Type="http://schemas.openxmlformats.org/officeDocument/2006/relationships/image" Target="../media/image939.emf"/><Relationship Id="rId2" Type="http://schemas.openxmlformats.org/officeDocument/2006/relationships/image" Target="../media/image934.emf"/><Relationship Id="rId1" Type="http://schemas.openxmlformats.org/officeDocument/2006/relationships/image" Target="../media/image933.emf"/><Relationship Id="rId6" Type="http://schemas.openxmlformats.org/officeDocument/2006/relationships/image" Target="../media/image938.emf"/><Relationship Id="rId5" Type="http://schemas.openxmlformats.org/officeDocument/2006/relationships/image" Target="../media/image937.emf"/><Relationship Id="rId4" Type="http://schemas.openxmlformats.org/officeDocument/2006/relationships/image" Target="../media/image936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4.emf"/><Relationship Id="rId13" Type="http://schemas.openxmlformats.org/officeDocument/2006/relationships/image" Target="../media/image89.emf"/><Relationship Id="rId18" Type="http://schemas.openxmlformats.org/officeDocument/2006/relationships/image" Target="../media/image94.emf"/><Relationship Id="rId26" Type="http://schemas.openxmlformats.org/officeDocument/2006/relationships/image" Target="../media/image102.emf"/><Relationship Id="rId3" Type="http://schemas.openxmlformats.org/officeDocument/2006/relationships/image" Target="../media/image79.emf"/><Relationship Id="rId21" Type="http://schemas.openxmlformats.org/officeDocument/2006/relationships/image" Target="../media/image97.emf"/><Relationship Id="rId7" Type="http://schemas.openxmlformats.org/officeDocument/2006/relationships/image" Target="../media/image83.emf"/><Relationship Id="rId12" Type="http://schemas.openxmlformats.org/officeDocument/2006/relationships/image" Target="../media/image88.emf"/><Relationship Id="rId17" Type="http://schemas.openxmlformats.org/officeDocument/2006/relationships/image" Target="../media/image93.emf"/><Relationship Id="rId25" Type="http://schemas.openxmlformats.org/officeDocument/2006/relationships/image" Target="../media/image101.emf"/><Relationship Id="rId2" Type="http://schemas.openxmlformats.org/officeDocument/2006/relationships/image" Target="../media/image78.emf"/><Relationship Id="rId16" Type="http://schemas.openxmlformats.org/officeDocument/2006/relationships/image" Target="../media/image92.emf"/><Relationship Id="rId20" Type="http://schemas.openxmlformats.org/officeDocument/2006/relationships/image" Target="../media/image96.emf"/><Relationship Id="rId1" Type="http://schemas.openxmlformats.org/officeDocument/2006/relationships/image" Target="../media/image77.emf"/><Relationship Id="rId6" Type="http://schemas.openxmlformats.org/officeDocument/2006/relationships/image" Target="../media/image82.emf"/><Relationship Id="rId11" Type="http://schemas.openxmlformats.org/officeDocument/2006/relationships/image" Target="../media/image87.emf"/><Relationship Id="rId24" Type="http://schemas.openxmlformats.org/officeDocument/2006/relationships/image" Target="../media/image100.emf"/><Relationship Id="rId5" Type="http://schemas.openxmlformats.org/officeDocument/2006/relationships/image" Target="../media/image81.emf"/><Relationship Id="rId15" Type="http://schemas.openxmlformats.org/officeDocument/2006/relationships/image" Target="../media/image91.emf"/><Relationship Id="rId23" Type="http://schemas.openxmlformats.org/officeDocument/2006/relationships/image" Target="../media/image99.emf"/><Relationship Id="rId10" Type="http://schemas.openxmlformats.org/officeDocument/2006/relationships/image" Target="../media/image86.emf"/><Relationship Id="rId19" Type="http://schemas.openxmlformats.org/officeDocument/2006/relationships/image" Target="../media/image95.emf"/><Relationship Id="rId4" Type="http://schemas.openxmlformats.org/officeDocument/2006/relationships/image" Target="../media/image80.emf"/><Relationship Id="rId9" Type="http://schemas.openxmlformats.org/officeDocument/2006/relationships/image" Target="../media/image85.emf"/><Relationship Id="rId14" Type="http://schemas.openxmlformats.org/officeDocument/2006/relationships/image" Target="../media/image90.emf"/><Relationship Id="rId22" Type="http://schemas.openxmlformats.org/officeDocument/2006/relationships/image" Target="../media/image98.emf"/></Relationships>
</file>

<file path=ppt/drawings/_rels/vmlDrawing60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8.emf"/><Relationship Id="rId3" Type="http://schemas.openxmlformats.org/officeDocument/2006/relationships/image" Target="../media/image943.emf"/><Relationship Id="rId7" Type="http://schemas.openxmlformats.org/officeDocument/2006/relationships/image" Target="../media/image947.emf"/><Relationship Id="rId12" Type="http://schemas.openxmlformats.org/officeDocument/2006/relationships/image" Target="../media/image952.emf"/><Relationship Id="rId2" Type="http://schemas.openxmlformats.org/officeDocument/2006/relationships/image" Target="../media/image942.emf"/><Relationship Id="rId1" Type="http://schemas.openxmlformats.org/officeDocument/2006/relationships/image" Target="../media/image941.emf"/><Relationship Id="rId6" Type="http://schemas.openxmlformats.org/officeDocument/2006/relationships/image" Target="../media/image946.emf"/><Relationship Id="rId11" Type="http://schemas.openxmlformats.org/officeDocument/2006/relationships/image" Target="../media/image951.emf"/><Relationship Id="rId5" Type="http://schemas.openxmlformats.org/officeDocument/2006/relationships/image" Target="../media/image945.emf"/><Relationship Id="rId10" Type="http://schemas.openxmlformats.org/officeDocument/2006/relationships/image" Target="../media/image950.emf"/><Relationship Id="rId4" Type="http://schemas.openxmlformats.org/officeDocument/2006/relationships/image" Target="../media/image944.emf"/><Relationship Id="rId9" Type="http://schemas.openxmlformats.org/officeDocument/2006/relationships/image" Target="../media/image949.emf"/></Relationships>
</file>

<file path=ppt/drawings/_rels/vmlDrawing6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60.emf"/><Relationship Id="rId13" Type="http://schemas.openxmlformats.org/officeDocument/2006/relationships/image" Target="../media/image965.emf"/><Relationship Id="rId3" Type="http://schemas.openxmlformats.org/officeDocument/2006/relationships/image" Target="../media/image955.emf"/><Relationship Id="rId7" Type="http://schemas.openxmlformats.org/officeDocument/2006/relationships/image" Target="../media/image959.emf"/><Relationship Id="rId12" Type="http://schemas.openxmlformats.org/officeDocument/2006/relationships/image" Target="../media/image964.emf"/><Relationship Id="rId2" Type="http://schemas.openxmlformats.org/officeDocument/2006/relationships/image" Target="../media/image954.emf"/><Relationship Id="rId1" Type="http://schemas.openxmlformats.org/officeDocument/2006/relationships/image" Target="../media/image953.emf"/><Relationship Id="rId6" Type="http://schemas.openxmlformats.org/officeDocument/2006/relationships/image" Target="../media/image958.emf"/><Relationship Id="rId11" Type="http://schemas.openxmlformats.org/officeDocument/2006/relationships/image" Target="../media/image963.emf"/><Relationship Id="rId5" Type="http://schemas.openxmlformats.org/officeDocument/2006/relationships/image" Target="../media/image957.emf"/><Relationship Id="rId10" Type="http://schemas.openxmlformats.org/officeDocument/2006/relationships/image" Target="../media/image962.emf"/><Relationship Id="rId4" Type="http://schemas.openxmlformats.org/officeDocument/2006/relationships/image" Target="../media/image956.emf"/><Relationship Id="rId9" Type="http://schemas.openxmlformats.org/officeDocument/2006/relationships/image" Target="../media/image961.emf"/><Relationship Id="rId14" Type="http://schemas.openxmlformats.org/officeDocument/2006/relationships/image" Target="../media/image966.emf"/></Relationships>
</file>

<file path=ppt/drawings/_rels/vmlDrawing62.vml.rels><?xml version="1.0" encoding="UTF-8" standalone="yes"?>
<Relationships xmlns="http://schemas.openxmlformats.org/package/2006/relationships"><Relationship Id="rId8" Type="http://schemas.openxmlformats.org/officeDocument/2006/relationships/image" Target="../media/image974.emf"/><Relationship Id="rId3" Type="http://schemas.openxmlformats.org/officeDocument/2006/relationships/image" Target="../media/image969.emf"/><Relationship Id="rId7" Type="http://schemas.openxmlformats.org/officeDocument/2006/relationships/image" Target="../media/image973.emf"/><Relationship Id="rId2" Type="http://schemas.openxmlformats.org/officeDocument/2006/relationships/image" Target="../media/image968.emf"/><Relationship Id="rId1" Type="http://schemas.openxmlformats.org/officeDocument/2006/relationships/image" Target="../media/image967.emf"/><Relationship Id="rId6" Type="http://schemas.openxmlformats.org/officeDocument/2006/relationships/image" Target="../media/image972.emf"/><Relationship Id="rId5" Type="http://schemas.openxmlformats.org/officeDocument/2006/relationships/image" Target="../media/image971.emf"/><Relationship Id="rId4" Type="http://schemas.openxmlformats.org/officeDocument/2006/relationships/image" Target="../media/image970.emf"/></Relationships>
</file>

<file path=ppt/drawings/_rels/vmlDrawing6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77.emf"/><Relationship Id="rId2" Type="http://schemas.openxmlformats.org/officeDocument/2006/relationships/image" Target="../media/image976.emf"/><Relationship Id="rId1" Type="http://schemas.openxmlformats.org/officeDocument/2006/relationships/image" Target="../media/image975.emf"/><Relationship Id="rId6" Type="http://schemas.openxmlformats.org/officeDocument/2006/relationships/image" Target="../media/image980.emf"/><Relationship Id="rId5" Type="http://schemas.openxmlformats.org/officeDocument/2006/relationships/image" Target="../media/image979.emf"/><Relationship Id="rId4" Type="http://schemas.openxmlformats.org/officeDocument/2006/relationships/image" Target="../media/image978.emf"/></Relationships>
</file>

<file path=ppt/drawings/_rels/vmlDrawing64.vml.rels><?xml version="1.0" encoding="UTF-8" standalone="yes"?>
<Relationships xmlns="http://schemas.openxmlformats.org/package/2006/relationships"><Relationship Id="rId8" Type="http://schemas.openxmlformats.org/officeDocument/2006/relationships/image" Target="../media/image988.emf"/><Relationship Id="rId13" Type="http://schemas.openxmlformats.org/officeDocument/2006/relationships/image" Target="../media/image993.emf"/><Relationship Id="rId3" Type="http://schemas.openxmlformats.org/officeDocument/2006/relationships/image" Target="../media/image983.emf"/><Relationship Id="rId7" Type="http://schemas.openxmlformats.org/officeDocument/2006/relationships/image" Target="../media/image987.emf"/><Relationship Id="rId12" Type="http://schemas.openxmlformats.org/officeDocument/2006/relationships/image" Target="../media/image992.emf"/><Relationship Id="rId2" Type="http://schemas.openxmlformats.org/officeDocument/2006/relationships/image" Target="../media/image982.emf"/><Relationship Id="rId1" Type="http://schemas.openxmlformats.org/officeDocument/2006/relationships/image" Target="../media/image981.emf"/><Relationship Id="rId6" Type="http://schemas.openxmlformats.org/officeDocument/2006/relationships/image" Target="../media/image986.emf"/><Relationship Id="rId11" Type="http://schemas.openxmlformats.org/officeDocument/2006/relationships/image" Target="../media/image991.emf"/><Relationship Id="rId5" Type="http://schemas.openxmlformats.org/officeDocument/2006/relationships/image" Target="../media/image985.emf"/><Relationship Id="rId10" Type="http://schemas.openxmlformats.org/officeDocument/2006/relationships/image" Target="../media/image990.emf"/><Relationship Id="rId4" Type="http://schemas.openxmlformats.org/officeDocument/2006/relationships/image" Target="../media/image984.emf"/><Relationship Id="rId9" Type="http://schemas.openxmlformats.org/officeDocument/2006/relationships/image" Target="../media/image989.emf"/></Relationships>
</file>

<file path=ppt/drawings/_rels/vmlDrawing65.vml.rels><?xml version="1.0" encoding="UTF-8" standalone="yes"?>
<Relationships xmlns="http://schemas.openxmlformats.org/package/2006/relationships"><Relationship Id="rId3" Type="http://schemas.openxmlformats.org/officeDocument/2006/relationships/image" Target="../media/image996.wmf"/><Relationship Id="rId2" Type="http://schemas.openxmlformats.org/officeDocument/2006/relationships/image" Target="../media/image995.wmf"/><Relationship Id="rId1" Type="http://schemas.openxmlformats.org/officeDocument/2006/relationships/image" Target="../media/image994.wmf"/><Relationship Id="rId5" Type="http://schemas.openxmlformats.org/officeDocument/2006/relationships/image" Target="../media/image998.wmf"/><Relationship Id="rId4" Type="http://schemas.openxmlformats.org/officeDocument/2006/relationships/image" Target="../media/image997.wmf"/></Relationships>
</file>

<file path=ppt/drawings/_rels/vmlDrawing6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12.emf"/><Relationship Id="rId13" Type="http://schemas.openxmlformats.org/officeDocument/2006/relationships/image" Target="../media/image1017.emf"/><Relationship Id="rId3" Type="http://schemas.openxmlformats.org/officeDocument/2006/relationships/image" Target="../media/image1007.emf"/><Relationship Id="rId7" Type="http://schemas.openxmlformats.org/officeDocument/2006/relationships/image" Target="../media/image1011.emf"/><Relationship Id="rId12" Type="http://schemas.openxmlformats.org/officeDocument/2006/relationships/image" Target="../media/image1016.emf"/><Relationship Id="rId2" Type="http://schemas.openxmlformats.org/officeDocument/2006/relationships/image" Target="../media/image1006.emf"/><Relationship Id="rId1" Type="http://schemas.openxmlformats.org/officeDocument/2006/relationships/image" Target="../media/image1005.emf"/><Relationship Id="rId6" Type="http://schemas.openxmlformats.org/officeDocument/2006/relationships/image" Target="../media/image1010.emf"/><Relationship Id="rId11" Type="http://schemas.openxmlformats.org/officeDocument/2006/relationships/image" Target="../media/image1015.emf"/><Relationship Id="rId5" Type="http://schemas.openxmlformats.org/officeDocument/2006/relationships/image" Target="../media/image1009.emf"/><Relationship Id="rId10" Type="http://schemas.openxmlformats.org/officeDocument/2006/relationships/image" Target="../media/image1014.emf"/><Relationship Id="rId4" Type="http://schemas.openxmlformats.org/officeDocument/2006/relationships/image" Target="../media/image1008.emf"/><Relationship Id="rId9" Type="http://schemas.openxmlformats.org/officeDocument/2006/relationships/image" Target="../media/image1013.emf"/></Relationships>
</file>

<file path=ppt/drawings/_rels/vmlDrawing6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25.emf"/><Relationship Id="rId13" Type="http://schemas.openxmlformats.org/officeDocument/2006/relationships/image" Target="../media/image1030.emf"/><Relationship Id="rId3" Type="http://schemas.openxmlformats.org/officeDocument/2006/relationships/image" Target="../media/image1020.emf"/><Relationship Id="rId7" Type="http://schemas.openxmlformats.org/officeDocument/2006/relationships/image" Target="../media/image1024.emf"/><Relationship Id="rId12" Type="http://schemas.openxmlformats.org/officeDocument/2006/relationships/image" Target="../media/image1029.emf"/><Relationship Id="rId2" Type="http://schemas.openxmlformats.org/officeDocument/2006/relationships/image" Target="../media/image1019.emf"/><Relationship Id="rId1" Type="http://schemas.openxmlformats.org/officeDocument/2006/relationships/image" Target="../media/image1018.emf"/><Relationship Id="rId6" Type="http://schemas.openxmlformats.org/officeDocument/2006/relationships/image" Target="../media/image1023.emf"/><Relationship Id="rId11" Type="http://schemas.openxmlformats.org/officeDocument/2006/relationships/image" Target="../media/image1028.emf"/><Relationship Id="rId5" Type="http://schemas.openxmlformats.org/officeDocument/2006/relationships/image" Target="../media/image1022.emf"/><Relationship Id="rId10" Type="http://schemas.openxmlformats.org/officeDocument/2006/relationships/image" Target="../media/image1027.emf"/><Relationship Id="rId4" Type="http://schemas.openxmlformats.org/officeDocument/2006/relationships/image" Target="../media/image1021.emf"/><Relationship Id="rId9" Type="http://schemas.openxmlformats.org/officeDocument/2006/relationships/image" Target="../media/image1026.emf"/></Relationships>
</file>

<file path=ppt/drawings/_rels/vmlDrawing6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39.emf"/><Relationship Id="rId13" Type="http://schemas.openxmlformats.org/officeDocument/2006/relationships/image" Target="../media/image1044.emf"/><Relationship Id="rId3" Type="http://schemas.openxmlformats.org/officeDocument/2006/relationships/image" Target="../media/image1034.emf"/><Relationship Id="rId7" Type="http://schemas.openxmlformats.org/officeDocument/2006/relationships/image" Target="../media/image1038.emf"/><Relationship Id="rId12" Type="http://schemas.openxmlformats.org/officeDocument/2006/relationships/image" Target="../media/image1043.emf"/><Relationship Id="rId2" Type="http://schemas.openxmlformats.org/officeDocument/2006/relationships/image" Target="../media/image1033.emf"/><Relationship Id="rId1" Type="http://schemas.openxmlformats.org/officeDocument/2006/relationships/image" Target="../media/image1032.emf"/><Relationship Id="rId6" Type="http://schemas.openxmlformats.org/officeDocument/2006/relationships/image" Target="../media/image1037.emf"/><Relationship Id="rId11" Type="http://schemas.openxmlformats.org/officeDocument/2006/relationships/image" Target="../media/image1042.emf"/><Relationship Id="rId5" Type="http://schemas.openxmlformats.org/officeDocument/2006/relationships/image" Target="../media/image1036.emf"/><Relationship Id="rId10" Type="http://schemas.openxmlformats.org/officeDocument/2006/relationships/image" Target="../media/image1041.emf"/><Relationship Id="rId4" Type="http://schemas.openxmlformats.org/officeDocument/2006/relationships/image" Target="../media/image1035.emf"/><Relationship Id="rId9" Type="http://schemas.openxmlformats.org/officeDocument/2006/relationships/image" Target="../media/image1040.emf"/><Relationship Id="rId14" Type="http://schemas.openxmlformats.org/officeDocument/2006/relationships/image" Target="../media/image1045.emf"/></Relationships>
</file>

<file path=ppt/drawings/_rels/vmlDrawing6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3.emf"/><Relationship Id="rId13" Type="http://schemas.openxmlformats.org/officeDocument/2006/relationships/image" Target="../media/image1058.emf"/><Relationship Id="rId3" Type="http://schemas.openxmlformats.org/officeDocument/2006/relationships/image" Target="../media/image1048.emf"/><Relationship Id="rId7" Type="http://schemas.openxmlformats.org/officeDocument/2006/relationships/image" Target="../media/image1052.emf"/><Relationship Id="rId12" Type="http://schemas.openxmlformats.org/officeDocument/2006/relationships/image" Target="../media/image1057.emf"/><Relationship Id="rId2" Type="http://schemas.openxmlformats.org/officeDocument/2006/relationships/image" Target="../media/image1047.emf"/><Relationship Id="rId1" Type="http://schemas.openxmlformats.org/officeDocument/2006/relationships/image" Target="../media/image1046.emf"/><Relationship Id="rId6" Type="http://schemas.openxmlformats.org/officeDocument/2006/relationships/image" Target="../media/image1051.emf"/><Relationship Id="rId11" Type="http://schemas.openxmlformats.org/officeDocument/2006/relationships/image" Target="../media/image1056.emf"/><Relationship Id="rId5" Type="http://schemas.openxmlformats.org/officeDocument/2006/relationships/image" Target="../media/image1050.emf"/><Relationship Id="rId15" Type="http://schemas.openxmlformats.org/officeDocument/2006/relationships/image" Target="../media/image1060.emf"/><Relationship Id="rId10" Type="http://schemas.openxmlformats.org/officeDocument/2006/relationships/image" Target="../media/image1055.emf"/><Relationship Id="rId4" Type="http://schemas.openxmlformats.org/officeDocument/2006/relationships/image" Target="../media/image1049.emf"/><Relationship Id="rId9" Type="http://schemas.openxmlformats.org/officeDocument/2006/relationships/image" Target="../media/image1054.emf"/><Relationship Id="rId14" Type="http://schemas.openxmlformats.org/officeDocument/2006/relationships/image" Target="../media/image1059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3" Type="http://schemas.openxmlformats.org/officeDocument/2006/relationships/image" Target="../media/image107.emf"/><Relationship Id="rId7" Type="http://schemas.openxmlformats.org/officeDocument/2006/relationships/image" Target="../media/image111.emf"/><Relationship Id="rId2" Type="http://schemas.openxmlformats.org/officeDocument/2006/relationships/image" Target="../media/image106.emf"/><Relationship Id="rId1" Type="http://schemas.openxmlformats.org/officeDocument/2006/relationships/image" Target="../media/image105.emf"/><Relationship Id="rId6" Type="http://schemas.openxmlformats.org/officeDocument/2006/relationships/image" Target="../media/image110.emf"/><Relationship Id="rId5" Type="http://schemas.openxmlformats.org/officeDocument/2006/relationships/image" Target="../media/image109.emf"/><Relationship Id="rId4" Type="http://schemas.openxmlformats.org/officeDocument/2006/relationships/image" Target="../media/image108.emf"/><Relationship Id="rId9" Type="http://schemas.openxmlformats.org/officeDocument/2006/relationships/image" Target="../media/image113.emf"/></Relationships>
</file>

<file path=ppt/drawings/_rels/vmlDrawing7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68.emf"/><Relationship Id="rId13" Type="http://schemas.openxmlformats.org/officeDocument/2006/relationships/image" Target="../media/image1073.emf"/><Relationship Id="rId18" Type="http://schemas.openxmlformats.org/officeDocument/2006/relationships/image" Target="../media/image1078.emf"/><Relationship Id="rId3" Type="http://schemas.openxmlformats.org/officeDocument/2006/relationships/image" Target="../media/image1063.emf"/><Relationship Id="rId21" Type="http://schemas.openxmlformats.org/officeDocument/2006/relationships/image" Target="../media/image1081.emf"/><Relationship Id="rId7" Type="http://schemas.openxmlformats.org/officeDocument/2006/relationships/image" Target="../media/image1067.emf"/><Relationship Id="rId12" Type="http://schemas.openxmlformats.org/officeDocument/2006/relationships/image" Target="../media/image1072.emf"/><Relationship Id="rId17" Type="http://schemas.openxmlformats.org/officeDocument/2006/relationships/image" Target="../media/image1077.emf"/><Relationship Id="rId2" Type="http://schemas.openxmlformats.org/officeDocument/2006/relationships/image" Target="../media/image1062.emf"/><Relationship Id="rId16" Type="http://schemas.openxmlformats.org/officeDocument/2006/relationships/image" Target="../media/image1076.emf"/><Relationship Id="rId20" Type="http://schemas.openxmlformats.org/officeDocument/2006/relationships/image" Target="../media/image1080.emf"/><Relationship Id="rId1" Type="http://schemas.openxmlformats.org/officeDocument/2006/relationships/image" Target="../media/image1061.emf"/><Relationship Id="rId6" Type="http://schemas.openxmlformats.org/officeDocument/2006/relationships/image" Target="../media/image1066.emf"/><Relationship Id="rId11" Type="http://schemas.openxmlformats.org/officeDocument/2006/relationships/image" Target="../media/image1071.emf"/><Relationship Id="rId5" Type="http://schemas.openxmlformats.org/officeDocument/2006/relationships/image" Target="../media/image1065.emf"/><Relationship Id="rId15" Type="http://schemas.openxmlformats.org/officeDocument/2006/relationships/image" Target="../media/image1075.emf"/><Relationship Id="rId10" Type="http://schemas.openxmlformats.org/officeDocument/2006/relationships/image" Target="../media/image1070.emf"/><Relationship Id="rId19" Type="http://schemas.openxmlformats.org/officeDocument/2006/relationships/image" Target="../media/image1079.emf"/><Relationship Id="rId4" Type="http://schemas.openxmlformats.org/officeDocument/2006/relationships/image" Target="../media/image1064.emf"/><Relationship Id="rId9" Type="http://schemas.openxmlformats.org/officeDocument/2006/relationships/image" Target="../media/image1069.emf"/><Relationship Id="rId14" Type="http://schemas.openxmlformats.org/officeDocument/2006/relationships/image" Target="../media/image1074.emf"/></Relationships>
</file>

<file path=ppt/drawings/_rels/vmlDrawing7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9.emf"/><Relationship Id="rId13" Type="http://schemas.openxmlformats.org/officeDocument/2006/relationships/image" Target="../media/image1094.emf"/><Relationship Id="rId3" Type="http://schemas.openxmlformats.org/officeDocument/2006/relationships/image" Target="../media/image1084.emf"/><Relationship Id="rId7" Type="http://schemas.openxmlformats.org/officeDocument/2006/relationships/image" Target="../media/image1088.emf"/><Relationship Id="rId12" Type="http://schemas.openxmlformats.org/officeDocument/2006/relationships/image" Target="../media/image1093.emf"/><Relationship Id="rId2" Type="http://schemas.openxmlformats.org/officeDocument/2006/relationships/image" Target="../media/image1083.emf"/><Relationship Id="rId16" Type="http://schemas.openxmlformats.org/officeDocument/2006/relationships/image" Target="../media/image1097.emf"/><Relationship Id="rId1" Type="http://schemas.openxmlformats.org/officeDocument/2006/relationships/image" Target="../media/image1082.emf"/><Relationship Id="rId6" Type="http://schemas.openxmlformats.org/officeDocument/2006/relationships/image" Target="../media/image1087.emf"/><Relationship Id="rId11" Type="http://schemas.openxmlformats.org/officeDocument/2006/relationships/image" Target="../media/image1092.emf"/><Relationship Id="rId5" Type="http://schemas.openxmlformats.org/officeDocument/2006/relationships/image" Target="../media/image1086.emf"/><Relationship Id="rId15" Type="http://schemas.openxmlformats.org/officeDocument/2006/relationships/image" Target="../media/image1096.emf"/><Relationship Id="rId10" Type="http://schemas.openxmlformats.org/officeDocument/2006/relationships/image" Target="../media/image1091.emf"/><Relationship Id="rId4" Type="http://schemas.openxmlformats.org/officeDocument/2006/relationships/image" Target="../media/image1085.emf"/><Relationship Id="rId9" Type="http://schemas.openxmlformats.org/officeDocument/2006/relationships/image" Target="../media/image1090.emf"/><Relationship Id="rId14" Type="http://schemas.openxmlformats.org/officeDocument/2006/relationships/image" Target="../media/image1095.emf"/></Relationships>
</file>

<file path=ppt/drawings/_rels/vmlDrawing7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05.emf"/><Relationship Id="rId13" Type="http://schemas.openxmlformats.org/officeDocument/2006/relationships/image" Target="../media/image1110.emf"/><Relationship Id="rId18" Type="http://schemas.openxmlformats.org/officeDocument/2006/relationships/image" Target="../media/image1115.emf"/><Relationship Id="rId3" Type="http://schemas.openxmlformats.org/officeDocument/2006/relationships/image" Target="../media/image1100.emf"/><Relationship Id="rId21" Type="http://schemas.openxmlformats.org/officeDocument/2006/relationships/image" Target="../media/image1118.emf"/><Relationship Id="rId7" Type="http://schemas.openxmlformats.org/officeDocument/2006/relationships/image" Target="../media/image1104.emf"/><Relationship Id="rId12" Type="http://schemas.openxmlformats.org/officeDocument/2006/relationships/image" Target="../media/image1109.emf"/><Relationship Id="rId17" Type="http://schemas.openxmlformats.org/officeDocument/2006/relationships/image" Target="../media/image1114.png"/><Relationship Id="rId2" Type="http://schemas.openxmlformats.org/officeDocument/2006/relationships/image" Target="../media/image1099.emf"/><Relationship Id="rId16" Type="http://schemas.openxmlformats.org/officeDocument/2006/relationships/image" Target="../media/image1113.emf"/><Relationship Id="rId20" Type="http://schemas.openxmlformats.org/officeDocument/2006/relationships/image" Target="../media/image1117.emf"/><Relationship Id="rId1" Type="http://schemas.openxmlformats.org/officeDocument/2006/relationships/image" Target="../media/image1098.emf"/><Relationship Id="rId6" Type="http://schemas.openxmlformats.org/officeDocument/2006/relationships/image" Target="../media/image1103.emf"/><Relationship Id="rId11" Type="http://schemas.openxmlformats.org/officeDocument/2006/relationships/image" Target="../media/image1108.emf"/><Relationship Id="rId5" Type="http://schemas.openxmlformats.org/officeDocument/2006/relationships/image" Target="../media/image1102.emf"/><Relationship Id="rId15" Type="http://schemas.openxmlformats.org/officeDocument/2006/relationships/image" Target="../media/image1112.emf"/><Relationship Id="rId10" Type="http://schemas.openxmlformats.org/officeDocument/2006/relationships/image" Target="../media/image1107.emf"/><Relationship Id="rId19" Type="http://schemas.openxmlformats.org/officeDocument/2006/relationships/image" Target="../media/image1116.emf"/><Relationship Id="rId4" Type="http://schemas.openxmlformats.org/officeDocument/2006/relationships/image" Target="../media/image1101.emf"/><Relationship Id="rId9" Type="http://schemas.openxmlformats.org/officeDocument/2006/relationships/image" Target="../media/image1106.emf"/><Relationship Id="rId14" Type="http://schemas.openxmlformats.org/officeDocument/2006/relationships/image" Target="../media/image1111.emf"/></Relationships>
</file>

<file path=ppt/drawings/_rels/vmlDrawing7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2.emf"/><Relationship Id="rId2" Type="http://schemas.openxmlformats.org/officeDocument/2006/relationships/image" Target="../media/image1121.emf"/><Relationship Id="rId1" Type="http://schemas.openxmlformats.org/officeDocument/2006/relationships/image" Target="../media/image1120.emf"/></Relationships>
</file>

<file path=ppt/drawings/_rels/vmlDrawing7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0.emf"/><Relationship Id="rId13" Type="http://schemas.openxmlformats.org/officeDocument/2006/relationships/image" Target="../media/image1135.emf"/><Relationship Id="rId3" Type="http://schemas.openxmlformats.org/officeDocument/2006/relationships/image" Target="../media/image1125.emf"/><Relationship Id="rId7" Type="http://schemas.openxmlformats.org/officeDocument/2006/relationships/image" Target="../media/image1129.emf"/><Relationship Id="rId12" Type="http://schemas.openxmlformats.org/officeDocument/2006/relationships/image" Target="../media/image1134.emf"/><Relationship Id="rId17" Type="http://schemas.openxmlformats.org/officeDocument/2006/relationships/image" Target="../media/image1139.emf"/><Relationship Id="rId2" Type="http://schemas.openxmlformats.org/officeDocument/2006/relationships/image" Target="../media/image1124.emf"/><Relationship Id="rId16" Type="http://schemas.openxmlformats.org/officeDocument/2006/relationships/image" Target="../media/image1138.emf"/><Relationship Id="rId1" Type="http://schemas.openxmlformats.org/officeDocument/2006/relationships/image" Target="../media/image1123.emf"/><Relationship Id="rId6" Type="http://schemas.openxmlformats.org/officeDocument/2006/relationships/image" Target="../media/image1128.emf"/><Relationship Id="rId11" Type="http://schemas.openxmlformats.org/officeDocument/2006/relationships/image" Target="../media/image1133.emf"/><Relationship Id="rId5" Type="http://schemas.openxmlformats.org/officeDocument/2006/relationships/image" Target="../media/image1127.emf"/><Relationship Id="rId15" Type="http://schemas.openxmlformats.org/officeDocument/2006/relationships/image" Target="../media/image1137.emf"/><Relationship Id="rId10" Type="http://schemas.openxmlformats.org/officeDocument/2006/relationships/image" Target="../media/image1132.emf"/><Relationship Id="rId4" Type="http://schemas.openxmlformats.org/officeDocument/2006/relationships/image" Target="../media/image1126.emf"/><Relationship Id="rId9" Type="http://schemas.openxmlformats.org/officeDocument/2006/relationships/image" Target="../media/image1131.emf"/><Relationship Id="rId14" Type="http://schemas.openxmlformats.org/officeDocument/2006/relationships/image" Target="../media/image1136.emf"/></Relationships>
</file>

<file path=ppt/drawings/_rels/vmlDrawing7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47.emf"/><Relationship Id="rId3" Type="http://schemas.openxmlformats.org/officeDocument/2006/relationships/image" Target="../media/image1142.emf"/><Relationship Id="rId7" Type="http://schemas.openxmlformats.org/officeDocument/2006/relationships/image" Target="../media/image1146.emf"/><Relationship Id="rId2" Type="http://schemas.openxmlformats.org/officeDocument/2006/relationships/image" Target="../media/image1141.emf"/><Relationship Id="rId1" Type="http://schemas.openxmlformats.org/officeDocument/2006/relationships/image" Target="../media/image1140.emf"/><Relationship Id="rId6" Type="http://schemas.openxmlformats.org/officeDocument/2006/relationships/image" Target="../media/image1145.emf"/><Relationship Id="rId11" Type="http://schemas.openxmlformats.org/officeDocument/2006/relationships/image" Target="../media/image1150.emf"/><Relationship Id="rId5" Type="http://schemas.openxmlformats.org/officeDocument/2006/relationships/image" Target="../media/image1144.emf"/><Relationship Id="rId10" Type="http://schemas.openxmlformats.org/officeDocument/2006/relationships/image" Target="../media/image1149.emf"/><Relationship Id="rId4" Type="http://schemas.openxmlformats.org/officeDocument/2006/relationships/image" Target="../media/image1143.emf"/><Relationship Id="rId9" Type="http://schemas.openxmlformats.org/officeDocument/2006/relationships/image" Target="../media/image1148.emf"/></Relationships>
</file>

<file path=ppt/drawings/_rels/vmlDrawing76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58.emf"/><Relationship Id="rId13" Type="http://schemas.openxmlformats.org/officeDocument/2006/relationships/image" Target="../media/image1163.emf"/><Relationship Id="rId18" Type="http://schemas.openxmlformats.org/officeDocument/2006/relationships/image" Target="../media/image1168.emf"/><Relationship Id="rId3" Type="http://schemas.openxmlformats.org/officeDocument/2006/relationships/image" Target="../media/image1153.emf"/><Relationship Id="rId7" Type="http://schemas.openxmlformats.org/officeDocument/2006/relationships/image" Target="../media/image1157.emf"/><Relationship Id="rId12" Type="http://schemas.openxmlformats.org/officeDocument/2006/relationships/image" Target="../media/image1162.emf"/><Relationship Id="rId17" Type="http://schemas.openxmlformats.org/officeDocument/2006/relationships/image" Target="../media/image1167.emf"/><Relationship Id="rId2" Type="http://schemas.openxmlformats.org/officeDocument/2006/relationships/image" Target="../media/image1152.emf"/><Relationship Id="rId16" Type="http://schemas.openxmlformats.org/officeDocument/2006/relationships/image" Target="../media/image1166.emf"/><Relationship Id="rId1" Type="http://schemas.openxmlformats.org/officeDocument/2006/relationships/image" Target="../media/image1151.emf"/><Relationship Id="rId6" Type="http://schemas.openxmlformats.org/officeDocument/2006/relationships/image" Target="../media/image1156.emf"/><Relationship Id="rId11" Type="http://schemas.openxmlformats.org/officeDocument/2006/relationships/image" Target="../media/image1161.emf"/><Relationship Id="rId5" Type="http://schemas.openxmlformats.org/officeDocument/2006/relationships/image" Target="../media/image1155.emf"/><Relationship Id="rId15" Type="http://schemas.openxmlformats.org/officeDocument/2006/relationships/image" Target="../media/image1165.emf"/><Relationship Id="rId10" Type="http://schemas.openxmlformats.org/officeDocument/2006/relationships/image" Target="../media/image1160.emf"/><Relationship Id="rId4" Type="http://schemas.openxmlformats.org/officeDocument/2006/relationships/image" Target="../media/image1154.emf"/><Relationship Id="rId9" Type="http://schemas.openxmlformats.org/officeDocument/2006/relationships/image" Target="../media/image1159.emf"/><Relationship Id="rId14" Type="http://schemas.openxmlformats.org/officeDocument/2006/relationships/image" Target="../media/image1164.emf"/></Relationships>
</file>

<file path=ppt/drawings/_rels/vmlDrawing77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76.emf"/><Relationship Id="rId3" Type="http://schemas.openxmlformats.org/officeDocument/2006/relationships/image" Target="../media/image1171.emf"/><Relationship Id="rId7" Type="http://schemas.openxmlformats.org/officeDocument/2006/relationships/image" Target="../media/image1175.emf"/><Relationship Id="rId2" Type="http://schemas.openxmlformats.org/officeDocument/2006/relationships/image" Target="../media/image1170.emf"/><Relationship Id="rId1" Type="http://schemas.openxmlformats.org/officeDocument/2006/relationships/image" Target="../media/image1169.emf"/><Relationship Id="rId6" Type="http://schemas.openxmlformats.org/officeDocument/2006/relationships/image" Target="../media/image1174.emf"/><Relationship Id="rId5" Type="http://schemas.openxmlformats.org/officeDocument/2006/relationships/image" Target="../media/image1173.emf"/><Relationship Id="rId4" Type="http://schemas.openxmlformats.org/officeDocument/2006/relationships/image" Target="../media/image1172.emf"/><Relationship Id="rId9" Type="http://schemas.openxmlformats.org/officeDocument/2006/relationships/image" Target="../media/image1177.emf"/></Relationships>
</file>

<file path=ppt/drawings/_rels/vmlDrawing7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86.emf"/><Relationship Id="rId3" Type="http://schemas.openxmlformats.org/officeDocument/2006/relationships/image" Target="../media/image1181.emf"/><Relationship Id="rId7" Type="http://schemas.openxmlformats.org/officeDocument/2006/relationships/image" Target="../media/image1185.emf"/><Relationship Id="rId12" Type="http://schemas.openxmlformats.org/officeDocument/2006/relationships/image" Target="../media/image1190.emf"/><Relationship Id="rId2" Type="http://schemas.openxmlformats.org/officeDocument/2006/relationships/image" Target="../media/image1180.emf"/><Relationship Id="rId1" Type="http://schemas.openxmlformats.org/officeDocument/2006/relationships/image" Target="../media/image1179.emf"/><Relationship Id="rId6" Type="http://schemas.openxmlformats.org/officeDocument/2006/relationships/image" Target="../media/image1184.emf"/><Relationship Id="rId11" Type="http://schemas.openxmlformats.org/officeDocument/2006/relationships/image" Target="../media/image1189.emf"/><Relationship Id="rId5" Type="http://schemas.openxmlformats.org/officeDocument/2006/relationships/image" Target="../media/image1183.emf"/><Relationship Id="rId10" Type="http://schemas.openxmlformats.org/officeDocument/2006/relationships/image" Target="../media/image1188.emf"/><Relationship Id="rId4" Type="http://schemas.openxmlformats.org/officeDocument/2006/relationships/image" Target="../media/image1182.emf"/><Relationship Id="rId9" Type="http://schemas.openxmlformats.org/officeDocument/2006/relationships/image" Target="../media/image1187.emf"/></Relationships>
</file>

<file path=ppt/drawings/_rels/vmlDrawing7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98.emf"/><Relationship Id="rId13" Type="http://schemas.openxmlformats.org/officeDocument/2006/relationships/image" Target="../media/image1203.emf"/><Relationship Id="rId3" Type="http://schemas.openxmlformats.org/officeDocument/2006/relationships/image" Target="../media/image1193.emf"/><Relationship Id="rId7" Type="http://schemas.openxmlformats.org/officeDocument/2006/relationships/image" Target="../media/image1197.emf"/><Relationship Id="rId12" Type="http://schemas.openxmlformats.org/officeDocument/2006/relationships/image" Target="../media/image1202.emf"/><Relationship Id="rId2" Type="http://schemas.openxmlformats.org/officeDocument/2006/relationships/image" Target="../media/image1192.emf"/><Relationship Id="rId16" Type="http://schemas.openxmlformats.org/officeDocument/2006/relationships/image" Target="../media/image1206.emf"/><Relationship Id="rId1" Type="http://schemas.openxmlformats.org/officeDocument/2006/relationships/image" Target="../media/image1191.emf"/><Relationship Id="rId6" Type="http://schemas.openxmlformats.org/officeDocument/2006/relationships/image" Target="../media/image1196.emf"/><Relationship Id="rId11" Type="http://schemas.openxmlformats.org/officeDocument/2006/relationships/image" Target="../media/image1201.emf"/><Relationship Id="rId5" Type="http://schemas.openxmlformats.org/officeDocument/2006/relationships/image" Target="../media/image1195.emf"/><Relationship Id="rId15" Type="http://schemas.openxmlformats.org/officeDocument/2006/relationships/image" Target="../media/image1205.emf"/><Relationship Id="rId10" Type="http://schemas.openxmlformats.org/officeDocument/2006/relationships/image" Target="../media/image1200.emf"/><Relationship Id="rId4" Type="http://schemas.openxmlformats.org/officeDocument/2006/relationships/image" Target="../media/image1194.emf"/><Relationship Id="rId9" Type="http://schemas.openxmlformats.org/officeDocument/2006/relationships/image" Target="../media/image1199.emf"/><Relationship Id="rId14" Type="http://schemas.openxmlformats.org/officeDocument/2006/relationships/image" Target="../media/image1204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emf"/><Relationship Id="rId13" Type="http://schemas.openxmlformats.org/officeDocument/2006/relationships/image" Target="../media/image131.emf"/><Relationship Id="rId18" Type="http://schemas.openxmlformats.org/officeDocument/2006/relationships/image" Target="../media/image136.emf"/><Relationship Id="rId3" Type="http://schemas.openxmlformats.org/officeDocument/2006/relationships/image" Target="../media/image121.emf"/><Relationship Id="rId7" Type="http://schemas.openxmlformats.org/officeDocument/2006/relationships/image" Target="../media/image125.emf"/><Relationship Id="rId12" Type="http://schemas.openxmlformats.org/officeDocument/2006/relationships/image" Target="../media/image130.emf"/><Relationship Id="rId17" Type="http://schemas.openxmlformats.org/officeDocument/2006/relationships/image" Target="../media/image135.emf"/><Relationship Id="rId2" Type="http://schemas.openxmlformats.org/officeDocument/2006/relationships/image" Target="../media/image120.emf"/><Relationship Id="rId16" Type="http://schemas.openxmlformats.org/officeDocument/2006/relationships/image" Target="../media/image134.emf"/><Relationship Id="rId20" Type="http://schemas.openxmlformats.org/officeDocument/2006/relationships/image" Target="../media/image138.emf"/><Relationship Id="rId1" Type="http://schemas.openxmlformats.org/officeDocument/2006/relationships/image" Target="../media/image119.emf"/><Relationship Id="rId6" Type="http://schemas.openxmlformats.org/officeDocument/2006/relationships/image" Target="../media/image124.emf"/><Relationship Id="rId11" Type="http://schemas.openxmlformats.org/officeDocument/2006/relationships/image" Target="../media/image129.emf"/><Relationship Id="rId5" Type="http://schemas.openxmlformats.org/officeDocument/2006/relationships/image" Target="../media/image123.emf"/><Relationship Id="rId15" Type="http://schemas.openxmlformats.org/officeDocument/2006/relationships/image" Target="../media/image133.emf"/><Relationship Id="rId10" Type="http://schemas.openxmlformats.org/officeDocument/2006/relationships/image" Target="../media/image128.emf"/><Relationship Id="rId19" Type="http://schemas.openxmlformats.org/officeDocument/2006/relationships/image" Target="../media/image137.emf"/><Relationship Id="rId4" Type="http://schemas.openxmlformats.org/officeDocument/2006/relationships/image" Target="../media/image122.emf"/><Relationship Id="rId9" Type="http://schemas.openxmlformats.org/officeDocument/2006/relationships/image" Target="../media/image127.emf"/><Relationship Id="rId14" Type="http://schemas.openxmlformats.org/officeDocument/2006/relationships/image" Target="../media/image132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emf"/><Relationship Id="rId3" Type="http://schemas.openxmlformats.org/officeDocument/2006/relationships/image" Target="../media/image141.emf"/><Relationship Id="rId7" Type="http://schemas.openxmlformats.org/officeDocument/2006/relationships/image" Target="../media/image145.emf"/><Relationship Id="rId2" Type="http://schemas.openxmlformats.org/officeDocument/2006/relationships/image" Target="../media/image140.emf"/><Relationship Id="rId1" Type="http://schemas.openxmlformats.org/officeDocument/2006/relationships/image" Target="../media/image139.emf"/><Relationship Id="rId6" Type="http://schemas.openxmlformats.org/officeDocument/2006/relationships/image" Target="../media/image144.emf"/><Relationship Id="rId11" Type="http://schemas.openxmlformats.org/officeDocument/2006/relationships/image" Target="../media/image149.emf"/><Relationship Id="rId5" Type="http://schemas.openxmlformats.org/officeDocument/2006/relationships/image" Target="../media/image143.emf"/><Relationship Id="rId10" Type="http://schemas.openxmlformats.org/officeDocument/2006/relationships/image" Target="../media/image148.emf"/><Relationship Id="rId4" Type="http://schemas.openxmlformats.org/officeDocument/2006/relationships/image" Target="../media/image142.emf"/><Relationship Id="rId9" Type="http://schemas.openxmlformats.org/officeDocument/2006/relationships/image" Target="../media/image14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0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0" y="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1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0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3" tIns="45706" rIns="91413" bIns="457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C453DB-827D-4E55-93A7-D9FFC557638B}" type="slidenum">
              <a:rPr lang="en-US" altLang="zh-CN" smtClean="0"/>
              <a:pPr/>
              <a:t>37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382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882174"/>
            <a:fld id="{F0BBF22B-6A24-4DF2-983D-F14B723797B0}" type="slidenum">
              <a:rPr lang="en-US" altLang="zh-CN" sz="1300">
                <a:solidFill>
                  <a:srgbClr val="000000"/>
                </a:solidFill>
              </a:rPr>
              <a:pPr defTabSz="882174"/>
              <a:t>47</a:t>
            </a:fld>
            <a:endParaRPr lang="en-US" altLang="zh-CN" sz="1300">
              <a:solidFill>
                <a:srgbClr val="000000"/>
              </a:solidFill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21341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264"/>
            <a:fld id="{CAC74A1C-484C-4577-ADBA-14C459083D31}" type="slidenum">
              <a:rPr lang="en-US" altLang="zh-CN">
                <a:solidFill>
                  <a:srgbClr val="000000"/>
                </a:solidFill>
                <a:ea typeface="楷体_GB2312" pitchFamily="49" charset="-122"/>
              </a:rPr>
              <a:pPr defTabSz="914264"/>
              <a:t>70</a:t>
            </a:fld>
            <a:endParaRPr lang="en-US" altLang="zh-CN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点击按钮“规律” 可显示莱布尼茨公式的简单推导</a:t>
            </a:r>
            <a:r>
              <a:rPr lang="en-US" altLang="zh-CN"/>
              <a:t>, </a:t>
            </a:r>
            <a:r>
              <a:rPr lang="zh-CN" altLang="en-US"/>
              <a:t>演示完毕自动返回</a:t>
            </a:r>
            <a:r>
              <a:rPr lang="en-US" altLang="zh-CN"/>
              <a:t>. </a:t>
            </a:r>
            <a:r>
              <a:rPr lang="zh-CN" altLang="en-US"/>
              <a:t>若不能实现</a:t>
            </a:r>
            <a:r>
              <a:rPr lang="en-US" altLang="zh-CN"/>
              <a:t>, </a:t>
            </a:r>
            <a:r>
              <a:rPr lang="zh-CN" altLang="en-US"/>
              <a:t>则需要重新定义一下有关自定义放映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25089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14332">
              <a:defRPr/>
            </a:pPr>
            <a:fld id="{3D14DA77-107B-450E-883A-5B64ADEDB16F}" type="slidenum">
              <a:rPr lang="en-US" altLang="zh-CN">
                <a:solidFill>
                  <a:srgbClr val="000000"/>
                </a:solidFill>
                <a:ea typeface="楷体_GB2312" pitchFamily="49" charset="-122"/>
              </a:rPr>
              <a:pPr defTabSz="914332">
                <a:defRPr/>
              </a:pPr>
              <a:t>98</a:t>
            </a:fld>
            <a:endParaRPr lang="en-US" altLang="zh-CN">
              <a:solidFill>
                <a:srgbClr val="000000"/>
              </a:solidFill>
              <a:ea typeface="楷体_GB2312" pitchFamily="49" charset="-122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点击白色图片任意处</a:t>
            </a:r>
            <a:r>
              <a:rPr lang="en-US" altLang="zh-CN"/>
              <a:t>, </a:t>
            </a:r>
            <a:r>
              <a:rPr lang="zh-CN" altLang="en-US"/>
              <a:t>可控制动画播放或暂停</a:t>
            </a:r>
            <a:r>
              <a:rPr lang="en-US" altLang="zh-CN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501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A1CA7DB-F136-463F-8732-B62EDE1739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737508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7FE26C3-2AEF-4E24-96C2-8D1FD2BB83B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087775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导数与微分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80B090-3D68-4660-B3C4-E5157A542E5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278285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A7461-0400-4086-89BF-84D7ACFACFF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073424"/>
      </p:ext>
    </p:extLst>
  </p:cSld>
  <p:clrMapOvr>
    <a:masterClrMapping/>
  </p:clrMapOvr>
  <p:transition>
    <p:wipe dir="r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4FC6F6-3FF3-4FE8-B0B3-E95EFB69F5A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900813"/>
      </p:ext>
    </p:extLst>
  </p:cSld>
  <p:clrMapOvr>
    <a:masterClrMapping/>
  </p:clrMapOvr>
  <p:transition>
    <p:wipe dir="r"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0B80EA-C0EA-4330-94C0-5265F23097B0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845718"/>
      </p:ext>
    </p:extLst>
  </p:cSld>
  <p:clrMapOvr>
    <a:masterClrMapping/>
  </p:clrMapOvr>
  <p:transition>
    <p:wipe dir="r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2CA95-19E3-4B0F-9F87-C4643E99E87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48495"/>
      </p:ext>
    </p:extLst>
  </p:cSld>
  <p:clrMapOvr>
    <a:masterClrMapping/>
  </p:clrMapOvr>
  <p:transition>
    <p:wipe dir="r"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69E82B-75DB-48B7-A6DE-D479AAF665F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886623"/>
      </p:ext>
    </p:extLst>
  </p:cSld>
  <p:clrMapOvr>
    <a:masterClrMapping/>
  </p:clrMapOvr>
  <p:transition>
    <p:wipe dir="r"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83C76-C0A9-400F-B5EF-46574C2CBFC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648699"/>
      </p:ext>
    </p:extLst>
  </p:cSld>
  <p:clrMapOvr>
    <a:masterClrMapping/>
  </p:clrMapOvr>
  <p:transition>
    <p:wipe dir="r"/>
  </p:transition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68BD8-2F51-4C29-BDA2-E85F661F820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194522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2AD2C-8006-467E-A09F-133C1686EAD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04645"/>
      </p:ext>
    </p:extLst>
  </p:cSld>
  <p:clrMapOvr>
    <a:masterClrMapping/>
  </p:clrMapOvr>
  <p:transition>
    <p:wipe dir="r"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0F317-ACDB-4A26-954C-3EE044F0DA9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655"/>
      </p:ext>
    </p:extLst>
  </p:cSld>
  <p:clrMapOvr>
    <a:masterClrMapping/>
  </p:clrMapOvr>
  <p:transition>
    <p:wipe dir="r"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E65C88-219F-4397-873E-2D610597F66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911281"/>
      </p:ext>
    </p:extLst>
  </p:cSld>
  <p:clrMapOvr>
    <a:masterClrMapping/>
  </p:clrMapOvr>
  <p:transition>
    <p:wipe dir="r"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9C45E2-F1DC-4CD9-864B-C39A22384EC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51139"/>
      </p:ext>
    </p:extLst>
  </p:cSld>
  <p:clrMapOvr>
    <a:masterClrMapping/>
  </p:clrMapOvr>
  <p:transition>
    <p:wipe dir="r"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C450A23-6542-401A-A944-452397D9903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658857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8F075A9-6DC5-4FAB-ADB1-66CF4DDE539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35473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E89EA68-D592-49A2-AF79-95556205497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3292822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8A23313-891E-4986-A87D-478D8250B428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0470210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94FE83D-15E0-47AC-AED5-93237FAA5BD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8535502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0DC6331-1496-4690-8E51-CF6515E87B8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2754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840338"/>
      </p:ext>
    </p:extLst>
  </p:cSld>
  <p:clrMapOvr>
    <a:masterClrMapping/>
  </p:clrMapOvr>
  <p:transition>
    <p:wipe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26306159-EB9A-49B7-859F-3553EE538C6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06463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82D99AC-B6F9-4521-A3EA-8E970AE5E1C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868792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16456348-C13C-46E0-B0C4-CEE82AF8072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5190884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C5EECE7-FE43-4308-90DA-171870BFBB1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192002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ACB5D3D8-34E9-4580-8BBA-29DB02D4593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4040432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C00D741-28EE-4D71-971F-6909780B635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32712"/>
      </p:ext>
    </p:extLst>
  </p:cSld>
  <p:clrMapOvr>
    <a:masterClrMapping/>
  </p:clrMapOvr>
  <p:transition>
    <p:wipe dir="r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9D90211-BB5E-4FC3-B8FD-C2B17368AF9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834238"/>
      </p:ext>
    </p:extLst>
  </p:cSld>
  <p:clrMapOvr>
    <a:masterClrMapping/>
  </p:clrMapOvr>
  <p:transition>
    <p:wipe dir="r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196BA0B-8741-4425-A9EC-D4B71D97B5C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25766"/>
      </p:ext>
    </p:extLst>
  </p:cSld>
  <p:clrMapOvr>
    <a:masterClrMapping/>
  </p:clrMapOvr>
  <p:transition>
    <p:wipe dir="r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FAD0B77-B0FD-4DA4-A10D-E1FDFE2B13A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3607373"/>
      </p:ext>
    </p:extLst>
  </p:cSld>
  <p:clrMapOvr>
    <a:masterClrMapping/>
  </p:clrMapOvr>
  <p:transition>
    <p:wipe dir="r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738C8DB6-C2C8-4E1B-821F-AFF6A3519A2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65383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760660"/>
      </p:ext>
    </p:extLst>
  </p:cSld>
  <p:clrMapOvr>
    <a:masterClrMapping/>
  </p:clrMapOvr>
  <p:transition>
    <p:wipe dir="r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AFDF7BC-C7DD-4B06-B216-B3914F73EC9D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525459"/>
      </p:ext>
    </p:extLst>
  </p:cSld>
  <p:clrMapOvr>
    <a:masterClrMapping/>
  </p:clrMapOvr>
  <p:transition>
    <p:wipe dir="r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5C26F04-C1F6-4141-AA07-09C6E189036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736409"/>
      </p:ext>
    </p:extLst>
  </p:cSld>
  <p:clrMapOvr>
    <a:masterClrMapping/>
  </p:clrMapOvr>
  <p:transition>
    <p:wipe dir="r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7A23D26-BAA0-4AAE-82B6-FD3BD39F39A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835510"/>
      </p:ext>
    </p:extLst>
  </p:cSld>
  <p:clrMapOvr>
    <a:masterClrMapping/>
  </p:clrMapOvr>
  <p:transition>
    <p:wipe dir="r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CD4E8B81-D7FE-40C0-8880-454836BB76C0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627896"/>
      </p:ext>
    </p:extLst>
  </p:cSld>
  <p:clrMapOvr>
    <a:masterClrMapping/>
  </p:clrMapOvr>
  <p:transition>
    <p:wipe dir="r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72E5C65-5047-4C44-AC53-EE2061793108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174148"/>
      </p:ext>
    </p:extLst>
  </p:cSld>
  <p:clrMapOvr>
    <a:masterClrMapping/>
  </p:clrMapOvr>
  <p:transition>
    <p:wipe dir="r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1D75F0B-5B12-46E6-A42B-9D7C277DAB2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443735"/>
      </p:ext>
    </p:extLst>
  </p:cSld>
  <p:clrMapOvr>
    <a:masterClrMapping/>
  </p:clrMapOvr>
  <p:transition>
    <p:wipe dir="r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04A0AFB-4841-4C5F-A00F-B0FD8B238D7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187925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5765BA7-5DC3-44CE-A3E6-6C21DF99622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844621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2AB7B5B-B148-4C5F-A37F-D91967B795D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5264565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91C5757-747E-4192-9E81-64A5CB6A83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468109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315411"/>
      </p:ext>
    </p:extLst>
  </p:cSld>
  <p:clrMapOvr>
    <a:masterClrMapping/>
  </p:clrMapOvr>
  <p:transition>
    <p:wipe dir="r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90C1304-1F83-486C-BDD6-CC296568D8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40700261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B4D6BD8-7C8C-4D05-ABB4-9D375B31C5C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4795454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ACE42553-0C52-43EF-9C01-F84EE753D2C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027593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1D8C412-82B5-4838-B29F-E12D3187893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06890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52594E2-6468-422E-90D2-66E02DA9E2B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616216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A1CA7DB-F136-463F-8732-B62EDE1739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06856464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7FE26C3-2AEF-4E24-96C2-8D1FD2BB83B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870323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导数与微分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80B090-3D68-4660-B3C4-E5157A542E5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130845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CD5653A-9BD5-40A3-A640-3954C69987E2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715018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EF176B-B455-476B-88BA-AB4BDE4A0EA0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7476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840760"/>
      </p:ext>
    </p:extLst>
  </p:cSld>
  <p:clrMapOvr>
    <a:masterClrMapping/>
  </p:clrMapOvr>
  <p:transition>
    <p:wipe dir="r"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1ACC3CD-AF42-43CB-8E1F-0A269C531E28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663949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AF6096-9EF0-4314-B79E-03753D79E3A4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46261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99BC058-9A7F-44A8-9D6D-F4DB092E12C0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16386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7DA7E56-32FB-45F4-B2F3-984D2E5283E0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70479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D5F25E1-5F57-4E31-990F-E9442C09B2CE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637857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ACA011-47AE-4041-8516-A0CA8F6833A8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11041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0896C5-3402-41C3-9F64-4EC54A7F6116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29524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ED0DE0-3ECF-4055-898E-027CDB1CA671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11792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7BAFFF6-EA85-4950-BA49-A05C606EB996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912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75230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65510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251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582445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07834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8383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264429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04A0AFB-4841-4C5F-A00F-B0FD8B238D7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7270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5765BA7-5DC3-44CE-A3E6-6C21DF99622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83136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2AB7B5B-B148-4C5F-A37F-D91967B795D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308437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91C5757-747E-4192-9E81-64A5CB6A83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962745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90C1304-1F83-486C-BDD6-CC296568D8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75335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B4D6BD8-7C8C-4D05-ABB4-9D375B31C5C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6818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ACE42553-0C52-43EF-9C01-F84EE753D2C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3746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1D8C412-82B5-4838-B29F-E12D3187893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31867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52594E2-6468-422E-90D2-66E02DA9E2B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74092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A1CA7DB-F136-463F-8732-B62EDE1739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43250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7FE26C3-2AEF-4E24-96C2-8D1FD2BB83B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08821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导数与微分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80B090-3D68-4660-B3C4-E5157A542E5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17124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071078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874101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41399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726242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34325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13900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424277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034015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136228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460909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732590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B92334B-EA34-42B2-A9C3-07FE873EBC3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783039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2415960-93E0-4B6E-A8F2-20231BCEEF2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332978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94E7910-B800-4FCC-A431-CCA9AE6F17F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372649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3EF1FA3-6200-49C8-B160-49A28FA1E33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412844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53BFF7B-CF7F-4D89-A489-041CCDEC2B5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722149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4EA23BF-7FE1-43F3-9568-6AD84C11F53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14188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CB1F084-8F18-46E8-BC7B-FDE05A6A267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13418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3F38086-9637-4ACD-AC39-C5C23A3FC14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042697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A2E019B-7B77-4CF2-A7FE-06725878C33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127724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37EF39F-49F3-4949-ABA8-C824BDE4DCA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355062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D17E2BC-928A-4E1B-9F3D-7C3AC8352DB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235287"/>
      </p:ext>
    </p:extLst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B92334B-EA34-42B2-A9C3-07FE873EBC3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7467"/>
      </p:ext>
    </p:extLst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2415960-93E0-4B6E-A8F2-20231BCEEF2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35678"/>
      </p:ext>
    </p:extLst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94E7910-B800-4FCC-A431-CCA9AE6F17F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71899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3EF1FA3-6200-49C8-B160-49A28FA1E33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52794"/>
      </p:ext>
    </p:extLst>
  </p:cSld>
  <p:clrMapOvr>
    <a:masterClrMapping/>
  </p:clrMapOvr>
  <p:transition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53BFF7B-CF7F-4D89-A489-041CCDEC2B5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309731"/>
      </p:ext>
    </p:extLst>
  </p:cSld>
  <p:clrMapOvr>
    <a:masterClrMapping/>
  </p:clrMapOvr>
  <p:transition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4EA23BF-7FE1-43F3-9568-6AD84C11F53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631593"/>
      </p:ext>
    </p:extLst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CB1F084-8F18-46E8-BC7B-FDE05A6A267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237108"/>
      </p:ext>
    </p:extLst>
  </p:cSld>
  <p:clrMapOvr>
    <a:masterClrMapping/>
  </p:clrMapOvr>
  <p:transition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3F38086-9637-4ACD-AC39-C5C23A3FC14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608516"/>
      </p:ext>
    </p:extLst>
  </p:cSld>
  <p:clrMapOvr>
    <a:masterClrMapping/>
  </p:clrMapOvr>
  <p:transition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A2E019B-7B77-4CF2-A7FE-06725878C33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9500577"/>
      </p:ext>
    </p:extLst>
  </p:cSld>
  <p:clrMapOvr>
    <a:masterClrMapping/>
  </p:clrMapOvr>
  <p:transition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37EF39F-49F3-4949-ABA8-C824BDE4DCA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441808"/>
      </p:ext>
    </p:extLst>
  </p:cSld>
  <p:clrMapOvr>
    <a:masterClrMapping/>
  </p:clrMapOvr>
  <p:transition>
    <p:wipe dir="r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D17E2BC-928A-4E1B-9F3D-7C3AC8352DB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55552"/>
      </p:ext>
    </p:extLst>
  </p:cSld>
  <p:clrMapOvr>
    <a:masterClrMapping/>
  </p:clrMapOvr>
  <p:transition>
    <p:wipe dir="r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04A0AFB-4841-4C5F-A00F-B0FD8B238D7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948905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5765BA7-5DC3-44CE-A3E6-6C21DF99622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849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2AB7B5B-B148-4C5F-A37F-D91967B795D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842461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91C5757-747E-4192-9E81-64A5CB6A83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718260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90C1304-1F83-486C-BDD6-CC296568D8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914701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B4D6BD8-7C8C-4D05-ABB4-9D375B31C5C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88494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ACE42553-0C52-43EF-9C01-F84EE753D2C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448507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1D8C412-82B5-4838-B29F-E12D3187893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58267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52594E2-6468-422E-90D2-66E02DA9E2B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92889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A1CA7DB-F136-463F-8732-B62EDE1739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82923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7FE26C3-2AEF-4E24-96C2-8D1FD2BB83B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657239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导数与微分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580B090-3D68-4660-B3C4-E5157A542E5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80389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9B92334B-EA34-42B2-A9C3-07FE873EBC3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161618"/>
      </p:ext>
    </p:extLst>
  </p:cSld>
  <p:clrMapOvr>
    <a:masterClrMapping/>
  </p:clrMapOvr>
  <p:transition>
    <p:wipe dir="r"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E2415960-93E0-4B6E-A8F2-20231BCEEF2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859219"/>
      </p:ext>
    </p:extLst>
  </p:cSld>
  <p:clrMapOvr>
    <a:masterClrMapping/>
  </p:clrMapOvr>
  <p:transition>
    <p:wipe dir="r"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B94E7910-B800-4FCC-A431-CCA9AE6F17F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40289"/>
      </p:ext>
    </p:extLst>
  </p:cSld>
  <p:clrMapOvr>
    <a:masterClrMapping/>
  </p:clrMapOvr>
  <p:transition>
    <p:wipe dir="r"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A3EF1FA3-6200-49C8-B160-49A28FA1E33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17231"/>
      </p:ext>
    </p:extLst>
  </p:cSld>
  <p:clrMapOvr>
    <a:masterClrMapping/>
  </p:clrMapOvr>
  <p:transition>
    <p:wipe dir="r"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53BFF7B-CF7F-4D89-A489-041CCDEC2B56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987036"/>
      </p:ext>
    </p:extLst>
  </p:cSld>
  <p:clrMapOvr>
    <a:masterClrMapping/>
  </p:clrMapOvr>
  <p:transition>
    <p:wipe dir="r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4EA23BF-7FE1-43F3-9568-6AD84C11F537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806361"/>
      </p:ext>
    </p:extLst>
  </p:cSld>
  <p:clrMapOvr>
    <a:masterClrMapping/>
  </p:clrMapOvr>
  <p:transition>
    <p:wipe dir="r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6CB1F084-8F18-46E8-BC7B-FDE05A6A2671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875461"/>
      </p:ext>
    </p:extLst>
  </p:cSld>
  <p:clrMapOvr>
    <a:masterClrMapping/>
  </p:clrMapOvr>
  <p:transition>
    <p:wipe dir="r"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53F38086-9637-4ACD-AC39-C5C23A3FC143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683287"/>
      </p:ext>
    </p:extLst>
  </p:cSld>
  <p:clrMapOvr>
    <a:masterClrMapping/>
  </p:clrMapOvr>
  <p:transition>
    <p:wipe dir="r"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FA2E019B-7B77-4CF2-A7FE-06725878C332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481004"/>
      </p:ext>
    </p:extLst>
  </p:cSld>
  <p:clrMapOvr>
    <a:masterClrMapping/>
  </p:clrMapOvr>
  <p:transition>
    <p:wipe dir="r"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137EF39F-49F3-4949-ABA8-C824BDE4DCAC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29709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1" hangingPunct="1"/>
            <a:fld id="{DD17E2BC-928A-4E1B-9F3D-7C3AC8352DBF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019096"/>
      </p:ext>
    </p:extLst>
  </p:cSld>
  <p:clrMapOvr>
    <a:masterClrMapping/>
  </p:clrMapOvr>
  <p:transition>
    <p:wipe dir="r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04A0AFB-4841-4C5F-A00F-B0FD8B238D7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662233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5765BA7-5DC3-44CE-A3E6-6C21DF99622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55335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52AB7B5B-B148-4C5F-A37F-D91967B795D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114784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91C5757-747E-4192-9E81-64A5CB6A830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602204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90C1304-1F83-486C-BDD6-CC296568D83C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05499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B4D6BD8-7C8C-4D05-ABB4-9D375B31C5C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87164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ACE42553-0C52-43EF-9C01-F84EE753D2CA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2791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91D8C412-82B5-4838-B29F-E12D31878939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625562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205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205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205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E52594E2-6468-422E-90D2-66E02DA9E2B4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600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0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image" Target="../media/image2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2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image" Target="../media/image2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49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" Target="../slides/slide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81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Relationship Id="rId1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E89D7870-64BB-45F0-B37E-81B3569412E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613001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8612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3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2.2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函数的微分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(35)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4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1BA78754-5069-40A6-A738-DB006BA2A46E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205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205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2057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3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644B531B-8C23-4407-824F-CAB1FE1EF10A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8454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8612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3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4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8127E285-FBD6-43A9-A25B-D2876509BF4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205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205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2057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67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D20E53-51D9-4194-A8F7-06574693ACD5}" type="slidenum">
              <a:rPr kumimoji="1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:\My Documents\数学资源库\目录.jpg">
            <a:hlinkClick r:id="rId14" action="ppaction://hlinksldjump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4245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2" name="Picture 2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176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8612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3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4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8127E285-FBD6-43A9-A25B-D2876509BF4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205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205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2057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944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51" name="Text Box 2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2" name="Picture 2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19856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F00A8B7A-1116-4CA4-AF53-DAC5B8F85DF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74298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F00A8B7A-1116-4CA4-AF53-DAC5B8F85DF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03956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8612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3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4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8127E285-FBD6-43A9-A25B-D2876509BF4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205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205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2057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56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 eaLnBrk="1" hangingPunct="1"/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+mn-ea"/>
              </a:defRPr>
            </a:lvl1pPr>
          </a:lstStyle>
          <a:p>
            <a:pPr eaLnBrk="1" hangingPunct="1"/>
            <a:fld id="{F00A8B7A-1116-4CA4-AF53-DAC5B8F85DF5}" type="slidenum">
              <a:rPr lang="en-US" altLang="zh-CN" smtClean="0">
                <a:solidFill>
                  <a:srgbClr val="FFFFFF"/>
                </a:solidFill>
              </a:rPr>
              <a:pPr eaLnBrk="1" hangingPunct="1"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2433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50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205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8612" name="Rectangle 205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3" name="Rectangle 205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2.1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导数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(114)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614" name="Rectangle 205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8127E285-FBD6-43A9-A25B-D2876509BF46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2055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205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2057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227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emf"/><Relationship Id="rId13" Type="http://schemas.openxmlformats.org/officeDocument/2006/relationships/oleObject" Target="../embeddings/oleObject101.bin"/><Relationship Id="rId18" Type="http://schemas.openxmlformats.org/officeDocument/2006/relationships/image" Target="../media/image112.emf"/><Relationship Id="rId3" Type="http://schemas.openxmlformats.org/officeDocument/2006/relationships/oleObject" Target="../embeddings/oleObject96.bin"/><Relationship Id="rId21" Type="http://schemas.openxmlformats.org/officeDocument/2006/relationships/image" Target="../media/image114.emf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109.emf"/><Relationship Id="rId17" Type="http://schemas.openxmlformats.org/officeDocument/2006/relationships/oleObject" Target="../embeddings/oleObject103.bin"/><Relationship Id="rId2" Type="http://schemas.openxmlformats.org/officeDocument/2006/relationships/slideLayout" Target="../slideLayouts/slideLayout154.xml"/><Relationship Id="rId16" Type="http://schemas.openxmlformats.org/officeDocument/2006/relationships/image" Target="../media/image111.emf"/><Relationship Id="rId20" Type="http://schemas.openxmlformats.org/officeDocument/2006/relationships/image" Target="../media/image113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6.emf"/><Relationship Id="rId11" Type="http://schemas.openxmlformats.org/officeDocument/2006/relationships/oleObject" Target="../embeddings/oleObject100.bin"/><Relationship Id="rId24" Type="http://schemas.openxmlformats.org/officeDocument/2006/relationships/image" Target="../media/image117.emf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2.bin"/><Relationship Id="rId23" Type="http://schemas.openxmlformats.org/officeDocument/2006/relationships/image" Target="../media/image116.emf"/><Relationship Id="rId10" Type="http://schemas.openxmlformats.org/officeDocument/2006/relationships/image" Target="../media/image108.emf"/><Relationship Id="rId19" Type="http://schemas.openxmlformats.org/officeDocument/2006/relationships/oleObject" Target="../embeddings/oleObject104.bin"/><Relationship Id="rId4" Type="http://schemas.openxmlformats.org/officeDocument/2006/relationships/image" Target="../media/image105.emf"/><Relationship Id="rId9" Type="http://schemas.openxmlformats.org/officeDocument/2006/relationships/oleObject" Target="../embeddings/oleObject99.bin"/><Relationship Id="rId14" Type="http://schemas.openxmlformats.org/officeDocument/2006/relationships/image" Target="../media/image110.emf"/><Relationship Id="rId22" Type="http://schemas.openxmlformats.org/officeDocument/2006/relationships/image" Target="../media/image115.emf"/></Relationships>
</file>

<file path=ppt/slides/_rels/slide10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67.bin"/><Relationship Id="rId18" Type="http://schemas.openxmlformats.org/officeDocument/2006/relationships/image" Target="../media/image1130.emf"/><Relationship Id="rId26" Type="http://schemas.openxmlformats.org/officeDocument/2006/relationships/image" Target="../media/image1134.emf"/><Relationship Id="rId3" Type="http://schemas.openxmlformats.org/officeDocument/2006/relationships/oleObject" Target="../embeddings/oleObject962.bin"/><Relationship Id="rId21" Type="http://schemas.openxmlformats.org/officeDocument/2006/relationships/oleObject" Target="../embeddings/oleObject971.bin"/><Relationship Id="rId34" Type="http://schemas.openxmlformats.org/officeDocument/2006/relationships/image" Target="../media/image1138.emf"/><Relationship Id="rId7" Type="http://schemas.openxmlformats.org/officeDocument/2006/relationships/oleObject" Target="../embeddings/oleObject964.bin"/><Relationship Id="rId12" Type="http://schemas.openxmlformats.org/officeDocument/2006/relationships/image" Target="../media/image1127.emf"/><Relationship Id="rId17" Type="http://schemas.openxmlformats.org/officeDocument/2006/relationships/oleObject" Target="../embeddings/oleObject969.bin"/><Relationship Id="rId25" Type="http://schemas.openxmlformats.org/officeDocument/2006/relationships/oleObject" Target="../embeddings/oleObject973.bin"/><Relationship Id="rId33" Type="http://schemas.openxmlformats.org/officeDocument/2006/relationships/oleObject" Target="../embeddings/oleObject977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29.emf"/><Relationship Id="rId20" Type="http://schemas.openxmlformats.org/officeDocument/2006/relationships/image" Target="../media/image1131.emf"/><Relationship Id="rId29" Type="http://schemas.openxmlformats.org/officeDocument/2006/relationships/oleObject" Target="../embeddings/oleObject975.bin"/><Relationship Id="rId1" Type="http://schemas.openxmlformats.org/officeDocument/2006/relationships/vmlDrawing" Target="../drawings/vmlDrawing74.vml"/><Relationship Id="rId6" Type="http://schemas.openxmlformats.org/officeDocument/2006/relationships/image" Target="../media/image1124.emf"/><Relationship Id="rId11" Type="http://schemas.openxmlformats.org/officeDocument/2006/relationships/oleObject" Target="../embeddings/oleObject966.bin"/><Relationship Id="rId24" Type="http://schemas.openxmlformats.org/officeDocument/2006/relationships/image" Target="../media/image1133.emf"/><Relationship Id="rId32" Type="http://schemas.openxmlformats.org/officeDocument/2006/relationships/image" Target="../media/image1137.emf"/><Relationship Id="rId5" Type="http://schemas.openxmlformats.org/officeDocument/2006/relationships/oleObject" Target="../embeddings/oleObject963.bin"/><Relationship Id="rId15" Type="http://schemas.openxmlformats.org/officeDocument/2006/relationships/oleObject" Target="../embeddings/oleObject968.bin"/><Relationship Id="rId23" Type="http://schemas.openxmlformats.org/officeDocument/2006/relationships/oleObject" Target="../embeddings/oleObject972.bin"/><Relationship Id="rId28" Type="http://schemas.openxmlformats.org/officeDocument/2006/relationships/image" Target="../media/image1135.emf"/><Relationship Id="rId36" Type="http://schemas.openxmlformats.org/officeDocument/2006/relationships/image" Target="../media/image1139.emf"/><Relationship Id="rId10" Type="http://schemas.openxmlformats.org/officeDocument/2006/relationships/image" Target="../media/image1126.emf"/><Relationship Id="rId19" Type="http://schemas.openxmlformats.org/officeDocument/2006/relationships/oleObject" Target="../embeddings/oleObject970.bin"/><Relationship Id="rId31" Type="http://schemas.openxmlformats.org/officeDocument/2006/relationships/oleObject" Target="../embeddings/oleObject976.bin"/><Relationship Id="rId4" Type="http://schemas.openxmlformats.org/officeDocument/2006/relationships/image" Target="../media/image1123.emf"/><Relationship Id="rId9" Type="http://schemas.openxmlformats.org/officeDocument/2006/relationships/oleObject" Target="../embeddings/oleObject965.bin"/><Relationship Id="rId14" Type="http://schemas.openxmlformats.org/officeDocument/2006/relationships/image" Target="../media/image1128.emf"/><Relationship Id="rId22" Type="http://schemas.openxmlformats.org/officeDocument/2006/relationships/image" Target="../media/image1132.emf"/><Relationship Id="rId27" Type="http://schemas.openxmlformats.org/officeDocument/2006/relationships/oleObject" Target="../embeddings/oleObject974.bin"/><Relationship Id="rId30" Type="http://schemas.openxmlformats.org/officeDocument/2006/relationships/image" Target="../media/image1136.emf"/><Relationship Id="rId35" Type="http://schemas.openxmlformats.org/officeDocument/2006/relationships/oleObject" Target="../embeddings/oleObject978.bin"/><Relationship Id="rId8" Type="http://schemas.openxmlformats.org/officeDocument/2006/relationships/image" Target="../media/image1125.emf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2.emf"/><Relationship Id="rId13" Type="http://schemas.openxmlformats.org/officeDocument/2006/relationships/oleObject" Target="../embeddings/oleObject984.bin"/><Relationship Id="rId18" Type="http://schemas.openxmlformats.org/officeDocument/2006/relationships/image" Target="../media/image1147.emf"/><Relationship Id="rId3" Type="http://schemas.openxmlformats.org/officeDocument/2006/relationships/oleObject" Target="../embeddings/oleObject979.bin"/><Relationship Id="rId21" Type="http://schemas.openxmlformats.org/officeDocument/2006/relationships/oleObject" Target="../embeddings/oleObject988.bin"/><Relationship Id="rId7" Type="http://schemas.openxmlformats.org/officeDocument/2006/relationships/oleObject" Target="../embeddings/oleObject981.bin"/><Relationship Id="rId12" Type="http://schemas.openxmlformats.org/officeDocument/2006/relationships/image" Target="../media/image1144.emf"/><Relationship Id="rId17" Type="http://schemas.openxmlformats.org/officeDocument/2006/relationships/oleObject" Target="../embeddings/oleObject986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46.emf"/><Relationship Id="rId20" Type="http://schemas.openxmlformats.org/officeDocument/2006/relationships/image" Target="../media/image1148.emf"/><Relationship Id="rId1" Type="http://schemas.openxmlformats.org/officeDocument/2006/relationships/vmlDrawing" Target="../drawings/vmlDrawing75.vml"/><Relationship Id="rId6" Type="http://schemas.openxmlformats.org/officeDocument/2006/relationships/image" Target="../media/image1141.emf"/><Relationship Id="rId11" Type="http://schemas.openxmlformats.org/officeDocument/2006/relationships/oleObject" Target="../embeddings/oleObject983.bin"/><Relationship Id="rId24" Type="http://schemas.openxmlformats.org/officeDocument/2006/relationships/image" Target="../media/image1150.emf"/><Relationship Id="rId5" Type="http://schemas.openxmlformats.org/officeDocument/2006/relationships/oleObject" Target="../embeddings/oleObject980.bin"/><Relationship Id="rId15" Type="http://schemas.openxmlformats.org/officeDocument/2006/relationships/oleObject" Target="../embeddings/oleObject985.bin"/><Relationship Id="rId23" Type="http://schemas.openxmlformats.org/officeDocument/2006/relationships/oleObject" Target="../embeddings/oleObject989.bin"/><Relationship Id="rId10" Type="http://schemas.openxmlformats.org/officeDocument/2006/relationships/image" Target="../media/image1143.emf"/><Relationship Id="rId19" Type="http://schemas.openxmlformats.org/officeDocument/2006/relationships/oleObject" Target="../embeddings/oleObject987.bin"/><Relationship Id="rId4" Type="http://schemas.openxmlformats.org/officeDocument/2006/relationships/image" Target="../media/image1140.emf"/><Relationship Id="rId9" Type="http://schemas.openxmlformats.org/officeDocument/2006/relationships/oleObject" Target="../embeddings/oleObject982.bin"/><Relationship Id="rId14" Type="http://schemas.openxmlformats.org/officeDocument/2006/relationships/image" Target="../media/image1145.emf"/><Relationship Id="rId22" Type="http://schemas.openxmlformats.org/officeDocument/2006/relationships/image" Target="../media/image1149.emf"/></Relationships>
</file>

<file path=ppt/slides/_rels/slide10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95.bin"/><Relationship Id="rId18" Type="http://schemas.openxmlformats.org/officeDocument/2006/relationships/image" Target="../media/image1158.emf"/><Relationship Id="rId26" Type="http://schemas.openxmlformats.org/officeDocument/2006/relationships/image" Target="../media/image1162.emf"/><Relationship Id="rId21" Type="http://schemas.openxmlformats.org/officeDocument/2006/relationships/oleObject" Target="../embeddings/oleObject999.bin"/><Relationship Id="rId34" Type="http://schemas.openxmlformats.org/officeDocument/2006/relationships/image" Target="../media/image1166.emf"/><Relationship Id="rId7" Type="http://schemas.openxmlformats.org/officeDocument/2006/relationships/oleObject" Target="../embeddings/oleObject992.bin"/><Relationship Id="rId12" Type="http://schemas.openxmlformats.org/officeDocument/2006/relationships/image" Target="../media/image1155.emf"/><Relationship Id="rId17" Type="http://schemas.openxmlformats.org/officeDocument/2006/relationships/oleObject" Target="../embeddings/oleObject997.bin"/><Relationship Id="rId25" Type="http://schemas.openxmlformats.org/officeDocument/2006/relationships/oleObject" Target="../embeddings/oleObject1001.bin"/><Relationship Id="rId33" Type="http://schemas.openxmlformats.org/officeDocument/2006/relationships/oleObject" Target="../embeddings/oleObject1005.bin"/><Relationship Id="rId38" Type="http://schemas.openxmlformats.org/officeDocument/2006/relationships/image" Target="../media/image1168.emf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57.emf"/><Relationship Id="rId20" Type="http://schemas.openxmlformats.org/officeDocument/2006/relationships/image" Target="../media/image1159.emf"/><Relationship Id="rId29" Type="http://schemas.openxmlformats.org/officeDocument/2006/relationships/oleObject" Target="../embeddings/oleObject1003.bin"/><Relationship Id="rId1" Type="http://schemas.openxmlformats.org/officeDocument/2006/relationships/vmlDrawing" Target="../drawings/vmlDrawing76.vml"/><Relationship Id="rId6" Type="http://schemas.openxmlformats.org/officeDocument/2006/relationships/image" Target="../media/image1152.emf"/><Relationship Id="rId11" Type="http://schemas.openxmlformats.org/officeDocument/2006/relationships/oleObject" Target="../embeddings/oleObject994.bin"/><Relationship Id="rId24" Type="http://schemas.openxmlformats.org/officeDocument/2006/relationships/image" Target="../media/image1161.emf"/><Relationship Id="rId32" Type="http://schemas.openxmlformats.org/officeDocument/2006/relationships/image" Target="../media/image1165.emf"/><Relationship Id="rId37" Type="http://schemas.openxmlformats.org/officeDocument/2006/relationships/oleObject" Target="../embeddings/oleObject1007.bin"/><Relationship Id="rId5" Type="http://schemas.openxmlformats.org/officeDocument/2006/relationships/oleObject" Target="../embeddings/oleObject991.bin"/><Relationship Id="rId15" Type="http://schemas.openxmlformats.org/officeDocument/2006/relationships/oleObject" Target="../embeddings/oleObject996.bin"/><Relationship Id="rId23" Type="http://schemas.openxmlformats.org/officeDocument/2006/relationships/oleObject" Target="../embeddings/oleObject1000.bin"/><Relationship Id="rId28" Type="http://schemas.openxmlformats.org/officeDocument/2006/relationships/image" Target="../media/image1163.emf"/><Relationship Id="rId36" Type="http://schemas.openxmlformats.org/officeDocument/2006/relationships/image" Target="../media/image1167.emf"/><Relationship Id="rId10" Type="http://schemas.openxmlformats.org/officeDocument/2006/relationships/image" Target="../media/image1154.emf"/><Relationship Id="rId19" Type="http://schemas.openxmlformats.org/officeDocument/2006/relationships/oleObject" Target="../embeddings/oleObject998.bin"/><Relationship Id="rId31" Type="http://schemas.openxmlformats.org/officeDocument/2006/relationships/oleObject" Target="../embeddings/oleObject1004.bin"/><Relationship Id="rId4" Type="http://schemas.openxmlformats.org/officeDocument/2006/relationships/image" Target="../media/image1151.emf"/><Relationship Id="rId9" Type="http://schemas.openxmlformats.org/officeDocument/2006/relationships/oleObject" Target="../embeddings/oleObject993.bin"/><Relationship Id="rId14" Type="http://schemas.openxmlformats.org/officeDocument/2006/relationships/image" Target="../media/image1156.emf"/><Relationship Id="rId22" Type="http://schemas.openxmlformats.org/officeDocument/2006/relationships/image" Target="../media/image1160.emf"/><Relationship Id="rId27" Type="http://schemas.openxmlformats.org/officeDocument/2006/relationships/oleObject" Target="../embeddings/oleObject1002.bin"/><Relationship Id="rId30" Type="http://schemas.openxmlformats.org/officeDocument/2006/relationships/image" Target="../media/image1164.emf"/><Relationship Id="rId35" Type="http://schemas.openxmlformats.org/officeDocument/2006/relationships/oleObject" Target="../embeddings/oleObject1006.bin"/><Relationship Id="rId8" Type="http://schemas.openxmlformats.org/officeDocument/2006/relationships/image" Target="../media/image1153.emf"/><Relationship Id="rId3" Type="http://schemas.openxmlformats.org/officeDocument/2006/relationships/oleObject" Target="../embeddings/oleObject990.bin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1.emf"/><Relationship Id="rId13" Type="http://schemas.openxmlformats.org/officeDocument/2006/relationships/oleObject" Target="../embeddings/oleObject1013.bin"/><Relationship Id="rId18" Type="http://schemas.openxmlformats.org/officeDocument/2006/relationships/image" Target="../media/image1176.emf"/><Relationship Id="rId3" Type="http://schemas.openxmlformats.org/officeDocument/2006/relationships/oleObject" Target="../embeddings/oleObject1008.bin"/><Relationship Id="rId21" Type="http://schemas.openxmlformats.org/officeDocument/2006/relationships/image" Target="../media/image1178.png"/><Relationship Id="rId7" Type="http://schemas.openxmlformats.org/officeDocument/2006/relationships/oleObject" Target="../embeddings/oleObject1010.bin"/><Relationship Id="rId12" Type="http://schemas.openxmlformats.org/officeDocument/2006/relationships/image" Target="../media/image1173.emf"/><Relationship Id="rId17" Type="http://schemas.openxmlformats.org/officeDocument/2006/relationships/oleObject" Target="../embeddings/oleObject1015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75.emf"/><Relationship Id="rId20" Type="http://schemas.openxmlformats.org/officeDocument/2006/relationships/image" Target="../media/image1177.emf"/><Relationship Id="rId1" Type="http://schemas.openxmlformats.org/officeDocument/2006/relationships/vmlDrawing" Target="../drawings/vmlDrawing77.vml"/><Relationship Id="rId6" Type="http://schemas.openxmlformats.org/officeDocument/2006/relationships/image" Target="../media/image1170.emf"/><Relationship Id="rId11" Type="http://schemas.openxmlformats.org/officeDocument/2006/relationships/oleObject" Target="../embeddings/oleObject1012.bin"/><Relationship Id="rId5" Type="http://schemas.openxmlformats.org/officeDocument/2006/relationships/oleObject" Target="../embeddings/oleObject1009.bin"/><Relationship Id="rId15" Type="http://schemas.openxmlformats.org/officeDocument/2006/relationships/oleObject" Target="../embeddings/oleObject1014.bin"/><Relationship Id="rId10" Type="http://schemas.openxmlformats.org/officeDocument/2006/relationships/image" Target="../media/image1172.emf"/><Relationship Id="rId19" Type="http://schemas.openxmlformats.org/officeDocument/2006/relationships/oleObject" Target="../embeddings/oleObject1016.bin"/><Relationship Id="rId4" Type="http://schemas.openxmlformats.org/officeDocument/2006/relationships/image" Target="../media/image1169.emf"/><Relationship Id="rId9" Type="http://schemas.openxmlformats.org/officeDocument/2006/relationships/oleObject" Target="../embeddings/oleObject1011.bin"/><Relationship Id="rId14" Type="http://schemas.openxmlformats.org/officeDocument/2006/relationships/image" Target="../media/image1174.emf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1.emf"/><Relationship Id="rId13" Type="http://schemas.openxmlformats.org/officeDocument/2006/relationships/oleObject" Target="../embeddings/oleObject1022.bin"/><Relationship Id="rId18" Type="http://schemas.openxmlformats.org/officeDocument/2006/relationships/image" Target="../media/image1186.emf"/><Relationship Id="rId26" Type="http://schemas.openxmlformats.org/officeDocument/2006/relationships/image" Target="../media/image1190.emf"/><Relationship Id="rId3" Type="http://schemas.openxmlformats.org/officeDocument/2006/relationships/oleObject" Target="../embeddings/oleObject1017.bin"/><Relationship Id="rId21" Type="http://schemas.openxmlformats.org/officeDocument/2006/relationships/oleObject" Target="../embeddings/oleObject1026.bin"/><Relationship Id="rId7" Type="http://schemas.openxmlformats.org/officeDocument/2006/relationships/oleObject" Target="../embeddings/oleObject1019.bin"/><Relationship Id="rId12" Type="http://schemas.openxmlformats.org/officeDocument/2006/relationships/image" Target="../media/image1183.emf"/><Relationship Id="rId17" Type="http://schemas.openxmlformats.org/officeDocument/2006/relationships/oleObject" Target="../embeddings/oleObject1024.bin"/><Relationship Id="rId25" Type="http://schemas.openxmlformats.org/officeDocument/2006/relationships/oleObject" Target="../embeddings/oleObject1028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85.emf"/><Relationship Id="rId20" Type="http://schemas.openxmlformats.org/officeDocument/2006/relationships/image" Target="../media/image1187.emf"/><Relationship Id="rId1" Type="http://schemas.openxmlformats.org/officeDocument/2006/relationships/vmlDrawing" Target="../drawings/vmlDrawing78.vml"/><Relationship Id="rId6" Type="http://schemas.openxmlformats.org/officeDocument/2006/relationships/image" Target="../media/image1180.emf"/><Relationship Id="rId11" Type="http://schemas.openxmlformats.org/officeDocument/2006/relationships/oleObject" Target="../embeddings/oleObject1021.bin"/><Relationship Id="rId24" Type="http://schemas.openxmlformats.org/officeDocument/2006/relationships/image" Target="../media/image1189.emf"/><Relationship Id="rId5" Type="http://schemas.openxmlformats.org/officeDocument/2006/relationships/oleObject" Target="../embeddings/oleObject1018.bin"/><Relationship Id="rId15" Type="http://schemas.openxmlformats.org/officeDocument/2006/relationships/oleObject" Target="../embeddings/oleObject1023.bin"/><Relationship Id="rId23" Type="http://schemas.openxmlformats.org/officeDocument/2006/relationships/oleObject" Target="../embeddings/oleObject1027.bin"/><Relationship Id="rId10" Type="http://schemas.openxmlformats.org/officeDocument/2006/relationships/image" Target="../media/image1182.emf"/><Relationship Id="rId19" Type="http://schemas.openxmlformats.org/officeDocument/2006/relationships/oleObject" Target="../embeddings/oleObject1025.bin"/><Relationship Id="rId4" Type="http://schemas.openxmlformats.org/officeDocument/2006/relationships/image" Target="../media/image1179.emf"/><Relationship Id="rId9" Type="http://schemas.openxmlformats.org/officeDocument/2006/relationships/oleObject" Target="../embeddings/oleObject1020.bin"/><Relationship Id="rId14" Type="http://schemas.openxmlformats.org/officeDocument/2006/relationships/image" Target="../media/image1184.emf"/><Relationship Id="rId22" Type="http://schemas.openxmlformats.org/officeDocument/2006/relationships/image" Target="../media/image1188.emf"/></Relationships>
</file>

<file path=ppt/slides/_rels/slide10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34.bin"/><Relationship Id="rId18" Type="http://schemas.openxmlformats.org/officeDocument/2006/relationships/image" Target="../media/image1198.emf"/><Relationship Id="rId26" Type="http://schemas.openxmlformats.org/officeDocument/2006/relationships/image" Target="../media/image1202.emf"/><Relationship Id="rId3" Type="http://schemas.openxmlformats.org/officeDocument/2006/relationships/oleObject" Target="../embeddings/oleObject1029.bin"/><Relationship Id="rId21" Type="http://schemas.openxmlformats.org/officeDocument/2006/relationships/oleObject" Target="../embeddings/oleObject1038.bin"/><Relationship Id="rId34" Type="http://schemas.openxmlformats.org/officeDocument/2006/relationships/image" Target="../media/image1206.emf"/><Relationship Id="rId7" Type="http://schemas.openxmlformats.org/officeDocument/2006/relationships/oleObject" Target="../embeddings/oleObject1031.bin"/><Relationship Id="rId12" Type="http://schemas.openxmlformats.org/officeDocument/2006/relationships/image" Target="../media/image1195.emf"/><Relationship Id="rId17" Type="http://schemas.openxmlformats.org/officeDocument/2006/relationships/oleObject" Target="../embeddings/oleObject1036.bin"/><Relationship Id="rId25" Type="http://schemas.openxmlformats.org/officeDocument/2006/relationships/oleObject" Target="../embeddings/oleObject1040.bin"/><Relationship Id="rId33" Type="http://schemas.openxmlformats.org/officeDocument/2006/relationships/oleObject" Target="../embeddings/oleObject1044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197.emf"/><Relationship Id="rId20" Type="http://schemas.openxmlformats.org/officeDocument/2006/relationships/image" Target="../media/image1199.emf"/><Relationship Id="rId29" Type="http://schemas.openxmlformats.org/officeDocument/2006/relationships/oleObject" Target="../embeddings/oleObject1042.bin"/><Relationship Id="rId1" Type="http://schemas.openxmlformats.org/officeDocument/2006/relationships/vmlDrawing" Target="../drawings/vmlDrawing79.vml"/><Relationship Id="rId6" Type="http://schemas.openxmlformats.org/officeDocument/2006/relationships/image" Target="../media/image1192.emf"/><Relationship Id="rId11" Type="http://schemas.openxmlformats.org/officeDocument/2006/relationships/oleObject" Target="../embeddings/oleObject1033.bin"/><Relationship Id="rId24" Type="http://schemas.openxmlformats.org/officeDocument/2006/relationships/image" Target="../media/image1201.emf"/><Relationship Id="rId32" Type="http://schemas.openxmlformats.org/officeDocument/2006/relationships/image" Target="../media/image1205.emf"/><Relationship Id="rId5" Type="http://schemas.openxmlformats.org/officeDocument/2006/relationships/oleObject" Target="../embeddings/oleObject1030.bin"/><Relationship Id="rId15" Type="http://schemas.openxmlformats.org/officeDocument/2006/relationships/oleObject" Target="../embeddings/oleObject1035.bin"/><Relationship Id="rId23" Type="http://schemas.openxmlformats.org/officeDocument/2006/relationships/oleObject" Target="../embeddings/oleObject1039.bin"/><Relationship Id="rId28" Type="http://schemas.openxmlformats.org/officeDocument/2006/relationships/image" Target="../media/image1203.emf"/><Relationship Id="rId10" Type="http://schemas.openxmlformats.org/officeDocument/2006/relationships/image" Target="../media/image1194.emf"/><Relationship Id="rId19" Type="http://schemas.openxmlformats.org/officeDocument/2006/relationships/oleObject" Target="../embeddings/oleObject1037.bin"/><Relationship Id="rId31" Type="http://schemas.openxmlformats.org/officeDocument/2006/relationships/oleObject" Target="../embeddings/oleObject1043.bin"/><Relationship Id="rId4" Type="http://schemas.openxmlformats.org/officeDocument/2006/relationships/image" Target="../media/image1191.emf"/><Relationship Id="rId9" Type="http://schemas.openxmlformats.org/officeDocument/2006/relationships/oleObject" Target="../embeddings/oleObject1032.bin"/><Relationship Id="rId14" Type="http://schemas.openxmlformats.org/officeDocument/2006/relationships/image" Target="../media/image1196.emf"/><Relationship Id="rId22" Type="http://schemas.openxmlformats.org/officeDocument/2006/relationships/image" Target="../media/image1200.emf"/><Relationship Id="rId27" Type="http://schemas.openxmlformats.org/officeDocument/2006/relationships/oleObject" Target="../embeddings/oleObject1041.bin"/><Relationship Id="rId30" Type="http://schemas.openxmlformats.org/officeDocument/2006/relationships/image" Target="../media/image1204.emf"/><Relationship Id="rId8" Type="http://schemas.openxmlformats.org/officeDocument/2006/relationships/image" Target="../media/image119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0.bin"/><Relationship Id="rId18" Type="http://schemas.openxmlformats.org/officeDocument/2006/relationships/image" Target="../media/image126.emf"/><Relationship Id="rId26" Type="http://schemas.openxmlformats.org/officeDocument/2006/relationships/image" Target="../media/image130.emf"/><Relationship Id="rId39" Type="http://schemas.openxmlformats.org/officeDocument/2006/relationships/oleObject" Target="../embeddings/oleObject123.bin"/><Relationship Id="rId21" Type="http://schemas.openxmlformats.org/officeDocument/2006/relationships/oleObject" Target="../embeddings/oleObject114.bin"/><Relationship Id="rId34" Type="http://schemas.openxmlformats.org/officeDocument/2006/relationships/image" Target="../media/image134.emf"/><Relationship Id="rId42" Type="http://schemas.openxmlformats.org/officeDocument/2006/relationships/image" Target="../media/image138.emf"/><Relationship Id="rId7" Type="http://schemas.openxmlformats.org/officeDocument/2006/relationships/oleObject" Target="../embeddings/oleObject107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125.emf"/><Relationship Id="rId20" Type="http://schemas.openxmlformats.org/officeDocument/2006/relationships/image" Target="../media/image127.emf"/><Relationship Id="rId29" Type="http://schemas.openxmlformats.org/officeDocument/2006/relationships/oleObject" Target="../embeddings/oleObject118.bin"/><Relationship Id="rId41" Type="http://schemas.openxmlformats.org/officeDocument/2006/relationships/oleObject" Target="../embeddings/oleObject124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20.emf"/><Relationship Id="rId11" Type="http://schemas.openxmlformats.org/officeDocument/2006/relationships/oleObject" Target="../embeddings/oleObject109.bin"/><Relationship Id="rId24" Type="http://schemas.openxmlformats.org/officeDocument/2006/relationships/image" Target="../media/image129.emf"/><Relationship Id="rId32" Type="http://schemas.openxmlformats.org/officeDocument/2006/relationships/image" Target="../media/image133.emf"/><Relationship Id="rId37" Type="http://schemas.openxmlformats.org/officeDocument/2006/relationships/oleObject" Target="../embeddings/oleObject122.bin"/><Relationship Id="rId40" Type="http://schemas.openxmlformats.org/officeDocument/2006/relationships/image" Target="../media/image137.emf"/><Relationship Id="rId5" Type="http://schemas.openxmlformats.org/officeDocument/2006/relationships/oleObject" Target="../embeddings/oleObject106.bin"/><Relationship Id="rId15" Type="http://schemas.openxmlformats.org/officeDocument/2006/relationships/oleObject" Target="../embeddings/oleObject111.bin"/><Relationship Id="rId23" Type="http://schemas.openxmlformats.org/officeDocument/2006/relationships/oleObject" Target="../embeddings/oleObject115.bin"/><Relationship Id="rId28" Type="http://schemas.openxmlformats.org/officeDocument/2006/relationships/image" Target="../media/image131.emf"/><Relationship Id="rId36" Type="http://schemas.openxmlformats.org/officeDocument/2006/relationships/image" Target="../media/image135.emf"/><Relationship Id="rId10" Type="http://schemas.openxmlformats.org/officeDocument/2006/relationships/image" Target="../media/image122.emf"/><Relationship Id="rId19" Type="http://schemas.openxmlformats.org/officeDocument/2006/relationships/oleObject" Target="../embeddings/oleObject113.bin"/><Relationship Id="rId31" Type="http://schemas.openxmlformats.org/officeDocument/2006/relationships/oleObject" Target="../embeddings/oleObject119.bin"/><Relationship Id="rId4" Type="http://schemas.openxmlformats.org/officeDocument/2006/relationships/image" Target="../media/image119.emf"/><Relationship Id="rId9" Type="http://schemas.openxmlformats.org/officeDocument/2006/relationships/oleObject" Target="../embeddings/oleObject108.bin"/><Relationship Id="rId14" Type="http://schemas.openxmlformats.org/officeDocument/2006/relationships/image" Target="../media/image124.emf"/><Relationship Id="rId22" Type="http://schemas.openxmlformats.org/officeDocument/2006/relationships/image" Target="../media/image128.emf"/><Relationship Id="rId27" Type="http://schemas.openxmlformats.org/officeDocument/2006/relationships/oleObject" Target="../embeddings/oleObject117.bin"/><Relationship Id="rId30" Type="http://schemas.openxmlformats.org/officeDocument/2006/relationships/image" Target="../media/image132.emf"/><Relationship Id="rId35" Type="http://schemas.openxmlformats.org/officeDocument/2006/relationships/oleObject" Target="../embeddings/oleObject121.bin"/><Relationship Id="rId8" Type="http://schemas.openxmlformats.org/officeDocument/2006/relationships/image" Target="../media/image121.emf"/><Relationship Id="rId3" Type="http://schemas.openxmlformats.org/officeDocument/2006/relationships/oleObject" Target="../embeddings/oleObject105.bin"/><Relationship Id="rId12" Type="http://schemas.openxmlformats.org/officeDocument/2006/relationships/image" Target="../media/image123.emf"/><Relationship Id="rId17" Type="http://schemas.openxmlformats.org/officeDocument/2006/relationships/oleObject" Target="../embeddings/oleObject112.bin"/><Relationship Id="rId25" Type="http://schemas.openxmlformats.org/officeDocument/2006/relationships/oleObject" Target="../embeddings/oleObject116.bin"/><Relationship Id="rId33" Type="http://schemas.openxmlformats.org/officeDocument/2006/relationships/oleObject" Target="../embeddings/oleObject120.bin"/><Relationship Id="rId38" Type="http://schemas.openxmlformats.org/officeDocument/2006/relationships/image" Target="../media/image13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emf"/><Relationship Id="rId13" Type="http://schemas.openxmlformats.org/officeDocument/2006/relationships/oleObject" Target="../embeddings/oleObject127.bin"/><Relationship Id="rId18" Type="http://schemas.openxmlformats.org/officeDocument/2006/relationships/image" Target="../media/image143.emf"/><Relationship Id="rId26" Type="http://schemas.openxmlformats.org/officeDocument/2006/relationships/image" Target="../media/image147.emf"/><Relationship Id="rId3" Type="http://schemas.openxmlformats.org/officeDocument/2006/relationships/image" Target="../media/image150.emf"/><Relationship Id="rId21" Type="http://schemas.openxmlformats.org/officeDocument/2006/relationships/oleObject" Target="../embeddings/oleObject131.bin"/><Relationship Id="rId7" Type="http://schemas.openxmlformats.org/officeDocument/2006/relationships/image" Target="../media/image154.emf"/><Relationship Id="rId12" Type="http://schemas.openxmlformats.org/officeDocument/2006/relationships/image" Target="../media/image140.emf"/><Relationship Id="rId17" Type="http://schemas.openxmlformats.org/officeDocument/2006/relationships/oleObject" Target="../embeddings/oleObject129.bin"/><Relationship Id="rId25" Type="http://schemas.openxmlformats.org/officeDocument/2006/relationships/oleObject" Target="../embeddings/oleObject133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142.emf"/><Relationship Id="rId20" Type="http://schemas.openxmlformats.org/officeDocument/2006/relationships/image" Target="../media/image144.emf"/><Relationship Id="rId29" Type="http://schemas.openxmlformats.org/officeDocument/2006/relationships/oleObject" Target="../embeddings/oleObject135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3.emf"/><Relationship Id="rId11" Type="http://schemas.openxmlformats.org/officeDocument/2006/relationships/oleObject" Target="../embeddings/oleObject126.bin"/><Relationship Id="rId24" Type="http://schemas.openxmlformats.org/officeDocument/2006/relationships/image" Target="../media/image146.emf"/><Relationship Id="rId5" Type="http://schemas.openxmlformats.org/officeDocument/2006/relationships/image" Target="../media/image152.emf"/><Relationship Id="rId15" Type="http://schemas.openxmlformats.org/officeDocument/2006/relationships/oleObject" Target="../embeddings/oleObject128.bin"/><Relationship Id="rId23" Type="http://schemas.openxmlformats.org/officeDocument/2006/relationships/oleObject" Target="../embeddings/oleObject132.bin"/><Relationship Id="rId28" Type="http://schemas.openxmlformats.org/officeDocument/2006/relationships/image" Target="../media/image148.emf"/><Relationship Id="rId10" Type="http://schemas.openxmlformats.org/officeDocument/2006/relationships/image" Target="../media/image139.emf"/><Relationship Id="rId19" Type="http://schemas.openxmlformats.org/officeDocument/2006/relationships/oleObject" Target="../embeddings/oleObject130.bin"/><Relationship Id="rId31" Type="http://schemas.openxmlformats.org/officeDocument/2006/relationships/image" Target="../media/image156.emf"/><Relationship Id="rId4" Type="http://schemas.openxmlformats.org/officeDocument/2006/relationships/image" Target="../media/image151.emf"/><Relationship Id="rId9" Type="http://schemas.openxmlformats.org/officeDocument/2006/relationships/oleObject" Target="../embeddings/oleObject125.bin"/><Relationship Id="rId14" Type="http://schemas.openxmlformats.org/officeDocument/2006/relationships/image" Target="../media/image141.emf"/><Relationship Id="rId22" Type="http://schemas.openxmlformats.org/officeDocument/2006/relationships/image" Target="../media/image145.emf"/><Relationship Id="rId27" Type="http://schemas.openxmlformats.org/officeDocument/2006/relationships/oleObject" Target="../embeddings/oleObject134.bin"/><Relationship Id="rId30" Type="http://schemas.openxmlformats.org/officeDocument/2006/relationships/image" Target="../media/image14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9.emf"/><Relationship Id="rId13" Type="http://schemas.openxmlformats.org/officeDocument/2006/relationships/oleObject" Target="../embeddings/oleObject141.bin"/><Relationship Id="rId18" Type="http://schemas.openxmlformats.org/officeDocument/2006/relationships/image" Target="../media/image164.emf"/><Relationship Id="rId26" Type="http://schemas.openxmlformats.org/officeDocument/2006/relationships/image" Target="../media/image168.emf"/><Relationship Id="rId3" Type="http://schemas.openxmlformats.org/officeDocument/2006/relationships/oleObject" Target="../embeddings/oleObject136.bin"/><Relationship Id="rId21" Type="http://schemas.openxmlformats.org/officeDocument/2006/relationships/oleObject" Target="../embeddings/oleObject145.bin"/><Relationship Id="rId7" Type="http://schemas.openxmlformats.org/officeDocument/2006/relationships/oleObject" Target="../embeddings/oleObject138.bin"/><Relationship Id="rId12" Type="http://schemas.openxmlformats.org/officeDocument/2006/relationships/image" Target="../media/image161.emf"/><Relationship Id="rId17" Type="http://schemas.openxmlformats.org/officeDocument/2006/relationships/oleObject" Target="../embeddings/oleObject143.bin"/><Relationship Id="rId25" Type="http://schemas.openxmlformats.org/officeDocument/2006/relationships/oleObject" Target="../embeddings/oleObject147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163.emf"/><Relationship Id="rId20" Type="http://schemas.openxmlformats.org/officeDocument/2006/relationships/image" Target="../media/image165.emf"/><Relationship Id="rId29" Type="http://schemas.openxmlformats.org/officeDocument/2006/relationships/oleObject" Target="../embeddings/oleObject149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8.emf"/><Relationship Id="rId11" Type="http://schemas.openxmlformats.org/officeDocument/2006/relationships/oleObject" Target="../embeddings/oleObject140.bin"/><Relationship Id="rId24" Type="http://schemas.openxmlformats.org/officeDocument/2006/relationships/image" Target="../media/image167.emf"/><Relationship Id="rId32" Type="http://schemas.openxmlformats.org/officeDocument/2006/relationships/image" Target="../media/image171.emf"/><Relationship Id="rId5" Type="http://schemas.openxmlformats.org/officeDocument/2006/relationships/oleObject" Target="../embeddings/oleObject137.bin"/><Relationship Id="rId15" Type="http://schemas.openxmlformats.org/officeDocument/2006/relationships/oleObject" Target="../embeddings/oleObject142.bin"/><Relationship Id="rId23" Type="http://schemas.openxmlformats.org/officeDocument/2006/relationships/oleObject" Target="../embeddings/oleObject146.bin"/><Relationship Id="rId28" Type="http://schemas.openxmlformats.org/officeDocument/2006/relationships/image" Target="../media/image169.emf"/><Relationship Id="rId10" Type="http://schemas.openxmlformats.org/officeDocument/2006/relationships/image" Target="../media/image160.emf"/><Relationship Id="rId19" Type="http://schemas.openxmlformats.org/officeDocument/2006/relationships/oleObject" Target="../embeddings/oleObject144.bin"/><Relationship Id="rId31" Type="http://schemas.openxmlformats.org/officeDocument/2006/relationships/oleObject" Target="../embeddings/oleObject150.bin"/><Relationship Id="rId4" Type="http://schemas.openxmlformats.org/officeDocument/2006/relationships/image" Target="../media/image157.emf"/><Relationship Id="rId9" Type="http://schemas.openxmlformats.org/officeDocument/2006/relationships/oleObject" Target="../embeddings/oleObject139.bin"/><Relationship Id="rId14" Type="http://schemas.openxmlformats.org/officeDocument/2006/relationships/image" Target="../media/image162.emf"/><Relationship Id="rId22" Type="http://schemas.openxmlformats.org/officeDocument/2006/relationships/image" Target="../media/image166.emf"/><Relationship Id="rId27" Type="http://schemas.openxmlformats.org/officeDocument/2006/relationships/oleObject" Target="../embeddings/oleObject148.bin"/><Relationship Id="rId30" Type="http://schemas.openxmlformats.org/officeDocument/2006/relationships/image" Target="../media/image170.emf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56.bin"/><Relationship Id="rId18" Type="http://schemas.openxmlformats.org/officeDocument/2006/relationships/image" Target="../media/image179.emf"/><Relationship Id="rId26" Type="http://schemas.openxmlformats.org/officeDocument/2006/relationships/image" Target="../media/image183.emf"/><Relationship Id="rId39" Type="http://schemas.openxmlformats.org/officeDocument/2006/relationships/oleObject" Target="../embeddings/oleObject169.bin"/><Relationship Id="rId21" Type="http://schemas.openxmlformats.org/officeDocument/2006/relationships/oleObject" Target="../embeddings/oleObject160.bin"/><Relationship Id="rId34" Type="http://schemas.openxmlformats.org/officeDocument/2006/relationships/image" Target="../media/image187.emf"/><Relationship Id="rId7" Type="http://schemas.openxmlformats.org/officeDocument/2006/relationships/oleObject" Target="../embeddings/oleObject153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178.emf"/><Relationship Id="rId20" Type="http://schemas.openxmlformats.org/officeDocument/2006/relationships/image" Target="../media/image180.emf"/><Relationship Id="rId29" Type="http://schemas.openxmlformats.org/officeDocument/2006/relationships/oleObject" Target="../embeddings/oleObject164.bin"/><Relationship Id="rId41" Type="http://schemas.openxmlformats.org/officeDocument/2006/relationships/image" Target="../media/image191.png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73.emf"/><Relationship Id="rId11" Type="http://schemas.openxmlformats.org/officeDocument/2006/relationships/oleObject" Target="../embeddings/oleObject155.bin"/><Relationship Id="rId24" Type="http://schemas.openxmlformats.org/officeDocument/2006/relationships/image" Target="../media/image182.emf"/><Relationship Id="rId32" Type="http://schemas.openxmlformats.org/officeDocument/2006/relationships/image" Target="../media/image186.emf"/><Relationship Id="rId37" Type="http://schemas.openxmlformats.org/officeDocument/2006/relationships/oleObject" Target="../embeddings/oleObject168.bin"/><Relationship Id="rId40" Type="http://schemas.openxmlformats.org/officeDocument/2006/relationships/image" Target="../media/image190.emf"/><Relationship Id="rId5" Type="http://schemas.openxmlformats.org/officeDocument/2006/relationships/oleObject" Target="../embeddings/oleObject152.bin"/><Relationship Id="rId15" Type="http://schemas.openxmlformats.org/officeDocument/2006/relationships/oleObject" Target="../embeddings/oleObject157.bin"/><Relationship Id="rId23" Type="http://schemas.openxmlformats.org/officeDocument/2006/relationships/oleObject" Target="../embeddings/oleObject161.bin"/><Relationship Id="rId28" Type="http://schemas.openxmlformats.org/officeDocument/2006/relationships/image" Target="../media/image184.emf"/><Relationship Id="rId36" Type="http://schemas.openxmlformats.org/officeDocument/2006/relationships/image" Target="../media/image188.emf"/><Relationship Id="rId10" Type="http://schemas.openxmlformats.org/officeDocument/2006/relationships/image" Target="../media/image175.emf"/><Relationship Id="rId19" Type="http://schemas.openxmlformats.org/officeDocument/2006/relationships/oleObject" Target="../embeddings/oleObject159.bin"/><Relationship Id="rId31" Type="http://schemas.openxmlformats.org/officeDocument/2006/relationships/oleObject" Target="../embeddings/oleObject165.bin"/><Relationship Id="rId4" Type="http://schemas.openxmlformats.org/officeDocument/2006/relationships/image" Target="../media/image172.emf"/><Relationship Id="rId9" Type="http://schemas.openxmlformats.org/officeDocument/2006/relationships/oleObject" Target="../embeddings/oleObject154.bin"/><Relationship Id="rId14" Type="http://schemas.openxmlformats.org/officeDocument/2006/relationships/image" Target="../media/image177.emf"/><Relationship Id="rId22" Type="http://schemas.openxmlformats.org/officeDocument/2006/relationships/image" Target="../media/image181.emf"/><Relationship Id="rId27" Type="http://schemas.openxmlformats.org/officeDocument/2006/relationships/oleObject" Target="../embeddings/oleObject163.bin"/><Relationship Id="rId30" Type="http://schemas.openxmlformats.org/officeDocument/2006/relationships/image" Target="../media/image185.emf"/><Relationship Id="rId35" Type="http://schemas.openxmlformats.org/officeDocument/2006/relationships/oleObject" Target="../embeddings/oleObject167.bin"/><Relationship Id="rId8" Type="http://schemas.openxmlformats.org/officeDocument/2006/relationships/image" Target="../media/image174.emf"/><Relationship Id="rId3" Type="http://schemas.openxmlformats.org/officeDocument/2006/relationships/oleObject" Target="../embeddings/oleObject151.bin"/><Relationship Id="rId12" Type="http://schemas.openxmlformats.org/officeDocument/2006/relationships/image" Target="../media/image176.emf"/><Relationship Id="rId17" Type="http://schemas.openxmlformats.org/officeDocument/2006/relationships/oleObject" Target="../embeddings/oleObject158.bin"/><Relationship Id="rId25" Type="http://schemas.openxmlformats.org/officeDocument/2006/relationships/oleObject" Target="../embeddings/oleObject162.bin"/><Relationship Id="rId33" Type="http://schemas.openxmlformats.org/officeDocument/2006/relationships/oleObject" Target="../embeddings/oleObject166.bin"/><Relationship Id="rId38" Type="http://schemas.openxmlformats.org/officeDocument/2006/relationships/image" Target="../media/image189.e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75.bin"/><Relationship Id="rId18" Type="http://schemas.openxmlformats.org/officeDocument/2006/relationships/image" Target="../media/image199.emf"/><Relationship Id="rId26" Type="http://schemas.openxmlformats.org/officeDocument/2006/relationships/image" Target="../media/image203.emf"/><Relationship Id="rId39" Type="http://schemas.openxmlformats.org/officeDocument/2006/relationships/oleObject" Target="../embeddings/oleObject188.bin"/><Relationship Id="rId21" Type="http://schemas.openxmlformats.org/officeDocument/2006/relationships/oleObject" Target="../embeddings/oleObject179.bin"/><Relationship Id="rId34" Type="http://schemas.openxmlformats.org/officeDocument/2006/relationships/image" Target="../media/image207.emf"/><Relationship Id="rId42" Type="http://schemas.openxmlformats.org/officeDocument/2006/relationships/image" Target="../media/image211.emf"/><Relationship Id="rId7" Type="http://schemas.openxmlformats.org/officeDocument/2006/relationships/oleObject" Target="../embeddings/oleObject172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198.emf"/><Relationship Id="rId20" Type="http://schemas.openxmlformats.org/officeDocument/2006/relationships/image" Target="../media/image200.emf"/><Relationship Id="rId29" Type="http://schemas.openxmlformats.org/officeDocument/2006/relationships/oleObject" Target="../embeddings/oleObject183.bin"/><Relationship Id="rId41" Type="http://schemas.openxmlformats.org/officeDocument/2006/relationships/oleObject" Target="../embeddings/oleObject189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93.emf"/><Relationship Id="rId11" Type="http://schemas.openxmlformats.org/officeDocument/2006/relationships/oleObject" Target="../embeddings/oleObject174.bin"/><Relationship Id="rId24" Type="http://schemas.openxmlformats.org/officeDocument/2006/relationships/image" Target="../media/image202.emf"/><Relationship Id="rId32" Type="http://schemas.openxmlformats.org/officeDocument/2006/relationships/image" Target="../media/image206.emf"/><Relationship Id="rId37" Type="http://schemas.openxmlformats.org/officeDocument/2006/relationships/oleObject" Target="../embeddings/oleObject187.bin"/><Relationship Id="rId40" Type="http://schemas.openxmlformats.org/officeDocument/2006/relationships/image" Target="../media/image210.emf"/><Relationship Id="rId5" Type="http://schemas.openxmlformats.org/officeDocument/2006/relationships/oleObject" Target="../embeddings/oleObject171.bin"/><Relationship Id="rId15" Type="http://schemas.openxmlformats.org/officeDocument/2006/relationships/oleObject" Target="../embeddings/oleObject176.bin"/><Relationship Id="rId23" Type="http://schemas.openxmlformats.org/officeDocument/2006/relationships/oleObject" Target="../embeddings/oleObject180.bin"/><Relationship Id="rId28" Type="http://schemas.openxmlformats.org/officeDocument/2006/relationships/image" Target="../media/image204.emf"/><Relationship Id="rId36" Type="http://schemas.openxmlformats.org/officeDocument/2006/relationships/image" Target="../media/image208.emf"/><Relationship Id="rId10" Type="http://schemas.openxmlformats.org/officeDocument/2006/relationships/image" Target="../media/image195.emf"/><Relationship Id="rId19" Type="http://schemas.openxmlformats.org/officeDocument/2006/relationships/oleObject" Target="../embeddings/oleObject178.bin"/><Relationship Id="rId31" Type="http://schemas.openxmlformats.org/officeDocument/2006/relationships/oleObject" Target="../embeddings/oleObject184.bin"/><Relationship Id="rId4" Type="http://schemas.openxmlformats.org/officeDocument/2006/relationships/image" Target="../media/image192.emf"/><Relationship Id="rId9" Type="http://schemas.openxmlformats.org/officeDocument/2006/relationships/oleObject" Target="../embeddings/oleObject173.bin"/><Relationship Id="rId14" Type="http://schemas.openxmlformats.org/officeDocument/2006/relationships/image" Target="../media/image197.emf"/><Relationship Id="rId22" Type="http://schemas.openxmlformats.org/officeDocument/2006/relationships/image" Target="../media/image201.emf"/><Relationship Id="rId27" Type="http://schemas.openxmlformats.org/officeDocument/2006/relationships/oleObject" Target="../embeddings/oleObject182.bin"/><Relationship Id="rId30" Type="http://schemas.openxmlformats.org/officeDocument/2006/relationships/image" Target="../media/image205.emf"/><Relationship Id="rId35" Type="http://schemas.openxmlformats.org/officeDocument/2006/relationships/oleObject" Target="../embeddings/oleObject186.bin"/><Relationship Id="rId8" Type="http://schemas.openxmlformats.org/officeDocument/2006/relationships/image" Target="../media/image194.emf"/><Relationship Id="rId3" Type="http://schemas.openxmlformats.org/officeDocument/2006/relationships/oleObject" Target="../embeddings/oleObject170.bin"/><Relationship Id="rId12" Type="http://schemas.openxmlformats.org/officeDocument/2006/relationships/image" Target="../media/image196.emf"/><Relationship Id="rId17" Type="http://schemas.openxmlformats.org/officeDocument/2006/relationships/oleObject" Target="../embeddings/oleObject177.bin"/><Relationship Id="rId25" Type="http://schemas.openxmlformats.org/officeDocument/2006/relationships/oleObject" Target="../embeddings/oleObject181.bin"/><Relationship Id="rId33" Type="http://schemas.openxmlformats.org/officeDocument/2006/relationships/oleObject" Target="../embeddings/oleObject185.bin"/><Relationship Id="rId38" Type="http://schemas.openxmlformats.org/officeDocument/2006/relationships/image" Target="../media/image209.emf"/></Relationships>
</file>

<file path=ppt/slides/_rels/slide1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23.emf"/><Relationship Id="rId21" Type="http://schemas.openxmlformats.org/officeDocument/2006/relationships/oleObject" Target="../embeddings/oleObject199.bin"/><Relationship Id="rId42" Type="http://schemas.openxmlformats.org/officeDocument/2006/relationships/image" Target="../media/image231.emf"/><Relationship Id="rId47" Type="http://schemas.openxmlformats.org/officeDocument/2006/relationships/oleObject" Target="../embeddings/oleObject212.bin"/><Relationship Id="rId63" Type="http://schemas.openxmlformats.org/officeDocument/2006/relationships/oleObject" Target="../embeddings/oleObject220.bin"/><Relationship Id="rId68" Type="http://schemas.openxmlformats.org/officeDocument/2006/relationships/image" Target="../media/image244.emf"/><Relationship Id="rId7" Type="http://schemas.openxmlformats.org/officeDocument/2006/relationships/oleObject" Target="../embeddings/oleObject192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218.emf"/><Relationship Id="rId29" Type="http://schemas.openxmlformats.org/officeDocument/2006/relationships/oleObject" Target="../embeddings/oleObject203.bin"/><Relationship Id="rId11" Type="http://schemas.openxmlformats.org/officeDocument/2006/relationships/oleObject" Target="../embeddings/oleObject194.bin"/><Relationship Id="rId24" Type="http://schemas.openxmlformats.org/officeDocument/2006/relationships/image" Target="../media/image222.emf"/><Relationship Id="rId32" Type="http://schemas.openxmlformats.org/officeDocument/2006/relationships/image" Target="../media/image226.emf"/><Relationship Id="rId37" Type="http://schemas.openxmlformats.org/officeDocument/2006/relationships/oleObject" Target="../embeddings/oleObject207.bin"/><Relationship Id="rId40" Type="http://schemas.openxmlformats.org/officeDocument/2006/relationships/image" Target="../media/image230.emf"/><Relationship Id="rId45" Type="http://schemas.openxmlformats.org/officeDocument/2006/relationships/oleObject" Target="../embeddings/oleObject211.bin"/><Relationship Id="rId53" Type="http://schemas.openxmlformats.org/officeDocument/2006/relationships/oleObject" Target="../embeddings/oleObject215.bin"/><Relationship Id="rId58" Type="http://schemas.openxmlformats.org/officeDocument/2006/relationships/image" Target="../media/image239.emf"/><Relationship Id="rId66" Type="http://schemas.openxmlformats.org/officeDocument/2006/relationships/image" Target="../media/image243.emf"/><Relationship Id="rId5" Type="http://schemas.openxmlformats.org/officeDocument/2006/relationships/oleObject" Target="../embeddings/oleObject191.bin"/><Relationship Id="rId61" Type="http://schemas.openxmlformats.org/officeDocument/2006/relationships/oleObject" Target="../embeddings/oleObject219.bin"/><Relationship Id="rId19" Type="http://schemas.openxmlformats.org/officeDocument/2006/relationships/oleObject" Target="../embeddings/oleObject198.bin"/><Relationship Id="rId14" Type="http://schemas.openxmlformats.org/officeDocument/2006/relationships/image" Target="../media/image217.emf"/><Relationship Id="rId22" Type="http://schemas.openxmlformats.org/officeDocument/2006/relationships/image" Target="../media/image221.emf"/><Relationship Id="rId27" Type="http://schemas.openxmlformats.org/officeDocument/2006/relationships/oleObject" Target="../embeddings/oleObject202.bin"/><Relationship Id="rId30" Type="http://schemas.openxmlformats.org/officeDocument/2006/relationships/image" Target="../media/image225.emf"/><Relationship Id="rId35" Type="http://schemas.openxmlformats.org/officeDocument/2006/relationships/oleObject" Target="../embeddings/oleObject206.bin"/><Relationship Id="rId43" Type="http://schemas.openxmlformats.org/officeDocument/2006/relationships/oleObject" Target="../embeddings/oleObject210.bin"/><Relationship Id="rId48" Type="http://schemas.openxmlformats.org/officeDocument/2006/relationships/image" Target="../media/image234.emf"/><Relationship Id="rId56" Type="http://schemas.openxmlformats.org/officeDocument/2006/relationships/image" Target="../media/image238.emf"/><Relationship Id="rId64" Type="http://schemas.openxmlformats.org/officeDocument/2006/relationships/image" Target="../media/image242.emf"/><Relationship Id="rId69" Type="http://schemas.openxmlformats.org/officeDocument/2006/relationships/oleObject" Target="../embeddings/oleObject223.bin"/><Relationship Id="rId8" Type="http://schemas.openxmlformats.org/officeDocument/2006/relationships/image" Target="../media/image214.emf"/><Relationship Id="rId51" Type="http://schemas.openxmlformats.org/officeDocument/2006/relationships/oleObject" Target="../embeddings/oleObject214.bin"/><Relationship Id="rId3" Type="http://schemas.openxmlformats.org/officeDocument/2006/relationships/oleObject" Target="../embeddings/oleObject190.bin"/><Relationship Id="rId12" Type="http://schemas.openxmlformats.org/officeDocument/2006/relationships/image" Target="../media/image216.emf"/><Relationship Id="rId17" Type="http://schemas.openxmlformats.org/officeDocument/2006/relationships/oleObject" Target="../embeddings/oleObject197.bin"/><Relationship Id="rId25" Type="http://schemas.openxmlformats.org/officeDocument/2006/relationships/oleObject" Target="../embeddings/oleObject201.bin"/><Relationship Id="rId33" Type="http://schemas.openxmlformats.org/officeDocument/2006/relationships/oleObject" Target="../embeddings/oleObject205.bin"/><Relationship Id="rId38" Type="http://schemas.openxmlformats.org/officeDocument/2006/relationships/image" Target="../media/image229.emf"/><Relationship Id="rId46" Type="http://schemas.openxmlformats.org/officeDocument/2006/relationships/image" Target="../media/image233.emf"/><Relationship Id="rId59" Type="http://schemas.openxmlformats.org/officeDocument/2006/relationships/oleObject" Target="../embeddings/oleObject218.bin"/><Relationship Id="rId67" Type="http://schemas.openxmlformats.org/officeDocument/2006/relationships/oleObject" Target="../embeddings/oleObject222.bin"/><Relationship Id="rId20" Type="http://schemas.openxmlformats.org/officeDocument/2006/relationships/image" Target="../media/image220.emf"/><Relationship Id="rId41" Type="http://schemas.openxmlformats.org/officeDocument/2006/relationships/oleObject" Target="../embeddings/oleObject209.bin"/><Relationship Id="rId54" Type="http://schemas.openxmlformats.org/officeDocument/2006/relationships/image" Target="../media/image237.emf"/><Relationship Id="rId62" Type="http://schemas.openxmlformats.org/officeDocument/2006/relationships/image" Target="../media/image241.emf"/><Relationship Id="rId70" Type="http://schemas.openxmlformats.org/officeDocument/2006/relationships/image" Target="../media/image245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13.emf"/><Relationship Id="rId15" Type="http://schemas.openxmlformats.org/officeDocument/2006/relationships/oleObject" Target="../embeddings/oleObject196.bin"/><Relationship Id="rId23" Type="http://schemas.openxmlformats.org/officeDocument/2006/relationships/oleObject" Target="../embeddings/oleObject200.bin"/><Relationship Id="rId28" Type="http://schemas.openxmlformats.org/officeDocument/2006/relationships/image" Target="../media/image224.emf"/><Relationship Id="rId36" Type="http://schemas.openxmlformats.org/officeDocument/2006/relationships/image" Target="../media/image228.emf"/><Relationship Id="rId49" Type="http://schemas.openxmlformats.org/officeDocument/2006/relationships/oleObject" Target="../embeddings/oleObject213.bin"/><Relationship Id="rId57" Type="http://schemas.openxmlformats.org/officeDocument/2006/relationships/oleObject" Target="../embeddings/oleObject217.bin"/><Relationship Id="rId10" Type="http://schemas.openxmlformats.org/officeDocument/2006/relationships/image" Target="../media/image215.emf"/><Relationship Id="rId31" Type="http://schemas.openxmlformats.org/officeDocument/2006/relationships/oleObject" Target="../embeddings/oleObject204.bin"/><Relationship Id="rId44" Type="http://schemas.openxmlformats.org/officeDocument/2006/relationships/image" Target="../media/image232.emf"/><Relationship Id="rId52" Type="http://schemas.openxmlformats.org/officeDocument/2006/relationships/image" Target="../media/image236.emf"/><Relationship Id="rId60" Type="http://schemas.openxmlformats.org/officeDocument/2006/relationships/image" Target="../media/image240.emf"/><Relationship Id="rId65" Type="http://schemas.openxmlformats.org/officeDocument/2006/relationships/oleObject" Target="../embeddings/oleObject221.bin"/><Relationship Id="rId4" Type="http://schemas.openxmlformats.org/officeDocument/2006/relationships/image" Target="../media/image212.emf"/><Relationship Id="rId9" Type="http://schemas.openxmlformats.org/officeDocument/2006/relationships/oleObject" Target="../embeddings/oleObject193.bin"/><Relationship Id="rId13" Type="http://schemas.openxmlformats.org/officeDocument/2006/relationships/oleObject" Target="../embeddings/oleObject195.bin"/><Relationship Id="rId18" Type="http://schemas.openxmlformats.org/officeDocument/2006/relationships/image" Target="../media/image219.emf"/><Relationship Id="rId39" Type="http://schemas.openxmlformats.org/officeDocument/2006/relationships/oleObject" Target="../embeddings/oleObject208.bin"/><Relationship Id="rId34" Type="http://schemas.openxmlformats.org/officeDocument/2006/relationships/image" Target="../media/image227.emf"/><Relationship Id="rId50" Type="http://schemas.openxmlformats.org/officeDocument/2006/relationships/image" Target="../media/image235.emf"/><Relationship Id="rId55" Type="http://schemas.openxmlformats.org/officeDocument/2006/relationships/oleObject" Target="../embeddings/oleObject216.bin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29.bin"/><Relationship Id="rId18" Type="http://schemas.openxmlformats.org/officeDocument/2006/relationships/image" Target="../media/image253.emf"/><Relationship Id="rId26" Type="http://schemas.openxmlformats.org/officeDocument/2006/relationships/image" Target="../media/image257.emf"/><Relationship Id="rId39" Type="http://schemas.openxmlformats.org/officeDocument/2006/relationships/oleObject" Target="../embeddings/oleObject242.bin"/><Relationship Id="rId21" Type="http://schemas.openxmlformats.org/officeDocument/2006/relationships/oleObject" Target="../embeddings/oleObject233.bin"/><Relationship Id="rId34" Type="http://schemas.openxmlformats.org/officeDocument/2006/relationships/image" Target="../media/image261.emf"/><Relationship Id="rId42" Type="http://schemas.openxmlformats.org/officeDocument/2006/relationships/image" Target="../media/image265.emf"/><Relationship Id="rId7" Type="http://schemas.openxmlformats.org/officeDocument/2006/relationships/oleObject" Target="../embeddings/oleObject226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252.emf"/><Relationship Id="rId20" Type="http://schemas.openxmlformats.org/officeDocument/2006/relationships/image" Target="../media/image254.emf"/><Relationship Id="rId29" Type="http://schemas.openxmlformats.org/officeDocument/2006/relationships/oleObject" Target="../embeddings/oleObject237.bin"/><Relationship Id="rId41" Type="http://schemas.openxmlformats.org/officeDocument/2006/relationships/oleObject" Target="../embeddings/oleObject243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47.emf"/><Relationship Id="rId11" Type="http://schemas.openxmlformats.org/officeDocument/2006/relationships/oleObject" Target="../embeddings/oleObject228.bin"/><Relationship Id="rId24" Type="http://schemas.openxmlformats.org/officeDocument/2006/relationships/image" Target="../media/image256.emf"/><Relationship Id="rId32" Type="http://schemas.openxmlformats.org/officeDocument/2006/relationships/image" Target="../media/image260.emf"/><Relationship Id="rId37" Type="http://schemas.openxmlformats.org/officeDocument/2006/relationships/oleObject" Target="../embeddings/oleObject241.bin"/><Relationship Id="rId40" Type="http://schemas.openxmlformats.org/officeDocument/2006/relationships/image" Target="../media/image264.emf"/><Relationship Id="rId5" Type="http://schemas.openxmlformats.org/officeDocument/2006/relationships/oleObject" Target="../embeddings/oleObject225.bin"/><Relationship Id="rId15" Type="http://schemas.openxmlformats.org/officeDocument/2006/relationships/oleObject" Target="../embeddings/oleObject230.bin"/><Relationship Id="rId23" Type="http://schemas.openxmlformats.org/officeDocument/2006/relationships/oleObject" Target="../embeddings/oleObject234.bin"/><Relationship Id="rId28" Type="http://schemas.openxmlformats.org/officeDocument/2006/relationships/image" Target="../media/image258.emf"/><Relationship Id="rId36" Type="http://schemas.openxmlformats.org/officeDocument/2006/relationships/image" Target="../media/image262.emf"/><Relationship Id="rId10" Type="http://schemas.openxmlformats.org/officeDocument/2006/relationships/image" Target="../media/image249.emf"/><Relationship Id="rId19" Type="http://schemas.openxmlformats.org/officeDocument/2006/relationships/oleObject" Target="../embeddings/oleObject232.bin"/><Relationship Id="rId31" Type="http://schemas.openxmlformats.org/officeDocument/2006/relationships/oleObject" Target="../embeddings/oleObject238.bin"/><Relationship Id="rId44" Type="http://schemas.openxmlformats.org/officeDocument/2006/relationships/image" Target="../media/image266.emf"/><Relationship Id="rId4" Type="http://schemas.openxmlformats.org/officeDocument/2006/relationships/image" Target="../media/image246.emf"/><Relationship Id="rId9" Type="http://schemas.openxmlformats.org/officeDocument/2006/relationships/oleObject" Target="../embeddings/oleObject227.bin"/><Relationship Id="rId14" Type="http://schemas.openxmlformats.org/officeDocument/2006/relationships/image" Target="../media/image251.emf"/><Relationship Id="rId22" Type="http://schemas.openxmlformats.org/officeDocument/2006/relationships/image" Target="../media/image255.emf"/><Relationship Id="rId27" Type="http://schemas.openxmlformats.org/officeDocument/2006/relationships/oleObject" Target="../embeddings/oleObject236.bin"/><Relationship Id="rId30" Type="http://schemas.openxmlformats.org/officeDocument/2006/relationships/image" Target="../media/image259.emf"/><Relationship Id="rId35" Type="http://schemas.openxmlformats.org/officeDocument/2006/relationships/oleObject" Target="../embeddings/oleObject240.bin"/><Relationship Id="rId43" Type="http://schemas.openxmlformats.org/officeDocument/2006/relationships/oleObject" Target="../embeddings/oleObject244.bin"/><Relationship Id="rId8" Type="http://schemas.openxmlformats.org/officeDocument/2006/relationships/image" Target="../media/image248.emf"/><Relationship Id="rId3" Type="http://schemas.openxmlformats.org/officeDocument/2006/relationships/oleObject" Target="../embeddings/oleObject224.bin"/><Relationship Id="rId12" Type="http://schemas.openxmlformats.org/officeDocument/2006/relationships/image" Target="../media/image250.emf"/><Relationship Id="rId17" Type="http://schemas.openxmlformats.org/officeDocument/2006/relationships/oleObject" Target="../embeddings/oleObject231.bin"/><Relationship Id="rId25" Type="http://schemas.openxmlformats.org/officeDocument/2006/relationships/oleObject" Target="../embeddings/oleObject235.bin"/><Relationship Id="rId33" Type="http://schemas.openxmlformats.org/officeDocument/2006/relationships/oleObject" Target="../embeddings/oleObject239.bin"/><Relationship Id="rId38" Type="http://schemas.openxmlformats.org/officeDocument/2006/relationships/image" Target="../media/image26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13" Type="http://schemas.openxmlformats.org/officeDocument/2006/relationships/oleObject" Target="../embeddings/oleObject250.bin"/><Relationship Id="rId18" Type="http://schemas.openxmlformats.org/officeDocument/2006/relationships/image" Target="../media/image274.emf"/><Relationship Id="rId26" Type="http://schemas.openxmlformats.org/officeDocument/2006/relationships/image" Target="../media/image278.emf"/><Relationship Id="rId3" Type="http://schemas.openxmlformats.org/officeDocument/2006/relationships/oleObject" Target="../embeddings/oleObject245.bin"/><Relationship Id="rId21" Type="http://schemas.openxmlformats.org/officeDocument/2006/relationships/oleObject" Target="../embeddings/oleObject254.bin"/><Relationship Id="rId7" Type="http://schemas.openxmlformats.org/officeDocument/2006/relationships/oleObject" Target="../embeddings/oleObject247.bin"/><Relationship Id="rId12" Type="http://schemas.openxmlformats.org/officeDocument/2006/relationships/image" Target="../media/image271.emf"/><Relationship Id="rId17" Type="http://schemas.openxmlformats.org/officeDocument/2006/relationships/oleObject" Target="../embeddings/oleObject252.bin"/><Relationship Id="rId25" Type="http://schemas.openxmlformats.org/officeDocument/2006/relationships/oleObject" Target="../embeddings/oleObject256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273.emf"/><Relationship Id="rId20" Type="http://schemas.openxmlformats.org/officeDocument/2006/relationships/image" Target="../media/image275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68.emf"/><Relationship Id="rId11" Type="http://schemas.openxmlformats.org/officeDocument/2006/relationships/oleObject" Target="../embeddings/oleObject249.bin"/><Relationship Id="rId24" Type="http://schemas.openxmlformats.org/officeDocument/2006/relationships/image" Target="../media/image277.emf"/><Relationship Id="rId5" Type="http://schemas.openxmlformats.org/officeDocument/2006/relationships/oleObject" Target="../embeddings/oleObject246.bin"/><Relationship Id="rId15" Type="http://schemas.openxmlformats.org/officeDocument/2006/relationships/oleObject" Target="../embeddings/oleObject251.bin"/><Relationship Id="rId23" Type="http://schemas.openxmlformats.org/officeDocument/2006/relationships/oleObject" Target="../embeddings/oleObject255.bin"/><Relationship Id="rId10" Type="http://schemas.openxmlformats.org/officeDocument/2006/relationships/image" Target="../media/image270.emf"/><Relationship Id="rId19" Type="http://schemas.openxmlformats.org/officeDocument/2006/relationships/oleObject" Target="../embeddings/oleObject253.bin"/><Relationship Id="rId4" Type="http://schemas.openxmlformats.org/officeDocument/2006/relationships/image" Target="../media/image267.emf"/><Relationship Id="rId9" Type="http://schemas.openxmlformats.org/officeDocument/2006/relationships/oleObject" Target="../embeddings/oleObject248.bin"/><Relationship Id="rId14" Type="http://schemas.openxmlformats.org/officeDocument/2006/relationships/image" Target="../media/image272.emf"/><Relationship Id="rId22" Type="http://schemas.openxmlformats.org/officeDocument/2006/relationships/image" Target="../media/image276.emf"/><Relationship Id="rId27" Type="http://schemas.openxmlformats.org/officeDocument/2006/relationships/image" Target="../media/image27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wmf"/><Relationship Id="rId13" Type="http://schemas.openxmlformats.org/officeDocument/2006/relationships/oleObject" Target="../embeddings/oleObject262.bin"/><Relationship Id="rId18" Type="http://schemas.openxmlformats.org/officeDocument/2006/relationships/image" Target="../media/image287.wmf"/><Relationship Id="rId3" Type="http://schemas.openxmlformats.org/officeDocument/2006/relationships/oleObject" Target="../embeddings/oleObject257.bin"/><Relationship Id="rId7" Type="http://schemas.openxmlformats.org/officeDocument/2006/relationships/oleObject" Target="../embeddings/oleObject259.bin"/><Relationship Id="rId12" Type="http://schemas.openxmlformats.org/officeDocument/2006/relationships/image" Target="../media/image284.wmf"/><Relationship Id="rId17" Type="http://schemas.openxmlformats.org/officeDocument/2006/relationships/oleObject" Target="../embeddings/oleObject264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86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81.wmf"/><Relationship Id="rId11" Type="http://schemas.openxmlformats.org/officeDocument/2006/relationships/oleObject" Target="../embeddings/oleObject261.bin"/><Relationship Id="rId5" Type="http://schemas.openxmlformats.org/officeDocument/2006/relationships/oleObject" Target="../embeddings/oleObject258.bin"/><Relationship Id="rId15" Type="http://schemas.openxmlformats.org/officeDocument/2006/relationships/oleObject" Target="../embeddings/oleObject263.bin"/><Relationship Id="rId10" Type="http://schemas.openxmlformats.org/officeDocument/2006/relationships/image" Target="../media/image283.wmf"/><Relationship Id="rId4" Type="http://schemas.openxmlformats.org/officeDocument/2006/relationships/image" Target="../media/image280.wmf"/><Relationship Id="rId9" Type="http://schemas.openxmlformats.org/officeDocument/2006/relationships/oleObject" Target="../embeddings/oleObject260.bin"/><Relationship Id="rId14" Type="http://schemas.openxmlformats.org/officeDocument/2006/relationships/image" Target="../media/image285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wmf"/><Relationship Id="rId13" Type="http://schemas.openxmlformats.org/officeDocument/2006/relationships/oleObject" Target="../embeddings/oleObject270.bin"/><Relationship Id="rId3" Type="http://schemas.openxmlformats.org/officeDocument/2006/relationships/oleObject" Target="../embeddings/oleObject265.bin"/><Relationship Id="rId7" Type="http://schemas.openxmlformats.org/officeDocument/2006/relationships/oleObject" Target="../embeddings/oleObject267.bin"/><Relationship Id="rId12" Type="http://schemas.openxmlformats.org/officeDocument/2006/relationships/image" Target="../media/image290.w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92.w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81.wmf"/><Relationship Id="rId11" Type="http://schemas.openxmlformats.org/officeDocument/2006/relationships/oleObject" Target="../embeddings/oleObject269.bin"/><Relationship Id="rId5" Type="http://schemas.openxmlformats.org/officeDocument/2006/relationships/oleObject" Target="../embeddings/oleObject266.bin"/><Relationship Id="rId15" Type="http://schemas.openxmlformats.org/officeDocument/2006/relationships/oleObject" Target="../embeddings/oleObject271.bin"/><Relationship Id="rId10" Type="http://schemas.openxmlformats.org/officeDocument/2006/relationships/image" Target="../media/image289.wmf"/><Relationship Id="rId4" Type="http://schemas.openxmlformats.org/officeDocument/2006/relationships/image" Target="../media/image288.wmf"/><Relationship Id="rId9" Type="http://schemas.openxmlformats.org/officeDocument/2006/relationships/oleObject" Target="../embeddings/oleObject268.bin"/><Relationship Id="rId14" Type="http://schemas.openxmlformats.org/officeDocument/2006/relationships/image" Target="../media/image291.w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5.wmf"/><Relationship Id="rId13" Type="http://schemas.openxmlformats.org/officeDocument/2006/relationships/image" Target="../media/image303.png"/><Relationship Id="rId18" Type="http://schemas.openxmlformats.org/officeDocument/2006/relationships/image" Target="../media/image299.wmf"/><Relationship Id="rId26" Type="http://schemas.openxmlformats.org/officeDocument/2006/relationships/oleObject" Target="../embeddings/oleObject285.bin"/><Relationship Id="rId3" Type="http://schemas.openxmlformats.org/officeDocument/2006/relationships/oleObject" Target="../embeddings/oleObject272.bin"/><Relationship Id="rId21" Type="http://schemas.openxmlformats.org/officeDocument/2006/relationships/oleObject" Target="../embeddings/oleObject282.bin"/><Relationship Id="rId7" Type="http://schemas.openxmlformats.org/officeDocument/2006/relationships/oleObject" Target="../embeddings/oleObject274.bin"/><Relationship Id="rId12" Type="http://schemas.openxmlformats.org/officeDocument/2006/relationships/image" Target="../media/image297.wmf"/><Relationship Id="rId17" Type="http://schemas.openxmlformats.org/officeDocument/2006/relationships/oleObject" Target="../embeddings/oleObject279.bin"/><Relationship Id="rId25" Type="http://schemas.openxmlformats.org/officeDocument/2006/relationships/image" Target="../media/image301.emf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98.wmf"/><Relationship Id="rId20" Type="http://schemas.openxmlformats.org/officeDocument/2006/relationships/oleObject" Target="../embeddings/oleObject281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94.wmf"/><Relationship Id="rId11" Type="http://schemas.openxmlformats.org/officeDocument/2006/relationships/oleObject" Target="../embeddings/oleObject276.bin"/><Relationship Id="rId24" Type="http://schemas.openxmlformats.org/officeDocument/2006/relationships/oleObject" Target="../embeddings/oleObject284.bin"/><Relationship Id="rId5" Type="http://schemas.openxmlformats.org/officeDocument/2006/relationships/oleObject" Target="../embeddings/oleObject273.bin"/><Relationship Id="rId15" Type="http://schemas.openxmlformats.org/officeDocument/2006/relationships/oleObject" Target="../embeddings/oleObject278.bin"/><Relationship Id="rId23" Type="http://schemas.openxmlformats.org/officeDocument/2006/relationships/oleObject" Target="../embeddings/oleObject283.bin"/><Relationship Id="rId10" Type="http://schemas.openxmlformats.org/officeDocument/2006/relationships/image" Target="../media/image296.wmf"/><Relationship Id="rId19" Type="http://schemas.openxmlformats.org/officeDocument/2006/relationships/oleObject" Target="../embeddings/oleObject280.bin"/><Relationship Id="rId4" Type="http://schemas.openxmlformats.org/officeDocument/2006/relationships/image" Target="../media/image293.wmf"/><Relationship Id="rId9" Type="http://schemas.openxmlformats.org/officeDocument/2006/relationships/oleObject" Target="../embeddings/oleObject275.bin"/><Relationship Id="rId14" Type="http://schemas.openxmlformats.org/officeDocument/2006/relationships/oleObject" Target="../embeddings/oleObject277.bin"/><Relationship Id="rId22" Type="http://schemas.openxmlformats.org/officeDocument/2006/relationships/image" Target="../media/image300.wmf"/><Relationship Id="rId27" Type="http://schemas.openxmlformats.org/officeDocument/2006/relationships/image" Target="../media/image302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wmf"/><Relationship Id="rId13" Type="http://schemas.openxmlformats.org/officeDocument/2006/relationships/oleObject" Target="../embeddings/oleObject291.bin"/><Relationship Id="rId18" Type="http://schemas.openxmlformats.org/officeDocument/2006/relationships/image" Target="../media/image311.wmf"/><Relationship Id="rId3" Type="http://schemas.openxmlformats.org/officeDocument/2006/relationships/oleObject" Target="../embeddings/oleObject286.bin"/><Relationship Id="rId21" Type="http://schemas.openxmlformats.org/officeDocument/2006/relationships/oleObject" Target="../embeddings/oleObject295.bin"/><Relationship Id="rId7" Type="http://schemas.openxmlformats.org/officeDocument/2006/relationships/oleObject" Target="../embeddings/oleObject288.bin"/><Relationship Id="rId12" Type="http://schemas.openxmlformats.org/officeDocument/2006/relationships/image" Target="../media/image308.wmf"/><Relationship Id="rId17" Type="http://schemas.openxmlformats.org/officeDocument/2006/relationships/oleObject" Target="../embeddings/oleObject293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10.wmf"/><Relationship Id="rId20" Type="http://schemas.openxmlformats.org/officeDocument/2006/relationships/image" Target="../media/image312.w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05.wmf"/><Relationship Id="rId11" Type="http://schemas.openxmlformats.org/officeDocument/2006/relationships/oleObject" Target="../embeddings/oleObject290.bin"/><Relationship Id="rId5" Type="http://schemas.openxmlformats.org/officeDocument/2006/relationships/oleObject" Target="../embeddings/oleObject287.bin"/><Relationship Id="rId15" Type="http://schemas.openxmlformats.org/officeDocument/2006/relationships/oleObject" Target="../embeddings/oleObject292.bin"/><Relationship Id="rId10" Type="http://schemas.openxmlformats.org/officeDocument/2006/relationships/image" Target="../media/image307.wmf"/><Relationship Id="rId19" Type="http://schemas.openxmlformats.org/officeDocument/2006/relationships/oleObject" Target="../embeddings/oleObject294.bin"/><Relationship Id="rId4" Type="http://schemas.openxmlformats.org/officeDocument/2006/relationships/image" Target="../media/image304.wmf"/><Relationship Id="rId9" Type="http://schemas.openxmlformats.org/officeDocument/2006/relationships/oleObject" Target="../embeddings/oleObject289.bin"/><Relationship Id="rId14" Type="http://schemas.openxmlformats.org/officeDocument/2006/relationships/image" Target="../media/image309.wmf"/><Relationship Id="rId22" Type="http://schemas.openxmlformats.org/officeDocument/2006/relationships/image" Target="../media/image313.w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emf"/><Relationship Id="rId13" Type="http://schemas.openxmlformats.org/officeDocument/2006/relationships/oleObject" Target="../embeddings/oleObject301.bin"/><Relationship Id="rId18" Type="http://schemas.openxmlformats.org/officeDocument/2006/relationships/image" Target="../media/image321.emf"/><Relationship Id="rId26" Type="http://schemas.openxmlformats.org/officeDocument/2006/relationships/image" Target="../media/image325.emf"/><Relationship Id="rId3" Type="http://schemas.openxmlformats.org/officeDocument/2006/relationships/oleObject" Target="../embeddings/oleObject296.bin"/><Relationship Id="rId21" Type="http://schemas.openxmlformats.org/officeDocument/2006/relationships/oleObject" Target="../embeddings/oleObject305.bin"/><Relationship Id="rId7" Type="http://schemas.openxmlformats.org/officeDocument/2006/relationships/oleObject" Target="../embeddings/oleObject298.bin"/><Relationship Id="rId12" Type="http://schemas.openxmlformats.org/officeDocument/2006/relationships/image" Target="../media/image318.emf"/><Relationship Id="rId17" Type="http://schemas.openxmlformats.org/officeDocument/2006/relationships/oleObject" Target="../embeddings/oleObject303.bin"/><Relationship Id="rId25" Type="http://schemas.openxmlformats.org/officeDocument/2006/relationships/oleObject" Target="../embeddings/oleObject307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320.emf"/><Relationship Id="rId20" Type="http://schemas.openxmlformats.org/officeDocument/2006/relationships/image" Target="../media/image322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15.emf"/><Relationship Id="rId11" Type="http://schemas.openxmlformats.org/officeDocument/2006/relationships/oleObject" Target="../embeddings/oleObject300.bin"/><Relationship Id="rId24" Type="http://schemas.openxmlformats.org/officeDocument/2006/relationships/image" Target="../media/image324.emf"/><Relationship Id="rId5" Type="http://schemas.openxmlformats.org/officeDocument/2006/relationships/oleObject" Target="../embeddings/oleObject297.bin"/><Relationship Id="rId15" Type="http://schemas.openxmlformats.org/officeDocument/2006/relationships/oleObject" Target="../embeddings/oleObject302.bin"/><Relationship Id="rId23" Type="http://schemas.openxmlformats.org/officeDocument/2006/relationships/oleObject" Target="../embeddings/oleObject306.bin"/><Relationship Id="rId10" Type="http://schemas.openxmlformats.org/officeDocument/2006/relationships/image" Target="../media/image317.emf"/><Relationship Id="rId19" Type="http://schemas.openxmlformats.org/officeDocument/2006/relationships/oleObject" Target="../embeddings/oleObject304.bin"/><Relationship Id="rId4" Type="http://schemas.openxmlformats.org/officeDocument/2006/relationships/image" Target="../media/image314.emf"/><Relationship Id="rId9" Type="http://schemas.openxmlformats.org/officeDocument/2006/relationships/oleObject" Target="../embeddings/oleObject299.bin"/><Relationship Id="rId14" Type="http://schemas.openxmlformats.org/officeDocument/2006/relationships/image" Target="../media/image319.emf"/><Relationship Id="rId22" Type="http://schemas.openxmlformats.org/officeDocument/2006/relationships/image" Target="../media/image323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emf"/><Relationship Id="rId13" Type="http://schemas.openxmlformats.org/officeDocument/2006/relationships/oleObject" Target="../embeddings/oleObject313.bin"/><Relationship Id="rId18" Type="http://schemas.openxmlformats.org/officeDocument/2006/relationships/image" Target="../media/image333.emf"/><Relationship Id="rId3" Type="http://schemas.openxmlformats.org/officeDocument/2006/relationships/oleObject" Target="../embeddings/oleObject308.bin"/><Relationship Id="rId7" Type="http://schemas.openxmlformats.org/officeDocument/2006/relationships/oleObject" Target="../embeddings/oleObject310.bin"/><Relationship Id="rId12" Type="http://schemas.openxmlformats.org/officeDocument/2006/relationships/image" Target="../media/image330.emf"/><Relationship Id="rId17" Type="http://schemas.openxmlformats.org/officeDocument/2006/relationships/oleObject" Target="../embeddings/oleObject315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332.emf"/><Relationship Id="rId20" Type="http://schemas.openxmlformats.org/officeDocument/2006/relationships/image" Target="../media/image334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27.emf"/><Relationship Id="rId11" Type="http://schemas.openxmlformats.org/officeDocument/2006/relationships/oleObject" Target="../embeddings/oleObject312.bin"/><Relationship Id="rId5" Type="http://schemas.openxmlformats.org/officeDocument/2006/relationships/oleObject" Target="../embeddings/oleObject309.bin"/><Relationship Id="rId15" Type="http://schemas.openxmlformats.org/officeDocument/2006/relationships/oleObject" Target="../embeddings/oleObject314.bin"/><Relationship Id="rId10" Type="http://schemas.openxmlformats.org/officeDocument/2006/relationships/image" Target="../media/image329.emf"/><Relationship Id="rId19" Type="http://schemas.openxmlformats.org/officeDocument/2006/relationships/oleObject" Target="../embeddings/oleObject316.bin"/><Relationship Id="rId4" Type="http://schemas.openxmlformats.org/officeDocument/2006/relationships/image" Target="../media/image326.emf"/><Relationship Id="rId9" Type="http://schemas.openxmlformats.org/officeDocument/2006/relationships/oleObject" Target="../embeddings/oleObject311.bin"/><Relationship Id="rId14" Type="http://schemas.openxmlformats.org/officeDocument/2006/relationships/image" Target="../media/image331.emf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22.bin"/><Relationship Id="rId18" Type="http://schemas.openxmlformats.org/officeDocument/2006/relationships/image" Target="../media/image342.emf"/><Relationship Id="rId26" Type="http://schemas.openxmlformats.org/officeDocument/2006/relationships/image" Target="../media/image346.emf"/><Relationship Id="rId39" Type="http://schemas.openxmlformats.org/officeDocument/2006/relationships/oleObject" Target="../embeddings/oleObject335.bin"/><Relationship Id="rId21" Type="http://schemas.openxmlformats.org/officeDocument/2006/relationships/oleObject" Target="../embeddings/oleObject326.bin"/><Relationship Id="rId34" Type="http://schemas.openxmlformats.org/officeDocument/2006/relationships/image" Target="../media/image350.emf"/><Relationship Id="rId7" Type="http://schemas.openxmlformats.org/officeDocument/2006/relationships/oleObject" Target="../embeddings/oleObject319.bin"/><Relationship Id="rId12" Type="http://schemas.openxmlformats.org/officeDocument/2006/relationships/image" Target="../media/image339.emf"/><Relationship Id="rId17" Type="http://schemas.openxmlformats.org/officeDocument/2006/relationships/oleObject" Target="../embeddings/oleObject324.bin"/><Relationship Id="rId25" Type="http://schemas.openxmlformats.org/officeDocument/2006/relationships/oleObject" Target="../embeddings/oleObject328.bin"/><Relationship Id="rId33" Type="http://schemas.openxmlformats.org/officeDocument/2006/relationships/oleObject" Target="../embeddings/oleObject332.bin"/><Relationship Id="rId38" Type="http://schemas.openxmlformats.org/officeDocument/2006/relationships/image" Target="../media/image352.emf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341.emf"/><Relationship Id="rId20" Type="http://schemas.openxmlformats.org/officeDocument/2006/relationships/image" Target="../media/image343.emf"/><Relationship Id="rId29" Type="http://schemas.openxmlformats.org/officeDocument/2006/relationships/oleObject" Target="../embeddings/oleObject330.bin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36.emf"/><Relationship Id="rId11" Type="http://schemas.openxmlformats.org/officeDocument/2006/relationships/oleObject" Target="../embeddings/oleObject321.bin"/><Relationship Id="rId24" Type="http://schemas.openxmlformats.org/officeDocument/2006/relationships/image" Target="../media/image345.emf"/><Relationship Id="rId32" Type="http://schemas.openxmlformats.org/officeDocument/2006/relationships/image" Target="../media/image349.emf"/><Relationship Id="rId37" Type="http://schemas.openxmlformats.org/officeDocument/2006/relationships/oleObject" Target="../embeddings/oleObject334.bin"/><Relationship Id="rId40" Type="http://schemas.openxmlformats.org/officeDocument/2006/relationships/image" Target="../media/image353.emf"/><Relationship Id="rId5" Type="http://schemas.openxmlformats.org/officeDocument/2006/relationships/oleObject" Target="../embeddings/oleObject318.bin"/><Relationship Id="rId15" Type="http://schemas.openxmlformats.org/officeDocument/2006/relationships/oleObject" Target="../embeddings/oleObject323.bin"/><Relationship Id="rId23" Type="http://schemas.openxmlformats.org/officeDocument/2006/relationships/oleObject" Target="../embeddings/oleObject327.bin"/><Relationship Id="rId28" Type="http://schemas.openxmlformats.org/officeDocument/2006/relationships/image" Target="../media/image347.emf"/><Relationship Id="rId36" Type="http://schemas.openxmlformats.org/officeDocument/2006/relationships/image" Target="../media/image351.emf"/><Relationship Id="rId10" Type="http://schemas.openxmlformats.org/officeDocument/2006/relationships/image" Target="../media/image338.emf"/><Relationship Id="rId19" Type="http://schemas.openxmlformats.org/officeDocument/2006/relationships/oleObject" Target="../embeddings/oleObject325.bin"/><Relationship Id="rId31" Type="http://schemas.openxmlformats.org/officeDocument/2006/relationships/oleObject" Target="../embeddings/oleObject331.bin"/><Relationship Id="rId4" Type="http://schemas.openxmlformats.org/officeDocument/2006/relationships/image" Target="../media/image335.emf"/><Relationship Id="rId9" Type="http://schemas.openxmlformats.org/officeDocument/2006/relationships/oleObject" Target="../embeddings/oleObject320.bin"/><Relationship Id="rId14" Type="http://schemas.openxmlformats.org/officeDocument/2006/relationships/image" Target="../media/image340.emf"/><Relationship Id="rId22" Type="http://schemas.openxmlformats.org/officeDocument/2006/relationships/image" Target="../media/image344.emf"/><Relationship Id="rId27" Type="http://schemas.openxmlformats.org/officeDocument/2006/relationships/oleObject" Target="../embeddings/oleObject329.bin"/><Relationship Id="rId30" Type="http://schemas.openxmlformats.org/officeDocument/2006/relationships/image" Target="../media/image348.emf"/><Relationship Id="rId35" Type="http://schemas.openxmlformats.org/officeDocument/2006/relationships/oleObject" Target="../embeddings/oleObject333.bin"/><Relationship Id="rId8" Type="http://schemas.openxmlformats.org/officeDocument/2006/relationships/image" Target="../media/image337.emf"/><Relationship Id="rId3" Type="http://schemas.openxmlformats.org/officeDocument/2006/relationships/oleObject" Target="../embeddings/oleObject317.bin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41.bin"/><Relationship Id="rId18" Type="http://schemas.openxmlformats.org/officeDocument/2006/relationships/image" Target="../media/image361.emf"/><Relationship Id="rId26" Type="http://schemas.openxmlformats.org/officeDocument/2006/relationships/image" Target="../media/image365.emf"/><Relationship Id="rId3" Type="http://schemas.openxmlformats.org/officeDocument/2006/relationships/oleObject" Target="../embeddings/oleObject336.bin"/><Relationship Id="rId21" Type="http://schemas.openxmlformats.org/officeDocument/2006/relationships/oleObject" Target="../embeddings/oleObject345.bin"/><Relationship Id="rId34" Type="http://schemas.openxmlformats.org/officeDocument/2006/relationships/image" Target="../media/image369.emf"/><Relationship Id="rId7" Type="http://schemas.openxmlformats.org/officeDocument/2006/relationships/oleObject" Target="../embeddings/oleObject338.bin"/><Relationship Id="rId12" Type="http://schemas.openxmlformats.org/officeDocument/2006/relationships/image" Target="../media/image358.emf"/><Relationship Id="rId17" Type="http://schemas.openxmlformats.org/officeDocument/2006/relationships/oleObject" Target="../embeddings/oleObject343.bin"/><Relationship Id="rId25" Type="http://schemas.openxmlformats.org/officeDocument/2006/relationships/oleObject" Target="../embeddings/oleObject347.bin"/><Relationship Id="rId33" Type="http://schemas.openxmlformats.org/officeDocument/2006/relationships/oleObject" Target="../embeddings/oleObject351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360.emf"/><Relationship Id="rId20" Type="http://schemas.openxmlformats.org/officeDocument/2006/relationships/image" Target="../media/image362.emf"/><Relationship Id="rId29" Type="http://schemas.openxmlformats.org/officeDocument/2006/relationships/oleObject" Target="../embeddings/oleObject349.bin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55.emf"/><Relationship Id="rId11" Type="http://schemas.openxmlformats.org/officeDocument/2006/relationships/oleObject" Target="../embeddings/oleObject340.bin"/><Relationship Id="rId24" Type="http://schemas.openxmlformats.org/officeDocument/2006/relationships/image" Target="../media/image364.emf"/><Relationship Id="rId32" Type="http://schemas.openxmlformats.org/officeDocument/2006/relationships/image" Target="../media/image368.emf"/><Relationship Id="rId5" Type="http://schemas.openxmlformats.org/officeDocument/2006/relationships/oleObject" Target="../embeddings/oleObject337.bin"/><Relationship Id="rId15" Type="http://schemas.openxmlformats.org/officeDocument/2006/relationships/oleObject" Target="../embeddings/oleObject342.bin"/><Relationship Id="rId23" Type="http://schemas.openxmlformats.org/officeDocument/2006/relationships/oleObject" Target="../embeddings/oleObject346.bin"/><Relationship Id="rId28" Type="http://schemas.openxmlformats.org/officeDocument/2006/relationships/image" Target="../media/image366.emf"/><Relationship Id="rId36" Type="http://schemas.openxmlformats.org/officeDocument/2006/relationships/image" Target="../media/image370.emf"/><Relationship Id="rId10" Type="http://schemas.openxmlformats.org/officeDocument/2006/relationships/image" Target="../media/image357.emf"/><Relationship Id="rId19" Type="http://schemas.openxmlformats.org/officeDocument/2006/relationships/oleObject" Target="../embeddings/oleObject344.bin"/><Relationship Id="rId31" Type="http://schemas.openxmlformats.org/officeDocument/2006/relationships/oleObject" Target="../embeddings/oleObject350.bin"/><Relationship Id="rId4" Type="http://schemas.openxmlformats.org/officeDocument/2006/relationships/image" Target="../media/image354.emf"/><Relationship Id="rId9" Type="http://schemas.openxmlformats.org/officeDocument/2006/relationships/oleObject" Target="../embeddings/oleObject339.bin"/><Relationship Id="rId14" Type="http://schemas.openxmlformats.org/officeDocument/2006/relationships/image" Target="../media/image359.emf"/><Relationship Id="rId22" Type="http://schemas.openxmlformats.org/officeDocument/2006/relationships/image" Target="../media/image363.emf"/><Relationship Id="rId27" Type="http://schemas.openxmlformats.org/officeDocument/2006/relationships/oleObject" Target="../embeddings/oleObject348.bin"/><Relationship Id="rId30" Type="http://schemas.openxmlformats.org/officeDocument/2006/relationships/image" Target="../media/image367.emf"/><Relationship Id="rId35" Type="http://schemas.openxmlformats.org/officeDocument/2006/relationships/oleObject" Target="../embeddings/oleObject352.bin"/><Relationship Id="rId8" Type="http://schemas.openxmlformats.org/officeDocument/2006/relationships/image" Target="../media/image356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3.emf"/><Relationship Id="rId13" Type="http://schemas.openxmlformats.org/officeDocument/2006/relationships/oleObject" Target="../embeddings/oleObject358.bin"/><Relationship Id="rId18" Type="http://schemas.openxmlformats.org/officeDocument/2006/relationships/image" Target="../media/image378.emf"/><Relationship Id="rId3" Type="http://schemas.openxmlformats.org/officeDocument/2006/relationships/oleObject" Target="../embeddings/oleObject353.bin"/><Relationship Id="rId7" Type="http://schemas.openxmlformats.org/officeDocument/2006/relationships/oleObject" Target="../embeddings/oleObject355.bin"/><Relationship Id="rId12" Type="http://schemas.openxmlformats.org/officeDocument/2006/relationships/image" Target="../media/image375.emf"/><Relationship Id="rId17" Type="http://schemas.openxmlformats.org/officeDocument/2006/relationships/oleObject" Target="../embeddings/oleObject360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377.e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72.emf"/><Relationship Id="rId11" Type="http://schemas.openxmlformats.org/officeDocument/2006/relationships/oleObject" Target="../embeddings/oleObject357.bin"/><Relationship Id="rId5" Type="http://schemas.openxmlformats.org/officeDocument/2006/relationships/oleObject" Target="../embeddings/oleObject354.bin"/><Relationship Id="rId15" Type="http://schemas.openxmlformats.org/officeDocument/2006/relationships/oleObject" Target="../embeddings/oleObject359.bin"/><Relationship Id="rId10" Type="http://schemas.openxmlformats.org/officeDocument/2006/relationships/image" Target="../media/image374.emf"/><Relationship Id="rId4" Type="http://schemas.openxmlformats.org/officeDocument/2006/relationships/image" Target="../media/image371.emf"/><Relationship Id="rId9" Type="http://schemas.openxmlformats.org/officeDocument/2006/relationships/oleObject" Target="../embeddings/oleObject356.bin"/><Relationship Id="rId14" Type="http://schemas.openxmlformats.org/officeDocument/2006/relationships/image" Target="../media/image376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1.emf"/><Relationship Id="rId13" Type="http://schemas.openxmlformats.org/officeDocument/2006/relationships/oleObject" Target="../embeddings/oleObject366.bin"/><Relationship Id="rId18" Type="http://schemas.openxmlformats.org/officeDocument/2006/relationships/image" Target="../media/image386.emf"/><Relationship Id="rId26" Type="http://schemas.openxmlformats.org/officeDocument/2006/relationships/image" Target="../media/image390.emf"/><Relationship Id="rId3" Type="http://schemas.openxmlformats.org/officeDocument/2006/relationships/oleObject" Target="../embeddings/oleObject361.bin"/><Relationship Id="rId21" Type="http://schemas.openxmlformats.org/officeDocument/2006/relationships/oleObject" Target="../embeddings/oleObject370.bin"/><Relationship Id="rId7" Type="http://schemas.openxmlformats.org/officeDocument/2006/relationships/oleObject" Target="../embeddings/oleObject363.bin"/><Relationship Id="rId12" Type="http://schemas.openxmlformats.org/officeDocument/2006/relationships/image" Target="../media/image383.emf"/><Relationship Id="rId17" Type="http://schemas.openxmlformats.org/officeDocument/2006/relationships/oleObject" Target="../embeddings/oleObject368.bin"/><Relationship Id="rId25" Type="http://schemas.openxmlformats.org/officeDocument/2006/relationships/oleObject" Target="../embeddings/oleObject372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385.emf"/><Relationship Id="rId20" Type="http://schemas.openxmlformats.org/officeDocument/2006/relationships/image" Target="../media/image387.emf"/><Relationship Id="rId29" Type="http://schemas.openxmlformats.org/officeDocument/2006/relationships/oleObject" Target="../embeddings/oleObject374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80.emf"/><Relationship Id="rId11" Type="http://schemas.openxmlformats.org/officeDocument/2006/relationships/oleObject" Target="../embeddings/oleObject365.bin"/><Relationship Id="rId24" Type="http://schemas.openxmlformats.org/officeDocument/2006/relationships/image" Target="../media/image389.emf"/><Relationship Id="rId32" Type="http://schemas.openxmlformats.org/officeDocument/2006/relationships/image" Target="../media/image393.emf"/><Relationship Id="rId5" Type="http://schemas.openxmlformats.org/officeDocument/2006/relationships/oleObject" Target="../embeddings/oleObject362.bin"/><Relationship Id="rId15" Type="http://schemas.openxmlformats.org/officeDocument/2006/relationships/oleObject" Target="../embeddings/oleObject367.bin"/><Relationship Id="rId23" Type="http://schemas.openxmlformats.org/officeDocument/2006/relationships/oleObject" Target="../embeddings/oleObject371.bin"/><Relationship Id="rId28" Type="http://schemas.openxmlformats.org/officeDocument/2006/relationships/image" Target="../media/image391.emf"/><Relationship Id="rId10" Type="http://schemas.openxmlformats.org/officeDocument/2006/relationships/image" Target="../media/image382.emf"/><Relationship Id="rId19" Type="http://schemas.openxmlformats.org/officeDocument/2006/relationships/oleObject" Target="../embeddings/oleObject369.bin"/><Relationship Id="rId31" Type="http://schemas.openxmlformats.org/officeDocument/2006/relationships/oleObject" Target="../embeddings/oleObject375.bin"/><Relationship Id="rId4" Type="http://schemas.openxmlformats.org/officeDocument/2006/relationships/image" Target="../media/image379.emf"/><Relationship Id="rId9" Type="http://schemas.openxmlformats.org/officeDocument/2006/relationships/oleObject" Target="../embeddings/oleObject364.bin"/><Relationship Id="rId14" Type="http://schemas.openxmlformats.org/officeDocument/2006/relationships/image" Target="../media/image384.emf"/><Relationship Id="rId22" Type="http://schemas.openxmlformats.org/officeDocument/2006/relationships/image" Target="../media/image388.emf"/><Relationship Id="rId27" Type="http://schemas.openxmlformats.org/officeDocument/2006/relationships/oleObject" Target="../embeddings/oleObject373.bin"/><Relationship Id="rId30" Type="http://schemas.openxmlformats.org/officeDocument/2006/relationships/image" Target="../media/image39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6.emf"/><Relationship Id="rId13" Type="http://schemas.openxmlformats.org/officeDocument/2006/relationships/oleObject" Target="../embeddings/oleObject381.bin"/><Relationship Id="rId18" Type="http://schemas.openxmlformats.org/officeDocument/2006/relationships/image" Target="../media/image401.emf"/><Relationship Id="rId26" Type="http://schemas.openxmlformats.org/officeDocument/2006/relationships/image" Target="../media/image405.emf"/><Relationship Id="rId3" Type="http://schemas.openxmlformats.org/officeDocument/2006/relationships/oleObject" Target="../embeddings/oleObject376.bin"/><Relationship Id="rId21" Type="http://schemas.openxmlformats.org/officeDocument/2006/relationships/oleObject" Target="../embeddings/oleObject385.bin"/><Relationship Id="rId7" Type="http://schemas.openxmlformats.org/officeDocument/2006/relationships/oleObject" Target="../embeddings/oleObject378.bin"/><Relationship Id="rId12" Type="http://schemas.openxmlformats.org/officeDocument/2006/relationships/image" Target="../media/image398.emf"/><Relationship Id="rId17" Type="http://schemas.openxmlformats.org/officeDocument/2006/relationships/oleObject" Target="../embeddings/oleObject383.bin"/><Relationship Id="rId25" Type="http://schemas.openxmlformats.org/officeDocument/2006/relationships/oleObject" Target="../embeddings/oleObject387.bin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400.emf"/><Relationship Id="rId20" Type="http://schemas.openxmlformats.org/officeDocument/2006/relationships/image" Target="../media/image402.emf"/><Relationship Id="rId29" Type="http://schemas.openxmlformats.org/officeDocument/2006/relationships/oleObject" Target="../embeddings/oleObject389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95.emf"/><Relationship Id="rId11" Type="http://schemas.openxmlformats.org/officeDocument/2006/relationships/oleObject" Target="../embeddings/oleObject380.bin"/><Relationship Id="rId24" Type="http://schemas.openxmlformats.org/officeDocument/2006/relationships/image" Target="../media/image404.emf"/><Relationship Id="rId32" Type="http://schemas.openxmlformats.org/officeDocument/2006/relationships/image" Target="../media/image408.emf"/><Relationship Id="rId5" Type="http://schemas.openxmlformats.org/officeDocument/2006/relationships/oleObject" Target="../embeddings/oleObject377.bin"/><Relationship Id="rId15" Type="http://schemas.openxmlformats.org/officeDocument/2006/relationships/oleObject" Target="../embeddings/oleObject382.bin"/><Relationship Id="rId23" Type="http://schemas.openxmlformats.org/officeDocument/2006/relationships/oleObject" Target="../embeddings/oleObject386.bin"/><Relationship Id="rId28" Type="http://schemas.openxmlformats.org/officeDocument/2006/relationships/image" Target="../media/image406.emf"/><Relationship Id="rId10" Type="http://schemas.openxmlformats.org/officeDocument/2006/relationships/image" Target="../media/image397.emf"/><Relationship Id="rId19" Type="http://schemas.openxmlformats.org/officeDocument/2006/relationships/oleObject" Target="../embeddings/oleObject384.bin"/><Relationship Id="rId31" Type="http://schemas.openxmlformats.org/officeDocument/2006/relationships/oleObject" Target="../embeddings/oleObject390.bin"/><Relationship Id="rId4" Type="http://schemas.openxmlformats.org/officeDocument/2006/relationships/image" Target="../media/image394.emf"/><Relationship Id="rId9" Type="http://schemas.openxmlformats.org/officeDocument/2006/relationships/oleObject" Target="../embeddings/oleObject379.bin"/><Relationship Id="rId14" Type="http://schemas.openxmlformats.org/officeDocument/2006/relationships/image" Target="../media/image399.emf"/><Relationship Id="rId22" Type="http://schemas.openxmlformats.org/officeDocument/2006/relationships/image" Target="../media/image403.emf"/><Relationship Id="rId27" Type="http://schemas.openxmlformats.org/officeDocument/2006/relationships/oleObject" Target="../embeddings/oleObject388.bin"/><Relationship Id="rId30" Type="http://schemas.openxmlformats.org/officeDocument/2006/relationships/image" Target="../media/image407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1.wmf"/><Relationship Id="rId13" Type="http://schemas.openxmlformats.org/officeDocument/2006/relationships/oleObject" Target="../embeddings/oleObject396.bin"/><Relationship Id="rId18" Type="http://schemas.openxmlformats.org/officeDocument/2006/relationships/image" Target="../media/image416.emf"/><Relationship Id="rId3" Type="http://schemas.openxmlformats.org/officeDocument/2006/relationships/oleObject" Target="../embeddings/oleObject391.bin"/><Relationship Id="rId7" Type="http://schemas.openxmlformats.org/officeDocument/2006/relationships/oleObject" Target="../embeddings/oleObject393.bin"/><Relationship Id="rId12" Type="http://schemas.openxmlformats.org/officeDocument/2006/relationships/image" Target="../media/image413.emf"/><Relationship Id="rId17" Type="http://schemas.openxmlformats.org/officeDocument/2006/relationships/oleObject" Target="../embeddings/oleObject398.bin"/><Relationship Id="rId2" Type="http://schemas.openxmlformats.org/officeDocument/2006/relationships/slideLayout" Target="../slideLayouts/slideLayout120.xml"/><Relationship Id="rId16" Type="http://schemas.openxmlformats.org/officeDocument/2006/relationships/image" Target="../media/image415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10.wmf"/><Relationship Id="rId11" Type="http://schemas.openxmlformats.org/officeDocument/2006/relationships/oleObject" Target="../embeddings/oleObject395.bin"/><Relationship Id="rId5" Type="http://schemas.openxmlformats.org/officeDocument/2006/relationships/oleObject" Target="../embeddings/oleObject392.bin"/><Relationship Id="rId15" Type="http://schemas.openxmlformats.org/officeDocument/2006/relationships/oleObject" Target="../embeddings/oleObject397.bin"/><Relationship Id="rId10" Type="http://schemas.openxmlformats.org/officeDocument/2006/relationships/image" Target="../media/image412.emf"/><Relationship Id="rId4" Type="http://schemas.openxmlformats.org/officeDocument/2006/relationships/image" Target="../media/image409.wmf"/><Relationship Id="rId9" Type="http://schemas.openxmlformats.org/officeDocument/2006/relationships/oleObject" Target="../embeddings/oleObject394.bin"/><Relationship Id="rId14" Type="http://schemas.openxmlformats.org/officeDocument/2006/relationships/image" Target="../media/image414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8.emf"/><Relationship Id="rId2" Type="http://schemas.openxmlformats.org/officeDocument/2006/relationships/image" Target="../media/image4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9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6.emf"/><Relationship Id="rId3" Type="http://schemas.openxmlformats.org/officeDocument/2006/relationships/image" Target="../media/image421.emf"/><Relationship Id="rId7" Type="http://schemas.openxmlformats.org/officeDocument/2006/relationships/image" Target="../media/image425.emf"/><Relationship Id="rId2" Type="http://schemas.openxmlformats.org/officeDocument/2006/relationships/image" Target="../media/image42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4.emf"/><Relationship Id="rId11" Type="http://schemas.openxmlformats.org/officeDocument/2006/relationships/image" Target="../media/image429.emf"/><Relationship Id="rId5" Type="http://schemas.openxmlformats.org/officeDocument/2006/relationships/image" Target="../media/image423.emf"/><Relationship Id="rId10" Type="http://schemas.openxmlformats.org/officeDocument/2006/relationships/image" Target="../media/image428.emf"/><Relationship Id="rId4" Type="http://schemas.openxmlformats.org/officeDocument/2006/relationships/image" Target="../media/image422.emf"/><Relationship Id="rId9" Type="http://schemas.openxmlformats.org/officeDocument/2006/relationships/image" Target="../media/image427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04.bin"/><Relationship Id="rId18" Type="http://schemas.openxmlformats.org/officeDocument/2006/relationships/image" Target="../media/image438.emf"/><Relationship Id="rId26" Type="http://schemas.openxmlformats.org/officeDocument/2006/relationships/image" Target="../media/image442.emf"/><Relationship Id="rId39" Type="http://schemas.openxmlformats.org/officeDocument/2006/relationships/oleObject" Target="../embeddings/oleObject417.bin"/><Relationship Id="rId21" Type="http://schemas.openxmlformats.org/officeDocument/2006/relationships/oleObject" Target="../embeddings/oleObject408.bin"/><Relationship Id="rId34" Type="http://schemas.openxmlformats.org/officeDocument/2006/relationships/image" Target="../media/image446.emf"/><Relationship Id="rId42" Type="http://schemas.openxmlformats.org/officeDocument/2006/relationships/image" Target="../media/image450.emf"/><Relationship Id="rId7" Type="http://schemas.openxmlformats.org/officeDocument/2006/relationships/oleObject" Target="../embeddings/oleObject401.bin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437.emf"/><Relationship Id="rId20" Type="http://schemas.openxmlformats.org/officeDocument/2006/relationships/image" Target="../media/image439.emf"/><Relationship Id="rId29" Type="http://schemas.openxmlformats.org/officeDocument/2006/relationships/oleObject" Target="../embeddings/oleObject412.bin"/><Relationship Id="rId41" Type="http://schemas.openxmlformats.org/officeDocument/2006/relationships/oleObject" Target="../embeddings/oleObject418.bin"/><Relationship Id="rId1" Type="http://schemas.openxmlformats.org/officeDocument/2006/relationships/vmlDrawing" Target="../drawings/vmlDrawing28.vml"/><Relationship Id="rId6" Type="http://schemas.openxmlformats.org/officeDocument/2006/relationships/image" Target="../media/image432.emf"/><Relationship Id="rId11" Type="http://schemas.openxmlformats.org/officeDocument/2006/relationships/oleObject" Target="../embeddings/oleObject403.bin"/><Relationship Id="rId24" Type="http://schemas.openxmlformats.org/officeDocument/2006/relationships/image" Target="../media/image441.emf"/><Relationship Id="rId32" Type="http://schemas.openxmlformats.org/officeDocument/2006/relationships/image" Target="../media/image445.emf"/><Relationship Id="rId37" Type="http://schemas.openxmlformats.org/officeDocument/2006/relationships/oleObject" Target="../embeddings/oleObject416.bin"/><Relationship Id="rId40" Type="http://schemas.openxmlformats.org/officeDocument/2006/relationships/image" Target="../media/image449.emf"/><Relationship Id="rId5" Type="http://schemas.openxmlformats.org/officeDocument/2006/relationships/oleObject" Target="../embeddings/oleObject400.bin"/><Relationship Id="rId15" Type="http://schemas.openxmlformats.org/officeDocument/2006/relationships/oleObject" Target="../embeddings/oleObject405.bin"/><Relationship Id="rId23" Type="http://schemas.openxmlformats.org/officeDocument/2006/relationships/oleObject" Target="../embeddings/oleObject409.bin"/><Relationship Id="rId28" Type="http://schemas.openxmlformats.org/officeDocument/2006/relationships/image" Target="../media/image443.emf"/><Relationship Id="rId36" Type="http://schemas.openxmlformats.org/officeDocument/2006/relationships/image" Target="../media/image447.emf"/><Relationship Id="rId10" Type="http://schemas.openxmlformats.org/officeDocument/2006/relationships/image" Target="../media/image434.emf"/><Relationship Id="rId19" Type="http://schemas.openxmlformats.org/officeDocument/2006/relationships/oleObject" Target="../embeddings/oleObject407.bin"/><Relationship Id="rId31" Type="http://schemas.openxmlformats.org/officeDocument/2006/relationships/oleObject" Target="../embeddings/oleObject413.bin"/><Relationship Id="rId4" Type="http://schemas.openxmlformats.org/officeDocument/2006/relationships/image" Target="../media/image431.emf"/><Relationship Id="rId9" Type="http://schemas.openxmlformats.org/officeDocument/2006/relationships/oleObject" Target="../embeddings/oleObject402.bin"/><Relationship Id="rId14" Type="http://schemas.openxmlformats.org/officeDocument/2006/relationships/image" Target="../media/image436.emf"/><Relationship Id="rId22" Type="http://schemas.openxmlformats.org/officeDocument/2006/relationships/image" Target="../media/image440.emf"/><Relationship Id="rId27" Type="http://schemas.openxmlformats.org/officeDocument/2006/relationships/oleObject" Target="../embeddings/oleObject411.bin"/><Relationship Id="rId30" Type="http://schemas.openxmlformats.org/officeDocument/2006/relationships/image" Target="../media/image444.emf"/><Relationship Id="rId35" Type="http://schemas.openxmlformats.org/officeDocument/2006/relationships/oleObject" Target="../embeddings/oleObject415.bin"/><Relationship Id="rId8" Type="http://schemas.openxmlformats.org/officeDocument/2006/relationships/image" Target="../media/image433.emf"/><Relationship Id="rId3" Type="http://schemas.openxmlformats.org/officeDocument/2006/relationships/oleObject" Target="../embeddings/oleObject399.bin"/><Relationship Id="rId12" Type="http://schemas.openxmlformats.org/officeDocument/2006/relationships/image" Target="../media/image435.emf"/><Relationship Id="rId17" Type="http://schemas.openxmlformats.org/officeDocument/2006/relationships/oleObject" Target="../embeddings/oleObject406.bin"/><Relationship Id="rId25" Type="http://schemas.openxmlformats.org/officeDocument/2006/relationships/oleObject" Target="../embeddings/oleObject410.bin"/><Relationship Id="rId33" Type="http://schemas.openxmlformats.org/officeDocument/2006/relationships/oleObject" Target="../embeddings/oleObject414.bin"/><Relationship Id="rId38" Type="http://schemas.openxmlformats.org/officeDocument/2006/relationships/image" Target="../media/image448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3.emf"/><Relationship Id="rId13" Type="http://schemas.openxmlformats.org/officeDocument/2006/relationships/oleObject" Target="../embeddings/oleObject424.bin"/><Relationship Id="rId18" Type="http://schemas.openxmlformats.org/officeDocument/2006/relationships/image" Target="../media/image458.emf"/><Relationship Id="rId26" Type="http://schemas.openxmlformats.org/officeDocument/2006/relationships/image" Target="../media/image462.emf"/><Relationship Id="rId3" Type="http://schemas.openxmlformats.org/officeDocument/2006/relationships/oleObject" Target="../embeddings/oleObject419.bin"/><Relationship Id="rId21" Type="http://schemas.openxmlformats.org/officeDocument/2006/relationships/oleObject" Target="../embeddings/oleObject428.bin"/><Relationship Id="rId7" Type="http://schemas.openxmlformats.org/officeDocument/2006/relationships/oleObject" Target="../embeddings/oleObject421.bin"/><Relationship Id="rId12" Type="http://schemas.openxmlformats.org/officeDocument/2006/relationships/image" Target="../media/image455.emf"/><Relationship Id="rId17" Type="http://schemas.openxmlformats.org/officeDocument/2006/relationships/oleObject" Target="../embeddings/oleObject426.bin"/><Relationship Id="rId25" Type="http://schemas.openxmlformats.org/officeDocument/2006/relationships/oleObject" Target="../embeddings/oleObject430.bin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457.emf"/><Relationship Id="rId20" Type="http://schemas.openxmlformats.org/officeDocument/2006/relationships/image" Target="../media/image459.emf"/><Relationship Id="rId29" Type="http://schemas.openxmlformats.org/officeDocument/2006/relationships/oleObject" Target="../embeddings/oleObject432.bin"/><Relationship Id="rId1" Type="http://schemas.openxmlformats.org/officeDocument/2006/relationships/vmlDrawing" Target="../drawings/vmlDrawing29.vml"/><Relationship Id="rId6" Type="http://schemas.openxmlformats.org/officeDocument/2006/relationships/image" Target="../media/image452.emf"/><Relationship Id="rId11" Type="http://schemas.openxmlformats.org/officeDocument/2006/relationships/oleObject" Target="../embeddings/oleObject423.bin"/><Relationship Id="rId24" Type="http://schemas.openxmlformats.org/officeDocument/2006/relationships/image" Target="../media/image461.emf"/><Relationship Id="rId32" Type="http://schemas.openxmlformats.org/officeDocument/2006/relationships/image" Target="../media/image465.emf"/><Relationship Id="rId5" Type="http://schemas.openxmlformats.org/officeDocument/2006/relationships/oleObject" Target="../embeddings/oleObject420.bin"/><Relationship Id="rId15" Type="http://schemas.openxmlformats.org/officeDocument/2006/relationships/oleObject" Target="../embeddings/oleObject425.bin"/><Relationship Id="rId23" Type="http://schemas.openxmlformats.org/officeDocument/2006/relationships/oleObject" Target="../embeddings/oleObject429.bin"/><Relationship Id="rId28" Type="http://schemas.openxmlformats.org/officeDocument/2006/relationships/image" Target="../media/image463.emf"/><Relationship Id="rId10" Type="http://schemas.openxmlformats.org/officeDocument/2006/relationships/image" Target="../media/image454.emf"/><Relationship Id="rId19" Type="http://schemas.openxmlformats.org/officeDocument/2006/relationships/oleObject" Target="../embeddings/oleObject427.bin"/><Relationship Id="rId31" Type="http://schemas.openxmlformats.org/officeDocument/2006/relationships/oleObject" Target="../embeddings/oleObject433.bin"/><Relationship Id="rId4" Type="http://schemas.openxmlformats.org/officeDocument/2006/relationships/image" Target="../media/image451.emf"/><Relationship Id="rId9" Type="http://schemas.openxmlformats.org/officeDocument/2006/relationships/oleObject" Target="../embeddings/oleObject422.bin"/><Relationship Id="rId14" Type="http://schemas.openxmlformats.org/officeDocument/2006/relationships/image" Target="../media/image456.emf"/><Relationship Id="rId22" Type="http://schemas.openxmlformats.org/officeDocument/2006/relationships/image" Target="../media/image460.emf"/><Relationship Id="rId27" Type="http://schemas.openxmlformats.org/officeDocument/2006/relationships/oleObject" Target="../embeddings/oleObject431.bin"/><Relationship Id="rId30" Type="http://schemas.openxmlformats.org/officeDocument/2006/relationships/image" Target="../media/image46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6.emf"/><Relationship Id="rId7" Type="http://schemas.openxmlformats.org/officeDocument/2006/relationships/image" Target="../media/image47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9.emf"/><Relationship Id="rId5" Type="http://schemas.openxmlformats.org/officeDocument/2006/relationships/image" Target="../media/image468.emf"/><Relationship Id="rId4" Type="http://schemas.openxmlformats.org/officeDocument/2006/relationships/image" Target="../media/image467.e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7.emf"/><Relationship Id="rId3" Type="http://schemas.openxmlformats.org/officeDocument/2006/relationships/image" Target="../media/image472.emf"/><Relationship Id="rId7" Type="http://schemas.openxmlformats.org/officeDocument/2006/relationships/image" Target="../media/image476.emf"/><Relationship Id="rId2" Type="http://schemas.openxmlformats.org/officeDocument/2006/relationships/image" Target="../media/image47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5.emf"/><Relationship Id="rId5" Type="http://schemas.openxmlformats.org/officeDocument/2006/relationships/image" Target="../media/image474.emf"/><Relationship Id="rId4" Type="http://schemas.openxmlformats.org/officeDocument/2006/relationships/image" Target="../media/image473.emf"/><Relationship Id="rId9" Type="http://schemas.openxmlformats.org/officeDocument/2006/relationships/image" Target="../media/image478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emf"/><Relationship Id="rId7" Type="http://schemas.openxmlformats.org/officeDocument/2006/relationships/image" Target="../media/image484.emf"/><Relationship Id="rId2" Type="http://schemas.openxmlformats.org/officeDocument/2006/relationships/image" Target="../media/image47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3.emf"/><Relationship Id="rId5" Type="http://schemas.openxmlformats.org/officeDocument/2006/relationships/image" Target="../media/image482.emf"/><Relationship Id="rId4" Type="http://schemas.openxmlformats.org/officeDocument/2006/relationships/image" Target="../media/image48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1.emf"/><Relationship Id="rId13" Type="http://schemas.openxmlformats.org/officeDocument/2006/relationships/image" Target="../media/image496.emf"/><Relationship Id="rId3" Type="http://schemas.openxmlformats.org/officeDocument/2006/relationships/image" Target="../media/image486.emf"/><Relationship Id="rId7" Type="http://schemas.openxmlformats.org/officeDocument/2006/relationships/image" Target="../media/image490.emf"/><Relationship Id="rId12" Type="http://schemas.openxmlformats.org/officeDocument/2006/relationships/image" Target="../media/image495.emf"/><Relationship Id="rId2" Type="http://schemas.openxmlformats.org/officeDocument/2006/relationships/image" Target="../media/image48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9.emf"/><Relationship Id="rId11" Type="http://schemas.openxmlformats.org/officeDocument/2006/relationships/image" Target="../media/image494.emf"/><Relationship Id="rId5" Type="http://schemas.openxmlformats.org/officeDocument/2006/relationships/image" Target="../media/image488.emf"/><Relationship Id="rId10" Type="http://schemas.openxmlformats.org/officeDocument/2006/relationships/image" Target="../media/image493.emf"/><Relationship Id="rId4" Type="http://schemas.openxmlformats.org/officeDocument/2006/relationships/image" Target="../media/image487.emf"/><Relationship Id="rId9" Type="http://schemas.openxmlformats.org/officeDocument/2006/relationships/image" Target="../media/image492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7.emf"/><Relationship Id="rId13" Type="http://schemas.openxmlformats.org/officeDocument/2006/relationships/oleObject" Target="../embeddings/oleObject437.bin"/><Relationship Id="rId18" Type="http://schemas.openxmlformats.org/officeDocument/2006/relationships/image" Target="../media/image502.emf"/><Relationship Id="rId26" Type="http://schemas.openxmlformats.org/officeDocument/2006/relationships/image" Target="../media/image506.emf"/><Relationship Id="rId3" Type="http://schemas.openxmlformats.org/officeDocument/2006/relationships/image" Target="../media/image507.emf"/><Relationship Id="rId21" Type="http://schemas.openxmlformats.org/officeDocument/2006/relationships/oleObject" Target="../embeddings/oleObject441.bin"/><Relationship Id="rId7" Type="http://schemas.openxmlformats.org/officeDocument/2006/relationships/oleObject" Target="../embeddings/oleObject434.bin"/><Relationship Id="rId12" Type="http://schemas.openxmlformats.org/officeDocument/2006/relationships/image" Target="../media/image499.emf"/><Relationship Id="rId17" Type="http://schemas.openxmlformats.org/officeDocument/2006/relationships/oleObject" Target="../embeddings/oleObject439.bin"/><Relationship Id="rId25" Type="http://schemas.openxmlformats.org/officeDocument/2006/relationships/oleObject" Target="../embeddings/oleObject44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1.emf"/><Relationship Id="rId20" Type="http://schemas.openxmlformats.org/officeDocument/2006/relationships/image" Target="../media/image503.emf"/><Relationship Id="rId1" Type="http://schemas.openxmlformats.org/officeDocument/2006/relationships/vmlDrawing" Target="../drawings/vmlDrawing30.vml"/><Relationship Id="rId6" Type="http://schemas.openxmlformats.org/officeDocument/2006/relationships/image" Target="../media/image510.emf"/><Relationship Id="rId11" Type="http://schemas.openxmlformats.org/officeDocument/2006/relationships/oleObject" Target="../embeddings/oleObject436.bin"/><Relationship Id="rId24" Type="http://schemas.openxmlformats.org/officeDocument/2006/relationships/image" Target="../media/image505.emf"/><Relationship Id="rId5" Type="http://schemas.openxmlformats.org/officeDocument/2006/relationships/image" Target="../media/image509.emf"/><Relationship Id="rId15" Type="http://schemas.openxmlformats.org/officeDocument/2006/relationships/oleObject" Target="../embeddings/oleObject438.bin"/><Relationship Id="rId23" Type="http://schemas.openxmlformats.org/officeDocument/2006/relationships/oleObject" Target="../embeddings/oleObject442.bin"/><Relationship Id="rId10" Type="http://schemas.openxmlformats.org/officeDocument/2006/relationships/image" Target="../media/image498.emf"/><Relationship Id="rId19" Type="http://schemas.openxmlformats.org/officeDocument/2006/relationships/oleObject" Target="../embeddings/oleObject440.bin"/><Relationship Id="rId4" Type="http://schemas.openxmlformats.org/officeDocument/2006/relationships/image" Target="../media/image508.emf"/><Relationship Id="rId9" Type="http://schemas.openxmlformats.org/officeDocument/2006/relationships/oleObject" Target="../embeddings/oleObject435.bin"/><Relationship Id="rId14" Type="http://schemas.openxmlformats.org/officeDocument/2006/relationships/image" Target="../media/image500.emf"/><Relationship Id="rId22" Type="http://schemas.openxmlformats.org/officeDocument/2006/relationships/image" Target="../media/image504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2.emf"/><Relationship Id="rId2" Type="http://schemas.openxmlformats.org/officeDocument/2006/relationships/image" Target="../media/image51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4.emf"/><Relationship Id="rId4" Type="http://schemas.openxmlformats.org/officeDocument/2006/relationships/image" Target="../media/image513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1.emf"/><Relationship Id="rId3" Type="http://schemas.openxmlformats.org/officeDocument/2006/relationships/image" Target="../media/image516.emf"/><Relationship Id="rId7" Type="http://schemas.openxmlformats.org/officeDocument/2006/relationships/image" Target="../media/image520.emf"/><Relationship Id="rId12" Type="http://schemas.openxmlformats.org/officeDocument/2006/relationships/image" Target="../media/image525.emf"/><Relationship Id="rId2" Type="http://schemas.openxmlformats.org/officeDocument/2006/relationships/image" Target="../media/image51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9.emf"/><Relationship Id="rId11" Type="http://schemas.openxmlformats.org/officeDocument/2006/relationships/image" Target="../media/image524.emf"/><Relationship Id="rId5" Type="http://schemas.openxmlformats.org/officeDocument/2006/relationships/image" Target="../media/image518.emf"/><Relationship Id="rId10" Type="http://schemas.openxmlformats.org/officeDocument/2006/relationships/image" Target="../media/image523.emf"/><Relationship Id="rId4" Type="http://schemas.openxmlformats.org/officeDocument/2006/relationships/image" Target="../media/image517.emf"/><Relationship Id="rId9" Type="http://schemas.openxmlformats.org/officeDocument/2006/relationships/image" Target="../media/image522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7.emf"/><Relationship Id="rId7" Type="http://schemas.openxmlformats.org/officeDocument/2006/relationships/image" Target="../media/image531.emf"/><Relationship Id="rId2" Type="http://schemas.openxmlformats.org/officeDocument/2006/relationships/image" Target="../media/image52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0.emf"/><Relationship Id="rId5" Type="http://schemas.openxmlformats.org/officeDocument/2006/relationships/image" Target="../media/image529.emf"/><Relationship Id="rId4" Type="http://schemas.openxmlformats.org/officeDocument/2006/relationships/image" Target="../media/image528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8.emf"/><Relationship Id="rId3" Type="http://schemas.openxmlformats.org/officeDocument/2006/relationships/image" Target="../media/image533.emf"/><Relationship Id="rId7" Type="http://schemas.openxmlformats.org/officeDocument/2006/relationships/image" Target="../media/image537.emf"/><Relationship Id="rId2" Type="http://schemas.openxmlformats.org/officeDocument/2006/relationships/image" Target="../media/image5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6.emf"/><Relationship Id="rId5" Type="http://schemas.openxmlformats.org/officeDocument/2006/relationships/image" Target="../media/image535.emf"/><Relationship Id="rId10" Type="http://schemas.openxmlformats.org/officeDocument/2006/relationships/image" Target="../media/image540.emf"/><Relationship Id="rId4" Type="http://schemas.openxmlformats.org/officeDocument/2006/relationships/image" Target="../media/image534.emf"/><Relationship Id="rId9" Type="http://schemas.openxmlformats.org/officeDocument/2006/relationships/image" Target="../media/image539.em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7.emf"/><Relationship Id="rId13" Type="http://schemas.openxmlformats.org/officeDocument/2006/relationships/image" Target="../media/image552.emf"/><Relationship Id="rId3" Type="http://schemas.openxmlformats.org/officeDocument/2006/relationships/image" Target="../media/image542.emf"/><Relationship Id="rId7" Type="http://schemas.openxmlformats.org/officeDocument/2006/relationships/image" Target="../media/image546.emf"/><Relationship Id="rId12" Type="http://schemas.openxmlformats.org/officeDocument/2006/relationships/image" Target="../media/image551.emf"/><Relationship Id="rId2" Type="http://schemas.openxmlformats.org/officeDocument/2006/relationships/image" Target="../media/image54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5.emf"/><Relationship Id="rId11" Type="http://schemas.openxmlformats.org/officeDocument/2006/relationships/image" Target="../media/image550.emf"/><Relationship Id="rId5" Type="http://schemas.openxmlformats.org/officeDocument/2006/relationships/image" Target="../media/image544.emf"/><Relationship Id="rId10" Type="http://schemas.openxmlformats.org/officeDocument/2006/relationships/image" Target="../media/image549.emf"/><Relationship Id="rId4" Type="http://schemas.openxmlformats.org/officeDocument/2006/relationships/image" Target="../media/image543.emf"/><Relationship Id="rId9" Type="http://schemas.openxmlformats.org/officeDocument/2006/relationships/image" Target="../media/image548.emf"/><Relationship Id="rId14" Type="http://schemas.openxmlformats.org/officeDocument/2006/relationships/image" Target="../media/image553.emf"/></Relationships>
</file>

<file path=ppt/slides/_rels/slide4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8.emf"/><Relationship Id="rId18" Type="http://schemas.openxmlformats.org/officeDocument/2006/relationships/oleObject" Target="../embeddings/oleObject451.bin"/><Relationship Id="rId26" Type="http://schemas.openxmlformats.org/officeDocument/2006/relationships/oleObject" Target="../embeddings/oleObject455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562.emf"/><Relationship Id="rId7" Type="http://schemas.openxmlformats.org/officeDocument/2006/relationships/image" Target="../media/image555.emf"/><Relationship Id="rId12" Type="http://schemas.openxmlformats.org/officeDocument/2006/relationships/oleObject" Target="../embeddings/oleObject448.bin"/><Relationship Id="rId17" Type="http://schemas.openxmlformats.org/officeDocument/2006/relationships/image" Target="../media/image560.emf"/><Relationship Id="rId25" Type="http://schemas.openxmlformats.org/officeDocument/2006/relationships/image" Target="../media/image564.emf"/><Relationship Id="rId33" Type="http://schemas.openxmlformats.org/officeDocument/2006/relationships/image" Target="../media/image568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450.bin"/><Relationship Id="rId20" Type="http://schemas.openxmlformats.org/officeDocument/2006/relationships/oleObject" Target="../embeddings/oleObject452.bin"/><Relationship Id="rId29" Type="http://schemas.openxmlformats.org/officeDocument/2006/relationships/image" Target="../media/image566.emf"/><Relationship Id="rId1" Type="http://schemas.openxmlformats.org/officeDocument/2006/relationships/vmlDrawing" Target="../drawings/vmlDrawing31.vml"/><Relationship Id="rId6" Type="http://schemas.openxmlformats.org/officeDocument/2006/relationships/oleObject" Target="../embeddings/oleObject445.bin"/><Relationship Id="rId11" Type="http://schemas.openxmlformats.org/officeDocument/2006/relationships/image" Target="../media/image557.emf"/><Relationship Id="rId24" Type="http://schemas.openxmlformats.org/officeDocument/2006/relationships/oleObject" Target="../embeddings/oleObject454.bin"/><Relationship Id="rId32" Type="http://schemas.openxmlformats.org/officeDocument/2006/relationships/oleObject" Target="../embeddings/oleObject458.bin"/><Relationship Id="rId5" Type="http://schemas.openxmlformats.org/officeDocument/2006/relationships/image" Target="../media/image554.emf"/><Relationship Id="rId15" Type="http://schemas.openxmlformats.org/officeDocument/2006/relationships/image" Target="../media/image559.emf"/><Relationship Id="rId23" Type="http://schemas.openxmlformats.org/officeDocument/2006/relationships/image" Target="../media/image563.emf"/><Relationship Id="rId28" Type="http://schemas.openxmlformats.org/officeDocument/2006/relationships/oleObject" Target="../embeddings/oleObject456.bin"/><Relationship Id="rId10" Type="http://schemas.openxmlformats.org/officeDocument/2006/relationships/oleObject" Target="../embeddings/oleObject447.bin"/><Relationship Id="rId19" Type="http://schemas.openxmlformats.org/officeDocument/2006/relationships/image" Target="../media/image561.emf"/><Relationship Id="rId31" Type="http://schemas.openxmlformats.org/officeDocument/2006/relationships/image" Target="../media/image567.emf"/><Relationship Id="rId4" Type="http://schemas.openxmlformats.org/officeDocument/2006/relationships/oleObject" Target="../embeddings/oleObject444.bin"/><Relationship Id="rId9" Type="http://schemas.openxmlformats.org/officeDocument/2006/relationships/image" Target="../media/image556.emf"/><Relationship Id="rId14" Type="http://schemas.openxmlformats.org/officeDocument/2006/relationships/oleObject" Target="../embeddings/oleObject449.bin"/><Relationship Id="rId22" Type="http://schemas.openxmlformats.org/officeDocument/2006/relationships/oleObject" Target="../embeddings/oleObject453.bin"/><Relationship Id="rId27" Type="http://schemas.openxmlformats.org/officeDocument/2006/relationships/image" Target="../media/image565.emf"/><Relationship Id="rId30" Type="http://schemas.openxmlformats.org/officeDocument/2006/relationships/oleObject" Target="../embeddings/oleObject457.bin"/><Relationship Id="rId8" Type="http://schemas.openxmlformats.org/officeDocument/2006/relationships/oleObject" Target="../embeddings/oleObject446.bin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wmf"/><Relationship Id="rId3" Type="http://schemas.openxmlformats.org/officeDocument/2006/relationships/oleObject" Target="../embeddings/oleObject459.bin"/><Relationship Id="rId7" Type="http://schemas.openxmlformats.org/officeDocument/2006/relationships/oleObject" Target="../embeddings/oleObject461.bin"/><Relationship Id="rId12" Type="http://schemas.openxmlformats.org/officeDocument/2006/relationships/image" Target="../media/image573.w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570.wmf"/><Relationship Id="rId11" Type="http://schemas.openxmlformats.org/officeDocument/2006/relationships/oleObject" Target="../embeddings/oleObject463.bin"/><Relationship Id="rId5" Type="http://schemas.openxmlformats.org/officeDocument/2006/relationships/oleObject" Target="../embeddings/oleObject460.bin"/><Relationship Id="rId10" Type="http://schemas.openxmlformats.org/officeDocument/2006/relationships/image" Target="../media/image572.wmf"/><Relationship Id="rId4" Type="http://schemas.openxmlformats.org/officeDocument/2006/relationships/image" Target="../media/image569.wmf"/><Relationship Id="rId9" Type="http://schemas.openxmlformats.org/officeDocument/2006/relationships/oleObject" Target="../embeddings/oleObject462.bin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6.wmf"/><Relationship Id="rId13" Type="http://schemas.openxmlformats.org/officeDocument/2006/relationships/oleObject" Target="../embeddings/oleObject469.bin"/><Relationship Id="rId3" Type="http://schemas.openxmlformats.org/officeDocument/2006/relationships/oleObject" Target="../embeddings/oleObject464.bin"/><Relationship Id="rId7" Type="http://schemas.openxmlformats.org/officeDocument/2006/relationships/oleObject" Target="../embeddings/oleObject466.bin"/><Relationship Id="rId12" Type="http://schemas.openxmlformats.org/officeDocument/2006/relationships/image" Target="../media/image578.emf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3.vml"/><Relationship Id="rId6" Type="http://schemas.openxmlformats.org/officeDocument/2006/relationships/image" Target="../media/image575.wmf"/><Relationship Id="rId11" Type="http://schemas.openxmlformats.org/officeDocument/2006/relationships/oleObject" Target="../embeddings/oleObject468.bin"/><Relationship Id="rId5" Type="http://schemas.openxmlformats.org/officeDocument/2006/relationships/oleObject" Target="../embeddings/oleObject465.bin"/><Relationship Id="rId10" Type="http://schemas.openxmlformats.org/officeDocument/2006/relationships/image" Target="../media/image577.wmf"/><Relationship Id="rId4" Type="http://schemas.openxmlformats.org/officeDocument/2006/relationships/image" Target="../media/image574.wmf"/><Relationship Id="rId9" Type="http://schemas.openxmlformats.org/officeDocument/2006/relationships/oleObject" Target="../embeddings/oleObject467.bin"/><Relationship Id="rId14" Type="http://schemas.openxmlformats.org/officeDocument/2006/relationships/image" Target="../media/image579.w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emf"/><Relationship Id="rId18" Type="http://schemas.openxmlformats.org/officeDocument/2006/relationships/oleObject" Target="../embeddings/oleObject11.bin"/><Relationship Id="rId26" Type="http://schemas.openxmlformats.org/officeDocument/2006/relationships/oleObject" Target="../embeddings/oleObject15.bin"/><Relationship Id="rId3" Type="http://schemas.openxmlformats.org/officeDocument/2006/relationships/oleObject" Target="../embeddings/oleObject4.bin"/><Relationship Id="rId21" Type="http://schemas.openxmlformats.org/officeDocument/2006/relationships/image" Target="../media/image17.emf"/><Relationship Id="rId34" Type="http://schemas.openxmlformats.org/officeDocument/2006/relationships/oleObject" Target="../embeddings/oleObject19.bin"/><Relationship Id="rId7" Type="http://schemas.openxmlformats.org/officeDocument/2006/relationships/image" Target="../media/image10.e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5.emf"/><Relationship Id="rId25" Type="http://schemas.openxmlformats.org/officeDocument/2006/relationships/image" Target="../media/image19.emf"/><Relationship Id="rId33" Type="http://schemas.openxmlformats.org/officeDocument/2006/relationships/image" Target="../media/image23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0.bin"/><Relationship Id="rId20" Type="http://schemas.openxmlformats.org/officeDocument/2006/relationships/oleObject" Target="../embeddings/oleObject12.bin"/><Relationship Id="rId29" Type="http://schemas.openxmlformats.org/officeDocument/2006/relationships/image" Target="../media/image21.emf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2.emf"/><Relationship Id="rId24" Type="http://schemas.openxmlformats.org/officeDocument/2006/relationships/oleObject" Target="../embeddings/oleObject14.bin"/><Relationship Id="rId32" Type="http://schemas.openxmlformats.org/officeDocument/2006/relationships/oleObject" Target="../embeddings/oleObject18.bin"/><Relationship Id="rId5" Type="http://schemas.openxmlformats.org/officeDocument/2006/relationships/image" Target="../media/image25.emf"/><Relationship Id="rId15" Type="http://schemas.openxmlformats.org/officeDocument/2006/relationships/image" Target="../media/image14.emf"/><Relationship Id="rId23" Type="http://schemas.openxmlformats.org/officeDocument/2006/relationships/image" Target="../media/image18.emf"/><Relationship Id="rId28" Type="http://schemas.openxmlformats.org/officeDocument/2006/relationships/oleObject" Target="../embeddings/oleObject16.bin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6.emf"/><Relationship Id="rId31" Type="http://schemas.openxmlformats.org/officeDocument/2006/relationships/image" Target="../media/image22.emf"/><Relationship Id="rId4" Type="http://schemas.openxmlformats.org/officeDocument/2006/relationships/image" Target="../media/image9.emf"/><Relationship Id="rId9" Type="http://schemas.openxmlformats.org/officeDocument/2006/relationships/image" Target="../media/image11.emf"/><Relationship Id="rId14" Type="http://schemas.openxmlformats.org/officeDocument/2006/relationships/oleObject" Target="../embeddings/oleObject9.bin"/><Relationship Id="rId22" Type="http://schemas.openxmlformats.org/officeDocument/2006/relationships/oleObject" Target="../embeddings/oleObject13.bin"/><Relationship Id="rId27" Type="http://schemas.openxmlformats.org/officeDocument/2006/relationships/image" Target="../media/image20.emf"/><Relationship Id="rId30" Type="http://schemas.openxmlformats.org/officeDocument/2006/relationships/oleObject" Target="../embeddings/oleObject17.bin"/><Relationship Id="rId35" Type="http://schemas.openxmlformats.org/officeDocument/2006/relationships/image" Target="../media/image24.emf"/><Relationship Id="rId8" Type="http://schemas.openxmlformats.org/officeDocument/2006/relationships/oleObject" Target="../embeddings/oleObject6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2.emf"/><Relationship Id="rId13" Type="http://schemas.openxmlformats.org/officeDocument/2006/relationships/oleObject" Target="../embeddings/oleObject475.bin"/><Relationship Id="rId18" Type="http://schemas.openxmlformats.org/officeDocument/2006/relationships/image" Target="../media/image587.emf"/><Relationship Id="rId3" Type="http://schemas.openxmlformats.org/officeDocument/2006/relationships/oleObject" Target="../embeddings/oleObject470.bin"/><Relationship Id="rId21" Type="http://schemas.openxmlformats.org/officeDocument/2006/relationships/oleObject" Target="../embeddings/oleObject479.bin"/><Relationship Id="rId7" Type="http://schemas.openxmlformats.org/officeDocument/2006/relationships/oleObject" Target="../embeddings/oleObject472.bin"/><Relationship Id="rId12" Type="http://schemas.openxmlformats.org/officeDocument/2006/relationships/image" Target="../media/image584.emf"/><Relationship Id="rId17" Type="http://schemas.openxmlformats.org/officeDocument/2006/relationships/oleObject" Target="../embeddings/oleObject477.bin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586.emf"/><Relationship Id="rId20" Type="http://schemas.openxmlformats.org/officeDocument/2006/relationships/image" Target="../media/image588.emf"/><Relationship Id="rId1" Type="http://schemas.openxmlformats.org/officeDocument/2006/relationships/vmlDrawing" Target="../drawings/vmlDrawing34.vml"/><Relationship Id="rId6" Type="http://schemas.openxmlformats.org/officeDocument/2006/relationships/image" Target="../media/image581.emf"/><Relationship Id="rId11" Type="http://schemas.openxmlformats.org/officeDocument/2006/relationships/oleObject" Target="../embeddings/oleObject474.bin"/><Relationship Id="rId5" Type="http://schemas.openxmlformats.org/officeDocument/2006/relationships/oleObject" Target="../embeddings/oleObject471.bin"/><Relationship Id="rId15" Type="http://schemas.openxmlformats.org/officeDocument/2006/relationships/oleObject" Target="../embeddings/oleObject476.bin"/><Relationship Id="rId10" Type="http://schemas.openxmlformats.org/officeDocument/2006/relationships/image" Target="../media/image583.emf"/><Relationship Id="rId19" Type="http://schemas.openxmlformats.org/officeDocument/2006/relationships/oleObject" Target="../embeddings/oleObject478.bin"/><Relationship Id="rId4" Type="http://schemas.openxmlformats.org/officeDocument/2006/relationships/image" Target="../media/image580.emf"/><Relationship Id="rId9" Type="http://schemas.openxmlformats.org/officeDocument/2006/relationships/oleObject" Target="../embeddings/oleObject473.bin"/><Relationship Id="rId14" Type="http://schemas.openxmlformats.org/officeDocument/2006/relationships/image" Target="../media/image585.emf"/><Relationship Id="rId22" Type="http://schemas.openxmlformats.org/officeDocument/2006/relationships/image" Target="../media/image589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2.emf"/><Relationship Id="rId13" Type="http://schemas.openxmlformats.org/officeDocument/2006/relationships/oleObject" Target="../embeddings/oleObject485.bin"/><Relationship Id="rId3" Type="http://schemas.openxmlformats.org/officeDocument/2006/relationships/oleObject" Target="../embeddings/oleObject480.bin"/><Relationship Id="rId7" Type="http://schemas.openxmlformats.org/officeDocument/2006/relationships/oleObject" Target="../embeddings/oleObject482.bin"/><Relationship Id="rId12" Type="http://schemas.openxmlformats.org/officeDocument/2006/relationships/image" Target="../media/image594.emf"/><Relationship Id="rId2" Type="http://schemas.openxmlformats.org/officeDocument/2006/relationships/slideLayout" Target="../slideLayouts/slideLayout108.xml"/><Relationship Id="rId16" Type="http://schemas.openxmlformats.org/officeDocument/2006/relationships/image" Target="../media/image596.jpeg"/><Relationship Id="rId1" Type="http://schemas.openxmlformats.org/officeDocument/2006/relationships/vmlDrawing" Target="../drawings/vmlDrawing35.vml"/><Relationship Id="rId6" Type="http://schemas.openxmlformats.org/officeDocument/2006/relationships/image" Target="../media/image591.emf"/><Relationship Id="rId11" Type="http://schemas.openxmlformats.org/officeDocument/2006/relationships/oleObject" Target="../embeddings/oleObject484.bin"/><Relationship Id="rId5" Type="http://schemas.openxmlformats.org/officeDocument/2006/relationships/oleObject" Target="../embeddings/oleObject481.bin"/><Relationship Id="rId15" Type="http://schemas.openxmlformats.org/officeDocument/2006/relationships/hyperlink" Target="D2&#20064;&#39064;&#35838;.ppt#-1,1,&#20064;&#39064;&#35838;  &#23548;&#25968;&#19982;&#24494;&#20998;" TargetMode="External"/><Relationship Id="rId10" Type="http://schemas.openxmlformats.org/officeDocument/2006/relationships/image" Target="../media/image593.emf"/><Relationship Id="rId4" Type="http://schemas.openxmlformats.org/officeDocument/2006/relationships/image" Target="../media/image590.emf"/><Relationship Id="rId9" Type="http://schemas.openxmlformats.org/officeDocument/2006/relationships/oleObject" Target="../embeddings/oleObject483.bin"/><Relationship Id="rId14" Type="http://schemas.openxmlformats.org/officeDocument/2006/relationships/image" Target="../media/image595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9.wmf"/><Relationship Id="rId13" Type="http://schemas.openxmlformats.org/officeDocument/2006/relationships/image" Target="../media/image601.wmf"/><Relationship Id="rId3" Type="http://schemas.openxmlformats.org/officeDocument/2006/relationships/oleObject" Target="../embeddings/oleObject486.bin"/><Relationship Id="rId7" Type="http://schemas.openxmlformats.org/officeDocument/2006/relationships/oleObject" Target="../embeddings/oleObject488.bin"/><Relationship Id="rId12" Type="http://schemas.openxmlformats.org/officeDocument/2006/relationships/oleObject" Target="../embeddings/oleObject490.bin"/><Relationship Id="rId17" Type="http://schemas.openxmlformats.org/officeDocument/2006/relationships/image" Target="../media/image603.wmf"/><Relationship Id="rId2" Type="http://schemas.openxmlformats.org/officeDocument/2006/relationships/slideLayout" Target="../slideLayouts/slideLayout120.xml"/><Relationship Id="rId16" Type="http://schemas.openxmlformats.org/officeDocument/2006/relationships/oleObject" Target="../embeddings/oleObject492.bin"/><Relationship Id="rId1" Type="http://schemas.openxmlformats.org/officeDocument/2006/relationships/vmlDrawing" Target="../drawings/vmlDrawing36.vml"/><Relationship Id="rId6" Type="http://schemas.openxmlformats.org/officeDocument/2006/relationships/image" Target="../media/image598.wmf"/><Relationship Id="rId11" Type="http://schemas.openxmlformats.org/officeDocument/2006/relationships/image" Target="../media/image604.png"/><Relationship Id="rId5" Type="http://schemas.openxmlformats.org/officeDocument/2006/relationships/oleObject" Target="../embeddings/oleObject487.bin"/><Relationship Id="rId15" Type="http://schemas.openxmlformats.org/officeDocument/2006/relationships/image" Target="../media/image602.wmf"/><Relationship Id="rId10" Type="http://schemas.openxmlformats.org/officeDocument/2006/relationships/image" Target="../media/image600.wmf"/><Relationship Id="rId4" Type="http://schemas.openxmlformats.org/officeDocument/2006/relationships/image" Target="../media/image597.wmf"/><Relationship Id="rId9" Type="http://schemas.openxmlformats.org/officeDocument/2006/relationships/oleObject" Target="../embeddings/oleObject489.bin"/><Relationship Id="rId14" Type="http://schemas.openxmlformats.org/officeDocument/2006/relationships/oleObject" Target="../embeddings/oleObject491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6.emf"/><Relationship Id="rId2" Type="http://schemas.openxmlformats.org/officeDocument/2006/relationships/image" Target="../media/image60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7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9.emf"/><Relationship Id="rId2" Type="http://schemas.openxmlformats.org/officeDocument/2006/relationships/image" Target="../media/image60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1.emf"/><Relationship Id="rId4" Type="http://schemas.openxmlformats.org/officeDocument/2006/relationships/image" Target="../media/image610.emf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2.emf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9.emf"/><Relationship Id="rId3" Type="http://schemas.openxmlformats.org/officeDocument/2006/relationships/image" Target="../media/image614.emf"/><Relationship Id="rId7" Type="http://schemas.openxmlformats.org/officeDocument/2006/relationships/image" Target="../media/image618.emf"/><Relationship Id="rId2" Type="http://schemas.openxmlformats.org/officeDocument/2006/relationships/image" Target="../media/image61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7.emf"/><Relationship Id="rId5" Type="http://schemas.openxmlformats.org/officeDocument/2006/relationships/image" Target="../media/image616.emf"/><Relationship Id="rId4" Type="http://schemas.openxmlformats.org/officeDocument/2006/relationships/image" Target="../media/image615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0.emf"/><Relationship Id="rId13" Type="http://schemas.openxmlformats.org/officeDocument/2006/relationships/oleObject" Target="../embeddings/oleObject496.bin"/><Relationship Id="rId18" Type="http://schemas.openxmlformats.org/officeDocument/2006/relationships/image" Target="../media/image625.emf"/><Relationship Id="rId26" Type="http://schemas.openxmlformats.org/officeDocument/2006/relationships/image" Target="../media/image629.emf"/><Relationship Id="rId3" Type="http://schemas.openxmlformats.org/officeDocument/2006/relationships/image" Target="../media/image631.emf"/><Relationship Id="rId21" Type="http://schemas.openxmlformats.org/officeDocument/2006/relationships/oleObject" Target="../embeddings/oleObject500.bin"/><Relationship Id="rId7" Type="http://schemas.openxmlformats.org/officeDocument/2006/relationships/oleObject" Target="../embeddings/oleObject493.bin"/><Relationship Id="rId12" Type="http://schemas.openxmlformats.org/officeDocument/2006/relationships/image" Target="../media/image622.emf"/><Relationship Id="rId17" Type="http://schemas.openxmlformats.org/officeDocument/2006/relationships/oleObject" Target="../embeddings/oleObject498.bin"/><Relationship Id="rId25" Type="http://schemas.openxmlformats.org/officeDocument/2006/relationships/oleObject" Target="../embeddings/oleObject50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24.emf"/><Relationship Id="rId20" Type="http://schemas.openxmlformats.org/officeDocument/2006/relationships/image" Target="../media/image626.emf"/><Relationship Id="rId1" Type="http://schemas.openxmlformats.org/officeDocument/2006/relationships/vmlDrawing" Target="../drawings/vmlDrawing37.vml"/><Relationship Id="rId6" Type="http://schemas.openxmlformats.org/officeDocument/2006/relationships/image" Target="../media/image634.emf"/><Relationship Id="rId11" Type="http://schemas.openxmlformats.org/officeDocument/2006/relationships/oleObject" Target="../embeddings/oleObject495.bin"/><Relationship Id="rId24" Type="http://schemas.openxmlformats.org/officeDocument/2006/relationships/image" Target="../media/image628.emf"/><Relationship Id="rId5" Type="http://schemas.openxmlformats.org/officeDocument/2006/relationships/image" Target="../media/image633.emf"/><Relationship Id="rId15" Type="http://schemas.openxmlformats.org/officeDocument/2006/relationships/oleObject" Target="../embeddings/oleObject497.bin"/><Relationship Id="rId23" Type="http://schemas.openxmlformats.org/officeDocument/2006/relationships/oleObject" Target="../embeddings/oleObject501.bin"/><Relationship Id="rId28" Type="http://schemas.openxmlformats.org/officeDocument/2006/relationships/image" Target="../media/image630.emf"/><Relationship Id="rId10" Type="http://schemas.openxmlformats.org/officeDocument/2006/relationships/image" Target="../media/image621.emf"/><Relationship Id="rId19" Type="http://schemas.openxmlformats.org/officeDocument/2006/relationships/oleObject" Target="../embeddings/oleObject499.bin"/><Relationship Id="rId4" Type="http://schemas.openxmlformats.org/officeDocument/2006/relationships/image" Target="../media/image632.emf"/><Relationship Id="rId9" Type="http://schemas.openxmlformats.org/officeDocument/2006/relationships/oleObject" Target="../embeddings/oleObject494.bin"/><Relationship Id="rId14" Type="http://schemas.openxmlformats.org/officeDocument/2006/relationships/image" Target="../media/image623.emf"/><Relationship Id="rId22" Type="http://schemas.openxmlformats.org/officeDocument/2006/relationships/image" Target="../media/image627.emf"/><Relationship Id="rId27" Type="http://schemas.openxmlformats.org/officeDocument/2006/relationships/oleObject" Target="../embeddings/oleObject503.bin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7.emf"/><Relationship Id="rId13" Type="http://schemas.openxmlformats.org/officeDocument/2006/relationships/oleObject" Target="../embeddings/oleObject509.bin"/><Relationship Id="rId18" Type="http://schemas.openxmlformats.org/officeDocument/2006/relationships/image" Target="../media/image642.emf"/><Relationship Id="rId26" Type="http://schemas.openxmlformats.org/officeDocument/2006/relationships/image" Target="../media/image646.wmf"/><Relationship Id="rId3" Type="http://schemas.openxmlformats.org/officeDocument/2006/relationships/oleObject" Target="../embeddings/oleObject504.bin"/><Relationship Id="rId21" Type="http://schemas.openxmlformats.org/officeDocument/2006/relationships/oleObject" Target="../embeddings/oleObject513.bin"/><Relationship Id="rId7" Type="http://schemas.openxmlformats.org/officeDocument/2006/relationships/oleObject" Target="../embeddings/oleObject506.bin"/><Relationship Id="rId12" Type="http://schemas.openxmlformats.org/officeDocument/2006/relationships/image" Target="../media/image639.emf"/><Relationship Id="rId17" Type="http://schemas.openxmlformats.org/officeDocument/2006/relationships/oleObject" Target="../embeddings/oleObject511.bin"/><Relationship Id="rId25" Type="http://schemas.openxmlformats.org/officeDocument/2006/relationships/oleObject" Target="../embeddings/oleObject515.bin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641.emf"/><Relationship Id="rId20" Type="http://schemas.openxmlformats.org/officeDocument/2006/relationships/image" Target="../media/image643.emf"/><Relationship Id="rId1" Type="http://schemas.openxmlformats.org/officeDocument/2006/relationships/vmlDrawing" Target="../drawings/vmlDrawing38.vml"/><Relationship Id="rId6" Type="http://schemas.openxmlformats.org/officeDocument/2006/relationships/image" Target="../media/image636.emf"/><Relationship Id="rId11" Type="http://schemas.openxmlformats.org/officeDocument/2006/relationships/oleObject" Target="../embeddings/oleObject508.bin"/><Relationship Id="rId24" Type="http://schemas.openxmlformats.org/officeDocument/2006/relationships/image" Target="../media/image645.emf"/><Relationship Id="rId5" Type="http://schemas.openxmlformats.org/officeDocument/2006/relationships/oleObject" Target="../embeddings/oleObject505.bin"/><Relationship Id="rId15" Type="http://schemas.openxmlformats.org/officeDocument/2006/relationships/oleObject" Target="../embeddings/oleObject510.bin"/><Relationship Id="rId23" Type="http://schemas.openxmlformats.org/officeDocument/2006/relationships/oleObject" Target="../embeddings/oleObject514.bin"/><Relationship Id="rId10" Type="http://schemas.openxmlformats.org/officeDocument/2006/relationships/image" Target="../media/image638.emf"/><Relationship Id="rId19" Type="http://schemas.openxmlformats.org/officeDocument/2006/relationships/oleObject" Target="../embeddings/oleObject512.bin"/><Relationship Id="rId4" Type="http://schemas.openxmlformats.org/officeDocument/2006/relationships/image" Target="../media/image635.emf"/><Relationship Id="rId9" Type="http://schemas.openxmlformats.org/officeDocument/2006/relationships/oleObject" Target="../embeddings/oleObject507.bin"/><Relationship Id="rId14" Type="http://schemas.openxmlformats.org/officeDocument/2006/relationships/image" Target="../media/image640.emf"/><Relationship Id="rId22" Type="http://schemas.openxmlformats.org/officeDocument/2006/relationships/image" Target="../media/image644.e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9.emf"/><Relationship Id="rId13" Type="http://schemas.openxmlformats.org/officeDocument/2006/relationships/oleObject" Target="../embeddings/oleObject521.bin"/><Relationship Id="rId3" Type="http://schemas.openxmlformats.org/officeDocument/2006/relationships/oleObject" Target="../embeddings/oleObject516.bin"/><Relationship Id="rId7" Type="http://schemas.openxmlformats.org/officeDocument/2006/relationships/oleObject" Target="../embeddings/oleObject518.bin"/><Relationship Id="rId12" Type="http://schemas.openxmlformats.org/officeDocument/2006/relationships/image" Target="../media/image651.emf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39.vml"/><Relationship Id="rId6" Type="http://schemas.openxmlformats.org/officeDocument/2006/relationships/image" Target="../media/image648.emf"/><Relationship Id="rId11" Type="http://schemas.openxmlformats.org/officeDocument/2006/relationships/oleObject" Target="../embeddings/oleObject520.bin"/><Relationship Id="rId5" Type="http://schemas.openxmlformats.org/officeDocument/2006/relationships/oleObject" Target="../embeddings/oleObject517.bin"/><Relationship Id="rId10" Type="http://schemas.openxmlformats.org/officeDocument/2006/relationships/image" Target="../media/image650.emf"/><Relationship Id="rId4" Type="http://schemas.openxmlformats.org/officeDocument/2006/relationships/image" Target="../media/image647.emf"/><Relationship Id="rId9" Type="http://schemas.openxmlformats.org/officeDocument/2006/relationships/oleObject" Target="../embeddings/oleObject519.bin"/><Relationship Id="rId14" Type="http://schemas.openxmlformats.org/officeDocument/2006/relationships/image" Target="../media/image652.emf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5.bin"/><Relationship Id="rId18" Type="http://schemas.openxmlformats.org/officeDocument/2006/relationships/image" Target="../media/image33.emf"/><Relationship Id="rId26" Type="http://schemas.openxmlformats.org/officeDocument/2006/relationships/image" Target="../media/image37.emf"/><Relationship Id="rId39" Type="http://schemas.openxmlformats.org/officeDocument/2006/relationships/oleObject" Target="../embeddings/oleObject38.bin"/><Relationship Id="rId21" Type="http://schemas.openxmlformats.org/officeDocument/2006/relationships/oleObject" Target="../embeddings/oleObject29.bin"/><Relationship Id="rId34" Type="http://schemas.openxmlformats.org/officeDocument/2006/relationships/image" Target="../media/image41.emf"/><Relationship Id="rId42" Type="http://schemas.openxmlformats.org/officeDocument/2006/relationships/image" Target="../media/image45.emf"/><Relationship Id="rId47" Type="http://schemas.openxmlformats.org/officeDocument/2006/relationships/image" Target="../media/image48.emf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2.emf"/><Relationship Id="rId29" Type="http://schemas.openxmlformats.org/officeDocument/2006/relationships/oleObject" Target="../embeddings/oleObject33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24.bin"/><Relationship Id="rId24" Type="http://schemas.openxmlformats.org/officeDocument/2006/relationships/image" Target="../media/image36.emf"/><Relationship Id="rId32" Type="http://schemas.openxmlformats.org/officeDocument/2006/relationships/image" Target="../media/image40.emf"/><Relationship Id="rId37" Type="http://schemas.openxmlformats.org/officeDocument/2006/relationships/oleObject" Target="../embeddings/oleObject37.bin"/><Relationship Id="rId40" Type="http://schemas.openxmlformats.org/officeDocument/2006/relationships/image" Target="../media/image44.emf"/><Relationship Id="rId45" Type="http://schemas.openxmlformats.org/officeDocument/2006/relationships/oleObject" Target="../embeddings/oleObject41.bin"/><Relationship Id="rId5" Type="http://schemas.openxmlformats.org/officeDocument/2006/relationships/oleObject" Target="../embeddings/oleObject21.bin"/><Relationship Id="rId15" Type="http://schemas.openxmlformats.org/officeDocument/2006/relationships/oleObject" Target="../embeddings/oleObject26.bin"/><Relationship Id="rId23" Type="http://schemas.openxmlformats.org/officeDocument/2006/relationships/oleObject" Target="../embeddings/oleObject30.bin"/><Relationship Id="rId28" Type="http://schemas.openxmlformats.org/officeDocument/2006/relationships/image" Target="../media/image38.emf"/><Relationship Id="rId36" Type="http://schemas.openxmlformats.org/officeDocument/2006/relationships/image" Target="../media/image42.emf"/><Relationship Id="rId10" Type="http://schemas.openxmlformats.org/officeDocument/2006/relationships/image" Target="../media/image29.emf"/><Relationship Id="rId19" Type="http://schemas.openxmlformats.org/officeDocument/2006/relationships/oleObject" Target="../embeddings/oleObject28.bin"/><Relationship Id="rId31" Type="http://schemas.openxmlformats.org/officeDocument/2006/relationships/oleObject" Target="../embeddings/oleObject34.bin"/><Relationship Id="rId44" Type="http://schemas.openxmlformats.org/officeDocument/2006/relationships/image" Target="../media/image46.emf"/><Relationship Id="rId4" Type="http://schemas.openxmlformats.org/officeDocument/2006/relationships/image" Target="../media/image26.emf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31.emf"/><Relationship Id="rId22" Type="http://schemas.openxmlformats.org/officeDocument/2006/relationships/image" Target="../media/image35.emf"/><Relationship Id="rId27" Type="http://schemas.openxmlformats.org/officeDocument/2006/relationships/oleObject" Target="../embeddings/oleObject32.bin"/><Relationship Id="rId30" Type="http://schemas.openxmlformats.org/officeDocument/2006/relationships/image" Target="../media/image39.emf"/><Relationship Id="rId35" Type="http://schemas.openxmlformats.org/officeDocument/2006/relationships/oleObject" Target="../embeddings/oleObject36.bin"/><Relationship Id="rId43" Type="http://schemas.openxmlformats.org/officeDocument/2006/relationships/oleObject" Target="../embeddings/oleObject40.bin"/><Relationship Id="rId8" Type="http://schemas.openxmlformats.org/officeDocument/2006/relationships/image" Target="../media/image28.emf"/><Relationship Id="rId3" Type="http://schemas.openxmlformats.org/officeDocument/2006/relationships/oleObject" Target="../embeddings/oleObject20.bin"/><Relationship Id="rId12" Type="http://schemas.openxmlformats.org/officeDocument/2006/relationships/image" Target="../media/image30.emf"/><Relationship Id="rId17" Type="http://schemas.openxmlformats.org/officeDocument/2006/relationships/oleObject" Target="../embeddings/oleObject27.bin"/><Relationship Id="rId25" Type="http://schemas.openxmlformats.org/officeDocument/2006/relationships/oleObject" Target="../embeddings/oleObject31.bin"/><Relationship Id="rId33" Type="http://schemas.openxmlformats.org/officeDocument/2006/relationships/oleObject" Target="../embeddings/oleObject35.bin"/><Relationship Id="rId38" Type="http://schemas.openxmlformats.org/officeDocument/2006/relationships/image" Target="../media/image43.emf"/><Relationship Id="rId46" Type="http://schemas.openxmlformats.org/officeDocument/2006/relationships/image" Target="../media/image47.emf"/><Relationship Id="rId20" Type="http://schemas.openxmlformats.org/officeDocument/2006/relationships/image" Target="../media/image34.emf"/><Relationship Id="rId41" Type="http://schemas.openxmlformats.org/officeDocument/2006/relationships/oleObject" Target="../embeddings/oleObject39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4.emf"/><Relationship Id="rId2" Type="http://schemas.openxmlformats.org/officeDocument/2006/relationships/image" Target="../media/image65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5.e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4.bin"/><Relationship Id="rId13" Type="http://schemas.openxmlformats.org/officeDocument/2006/relationships/image" Target="../media/image660.emf"/><Relationship Id="rId18" Type="http://schemas.openxmlformats.org/officeDocument/2006/relationships/image" Target="../media/image665.emf"/><Relationship Id="rId3" Type="http://schemas.openxmlformats.org/officeDocument/2006/relationships/image" Target="../media/image662.emf"/><Relationship Id="rId7" Type="http://schemas.openxmlformats.org/officeDocument/2006/relationships/image" Target="../media/image657.emf"/><Relationship Id="rId12" Type="http://schemas.openxmlformats.org/officeDocument/2006/relationships/oleObject" Target="../embeddings/oleObject526.bin"/><Relationship Id="rId17" Type="http://schemas.openxmlformats.org/officeDocument/2006/relationships/image" Target="../media/image664.e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63.png"/><Relationship Id="rId20" Type="http://schemas.openxmlformats.org/officeDocument/2006/relationships/image" Target="../media/image667.emf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523.bin"/><Relationship Id="rId11" Type="http://schemas.openxmlformats.org/officeDocument/2006/relationships/image" Target="../media/image659.emf"/><Relationship Id="rId5" Type="http://schemas.openxmlformats.org/officeDocument/2006/relationships/image" Target="../media/image656.emf"/><Relationship Id="rId15" Type="http://schemas.openxmlformats.org/officeDocument/2006/relationships/image" Target="../media/image661.emf"/><Relationship Id="rId10" Type="http://schemas.openxmlformats.org/officeDocument/2006/relationships/oleObject" Target="../embeddings/oleObject525.bin"/><Relationship Id="rId19" Type="http://schemas.openxmlformats.org/officeDocument/2006/relationships/image" Target="../media/image666.emf"/><Relationship Id="rId4" Type="http://schemas.openxmlformats.org/officeDocument/2006/relationships/oleObject" Target="../embeddings/oleObject522.bin"/><Relationship Id="rId9" Type="http://schemas.openxmlformats.org/officeDocument/2006/relationships/image" Target="../media/image658.emf"/><Relationship Id="rId14" Type="http://schemas.openxmlformats.org/officeDocument/2006/relationships/oleObject" Target="../embeddings/oleObject527.bin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0.emf"/><Relationship Id="rId13" Type="http://schemas.openxmlformats.org/officeDocument/2006/relationships/oleObject" Target="../embeddings/oleObject533.bin"/><Relationship Id="rId18" Type="http://schemas.openxmlformats.org/officeDocument/2006/relationships/image" Target="../media/image675.emf"/><Relationship Id="rId26" Type="http://schemas.openxmlformats.org/officeDocument/2006/relationships/image" Target="../media/image679.emf"/><Relationship Id="rId3" Type="http://schemas.openxmlformats.org/officeDocument/2006/relationships/oleObject" Target="../embeddings/oleObject528.bin"/><Relationship Id="rId21" Type="http://schemas.openxmlformats.org/officeDocument/2006/relationships/oleObject" Target="../embeddings/oleObject537.bin"/><Relationship Id="rId7" Type="http://schemas.openxmlformats.org/officeDocument/2006/relationships/oleObject" Target="../embeddings/oleObject530.bin"/><Relationship Id="rId12" Type="http://schemas.openxmlformats.org/officeDocument/2006/relationships/image" Target="../media/image672.emf"/><Relationship Id="rId17" Type="http://schemas.openxmlformats.org/officeDocument/2006/relationships/oleObject" Target="../embeddings/oleObject535.bin"/><Relationship Id="rId25" Type="http://schemas.openxmlformats.org/officeDocument/2006/relationships/oleObject" Target="../embeddings/oleObject539.bin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674.emf"/><Relationship Id="rId20" Type="http://schemas.openxmlformats.org/officeDocument/2006/relationships/image" Target="../media/image676.emf"/><Relationship Id="rId1" Type="http://schemas.openxmlformats.org/officeDocument/2006/relationships/vmlDrawing" Target="../drawings/vmlDrawing41.vml"/><Relationship Id="rId6" Type="http://schemas.openxmlformats.org/officeDocument/2006/relationships/image" Target="../media/image669.emf"/><Relationship Id="rId11" Type="http://schemas.openxmlformats.org/officeDocument/2006/relationships/oleObject" Target="../embeddings/oleObject532.bin"/><Relationship Id="rId24" Type="http://schemas.openxmlformats.org/officeDocument/2006/relationships/image" Target="../media/image678.emf"/><Relationship Id="rId5" Type="http://schemas.openxmlformats.org/officeDocument/2006/relationships/oleObject" Target="../embeddings/oleObject529.bin"/><Relationship Id="rId15" Type="http://schemas.openxmlformats.org/officeDocument/2006/relationships/oleObject" Target="../embeddings/oleObject534.bin"/><Relationship Id="rId23" Type="http://schemas.openxmlformats.org/officeDocument/2006/relationships/oleObject" Target="../embeddings/oleObject538.bin"/><Relationship Id="rId28" Type="http://schemas.openxmlformats.org/officeDocument/2006/relationships/image" Target="../media/image680.emf"/><Relationship Id="rId10" Type="http://schemas.openxmlformats.org/officeDocument/2006/relationships/image" Target="../media/image671.emf"/><Relationship Id="rId19" Type="http://schemas.openxmlformats.org/officeDocument/2006/relationships/oleObject" Target="../embeddings/oleObject536.bin"/><Relationship Id="rId4" Type="http://schemas.openxmlformats.org/officeDocument/2006/relationships/image" Target="../media/image668.emf"/><Relationship Id="rId9" Type="http://schemas.openxmlformats.org/officeDocument/2006/relationships/oleObject" Target="../embeddings/oleObject531.bin"/><Relationship Id="rId14" Type="http://schemas.openxmlformats.org/officeDocument/2006/relationships/image" Target="../media/image673.emf"/><Relationship Id="rId22" Type="http://schemas.openxmlformats.org/officeDocument/2006/relationships/image" Target="../media/image677.emf"/><Relationship Id="rId27" Type="http://schemas.openxmlformats.org/officeDocument/2006/relationships/oleObject" Target="../embeddings/oleObject540.bin"/></Relationships>
</file>

<file path=ppt/slides/_rels/slide6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46.bin"/><Relationship Id="rId18" Type="http://schemas.openxmlformats.org/officeDocument/2006/relationships/image" Target="../media/image688.emf"/><Relationship Id="rId26" Type="http://schemas.openxmlformats.org/officeDocument/2006/relationships/image" Target="../media/image692.emf"/><Relationship Id="rId39" Type="http://schemas.openxmlformats.org/officeDocument/2006/relationships/oleObject" Target="../embeddings/oleObject559.bin"/><Relationship Id="rId21" Type="http://schemas.openxmlformats.org/officeDocument/2006/relationships/oleObject" Target="../embeddings/oleObject550.bin"/><Relationship Id="rId34" Type="http://schemas.openxmlformats.org/officeDocument/2006/relationships/image" Target="../media/image696.emf"/><Relationship Id="rId42" Type="http://schemas.openxmlformats.org/officeDocument/2006/relationships/image" Target="../media/image700.emf"/><Relationship Id="rId47" Type="http://schemas.openxmlformats.org/officeDocument/2006/relationships/oleObject" Target="../embeddings/oleObject563.bin"/><Relationship Id="rId7" Type="http://schemas.openxmlformats.org/officeDocument/2006/relationships/oleObject" Target="../embeddings/oleObject543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687.emf"/><Relationship Id="rId29" Type="http://schemas.openxmlformats.org/officeDocument/2006/relationships/oleObject" Target="../embeddings/oleObject554.bin"/><Relationship Id="rId1" Type="http://schemas.openxmlformats.org/officeDocument/2006/relationships/vmlDrawing" Target="../drawings/vmlDrawing42.vml"/><Relationship Id="rId6" Type="http://schemas.openxmlformats.org/officeDocument/2006/relationships/image" Target="../media/image682.emf"/><Relationship Id="rId11" Type="http://schemas.openxmlformats.org/officeDocument/2006/relationships/oleObject" Target="../embeddings/oleObject545.bin"/><Relationship Id="rId24" Type="http://schemas.openxmlformats.org/officeDocument/2006/relationships/image" Target="../media/image691.emf"/><Relationship Id="rId32" Type="http://schemas.openxmlformats.org/officeDocument/2006/relationships/image" Target="../media/image695.emf"/><Relationship Id="rId37" Type="http://schemas.openxmlformats.org/officeDocument/2006/relationships/oleObject" Target="../embeddings/oleObject558.bin"/><Relationship Id="rId40" Type="http://schemas.openxmlformats.org/officeDocument/2006/relationships/image" Target="../media/image699.emf"/><Relationship Id="rId45" Type="http://schemas.openxmlformats.org/officeDocument/2006/relationships/oleObject" Target="../embeddings/oleObject562.bin"/><Relationship Id="rId5" Type="http://schemas.openxmlformats.org/officeDocument/2006/relationships/oleObject" Target="../embeddings/oleObject542.bin"/><Relationship Id="rId15" Type="http://schemas.openxmlformats.org/officeDocument/2006/relationships/oleObject" Target="../embeddings/oleObject547.bin"/><Relationship Id="rId23" Type="http://schemas.openxmlformats.org/officeDocument/2006/relationships/oleObject" Target="../embeddings/oleObject551.bin"/><Relationship Id="rId28" Type="http://schemas.openxmlformats.org/officeDocument/2006/relationships/image" Target="../media/image693.emf"/><Relationship Id="rId36" Type="http://schemas.openxmlformats.org/officeDocument/2006/relationships/image" Target="../media/image697.emf"/><Relationship Id="rId10" Type="http://schemas.openxmlformats.org/officeDocument/2006/relationships/image" Target="../media/image684.emf"/><Relationship Id="rId19" Type="http://schemas.openxmlformats.org/officeDocument/2006/relationships/oleObject" Target="../embeddings/oleObject549.bin"/><Relationship Id="rId31" Type="http://schemas.openxmlformats.org/officeDocument/2006/relationships/oleObject" Target="../embeddings/oleObject555.bin"/><Relationship Id="rId44" Type="http://schemas.openxmlformats.org/officeDocument/2006/relationships/image" Target="../media/image701.emf"/><Relationship Id="rId4" Type="http://schemas.openxmlformats.org/officeDocument/2006/relationships/image" Target="../media/image681.emf"/><Relationship Id="rId9" Type="http://schemas.openxmlformats.org/officeDocument/2006/relationships/oleObject" Target="../embeddings/oleObject544.bin"/><Relationship Id="rId14" Type="http://schemas.openxmlformats.org/officeDocument/2006/relationships/image" Target="../media/image686.emf"/><Relationship Id="rId22" Type="http://schemas.openxmlformats.org/officeDocument/2006/relationships/image" Target="../media/image690.emf"/><Relationship Id="rId27" Type="http://schemas.openxmlformats.org/officeDocument/2006/relationships/oleObject" Target="../embeddings/oleObject553.bin"/><Relationship Id="rId30" Type="http://schemas.openxmlformats.org/officeDocument/2006/relationships/image" Target="../media/image694.emf"/><Relationship Id="rId35" Type="http://schemas.openxmlformats.org/officeDocument/2006/relationships/oleObject" Target="../embeddings/oleObject557.bin"/><Relationship Id="rId43" Type="http://schemas.openxmlformats.org/officeDocument/2006/relationships/oleObject" Target="../embeddings/oleObject561.bin"/><Relationship Id="rId48" Type="http://schemas.openxmlformats.org/officeDocument/2006/relationships/image" Target="../media/image703.emf"/><Relationship Id="rId8" Type="http://schemas.openxmlformats.org/officeDocument/2006/relationships/image" Target="../media/image683.emf"/><Relationship Id="rId3" Type="http://schemas.openxmlformats.org/officeDocument/2006/relationships/oleObject" Target="../embeddings/oleObject541.bin"/><Relationship Id="rId12" Type="http://schemas.openxmlformats.org/officeDocument/2006/relationships/image" Target="../media/image685.emf"/><Relationship Id="rId17" Type="http://schemas.openxmlformats.org/officeDocument/2006/relationships/oleObject" Target="../embeddings/oleObject548.bin"/><Relationship Id="rId25" Type="http://schemas.openxmlformats.org/officeDocument/2006/relationships/oleObject" Target="../embeddings/oleObject552.bin"/><Relationship Id="rId33" Type="http://schemas.openxmlformats.org/officeDocument/2006/relationships/oleObject" Target="../embeddings/oleObject556.bin"/><Relationship Id="rId38" Type="http://schemas.openxmlformats.org/officeDocument/2006/relationships/image" Target="../media/image698.emf"/><Relationship Id="rId46" Type="http://schemas.openxmlformats.org/officeDocument/2006/relationships/image" Target="../media/image702.emf"/><Relationship Id="rId20" Type="http://schemas.openxmlformats.org/officeDocument/2006/relationships/image" Target="../media/image689.emf"/><Relationship Id="rId41" Type="http://schemas.openxmlformats.org/officeDocument/2006/relationships/oleObject" Target="../embeddings/oleObject560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6.emf"/><Relationship Id="rId13" Type="http://schemas.openxmlformats.org/officeDocument/2006/relationships/oleObject" Target="../embeddings/oleObject569.bin"/><Relationship Id="rId18" Type="http://schemas.openxmlformats.org/officeDocument/2006/relationships/image" Target="../media/image711.emf"/><Relationship Id="rId26" Type="http://schemas.openxmlformats.org/officeDocument/2006/relationships/image" Target="../media/image715.emf"/><Relationship Id="rId3" Type="http://schemas.openxmlformats.org/officeDocument/2006/relationships/oleObject" Target="../embeddings/oleObject564.bin"/><Relationship Id="rId21" Type="http://schemas.openxmlformats.org/officeDocument/2006/relationships/oleObject" Target="../embeddings/oleObject573.bin"/><Relationship Id="rId7" Type="http://schemas.openxmlformats.org/officeDocument/2006/relationships/oleObject" Target="../embeddings/oleObject566.bin"/><Relationship Id="rId12" Type="http://schemas.openxmlformats.org/officeDocument/2006/relationships/image" Target="../media/image708.emf"/><Relationship Id="rId17" Type="http://schemas.openxmlformats.org/officeDocument/2006/relationships/oleObject" Target="../embeddings/oleObject571.bin"/><Relationship Id="rId25" Type="http://schemas.openxmlformats.org/officeDocument/2006/relationships/oleObject" Target="../embeddings/oleObject575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710.emf"/><Relationship Id="rId20" Type="http://schemas.openxmlformats.org/officeDocument/2006/relationships/image" Target="../media/image712.emf"/><Relationship Id="rId1" Type="http://schemas.openxmlformats.org/officeDocument/2006/relationships/vmlDrawing" Target="../drawings/vmlDrawing43.vml"/><Relationship Id="rId6" Type="http://schemas.openxmlformats.org/officeDocument/2006/relationships/image" Target="../media/image705.emf"/><Relationship Id="rId11" Type="http://schemas.openxmlformats.org/officeDocument/2006/relationships/oleObject" Target="../embeddings/oleObject568.bin"/><Relationship Id="rId24" Type="http://schemas.openxmlformats.org/officeDocument/2006/relationships/image" Target="../media/image714.emf"/><Relationship Id="rId5" Type="http://schemas.openxmlformats.org/officeDocument/2006/relationships/oleObject" Target="../embeddings/oleObject565.bin"/><Relationship Id="rId15" Type="http://schemas.openxmlformats.org/officeDocument/2006/relationships/oleObject" Target="../embeddings/oleObject570.bin"/><Relationship Id="rId23" Type="http://schemas.openxmlformats.org/officeDocument/2006/relationships/oleObject" Target="../embeddings/oleObject574.bin"/><Relationship Id="rId28" Type="http://schemas.openxmlformats.org/officeDocument/2006/relationships/image" Target="../media/image716.emf"/><Relationship Id="rId10" Type="http://schemas.openxmlformats.org/officeDocument/2006/relationships/image" Target="../media/image707.emf"/><Relationship Id="rId19" Type="http://schemas.openxmlformats.org/officeDocument/2006/relationships/oleObject" Target="../embeddings/oleObject572.bin"/><Relationship Id="rId4" Type="http://schemas.openxmlformats.org/officeDocument/2006/relationships/image" Target="../media/image704.emf"/><Relationship Id="rId9" Type="http://schemas.openxmlformats.org/officeDocument/2006/relationships/oleObject" Target="../embeddings/oleObject567.bin"/><Relationship Id="rId14" Type="http://schemas.openxmlformats.org/officeDocument/2006/relationships/image" Target="../media/image709.emf"/><Relationship Id="rId22" Type="http://schemas.openxmlformats.org/officeDocument/2006/relationships/image" Target="../media/image713.emf"/><Relationship Id="rId27" Type="http://schemas.openxmlformats.org/officeDocument/2006/relationships/oleObject" Target="../embeddings/oleObject576.bin"/></Relationships>
</file>

<file path=ppt/slides/_rels/slide6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82.bin"/><Relationship Id="rId18" Type="http://schemas.openxmlformats.org/officeDocument/2006/relationships/image" Target="../media/image724.emf"/><Relationship Id="rId26" Type="http://schemas.openxmlformats.org/officeDocument/2006/relationships/image" Target="../media/image728.emf"/><Relationship Id="rId21" Type="http://schemas.openxmlformats.org/officeDocument/2006/relationships/oleObject" Target="../embeddings/oleObject586.bin"/><Relationship Id="rId34" Type="http://schemas.openxmlformats.org/officeDocument/2006/relationships/image" Target="../media/image732.emf"/><Relationship Id="rId7" Type="http://schemas.openxmlformats.org/officeDocument/2006/relationships/oleObject" Target="../embeddings/oleObject579.bin"/><Relationship Id="rId12" Type="http://schemas.openxmlformats.org/officeDocument/2006/relationships/image" Target="../media/image721.emf"/><Relationship Id="rId17" Type="http://schemas.openxmlformats.org/officeDocument/2006/relationships/oleObject" Target="../embeddings/oleObject584.bin"/><Relationship Id="rId25" Type="http://schemas.openxmlformats.org/officeDocument/2006/relationships/oleObject" Target="../embeddings/oleObject588.bin"/><Relationship Id="rId33" Type="http://schemas.openxmlformats.org/officeDocument/2006/relationships/oleObject" Target="../embeddings/oleObject592.bin"/><Relationship Id="rId38" Type="http://schemas.openxmlformats.org/officeDocument/2006/relationships/image" Target="../media/image734.emf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723.emf"/><Relationship Id="rId20" Type="http://schemas.openxmlformats.org/officeDocument/2006/relationships/image" Target="../media/image725.emf"/><Relationship Id="rId29" Type="http://schemas.openxmlformats.org/officeDocument/2006/relationships/oleObject" Target="../embeddings/oleObject590.bin"/><Relationship Id="rId1" Type="http://schemas.openxmlformats.org/officeDocument/2006/relationships/vmlDrawing" Target="../drawings/vmlDrawing44.vml"/><Relationship Id="rId6" Type="http://schemas.openxmlformats.org/officeDocument/2006/relationships/image" Target="../media/image718.emf"/><Relationship Id="rId11" Type="http://schemas.openxmlformats.org/officeDocument/2006/relationships/oleObject" Target="../embeddings/oleObject581.bin"/><Relationship Id="rId24" Type="http://schemas.openxmlformats.org/officeDocument/2006/relationships/image" Target="../media/image727.emf"/><Relationship Id="rId32" Type="http://schemas.openxmlformats.org/officeDocument/2006/relationships/image" Target="../media/image731.emf"/><Relationship Id="rId37" Type="http://schemas.openxmlformats.org/officeDocument/2006/relationships/oleObject" Target="../embeddings/oleObject594.bin"/><Relationship Id="rId5" Type="http://schemas.openxmlformats.org/officeDocument/2006/relationships/oleObject" Target="../embeddings/oleObject578.bin"/><Relationship Id="rId15" Type="http://schemas.openxmlformats.org/officeDocument/2006/relationships/oleObject" Target="../embeddings/oleObject583.bin"/><Relationship Id="rId23" Type="http://schemas.openxmlformats.org/officeDocument/2006/relationships/oleObject" Target="../embeddings/oleObject587.bin"/><Relationship Id="rId28" Type="http://schemas.openxmlformats.org/officeDocument/2006/relationships/image" Target="../media/image729.emf"/><Relationship Id="rId36" Type="http://schemas.openxmlformats.org/officeDocument/2006/relationships/image" Target="../media/image733.emf"/><Relationship Id="rId10" Type="http://schemas.openxmlformats.org/officeDocument/2006/relationships/image" Target="../media/image720.emf"/><Relationship Id="rId19" Type="http://schemas.openxmlformats.org/officeDocument/2006/relationships/oleObject" Target="../embeddings/oleObject585.bin"/><Relationship Id="rId31" Type="http://schemas.openxmlformats.org/officeDocument/2006/relationships/oleObject" Target="../embeddings/oleObject591.bin"/><Relationship Id="rId4" Type="http://schemas.openxmlformats.org/officeDocument/2006/relationships/image" Target="../media/image717.emf"/><Relationship Id="rId9" Type="http://schemas.openxmlformats.org/officeDocument/2006/relationships/oleObject" Target="../embeddings/oleObject580.bin"/><Relationship Id="rId14" Type="http://schemas.openxmlformats.org/officeDocument/2006/relationships/image" Target="../media/image722.emf"/><Relationship Id="rId22" Type="http://schemas.openxmlformats.org/officeDocument/2006/relationships/image" Target="../media/image726.emf"/><Relationship Id="rId27" Type="http://schemas.openxmlformats.org/officeDocument/2006/relationships/oleObject" Target="../embeddings/oleObject589.bin"/><Relationship Id="rId30" Type="http://schemas.openxmlformats.org/officeDocument/2006/relationships/image" Target="../media/image730.emf"/><Relationship Id="rId35" Type="http://schemas.openxmlformats.org/officeDocument/2006/relationships/oleObject" Target="../embeddings/oleObject593.bin"/><Relationship Id="rId8" Type="http://schemas.openxmlformats.org/officeDocument/2006/relationships/image" Target="../media/image719.emf"/><Relationship Id="rId3" Type="http://schemas.openxmlformats.org/officeDocument/2006/relationships/oleObject" Target="../embeddings/oleObject577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6.emf"/><Relationship Id="rId2" Type="http://schemas.openxmlformats.org/officeDocument/2006/relationships/image" Target="../media/image735.emf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737.emf"/></Relationships>
</file>

<file path=ppt/slides/_rels/slide6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00.bin"/><Relationship Id="rId18" Type="http://schemas.openxmlformats.org/officeDocument/2006/relationships/image" Target="../media/image745.emf"/><Relationship Id="rId26" Type="http://schemas.openxmlformats.org/officeDocument/2006/relationships/image" Target="../media/image749.emf"/><Relationship Id="rId39" Type="http://schemas.openxmlformats.org/officeDocument/2006/relationships/oleObject" Target="../embeddings/oleObject613.bin"/><Relationship Id="rId21" Type="http://schemas.openxmlformats.org/officeDocument/2006/relationships/oleObject" Target="../embeddings/oleObject604.bin"/><Relationship Id="rId34" Type="http://schemas.openxmlformats.org/officeDocument/2006/relationships/image" Target="../media/image753.emf"/><Relationship Id="rId42" Type="http://schemas.openxmlformats.org/officeDocument/2006/relationships/image" Target="../media/image757.emf"/><Relationship Id="rId47" Type="http://schemas.openxmlformats.org/officeDocument/2006/relationships/oleObject" Target="../embeddings/oleObject617.bin"/><Relationship Id="rId50" Type="http://schemas.openxmlformats.org/officeDocument/2006/relationships/image" Target="../media/image761.emf"/><Relationship Id="rId55" Type="http://schemas.openxmlformats.org/officeDocument/2006/relationships/oleObject" Target="../embeddings/oleObject621.bin"/><Relationship Id="rId63" Type="http://schemas.openxmlformats.org/officeDocument/2006/relationships/oleObject" Target="../embeddings/oleObject625.bin"/><Relationship Id="rId7" Type="http://schemas.openxmlformats.org/officeDocument/2006/relationships/oleObject" Target="../embeddings/oleObject597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744.emf"/><Relationship Id="rId29" Type="http://schemas.openxmlformats.org/officeDocument/2006/relationships/oleObject" Target="../embeddings/oleObject608.bin"/><Relationship Id="rId11" Type="http://schemas.openxmlformats.org/officeDocument/2006/relationships/oleObject" Target="../embeddings/oleObject599.bin"/><Relationship Id="rId24" Type="http://schemas.openxmlformats.org/officeDocument/2006/relationships/image" Target="../media/image748.emf"/><Relationship Id="rId32" Type="http://schemas.openxmlformats.org/officeDocument/2006/relationships/image" Target="../media/image752.emf"/><Relationship Id="rId37" Type="http://schemas.openxmlformats.org/officeDocument/2006/relationships/oleObject" Target="../embeddings/oleObject612.bin"/><Relationship Id="rId40" Type="http://schemas.openxmlformats.org/officeDocument/2006/relationships/image" Target="../media/image756.emf"/><Relationship Id="rId45" Type="http://schemas.openxmlformats.org/officeDocument/2006/relationships/oleObject" Target="../embeddings/oleObject616.bin"/><Relationship Id="rId53" Type="http://schemas.openxmlformats.org/officeDocument/2006/relationships/oleObject" Target="../embeddings/oleObject620.bin"/><Relationship Id="rId58" Type="http://schemas.openxmlformats.org/officeDocument/2006/relationships/image" Target="../media/image765.emf"/><Relationship Id="rId5" Type="http://schemas.openxmlformats.org/officeDocument/2006/relationships/oleObject" Target="../embeddings/oleObject596.bin"/><Relationship Id="rId61" Type="http://schemas.openxmlformats.org/officeDocument/2006/relationships/oleObject" Target="../embeddings/oleObject624.bin"/><Relationship Id="rId19" Type="http://schemas.openxmlformats.org/officeDocument/2006/relationships/oleObject" Target="../embeddings/oleObject603.bin"/><Relationship Id="rId14" Type="http://schemas.openxmlformats.org/officeDocument/2006/relationships/image" Target="../media/image743.emf"/><Relationship Id="rId22" Type="http://schemas.openxmlformats.org/officeDocument/2006/relationships/image" Target="../media/image747.emf"/><Relationship Id="rId27" Type="http://schemas.openxmlformats.org/officeDocument/2006/relationships/oleObject" Target="../embeddings/oleObject607.bin"/><Relationship Id="rId30" Type="http://schemas.openxmlformats.org/officeDocument/2006/relationships/image" Target="../media/image751.emf"/><Relationship Id="rId35" Type="http://schemas.openxmlformats.org/officeDocument/2006/relationships/oleObject" Target="../embeddings/oleObject611.bin"/><Relationship Id="rId43" Type="http://schemas.openxmlformats.org/officeDocument/2006/relationships/oleObject" Target="../embeddings/oleObject615.bin"/><Relationship Id="rId48" Type="http://schemas.openxmlformats.org/officeDocument/2006/relationships/image" Target="../media/image760.emf"/><Relationship Id="rId56" Type="http://schemas.openxmlformats.org/officeDocument/2006/relationships/image" Target="../media/image764.emf"/><Relationship Id="rId64" Type="http://schemas.openxmlformats.org/officeDocument/2006/relationships/image" Target="../media/image768.emf"/><Relationship Id="rId8" Type="http://schemas.openxmlformats.org/officeDocument/2006/relationships/image" Target="../media/image740.emf"/><Relationship Id="rId51" Type="http://schemas.openxmlformats.org/officeDocument/2006/relationships/oleObject" Target="../embeddings/oleObject619.bin"/><Relationship Id="rId3" Type="http://schemas.openxmlformats.org/officeDocument/2006/relationships/oleObject" Target="../embeddings/oleObject595.bin"/><Relationship Id="rId12" Type="http://schemas.openxmlformats.org/officeDocument/2006/relationships/image" Target="../media/image742.emf"/><Relationship Id="rId17" Type="http://schemas.openxmlformats.org/officeDocument/2006/relationships/oleObject" Target="../embeddings/oleObject602.bin"/><Relationship Id="rId25" Type="http://schemas.openxmlformats.org/officeDocument/2006/relationships/oleObject" Target="../embeddings/oleObject606.bin"/><Relationship Id="rId33" Type="http://schemas.openxmlformats.org/officeDocument/2006/relationships/oleObject" Target="../embeddings/oleObject610.bin"/><Relationship Id="rId38" Type="http://schemas.openxmlformats.org/officeDocument/2006/relationships/image" Target="../media/image755.emf"/><Relationship Id="rId46" Type="http://schemas.openxmlformats.org/officeDocument/2006/relationships/image" Target="../media/image759.emf"/><Relationship Id="rId59" Type="http://schemas.openxmlformats.org/officeDocument/2006/relationships/oleObject" Target="../embeddings/oleObject623.bin"/><Relationship Id="rId20" Type="http://schemas.openxmlformats.org/officeDocument/2006/relationships/image" Target="../media/image746.emf"/><Relationship Id="rId41" Type="http://schemas.openxmlformats.org/officeDocument/2006/relationships/oleObject" Target="../embeddings/oleObject614.bin"/><Relationship Id="rId54" Type="http://schemas.openxmlformats.org/officeDocument/2006/relationships/image" Target="../media/image763.emf"/><Relationship Id="rId62" Type="http://schemas.openxmlformats.org/officeDocument/2006/relationships/image" Target="../media/image767.emf"/><Relationship Id="rId1" Type="http://schemas.openxmlformats.org/officeDocument/2006/relationships/vmlDrawing" Target="../drawings/vmlDrawing45.vml"/><Relationship Id="rId6" Type="http://schemas.openxmlformats.org/officeDocument/2006/relationships/image" Target="../media/image739.emf"/><Relationship Id="rId15" Type="http://schemas.openxmlformats.org/officeDocument/2006/relationships/oleObject" Target="../embeddings/oleObject601.bin"/><Relationship Id="rId23" Type="http://schemas.openxmlformats.org/officeDocument/2006/relationships/oleObject" Target="../embeddings/oleObject605.bin"/><Relationship Id="rId28" Type="http://schemas.openxmlformats.org/officeDocument/2006/relationships/image" Target="../media/image750.emf"/><Relationship Id="rId36" Type="http://schemas.openxmlformats.org/officeDocument/2006/relationships/image" Target="../media/image754.emf"/><Relationship Id="rId49" Type="http://schemas.openxmlformats.org/officeDocument/2006/relationships/oleObject" Target="../embeddings/oleObject618.bin"/><Relationship Id="rId57" Type="http://schemas.openxmlformats.org/officeDocument/2006/relationships/oleObject" Target="../embeddings/oleObject622.bin"/><Relationship Id="rId10" Type="http://schemas.openxmlformats.org/officeDocument/2006/relationships/image" Target="../media/image741.emf"/><Relationship Id="rId31" Type="http://schemas.openxmlformats.org/officeDocument/2006/relationships/oleObject" Target="../embeddings/oleObject609.bin"/><Relationship Id="rId44" Type="http://schemas.openxmlformats.org/officeDocument/2006/relationships/image" Target="../media/image758.emf"/><Relationship Id="rId52" Type="http://schemas.openxmlformats.org/officeDocument/2006/relationships/image" Target="../media/image762.emf"/><Relationship Id="rId60" Type="http://schemas.openxmlformats.org/officeDocument/2006/relationships/image" Target="../media/image766.emf"/><Relationship Id="rId4" Type="http://schemas.openxmlformats.org/officeDocument/2006/relationships/image" Target="../media/image738.emf"/><Relationship Id="rId9" Type="http://schemas.openxmlformats.org/officeDocument/2006/relationships/oleObject" Target="../embeddings/oleObject598.bin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5.emf"/><Relationship Id="rId3" Type="http://schemas.openxmlformats.org/officeDocument/2006/relationships/image" Target="../media/image770.emf"/><Relationship Id="rId7" Type="http://schemas.openxmlformats.org/officeDocument/2006/relationships/image" Target="../media/image774.emf"/><Relationship Id="rId2" Type="http://schemas.openxmlformats.org/officeDocument/2006/relationships/image" Target="../media/image76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3.emf"/><Relationship Id="rId5" Type="http://schemas.openxmlformats.org/officeDocument/2006/relationships/image" Target="../media/image772.emf"/><Relationship Id="rId4" Type="http://schemas.openxmlformats.org/officeDocument/2006/relationships/image" Target="../media/image771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7.emf"/><Relationship Id="rId2" Type="http://schemas.openxmlformats.org/officeDocument/2006/relationships/image" Target="../media/image776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0.emf"/><Relationship Id="rId5" Type="http://schemas.openxmlformats.org/officeDocument/2006/relationships/image" Target="../media/image779.emf"/><Relationship Id="rId4" Type="http://schemas.openxmlformats.org/officeDocument/2006/relationships/image" Target="../media/image77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oleObject" Target="../embeddings/oleObject47.bin"/><Relationship Id="rId18" Type="http://schemas.openxmlformats.org/officeDocument/2006/relationships/image" Target="../media/image56.e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12" Type="http://schemas.openxmlformats.org/officeDocument/2006/relationships/image" Target="../media/image53.emf"/><Relationship Id="rId17" Type="http://schemas.openxmlformats.org/officeDocument/2006/relationships/oleObject" Target="../embeddings/oleObject49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5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50.emf"/><Relationship Id="rId11" Type="http://schemas.openxmlformats.org/officeDocument/2006/relationships/oleObject" Target="../embeddings/oleObject46.bin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8.bin"/><Relationship Id="rId10" Type="http://schemas.openxmlformats.org/officeDocument/2006/relationships/image" Target="../media/image52.emf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5.bin"/><Relationship Id="rId14" Type="http://schemas.openxmlformats.org/officeDocument/2006/relationships/image" Target="../media/image54.emf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28.bin"/><Relationship Id="rId13" Type="http://schemas.openxmlformats.org/officeDocument/2006/relationships/image" Target="../media/image785.emf"/><Relationship Id="rId18" Type="http://schemas.openxmlformats.org/officeDocument/2006/relationships/oleObject" Target="../embeddings/oleObject633.bin"/><Relationship Id="rId26" Type="http://schemas.openxmlformats.org/officeDocument/2006/relationships/oleObject" Target="../embeddings/oleObject637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789.emf"/><Relationship Id="rId7" Type="http://schemas.openxmlformats.org/officeDocument/2006/relationships/image" Target="../media/image782.emf"/><Relationship Id="rId12" Type="http://schemas.openxmlformats.org/officeDocument/2006/relationships/oleObject" Target="../embeddings/oleObject630.bin"/><Relationship Id="rId17" Type="http://schemas.openxmlformats.org/officeDocument/2006/relationships/image" Target="../media/image787.emf"/><Relationship Id="rId25" Type="http://schemas.openxmlformats.org/officeDocument/2006/relationships/image" Target="../media/image791.emf"/><Relationship Id="rId2" Type="http://schemas.openxmlformats.org/officeDocument/2006/relationships/slideLayout" Target="../slideLayouts/slideLayout51.xml"/><Relationship Id="rId16" Type="http://schemas.openxmlformats.org/officeDocument/2006/relationships/oleObject" Target="../embeddings/oleObject632.bin"/><Relationship Id="rId20" Type="http://schemas.openxmlformats.org/officeDocument/2006/relationships/oleObject" Target="../embeddings/oleObject634.bin"/><Relationship Id="rId29" Type="http://schemas.openxmlformats.org/officeDocument/2006/relationships/image" Target="../media/image793.emf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627.bin"/><Relationship Id="rId11" Type="http://schemas.openxmlformats.org/officeDocument/2006/relationships/image" Target="../media/image784.emf"/><Relationship Id="rId24" Type="http://schemas.openxmlformats.org/officeDocument/2006/relationships/oleObject" Target="../embeddings/oleObject636.bin"/><Relationship Id="rId32" Type="http://schemas.openxmlformats.org/officeDocument/2006/relationships/image" Target="../media/image596.jpeg"/><Relationship Id="rId5" Type="http://schemas.openxmlformats.org/officeDocument/2006/relationships/image" Target="../media/image781.emf"/><Relationship Id="rId15" Type="http://schemas.openxmlformats.org/officeDocument/2006/relationships/image" Target="../media/image786.emf"/><Relationship Id="rId23" Type="http://schemas.openxmlformats.org/officeDocument/2006/relationships/image" Target="../media/image790.emf"/><Relationship Id="rId28" Type="http://schemas.openxmlformats.org/officeDocument/2006/relationships/oleObject" Target="../embeddings/oleObject638.bin"/><Relationship Id="rId10" Type="http://schemas.openxmlformats.org/officeDocument/2006/relationships/oleObject" Target="../embeddings/oleObject629.bin"/><Relationship Id="rId19" Type="http://schemas.openxmlformats.org/officeDocument/2006/relationships/image" Target="../media/image788.emf"/><Relationship Id="rId31" Type="http://schemas.openxmlformats.org/officeDocument/2006/relationships/image" Target="../media/image794.emf"/><Relationship Id="rId4" Type="http://schemas.openxmlformats.org/officeDocument/2006/relationships/oleObject" Target="../embeddings/oleObject626.bin"/><Relationship Id="rId9" Type="http://schemas.openxmlformats.org/officeDocument/2006/relationships/image" Target="../media/image783.emf"/><Relationship Id="rId14" Type="http://schemas.openxmlformats.org/officeDocument/2006/relationships/oleObject" Target="../embeddings/oleObject631.bin"/><Relationship Id="rId22" Type="http://schemas.openxmlformats.org/officeDocument/2006/relationships/oleObject" Target="../embeddings/oleObject635.bin"/><Relationship Id="rId27" Type="http://schemas.openxmlformats.org/officeDocument/2006/relationships/image" Target="../media/image792.emf"/><Relationship Id="rId30" Type="http://schemas.openxmlformats.org/officeDocument/2006/relationships/oleObject" Target="../embeddings/oleObject639.bin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7.emf"/><Relationship Id="rId13" Type="http://schemas.openxmlformats.org/officeDocument/2006/relationships/oleObject" Target="../embeddings/oleObject645.bin"/><Relationship Id="rId18" Type="http://schemas.openxmlformats.org/officeDocument/2006/relationships/image" Target="../media/image802.emf"/><Relationship Id="rId26" Type="http://schemas.openxmlformats.org/officeDocument/2006/relationships/image" Target="../media/image806.emf"/><Relationship Id="rId3" Type="http://schemas.openxmlformats.org/officeDocument/2006/relationships/oleObject" Target="../embeddings/oleObject640.bin"/><Relationship Id="rId21" Type="http://schemas.openxmlformats.org/officeDocument/2006/relationships/oleObject" Target="../embeddings/oleObject649.bin"/><Relationship Id="rId7" Type="http://schemas.openxmlformats.org/officeDocument/2006/relationships/oleObject" Target="../embeddings/oleObject642.bin"/><Relationship Id="rId12" Type="http://schemas.openxmlformats.org/officeDocument/2006/relationships/image" Target="../media/image799.emf"/><Relationship Id="rId17" Type="http://schemas.openxmlformats.org/officeDocument/2006/relationships/oleObject" Target="../embeddings/oleObject647.bin"/><Relationship Id="rId25" Type="http://schemas.openxmlformats.org/officeDocument/2006/relationships/oleObject" Target="../embeddings/oleObject651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801.emf"/><Relationship Id="rId20" Type="http://schemas.openxmlformats.org/officeDocument/2006/relationships/image" Target="../media/image803.emf"/><Relationship Id="rId1" Type="http://schemas.openxmlformats.org/officeDocument/2006/relationships/vmlDrawing" Target="../drawings/vmlDrawing47.vml"/><Relationship Id="rId6" Type="http://schemas.openxmlformats.org/officeDocument/2006/relationships/image" Target="../media/image796.emf"/><Relationship Id="rId11" Type="http://schemas.openxmlformats.org/officeDocument/2006/relationships/oleObject" Target="../embeddings/oleObject644.bin"/><Relationship Id="rId24" Type="http://schemas.openxmlformats.org/officeDocument/2006/relationships/image" Target="../media/image805.emf"/><Relationship Id="rId5" Type="http://schemas.openxmlformats.org/officeDocument/2006/relationships/oleObject" Target="../embeddings/oleObject641.bin"/><Relationship Id="rId15" Type="http://schemas.openxmlformats.org/officeDocument/2006/relationships/oleObject" Target="../embeddings/oleObject646.bin"/><Relationship Id="rId23" Type="http://schemas.openxmlformats.org/officeDocument/2006/relationships/oleObject" Target="../embeddings/oleObject650.bin"/><Relationship Id="rId28" Type="http://schemas.openxmlformats.org/officeDocument/2006/relationships/image" Target="../media/image807.emf"/><Relationship Id="rId10" Type="http://schemas.openxmlformats.org/officeDocument/2006/relationships/image" Target="../media/image798.emf"/><Relationship Id="rId19" Type="http://schemas.openxmlformats.org/officeDocument/2006/relationships/oleObject" Target="../embeddings/oleObject648.bin"/><Relationship Id="rId4" Type="http://schemas.openxmlformats.org/officeDocument/2006/relationships/image" Target="../media/image795.emf"/><Relationship Id="rId9" Type="http://schemas.openxmlformats.org/officeDocument/2006/relationships/oleObject" Target="../embeddings/oleObject643.bin"/><Relationship Id="rId14" Type="http://schemas.openxmlformats.org/officeDocument/2006/relationships/image" Target="../media/image800.emf"/><Relationship Id="rId22" Type="http://schemas.openxmlformats.org/officeDocument/2006/relationships/image" Target="../media/image804.emf"/><Relationship Id="rId27" Type="http://schemas.openxmlformats.org/officeDocument/2006/relationships/oleObject" Target="../embeddings/oleObject652.bin"/></Relationships>
</file>

<file path=ppt/slides/_rels/slide7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58.bin"/><Relationship Id="rId18" Type="http://schemas.openxmlformats.org/officeDocument/2006/relationships/image" Target="../media/image815.emf"/><Relationship Id="rId26" Type="http://schemas.openxmlformats.org/officeDocument/2006/relationships/image" Target="../media/image819.emf"/><Relationship Id="rId39" Type="http://schemas.openxmlformats.org/officeDocument/2006/relationships/oleObject" Target="../embeddings/oleObject671.bin"/><Relationship Id="rId21" Type="http://schemas.openxmlformats.org/officeDocument/2006/relationships/oleObject" Target="../embeddings/oleObject662.bin"/><Relationship Id="rId34" Type="http://schemas.openxmlformats.org/officeDocument/2006/relationships/image" Target="../media/image823.emf"/><Relationship Id="rId7" Type="http://schemas.openxmlformats.org/officeDocument/2006/relationships/oleObject" Target="../embeddings/oleObject655.bin"/><Relationship Id="rId12" Type="http://schemas.openxmlformats.org/officeDocument/2006/relationships/image" Target="../media/image812.emf"/><Relationship Id="rId17" Type="http://schemas.openxmlformats.org/officeDocument/2006/relationships/oleObject" Target="../embeddings/oleObject660.bin"/><Relationship Id="rId25" Type="http://schemas.openxmlformats.org/officeDocument/2006/relationships/oleObject" Target="../embeddings/oleObject664.bin"/><Relationship Id="rId33" Type="http://schemas.openxmlformats.org/officeDocument/2006/relationships/oleObject" Target="../embeddings/oleObject668.bin"/><Relationship Id="rId38" Type="http://schemas.openxmlformats.org/officeDocument/2006/relationships/image" Target="../media/image825.emf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814.emf"/><Relationship Id="rId20" Type="http://schemas.openxmlformats.org/officeDocument/2006/relationships/image" Target="../media/image816.emf"/><Relationship Id="rId29" Type="http://schemas.openxmlformats.org/officeDocument/2006/relationships/oleObject" Target="../embeddings/oleObject666.bin"/><Relationship Id="rId1" Type="http://schemas.openxmlformats.org/officeDocument/2006/relationships/vmlDrawing" Target="../drawings/vmlDrawing48.vml"/><Relationship Id="rId6" Type="http://schemas.openxmlformats.org/officeDocument/2006/relationships/image" Target="../media/image809.emf"/><Relationship Id="rId11" Type="http://schemas.openxmlformats.org/officeDocument/2006/relationships/oleObject" Target="../embeddings/oleObject657.bin"/><Relationship Id="rId24" Type="http://schemas.openxmlformats.org/officeDocument/2006/relationships/image" Target="../media/image818.emf"/><Relationship Id="rId32" Type="http://schemas.openxmlformats.org/officeDocument/2006/relationships/image" Target="../media/image822.emf"/><Relationship Id="rId37" Type="http://schemas.openxmlformats.org/officeDocument/2006/relationships/oleObject" Target="../embeddings/oleObject670.bin"/><Relationship Id="rId40" Type="http://schemas.openxmlformats.org/officeDocument/2006/relationships/image" Target="../media/image826.emf"/><Relationship Id="rId5" Type="http://schemas.openxmlformats.org/officeDocument/2006/relationships/oleObject" Target="../embeddings/oleObject654.bin"/><Relationship Id="rId15" Type="http://schemas.openxmlformats.org/officeDocument/2006/relationships/oleObject" Target="../embeddings/oleObject659.bin"/><Relationship Id="rId23" Type="http://schemas.openxmlformats.org/officeDocument/2006/relationships/oleObject" Target="../embeddings/oleObject663.bin"/><Relationship Id="rId28" Type="http://schemas.openxmlformats.org/officeDocument/2006/relationships/image" Target="../media/image820.emf"/><Relationship Id="rId36" Type="http://schemas.openxmlformats.org/officeDocument/2006/relationships/image" Target="../media/image824.emf"/><Relationship Id="rId10" Type="http://schemas.openxmlformats.org/officeDocument/2006/relationships/image" Target="../media/image811.emf"/><Relationship Id="rId19" Type="http://schemas.openxmlformats.org/officeDocument/2006/relationships/oleObject" Target="../embeddings/oleObject661.bin"/><Relationship Id="rId31" Type="http://schemas.openxmlformats.org/officeDocument/2006/relationships/oleObject" Target="../embeddings/oleObject667.bin"/><Relationship Id="rId4" Type="http://schemas.openxmlformats.org/officeDocument/2006/relationships/image" Target="../media/image808.emf"/><Relationship Id="rId9" Type="http://schemas.openxmlformats.org/officeDocument/2006/relationships/oleObject" Target="../embeddings/oleObject656.bin"/><Relationship Id="rId14" Type="http://schemas.openxmlformats.org/officeDocument/2006/relationships/image" Target="../media/image813.emf"/><Relationship Id="rId22" Type="http://schemas.openxmlformats.org/officeDocument/2006/relationships/image" Target="../media/image817.emf"/><Relationship Id="rId27" Type="http://schemas.openxmlformats.org/officeDocument/2006/relationships/oleObject" Target="../embeddings/oleObject665.bin"/><Relationship Id="rId30" Type="http://schemas.openxmlformats.org/officeDocument/2006/relationships/image" Target="../media/image821.emf"/><Relationship Id="rId35" Type="http://schemas.openxmlformats.org/officeDocument/2006/relationships/oleObject" Target="../embeddings/oleObject669.bin"/><Relationship Id="rId8" Type="http://schemas.openxmlformats.org/officeDocument/2006/relationships/image" Target="../media/image810.emf"/><Relationship Id="rId3" Type="http://schemas.openxmlformats.org/officeDocument/2006/relationships/oleObject" Target="../embeddings/oleObject653.bin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9.wmf"/><Relationship Id="rId13" Type="http://schemas.openxmlformats.org/officeDocument/2006/relationships/oleObject" Target="../embeddings/oleObject677.bin"/><Relationship Id="rId3" Type="http://schemas.openxmlformats.org/officeDocument/2006/relationships/oleObject" Target="../embeddings/oleObject672.bin"/><Relationship Id="rId7" Type="http://schemas.openxmlformats.org/officeDocument/2006/relationships/oleObject" Target="../embeddings/oleObject674.bin"/><Relationship Id="rId12" Type="http://schemas.openxmlformats.org/officeDocument/2006/relationships/image" Target="../media/image831.wmf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833.wmf"/><Relationship Id="rId1" Type="http://schemas.openxmlformats.org/officeDocument/2006/relationships/vmlDrawing" Target="../drawings/vmlDrawing49.vml"/><Relationship Id="rId6" Type="http://schemas.openxmlformats.org/officeDocument/2006/relationships/image" Target="../media/image828.wmf"/><Relationship Id="rId11" Type="http://schemas.openxmlformats.org/officeDocument/2006/relationships/oleObject" Target="../embeddings/oleObject676.bin"/><Relationship Id="rId5" Type="http://schemas.openxmlformats.org/officeDocument/2006/relationships/oleObject" Target="../embeddings/oleObject673.bin"/><Relationship Id="rId15" Type="http://schemas.openxmlformats.org/officeDocument/2006/relationships/oleObject" Target="../embeddings/oleObject678.bin"/><Relationship Id="rId10" Type="http://schemas.openxmlformats.org/officeDocument/2006/relationships/image" Target="../media/image830.wmf"/><Relationship Id="rId4" Type="http://schemas.openxmlformats.org/officeDocument/2006/relationships/image" Target="../media/image827.wmf"/><Relationship Id="rId9" Type="http://schemas.openxmlformats.org/officeDocument/2006/relationships/oleObject" Target="../embeddings/oleObject675.bin"/><Relationship Id="rId14" Type="http://schemas.openxmlformats.org/officeDocument/2006/relationships/image" Target="../media/image832.wmf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6.wmf"/><Relationship Id="rId3" Type="http://schemas.openxmlformats.org/officeDocument/2006/relationships/oleObject" Target="../embeddings/oleObject679.bin"/><Relationship Id="rId7" Type="http://schemas.openxmlformats.org/officeDocument/2006/relationships/oleObject" Target="../embeddings/oleObject681.bin"/><Relationship Id="rId12" Type="http://schemas.openxmlformats.org/officeDocument/2006/relationships/image" Target="../media/image838.wmf"/><Relationship Id="rId2" Type="http://schemas.openxmlformats.org/officeDocument/2006/relationships/slideLayout" Target="../slideLayouts/slideLayout74.xml"/><Relationship Id="rId1" Type="http://schemas.openxmlformats.org/officeDocument/2006/relationships/vmlDrawing" Target="../drawings/vmlDrawing50.vml"/><Relationship Id="rId6" Type="http://schemas.openxmlformats.org/officeDocument/2006/relationships/image" Target="../media/image835.wmf"/><Relationship Id="rId11" Type="http://schemas.openxmlformats.org/officeDocument/2006/relationships/oleObject" Target="../embeddings/oleObject683.bin"/><Relationship Id="rId5" Type="http://schemas.openxmlformats.org/officeDocument/2006/relationships/oleObject" Target="../embeddings/oleObject680.bin"/><Relationship Id="rId10" Type="http://schemas.openxmlformats.org/officeDocument/2006/relationships/image" Target="../media/image837.wmf"/><Relationship Id="rId4" Type="http://schemas.openxmlformats.org/officeDocument/2006/relationships/image" Target="../media/image834.wmf"/><Relationship Id="rId9" Type="http://schemas.openxmlformats.org/officeDocument/2006/relationships/oleObject" Target="../embeddings/oleObject682.bin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1.emf"/><Relationship Id="rId13" Type="http://schemas.openxmlformats.org/officeDocument/2006/relationships/oleObject" Target="../embeddings/oleObject689.bin"/><Relationship Id="rId18" Type="http://schemas.openxmlformats.org/officeDocument/2006/relationships/image" Target="../media/image846.emf"/><Relationship Id="rId3" Type="http://schemas.openxmlformats.org/officeDocument/2006/relationships/oleObject" Target="../embeddings/oleObject684.bin"/><Relationship Id="rId21" Type="http://schemas.openxmlformats.org/officeDocument/2006/relationships/oleObject" Target="../embeddings/oleObject693.bin"/><Relationship Id="rId7" Type="http://schemas.openxmlformats.org/officeDocument/2006/relationships/oleObject" Target="../embeddings/oleObject686.bin"/><Relationship Id="rId12" Type="http://schemas.openxmlformats.org/officeDocument/2006/relationships/image" Target="../media/image843.emf"/><Relationship Id="rId17" Type="http://schemas.openxmlformats.org/officeDocument/2006/relationships/oleObject" Target="../embeddings/oleObject691.bin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845.emf"/><Relationship Id="rId20" Type="http://schemas.openxmlformats.org/officeDocument/2006/relationships/image" Target="../media/image847.emf"/><Relationship Id="rId1" Type="http://schemas.openxmlformats.org/officeDocument/2006/relationships/vmlDrawing" Target="../drawings/vmlDrawing51.vml"/><Relationship Id="rId6" Type="http://schemas.openxmlformats.org/officeDocument/2006/relationships/image" Target="../media/image840.emf"/><Relationship Id="rId11" Type="http://schemas.openxmlformats.org/officeDocument/2006/relationships/oleObject" Target="../embeddings/oleObject688.bin"/><Relationship Id="rId5" Type="http://schemas.openxmlformats.org/officeDocument/2006/relationships/oleObject" Target="../embeddings/oleObject685.bin"/><Relationship Id="rId15" Type="http://schemas.openxmlformats.org/officeDocument/2006/relationships/oleObject" Target="../embeddings/oleObject690.bin"/><Relationship Id="rId10" Type="http://schemas.openxmlformats.org/officeDocument/2006/relationships/image" Target="../media/image842.emf"/><Relationship Id="rId19" Type="http://schemas.openxmlformats.org/officeDocument/2006/relationships/oleObject" Target="../embeddings/oleObject692.bin"/><Relationship Id="rId4" Type="http://schemas.openxmlformats.org/officeDocument/2006/relationships/image" Target="../media/image839.wmf"/><Relationship Id="rId9" Type="http://schemas.openxmlformats.org/officeDocument/2006/relationships/oleObject" Target="../embeddings/oleObject687.bin"/><Relationship Id="rId14" Type="http://schemas.openxmlformats.org/officeDocument/2006/relationships/image" Target="../media/image844.emf"/><Relationship Id="rId22" Type="http://schemas.openxmlformats.org/officeDocument/2006/relationships/image" Target="../media/image848.emf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1.emf"/><Relationship Id="rId13" Type="http://schemas.openxmlformats.org/officeDocument/2006/relationships/oleObject" Target="../embeddings/oleObject699.bin"/><Relationship Id="rId3" Type="http://schemas.openxmlformats.org/officeDocument/2006/relationships/oleObject" Target="../embeddings/oleObject694.bin"/><Relationship Id="rId7" Type="http://schemas.openxmlformats.org/officeDocument/2006/relationships/oleObject" Target="../embeddings/oleObject696.bin"/><Relationship Id="rId12" Type="http://schemas.openxmlformats.org/officeDocument/2006/relationships/image" Target="../media/image853.emf"/><Relationship Id="rId2" Type="http://schemas.openxmlformats.org/officeDocument/2006/relationships/slideLayout" Target="../slideLayouts/slideLayout85.xml"/><Relationship Id="rId1" Type="http://schemas.openxmlformats.org/officeDocument/2006/relationships/vmlDrawing" Target="../drawings/vmlDrawing52.vml"/><Relationship Id="rId6" Type="http://schemas.openxmlformats.org/officeDocument/2006/relationships/image" Target="../media/image850.emf"/><Relationship Id="rId11" Type="http://schemas.openxmlformats.org/officeDocument/2006/relationships/oleObject" Target="../embeddings/oleObject698.bin"/><Relationship Id="rId5" Type="http://schemas.openxmlformats.org/officeDocument/2006/relationships/oleObject" Target="../embeddings/oleObject695.bin"/><Relationship Id="rId10" Type="http://schemas.openxmlformats.org/officeDocument/2006/relationships/image" Target="../media/image852.emf"/><Relationship Id="rId4" Type="http://schemas.openxmlformats.org/officeDocument/2006/relationships/image" Target="../media/image849.emf"/><Relationship Id="rId9" Type="http://schemas.openxmlformats.org/officeDocument/2006/relationships/oleObject" Target="../embeddings/oleObject697.bin"/><Relationship Id="rId14" Type="http://schemas.openxmlformats.org/officeDocument/2006/relationships/image" Target="../media/image854.e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7.emf"/><Relationship Id="rId13" Type="http://schemas.openxmlformats.org/officeDocument/2006/relationships/oleObject" Target="../embeddings/oleObject705.bin"/><Relationship Id="rId3" Type="http://schemas.openxmlformats.org/officeDocument/2006/relationships/oleObject" Target="../embeddings/oleObject700.bin"/><Relationship Id="rId7" Type="http://schemas.openxmlformats.org/officeDocument/2006/relationships/oleObject" Target="../embeddings/oleObject702.bin"/><Relationship Id="rId12" Type="http://schemas.openxmlformats.org/officeDocument/2006/relationships/image" Target="../media/image859.emf"/><Relationship Id="rId2" Type="http://schemas.openxmlformats.org/officeDocument/2006/relationships/slideLayout" Target="../slideLayouts/slideLayout85.xml"/><Relationship Id="rId1" Type="http://schemas.openxmlformats.org/officeDocument/2006/relationships/vmlDrawing" Target="../drawings/vmlDrawing53.vml"/><Relationship Id="rId6" Type="http://schemas.openxmlformats.org/officeDocument/2006/relationships/image" Target="../media/image856.emf"/><Relationship Id="rId11" Type="http://schemas.openxmlformats.org/officeDocument/2006/relationships/oleObject" Target="../embeddings/oleObject704.bin"/><Relationship Id="rId5" Type="http://schemas.openxmlformats.org/officeDocument/2006/relationships/oleObject" Target="../embeddings/oleObject701.bin"/><Relationship Id="rId10" Type="http://schemas.openxmlformats.org/officeDocument/2006/relationships/image" Target="../media/image858.emf"/><Relationship Id="rId4" Type="http://schemas.openxmlformats.org/officeDocument/2006/relationships/image" Target="../media/image855.emf"/><Relationship Id="rId9" Type="http://schemas.openxmlformats.org/officeDocument/2006/relationships/oleObject" Target="../embeddings/oleObject703.bin"/><Relationship Id="rId14" Type="http://schemas.openxmlformats.org/officeDocument/2006/relationships/image" Target="../media/image860.emf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3.emf"/><Relationship Id="rId13" Type="http://schemas.openxmlformats.org/officeDocument/2006/relationships/oleObject" Target="../embeddings/oleObject711.bin"/><Relationship Id="rId18" Type="http://schemas.openxmlformats.org/officeDocument/2006/relationships/image" Target="../media/image868.emf"/><Relationship Id="rId26" Type="http://schemas.openxmlformats.org/officeDocument/2006/relationships/image" Target="../media/image872.emf"/><Relationship Id="rId3" Type="http://schemas.openxmlformats.org/officeDocument/2006/relationships/oleObject" Target="../embeddings/oleObject706.bin"/><Relationship Id="rId21" Type="http://schemas.openxmlformats.org/officeDocument/2006/relationships/oleObject" Target="../embeddings/oleObject715.bin"/><Relationship Id="rId7" Type="http://schemas.openxmlformats.org/officeDocument/2006/relationships/oleObject" Target="../embeddings/oleObject708.bin"/><Relationship Id="rId12" Type="http://schemas.openxmlformats.org/officeDocument/2006/relationships/image" Target="../media/image865.emf"/><Relationship Id="rId17" Type="http://schemas.openxmlformats.org/officeDocument/2006/relationships/oleObject" Target="../embeddings/oleObject713.bin"/><Relationship Id="rId25" Type="http://schemas.openxmlformats.org/officeDocument/2006/relationships/oleObject" Target="../embeddings/oleObject717.bin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867.emf"/><Relationship Id="rId20" Type="http://schemas.openxmlformats.org/officeDocument/2006/relationships/image" Target="../media/image869.emf"/><Relationship Id="rId1" Type="http://schemas.openxmlformats.org/officeDocument/2006/relationships/vmlDrawing" Target="../drawings/vmlDrawing54.vml"/><Relationship Id="rId6" Type="http://schemas.openxmlformats.org/officeDocument/2006/relationships/image" Target="../media/image862.emf"/><Relationship Id="rId11" Type="http://schemas.openxmlformats.org/officeDocument/2006/relationships/oleObject" Target="../embeddings/oleObject710.bin"/><Relationship Id="rId24" Type="http://schemas.openxmlformats.org/officeDocument/2006/relationships/image" Target="../media/image871.emf"/><Relationship Id="rId5" Type="http://schemas.openxmlformats.org/officeDocument/2006/relationships/oleObject" Target="../embeddings/oleObject707.bin"/><Relationship Id="rId15" Type="http://schemas.openxmlformats.org/officeDocument/2006/relationships/oleObject" Target="../embeddings/oleObject712.bin"/><Relationship Id="rId23" Type="http://schemas.openxmlformats.org/officeDocument/2006/relationships/oleObject" Target="../embeddings/oleObject716.bin"/><Relationship Id="rId10" Type="http://schemas.openxmlformats.org/officeDocument/2006/relationships/image" Target="../media/image864.emf"/><Relationship Id="rId19" Type="http://schemas.openxmlformats.org/officeDocument/2006/relationships/oleObject" Target="../embeddings/oleObject714.bin"/><Relationship Id="rId4" Type="http://schemas.openxmlformats.org/officeDocument/2006/relationships/image" Target="../media/image861.emf"/><Relationship Id="rId9" Type="http://schemas.openxmlformats.org/officeDocument/2006/relationships/oleObject" Target="../embeddings/oleObject709.bin"/><Relationship Id="rId14" Type="http://schemas.openxmlformats.org/officeDocument/2006/relationships/image" Target="../media/image866.emf"/><Relationship Id="rId22" Type="http://schemas.openxmlformats.org/officeDocument/2006/relationships/image" Target="../media/image870.emf"/></Relationships>
</file>

<file path=ppt/slides/_rels/slide7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23.bin"/><Relationship Id="rId18" Type="http://schemas.openxmlformats.org/officeDocument/2006/relationships/image" Target="../media/image880.emf"/><Relationship Id="rId26" Type="http://schemas.openxmlformats.org/officeDocument/2006/relationships/image" Target="../media/image884.emf"/><Relationship Id="rId39" Type="http://schemas.openxmlformats.org/officeDocument/2006/relationships/oleObject" Target="../embeddings/oleObject736.bin"/><Relationship Id="rId21" Type="http://schemas.openxmlformats.org/officeDocument/2006/relationships/oleObject" Target="../embeddings/oleObject727.bin"/><Relationship Id="rId34" Type="http://schemas.openxmlformats.org/officeDocument/2006/relationships/image" Target="../media/image888.emf"/><Relationship Id="rId42" Type="http://schemas.openxmlformats.org/officeDocument/2006/relationships/image" Target="../media/image892.emf"/><Relationship Id="rId47" Type="http://schemas.openxmlformats.org/officeDocument/2006/relationships/oleObject" Target="../embeddings/oleObject740.bin"/><Relationship Id="rId7" Type="http://schemas.openxmlformats.org/officeDocument/2006/relationships/oleObject" Target="../embeddings/oleObject720.bin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879.emf"/><Relationship Id="rId29" Type="http://schemas.openxmlformats.org/officeDocument/2006/relationships/oleObject" Target="../embeddings/oleObject731.bin"/><Relationship Id="rId1" Type="http://schemas.openxmlformats.org/officeDocument/2006/relationships/vmlDrawing" Target="../drawings/vmlDrawing55.vml"/><Relationship Id="rId6" Type="http://schemas.openxmlformats.org/officeDocument/2006/relationships/image" Target="../media/image874.emf"/><Relationship Id="rId11" Type="http://schemas.openxmlformats.org/officeDocument/2006/relationships/oleObject" Target="../embeddings/oleObject722.bin"/><Relationship Id="rId24" Type="http://schemas.openxmlformats.org/officeDocument/2006/relationships/image" Target="../media/image883.emf"/><Relationship Id="rId32" Type="http://schemas.openxmlformats.org/officeDocument/2006/relationships/image" Target="../media/image887.emf"/><Relationship Id="rId37" Type="http://schemas.openxmlformats.org/officeDocument/2006/relationships/oleObject" Target="../embeddings/oleObject735.bin"/><Relationship Id="rId40" Type="http://schemas.openxmlformats.org/officeDocument/2006/relationships/image" Target="../media/image891.emf"/><Relationship Id="rId45" Type="http://schemas.openxmlformats.org/officeDocument/2006/relationships/oleObject" Target="../embeddings/oleObject739.bin"/><Relationship Id="rId5" Type="http://schemas.openxmlformats.org/officeDocument/2006/relationships/oleObject" Target="../embeddings/oleObject719.bin"/><Relationship Id="rId15" Type="http://schemas.openxmlformats.org/officeDocument/2006/relationships/oleObject" Target="../embeddings/oleObject724.bin"/><Relationship Id="rId23" Type="http://schemas.openxmlformats.org/officeDocument/2006/relationships/oleObject" Target="../embeddings/oleObject728.bin"/><Relationship Id="rId28" Type="http://schemas.openxmlformats.org/officeDocument/2006/relationships/image" Target="../media/image885.emf"/><Relationship Id="rId36" Type="http://schemas.openxmlformats.org/officeDocument/2006/relationships/image" Target="../media/image889.emf"/><Relationship Id="rId10" Type="http://schemas.openxmlformats.org/officeDocument/2006/relationships/image" Target="../media/image876.emf"/><Relationship Id="rId19" Type="http://schemas.openxmlformats.org/officeDocument/2006/relationships/oleObject" Target="../embeddings/oleObject726.bin"/><Relationship Id="rId31" Type="http://schemas.openxmlformats.org/officeDocument/2006/relationships/oleObject" Target="../embeddings/oleObject732.bin"/><Relationship Id="rId44" Type="http://schemas.openxmlformats.org/officeDocument/2006/relationships/image" Target="../media/image893.emf"/><Relationship Id="rId4" Type="http://schemas.openxmlformats.org/officeDocument/2006/relationships/image" Target="../media/image873.emf"/><Relationship Id="rId9" Type="http://schemas.openxmlformats.org/officeDocument/2006/relationships/oleObject" Target="../embeddings/oleObject721.bin"/><Relationship Id="rId14" Type="http://schemas.openxmlformats.org/officeDocument/2006/relationships/image" Target="../media/image878.emf"/><Relationship Id="rId22" Type="http://schemas.openxmlformats.org/officeDocument/2006/relationships/image" Target="../media/image882.emf"/><Relationship Id="rId27" Type="http://schemas.openxmlformats.org/officeDocument/2006/relationships/oleObject" Target="../embeddings/oleObject730.bin"/><Relationship Id="rId30" Type="http://schemas.openxmlformats.org/officeDocument/2006/relationships/image" Target="../media/image886.emf"/><Relationship Id="rId35" Type="http://schemas.openxmlformats.org/officeDocument/2006/relationships/oleObject" Target="../embeddings/oleObject734.bin"/><Relationship Id="rId43" Type="http://schemas.openxmlformats.org/officeDocument/2006/relationships/oleObject" Target="../embeddings/oleObject738.bin"/><Relationship Id="rId48" Type="http://schemas.openxmlformats.org/officeDocument/2006/relationships/image" Target="../media/image895.emf"/><Relationship Id="rId8" Type="http://schemas.openxmlformats.org/officeDocument/2006/relationships/image" Target="../media/image875.emf"/><Relationship Id="rId3" Type="http://schemas.openxmlformats.org/officeDocument/2006/relationships/oleObject" Target="../embeddings/oleObject718.bin"/><Relationship Id="rId12" Type="http://schemas.openxmlformats.org/officeDocument/2006/relationships/image" Target="../media/image877.emf"/><Relationship Id="rId17" Type="http://schemas.openxmlformats.org/officeDocument/2006/relationships/oleObject" Target="../embeddings/oleObject725.bin"/><Relationship Id="rId25" Type="http://schemas.openxmlformats.org/officeDocument/2006/relationships/oleObject" Target="../embeddings/oleObject729.bin"/><Relationship Id="rId33" Type="http://schemas.openxmlformats.org/officeDocument/2006/relationships/oleObject" Target="../embeddings/oleObject733.bin"/><Relationship Id="rId38" Type="http://schemas.openxmlformats.org/officeDocument/2006/relationships/image" Target="../media/image890.emf"/><Relationship Id="rId46" Type="http://schemas.openxmlformats.org/officeDocument/2006/relationships/image" Target="../media/image894.emf"/><Relationship Id="rId20" Type="http://schemas.openxmlformats.org/officeDocument/2006/relationships/image" Target="../media/image881.emf"/><Relationship Id="rId41" Type="http://schemas.openxmlformats.org/officeDocument/2006/relationships/oleObject" Target="../embeddings/oleObject737.bin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5.bin"/><Relationship Id="rId18" Type="http://schemas.openxmlformats.org/officeDocument/2006/relationships/image" Target="../media/image64.emf"/><Relationship Id="rId26" Type="http://schemas.openxmlformats.org/officeDocument/2006/relationships/image" Target="../media/image68.emf"/><Relationship Id="rId39" Type="http://schemas.openxmlformats.org/officeDocument/2006/relationships/oleObject" Target="../embeddings/oleObject68.bin"/><Relationship Id="rId21" Type="http://schemas.openxmlformats.org/officeDocument/2006/relationships/oleObject" Target="../embeddings/oleObject59.bin"/><Relationship Id="rId34" Type="http://schemas.openxmlformats.org/officeDocument/2006/relationships/image" Target="../media/image72.emf"/><Relationship Id="rId42" Type="http://schemas.openxmlformats.org/officeDocument/2006/relationships/image" Target="../media/image76.emf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153.xml"/><Relationship Id="rId16" Type="http://schemas.openxmlformats.org/officeDocument/2006/relationships/image" Target="../media/image63.emf"/><Relationship Id="rId20" Type="http://schemas.openxmlformats.org/officeDocument/2006/relationships/image" Target="../media/image65.emf"/><Relationship Id="rId29" Type="http://schemas.openxmlformats.org/officeDocument/2006/relationships/oleObject" Target="../embeddings/oleObject63.bin"/><Relationship Id="rId41" Type="http://schemas.openxmlformats.org/officeDocument/2006/relationships/oleObject" Target="../embeddings/oleObject69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58.emf"/><Relationship Id="rId11" Type="http://schemas.openxmlformats.org/officeDocument/2006/relationships/oleObject" Target="../embeddings/oleObject54.bin"/><Relationship Id="rId24" Type="http://schemas.openxmlformats.org/officeDocument/2006/relationships/image" Target="../media/image67.emf"/><Relationship Id="rId32" Type="http://schemas.openxmlformats.org/officeDocument/2006/relationships/image" Target="../media/image71.emf"/><Relationship Id="rId37" Type="http://schemas.openxmlformats.org/officeDocument/2006/relationships/oleObject" Target="../embeddings/oleObject67.bin"/><Relationship Id="rId40" Type="http://schemas.openxmlformats.org/officeDocument/2006/relationships/image" Target="../media/image75.emf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23" Type="http://schemas.openxmlformats.org/officeDocument/2006/relationships/oleObject" Target="../embeddings/oleObject60.bin"/><Relationship Id="rId28" Type="http://schemas.openxmlformats.org/officeDocument/2006/relationships/image" Target="../media/image69.emf"/><Relationship Id="rId36" Type="http://schemas.openxmlformats.org/officeDocument/2006/relationships/image" Target="../media/image73.emf"/><Relationship Id="rId10" Type="http://schemas.openxmlformats.org/officeDocument/2006/relationships/image" Target="../media/image60.emf"/><Relationship Id="rId19" Type="http://schemas.openxmlformats.org/officeDocument/2006/relationships/oleObject" Target="../embeddings/oleObject58.bin"/><Relationship Id="rId31" Type="http://schemas.openxmlformats.org/officeDocument/2006/relationships/oleObject" Target="../embeddings/oleObject64.bin"/><Relationship Id="rId4" Type="http://schemas.openxmlformats.org/officeDocument/2006/relationships/image" Target="../media/image57.e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62.emf"/><Relationship Id="rId22" Type="http://schemas.openxmlformats.org/officeDocument/2006/relationships/image" Target="../media/image66.emf"/><Relationship Id="rId27" Type="http://schemas.openxmlformats.org/officeDocument/2006/relationships/oleObject" Target="../embeddings/oleObject62.bin"/><Relationship Id="rId30" Type="http://schemas.openxmlformats.org/officeDocument/2006/relationships/image" Target="../media/image70.emf"/><Relationship Id="rId35" Type="http://schemas.openxmlformats.org/officeDocument/2006/relationships/oleObject" Target="../embeddings/oleObject66.bin"/><Relationship Id="rId8" Type="http://schemas.openxmlformats.org/officeDocument/2006/relationships/image" Target="../media/image59.emf"/><Relationship Id="rId3" Type="http://schemas.openxmlformats.org/officeDocument/2006/relationships/oleObject" Target="../embeddings/oleObject50.bin"/><Relationship Id="rId12" Type="http://schemas.openxmlformats.org/officeDocument/2006/relationships/image" Target="../media/image61.emf"/><Relationship Id="rId17" Type="http://schemas.openxmlformats.org/officeDocument/2006/relationships/oleObject" Target="../embeddings/oleObject57.bin"/><Relationship Id="rId25" Type="http://schemas.openxmlformats.org/officeDocument/2006/relationships/oleObject" Target="../embeddings/oleObject61.bin"/><Relationship Id="rId33" Type="http://schemas.openxmlformats.org/officeDocument/2006/relationships/oleObject" Target="../embeddings/oleObject65.bin"/><Relationship Id="rId38" Type="http://schemas.openxmlformats.org/officeDocument/2006/relationships/image" Target="../media/image74.emf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8.emf"/><Relationship Id="rId13" Type="http://schemas.openxmlformats.org/officeDocument/2006/relationships/oleObject" Target="../embeddings/oleObject746.bin"/><Relationship Id="rId18" Type="http://schemas.openxmlformats.org/officeDocument/2006/relationships/image" Target="../media/image903.emf"/><Relationship Id="rId3" Type="http://schemas.openxmlformats.org/officeDocument/2006/relationships/oleObject" Target="../embeddings/oleObject741.bin"/><Relationship Id="rId21" Type="http://schemas.openxmlformats.org/officeDocument/2006/relationships/oleObject" Target="../embeddings/oleObject750.bin"/><Relationship Id="rId7" Type="http://schemas.openxmlformats.org/officeDocument/2006/relationships/oleObject" Target="../embeddings/oleObject743.bin"/><Relationship Id="rId12" Type="http://schemas.openxmlformats.org/officeDocument/2006/relationships/image" Target="../media/image900.emf"/><Relationship Id="rId17" Type="http://schemas.openxmlformats.org/officeDocument/2006/relationships/oleObject" Target="../embeddings/oleObject748.bin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902.emf"/><Relationship Id="rId20" Type="http://schemas.openxmlformats.org/officeDocument/2006/relationships/image" Target="../media/image904.emf"/><Relationship Id="rId1" Type="http://schemas.openxmlformats.org/officeDocument/2006/relationships/vmlDrawing" Target="../drawings/vmlDrawing56.vml"/><Relationship Id="rId6" Type="http://schemas.openxmlformats.org/officeDocument/2006/relationships/image" Target="../media/image897.emf"/><Relationship Id="rId11" Type="http://schemas.openxmlformats.org/officeDocument/2006/relationships/oleObject" Target="../embeddings/oleObject745.bin"/><Relationship Id="rId24" Type="http://schemas.openxmlformats.org/officeDocument/2006/relationships/image" Target="../media/image596.jpeg"/><Relationship Id="rId5" Type="http://schemas.openxmlformats.org/officeDocument/2006/relationships/oleObject" Target="../embeddings/oleObject742.bin"/><Relationship Id="rId15" Type="http://schemas.openxmlformats.org/officeDocument/2006/relationships/oleObject" Target="../embeddings/oleObject747.bin"/><Relationship Id="rId23" Type="http://schemas.openxmlformats.org/officeDocument/2006/relationships/hyperlink" Target="D2_4&#38544;&#20989;&#25968;&#27714;&#23548;.ppt#-1,1,&#31532;&#22235;&#33410;" TargetMode="External"/><Relationship Id="rId10" Type="http://schemas.openxmlformats.org/officeDocument/2006/relationships/image" Target="../media/image899.emf"/><Relationship Id="rId19" Type="http://schemas.openxmlformats.org/officeDocument/2006/relationships/oleObject" Target="../embeddings/oleObject749.bin"/><Relationship Id="rId4" Type="http://schemas.openxmlformats.org/officeDocument/2006/relationships/image" Target="../media/image896.emf"/><Relationship Id="rId9" Type="http://schemas.openxmlformats.org/officeDocument/2006/relationships/oleObject" Target="../embeddings/oleObject744.bin"/><Relationship Id="rId14" Type="http://schemas.openxmlformats.org/officeDocument/2006/relationships/image" Target="../media/image901.emf"/><Relationship Id="rId22" Type="http://schemas.openxmlformats.org/officeDocument/2006/relationships/image" Target="../media/image905.emf"/></Relationships>
</file>

<file path=ppt/slides/_rels/slide8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56.bin"/><Relationship Id="rId18" Type="http://schemas.openxmlformats.org/officeDocument/2006/relationships/image" Target="../media/image913.emf"/><Relationship Id="rId26" Type="http://schemas.openxmlformats.org/officeDocument/2006/relationships/image" Target="../media/image917.emf"/><Relationship Id="rId3" Type="http://schemas.openxmlformats.org/officeDocument/2006/relationships/oleObject" Target="../embeddings/oleObject751.bin"/><Relationship Id="rId21" Type="http://schemas.openxmlformats.org/officeDocument/2006/relationships/oleObject" Target="../embeddings/oleObject760.bin"/><Relationship Id="rId34" Type="http://schemas.openxmlformats.org/officeDocument/2006/relationships/image" Target="../media/image921.emf"/><Relationship Id="rId7" Type="http://schemas.openxmlformats.org/officeDocument/2006/relationships/oleObject" Target="../embeddings/oleObject753.bin"/><Relationship Id="rId12" Type="http://schemas.openxmlformats.org/officeDocument/2006/relationships/image" Target="../media/image910.emf"/><Relationship Id="rId17" Type="http://schemas.openxmlformats.org/officeDocument/2006/relationships/oleObject" Target="../embeddings/oleObject758.bin"/><Relationship Id="rId25" Type="http://schemas.openxmlformats.org/officeDocument/2006/relationships/oleObject" Target="../embeddings/oleObject762.bin"/><Relationship Id="rId33" Type="http://schemas.openxmlformats.org/officeDocument/2006/relationships/oleObject" Target="../embeddings/oleObject766.bin"/><Relationship Id="rId2" Type="http://schemas.openxmlformats.org/officeDocument/2006/relationships/slideLayout" Target="../slideLayouts/slideLayout85.xml"/><Relationship Id="rId16" Type="http://schemas.openxmlformats.org/officeDocument/2006/relationships/image" Target="../media/image912.emf"/><Relationship Id="rId20" Type="http://schemas.openxmlformats.org/officeDocument/2006/relationships/image" Target="../media/image914.emf"/><Relationship Id="rId29" Type="http://schemas.openxmlformats.org/officeDocument/2006/relationships/oleObject" Target="../embeddings/oleObject764.bin"/><Relationship Id="rId1" Type="http://schemas.openxmlformats.org/officeDocument/2006/relationships/vmlDrawing" Target="../drawings/vmlDrawing57.vml"/><Relationship Id="rId6" Type="http://schemas.openxmlformats.org/officeDocument/2006/relationships/image" Target="../media/image907.emf"/><Relationship Id="rId11" Type="http://schemas.openxmlformats.org/officeDocument/2006/relationships/oleObject" Target="../embeddings/oleObject755.bin"/><Relationship Id="rId24" Type="http://schemas.openxmlformats.org/officeDocument/2006/relationships/image" Target="../media/image916.emf"/><Relationship Id="rId32" Type="http://schemas.openxmlformats.org/officeDocument/2006/relationships/image" Target="../media/image920.emf"/><Relationship Id="rId5" Type="http://schemas.openxmlformats.org/officeDocument/2006/relationships/oleObject" Target="../embeddings/oleObject752.bin"/><Relationship Id="rId15" Type="http://schemas.openxmlformats.org/officeDocument/2006/relationships/oleObject" Target="../embeddings/oleObject757.bin"/><Relationship Id="rId23" Type="http://schemas.openxmlformats.org/officeDocument/2006/relationships/oleObject" Target="../embeddings/oleObject761.bin"/><Relationship Id="rId28" Type="http://schemas.openxmlformats.org/officeDocument/2006/relationships/image" Target="../media/image918.emf"/><Relationship Id="rId10" Type="http://schemas.openxmlformats.org/officeDocument/2006/relationships/image" Target="../media/image909.emf"/><Relationship Id="rId19" Type="http://schemas.openxmlformats.org/officeDocument/2006/relationships/oleObject" Target="../embeddings/oleObject759.bin"/><Relationship Id="rId31" Type="http://schemas.openxmlformats.org/officeDocument/2006/relationships/oleObject" Target="../embeddings/oleObject765.bin"/><Relationship Id="rId4" Type="http://schemas.openxmlformats.org/officeDocument/2006/relationships/image" Target="../media/image906.emf"/><Relationship Id="rId9" Type="http://schemas.openxmlformats.org/officeDocument/2006/relationships/oleObject" Target="../embeddings/oleObject754.bin"/><Relationship Id="rId14" Type="http://schemas.openxmlformats.org/officeDocument/2006/relationships/image" Target="../media/image911.emf"/><Relationship Id="rId22" Type="http://schemas.openxmlformats.org/officeDocument/2006/relationships/image" Target="../media/image915.emf"/><Relationship Id="rId27" Type="http://schemas.openxmlformats.org/officeDocument/2006/relationships/oleObject" Target="../embeddings/oleObject763.bin"/><Relationship Id="rId30" Type="http://schemas.openxmlformats.org/officeDocument/2006/relationships/image" Target="../media/image919.emf"/><Relationship Id="rId8" Type="http://schemas.openxmlformats.org/officeDocument/2006/relationships/image" Target="../media/image908.emf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4.wmf"/><Relationship Id="rId13" Type="http://schemas.openxmlformats.org/officeDocument/2006/relationships/image" Target="../media/image926.wmf"/><Relationship Id="rId18" Type="http://schemas.openxmlformats.org/officeDocument/2006/relationships/oleObject" Target="../embeddings/oleObject775.bin"/><Relationship Id="rId26" Type="http://schemas.openxmlformats.org/officeDocument/2006/relationships/oleObject" Target="../embeddings/oleObject779.bin"/><Relationship Id="rId3" Type="http://schemas.openxmlformats.org/officeDocument/2006/relationships/oleObject" Target="../embeddings/oleObject767.bin"/><Relationship Id="rId21" Type="http://schemas.openxmlformats.org/officeDocument/2006/relationships/image" Target="../media/image930.wmf"/><Relationship Id="rId7" Type="http://schemas.openxmlformats.org/officeDocument/2006/relationships/oleObject" Target="../embeddings/oleObject769.bin"/><Relationship Id="rId12" Type="http://schemas.openxmlformats.org/officeDocument/2006/relationships/oleObject" Target="../embeddings/oleObject772.bin"/><Relationship Id="rId17" Type="http://schemas.openxmlformats.org/officeDocument/2006/relationships/image" Target="../media/image928.wmf"/><Relationship Id="rId25" Type="http://schemas.openxmlformats.org/officeDocument/2006/relationships/image" Target="../media/image932.wmf"/><Relationship Id="rId2" Type="http://schemas.openxmlformats.org/officeDocument/2006/relationships/slideLayout" Target="../slideLayouts/slideLayout97.xml"/><Relationship Id="rId16" Type="http://schemas.openxmlformats.org/officeDocument/2006/relationships/oleObject" Target="../embeddings/oleObject774.bin"/><Relationship Id="rId20" Type="http://schemas.openxmlformats.org/officeDocument/2006/relationships/oleObject" Target="../embeddings/oleObject776.bin"/><Relationship Id="rId1" Type="http://schemas.openxmlformats.org/officeDocument/2006/relationships/vmlDrawing" Target="../drawings/vmlDrawing58.vml"/><Relationship Id="rId6" Type="http://schemas.openxmlformats.org/officeDocument/2006/relationships/image" Target="../media/image923.wmf"/><Relationship Id="rId11" Type="http://schemas.openxmlformats.org/officeDocument/2006/relationships/oleObject" Target="../embeddings/oleObject771.bin"/><Relationship Id="rId24" Type="http://schemas.openxmlformats.org/officeDocument/2006/relationships/oleObject" Target="../embeddings/oleObject778.bin"/><Relationship Id="rId5" Type="http://schemas.openxmlformats.org/officeDocument/2006/relationships/oleObject" Target="../embeddings/oleObject768.bin"/><Relationship Id="rId15" Type="http://schemas.openxmlformats.org/officeDocument/2006/relationships/image" Target="../media/image927.emf"/><Relationship Id="rId23" Type="http://schemas.openxmlformats.org/officeDocument/2006/relationships/image" Target="../media/image931.wmf"/><Relationship Id="rId10" Type="http://schemas.openxmlformats.org/officeDocument/2006/relationships/image" Target="../media/image925.wmf"/><Relationship Id="rId19" Type="http://schemas.openxmlformats.org/officeDocument/2006/relationships/image" Target="../media/image929.wmf"/><Relationship Id="rId4" Type="http://schemas.openxmlformats.org/officeDocument/2006/relationships/image" Target="../media/image922.wmf"/><Relationship Id="rId9" Type="http://schemas.openxmlformats.org/officeDocument/2006/relationships/oleObject" Target="../embeddings/oleObject770.bin"/><Relationship Id="rId14" Type="http://schemas.openxmlformats.org/officeDocument/2006/relationships/oleObject" Target="../embeddings/oleObject773.bin"/><Relationship Id="rId22" Type="http://schemas.openxmlformats.org/officeDocument/2006/relationships/oleObject" Target="../embeddings/oleObject777.bin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30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5.emf"/><Relationship Id="rId13" Type="http://schemas.openxmlformats.org/officeDocument/2006/relationships/oleObject" Target="../embeddings/oleObject785.bin"/><Relationship Id="rId18" Type="http://schemas.openxmlformats.org/officeDocument/2006/relationships/image" Target="../media/image940.emf"/><Relationship Id="rId3" Type="http://schemas.openxmlformats.org/officeDocument/2006/relationships/oleObject" Target="../embeddings/oleObject780.bin"/><Relationship Id="rId7" Type="http://schemas.openxmlformats.org/officeDocument/2006/relationships/oleObject" Target="../embeddings/oleObject782.bin"/><Relationship Id="rId12" Type="http://schemas.openxmlformats.org/officeDocument/2006/relationships/image" Target="../media/image937.emf"/><Relationship Id="rId17" Type="http://schemas.openxmlformats.org/officeDocument/2006/relationships/oleObject" Target="../embeddings/oleObject787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939.emf"/><Relationship Id="rId1" Type="http://schemas.openxmlformats.org/officeDocument/2006/relationships/vmlDrawing" Target="../drawings/vmlDrawing59.vml"/><Relationship Id="rId6" Type="http://schemas.openxmlformats.org/officeDocument/2006/relationships/image" Target="../media/image934.emf"/><Relationship Id="rId11" Type="http://schemas.openxmlformats.org/officeDocument/2006/relationships/oleObject" Target="../embeddings/oleObject784.bin"/><Relationship Id="rId5" Type="http://schemas.openxmlformats.org/officeDocument/2006/relationships/oleObject" Target="../embeddings/oleObject781.bin"/><Relationship Id="rId15" Type="http://schemas.openxmlformats.org/officeDocument/2006/relationships/oleObject" Target="../embeddings/oleObject786.bin"/><Relationship Id="rId10" Type="http://schemas.openxmlformats.org/officeDocument/2006/relationships/image" Target="../media/image936.emf"/><Relationship Id="rId4" Type="http://schemas.openxmlformats.org/officeDocument/2006/relationships/image" Target="../media/image933.emf"/><Relationship Id="rId9" Type="http://schemas.openxmlformats.org/officeDocument/2006/relationships/oleObject" Target="../embeddings/oleObject783.bin"/><Relationship Id="rId14" Type="http://schemas.openxmlformats.org/officeDocument/2006/relationships/image" Target="../media/image938.e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3.emf"/><Relationship Id="rId13" Type="http://schemas.openxmlformats.org/officeDocument/2006/relationships/oleObject" Target="../embeddings/oleObject793.bin"/><Relationship Id="rId18" Type="http://schemas.openxmlformats.org/officeDocument/2006/relationships/image" Target="../media/image948.emf"/><Relationship Id="rId26" Type="http://schemas.openxmlformats.org/officeDocument/2006/relationships/image" Target="../media/image952.emf"/><Relationship Id="rId3" Type="http://schemas.openxmlformats.org/officeDocument/2006/relationships/oleObject" Target="../embeddings/oleObject788.bin"/><Relationship Id="rId21" Type="http://schemas.openxmlformats.org/officeDocument/2006/relationships/oleObject" Target="../embeddings/oleObject797.bin"/><Relationship Id="rId7" Type="http://schemas.openxmlformats.org/officeDocument/2006/relationships/oleObject" Target="../embeddings/oleObject790.bin"/><Relationship Id="rId12" Type="http://schemas.openxmlformats.org/officeDocument/2006/relationships/image" Target="../media/image945.emf"/><Relationship Id="rId17" Type="http://schemas.openxmlformats.org/officeDocument/2006/relationships/oleObject" Target="../embeddings/oleObject795.bin"/><Relationship Id="rId25" Type="http://schemas.openxmlformats.org/officeDocument/2006/relationships/oleObject" Target="../embeddings/oleObject799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947.emf"/><Relationship Id="rId20" Type="http://schemas.openxmlformats.org/officeDocument/2006/relationships/image" Target="../media/image949.emf"/><Relationship Id="rId1" Type="http://schemas.openxmlformats.org/officeDocument/2006/relationships/vmlDrawing" Target="../drawings/vmlDrawing60.vml"/><Relationship Id="rId6" Type="http://schemas.openxmlformats.org/officeDocument/2006/relationships/image" Target="../media/image942.emf"/><Relationship Id="rId11" Type="http://schemas.openxmlformats.org/officeDocument/2006/relationships/oleObject" Target="../embeddings/oleObject792.bin"/><Relationship Id="rId24" Type="http://schemas.openxmlformats.org/officeDocument/2006/relationships/image" Target="../media/image951.emf"/><Relationship Id="rId5" Type="http://schemas.openxmlformats.org/officeDocument/2006/relationships/oleObject" Target="../embeddings/oleObject789.bin"/><Relationship Id="rId15" Type="http://schemas.openxmlformats.org/officeDocument/2006/relationships/oleObject" Target="../embeddings/oleObject794.bin"/><Relationship Id="rId23" Type="http://schemas.openxmlformats.org/officeDocument/2006/relationships/oleObject" Target="../embeddings/oleObject798.bin"/><Relationship Id="rId10" Type="http://schemas.openxmlformats.org/officeDocument/2006/relationships/image" Target="../media/image944.emf"/><Relationship Id="rId19" Type="http://schemas.openxmlformats.org/officeDocument/2006/relationships/oleObject" Target="../embeddings/oleObject796.bin"/><Relationship Id="rId4" Type="http://schemas.openxmlformats.org/officeDocument/2006/relationships/image" Target="../media/image941.emf"/><Relationship Id="rId9" Type="http://schemas.openxmlformats.org/officeDocument/2006/relationships/oleObject" Target="../embeddings/oleObject791.bin"/><Relationship Id="rId14" Type="http://schemas.openxmlformats.org/officeDocument/2006/relationships/image" Target="../media/image946.emf"/><Relationship Id="rId22" Type="http://schemas.openxmlformats.org/officeDocument/2006/relationships/image" Target="../media/image950.emf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5.emf"/><Relationship Id="rId13" Type="http://schemas.openxmlformats.org/officeDocument/2006/relationships/oleObject" Target="../embeddings/oleObject805.bin"/><Relationship Id="rId18" Type="http://schemas.openxmlformats.org/officeDocument/2006/relationships/image" Target="../media/image960.emf"/><Relationship Id="rId26" Type="http://schemas.openxmlformats.org/officeDocument/2006/relationships/image" Target="../media/image964.emf"/><Relationship Id="rId3" Type="http://schemas.openxmlformats.org/officeDocument/2006/relationships/oleObject" Target="../embeddings/oleObject800.bin"/><Relationship Id="rId21" Type="http://schemas.openxmlformats.org/officeDocument/2006/relationships/oleObject" Target="../embeddings/oleObject809.bin"/><Relationship Id="rId7" Type="http://schemas.openxmlformats.org/officeDocument/2006/relationships/oleObject" Target="../embeddings/oleObject802.bin"/><Relationship Id="rId12" Type="http://schemas.openxmlformats.org/officeDocument/2006/relationships/image" Target="../media/image957.emf"/><Relationship Id="rId17" Type="http://schemas.openxmlformats.org/officeDocument/2006/relationships/oleObject" Target="../embeddings/oleObject807.bin"/><Relationship Id="rId25" Type="http://schemas.openxmlformats.org/officeDocument/2006/relationships/oleObject" Target="../embeddings/oleObject811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959.emf"/><Relationship Id="rId20" Type="http://schemas.openxmlformats.org/officeDocument/2006/relationships/image" Target="../media/image961.emf"/><Relationship Id="rId29" Type="http://schemas.openxmlformats.org/officeDocument/2006/relationships/oleObject" Target="../embeddings/oleObject813.bin"/><Relationship Id="rId1" Type="http://schemas.openxmlformats.org/officeDocument/2006/relationships/vmlDrawing" Target="../drawings/vmlDrawing61.vml"/><Relationship Id="rId6" Type="http://schemas.openxmlformats.org/officeDocument/2006/relationships/image" Target="../media/image954.emf"/><Relationship Id="rId11" Type="http://schemas.openxmlformats.org/officeDocument/2006/relationships/oleObject" Target="../embeddings/oleObject804.bin"/><Relationship Id="rId24" Type="http://schemas.openxmlformats.org/officeDocument/2006/relationships/image" Target="../media/image963.emf"/><Relationship Id="rId5" Type="http://schemas.openxmlformats.org/officeDocument/2006/relationships/oleObject" Target="../embeddings/oleObject801.bin"/><Relationship Id="rId15" Type="http://schemas.openxmlformats.org/officeDocument/2006/relationships/oleObject" Target="../embeddings/oleObject806.bin"/><Relationship Id="rId23" Type="http://schemas.openxmlformats.org/officeDocument/2006/relationships/oleObject" Target="../embeddings/oleObject810.bin"/><Relationship Id="rId28" Type="http://schemas.openxmlformats.org/officeDocument/2006/relationships/image" Target="../media/image965.emf"/><Relationship Id="rId10" Type="http://schemas.openxmlformats.org/officeDocument/2006/relationships/image" Target="../media/image956.emf"/><Relationship Id="rId19" Type="http://schemas.openxmlformats.org/officeDocument/2006/relationships/oleObject" Target="../embeddings/oleObject808.bin"/><Relationship Id="rId4" Type="http://schemas.openxmlformats.org/officeDocument/2006/relationships/image" Target="../media/image953.emf"/><Relationship Id="rId9" Type="http://schemas.openxmlformats.org/officeDocument/2006/relationships/oleObject" Target="../embeddings/oleObject803.bin"/><Relationship Id="rId14" Type="http://schemas.openxmlformats.org/officeDocument/2006/relationships/image" Target="../media/image958.emf"/><Relationship Id="rId22" Type="http://schemas.openxmlformats.org/officeDocument/2006/relationships/image" Target="../media/image962.emf"/><Relationship Id="rId27" Type="http://schemas.openxmlformats.org/officeDocument/2006/relationships/oleObject" Target="../embeddings/oleObject812.bin"/><Relationship Id="rId30" Type="http://schemas.openxmlformats.org/officeDocument/2006/relationships/image" Target="../media/image966.emf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9.emf"/><Relationship Id="rId13" Type="http://schemas.openxmlformats.org/officeDocument/2006/relationships/oleObject" Target="../embeddings/oleObject819.bin"/><Relationship Id="rId18" Type="http://schemas.openxmlformats.org/officeDocument/2006/relationships/image" Target="../media/image974.emf"/><Relationship Id="rId3" Type="http://schemas.openxmlformats.org/officeDocument/2006/relationships/oleObject" Target="../embeddings/oleObject814.bin"/><Relationship Id="rId7" Type="http://schemas.openxmlformats.org/officeDocument/2006/relationships/oleObject" Target="../embeddings/oleObject816.bin"/><Relationship Id="rId12" Type="http://schemas.openxmlformats.org/officeDocument/2006/relationships/image" Target="../media/image971.emf"/><Relationship Id="rId17" Type="http://schemas.openxmlformats.org/officeDocument/2006/relationships/oleObject" Target="../embeddings/oleObject821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973.emf"/><Relationship Id="rId1" Type="http://schemas.openxmlformats.org/officeDocument/2006/relationships/vmlDrawing" Target="../drawings/vmlDrawing62.vml"/><Relationship Id="rId6" Type="http://schemas.openxmlformats.org/officeDocument/2006/relationships/image" Target="../media/image968.emf"/><Relationship Id="rId11" Type="http://schemas.openxmlformats.org/officeDocument/2006/relationships/oleObject" Target="../embeddings/oleObject818.bin"/><Relationship Id="rId5" Type="http://schemas.openxmlformats.org/officeDocument/2006/relationships/oleObject" Target="../embeddings/oleObject815.bin"/><Relationship Id="rId15" Type="http://schemas.openxmlformats.org/officeDocument/2006/relationships/oleObject" Target="../embeddings/oleObject820.bin"/><Relationship Id="rId10" Type="http://schemas.openxmlformats.org/officeDocument/2006/relationships/image" Target="../media/image970.emf"/><Relationship Id="rId4" Type="http://schemas.openxmlformats.org/officeDocument/2006/relationships/image" Target="../media/image967.emf"/><Relationship Id="rId9" Type="http://schemas.openxmlformats.org/officeDocument/2006/relationships/oleObject" Target="../embeddings/oleObject817.bin"/><Relationship Id="rId14" Type="http://schemas.openxmlformats.org/officeDocument/2006/relationships/image" Target="../media/image972.emf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7.emf"/><Relationship Id="rId13" Type="http://schemas.openxmlformats.org/officeDocument/2006/relationships/oleObject" Target="../embeddings/oleObject827.bin"/><Relationship Id="rId3" Type="http://schemas.openxmlformats.org/officeDocument/2006/relationships/oleObject" Target="../embeddings/oleObject822.bin"/><Relationship Id="rId7" Type="http://schemas.openxmlformats.org/officeDocument/2006/relationships/oleObject" Target="../embeddings/oleObject824.bin"/><Relationship Id="rId12" Type="http://schemas.openxmlformats.org/officeDocument/2006/relationships/image" Target="../media/image979.emf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63.vml"/><Relationship Id="rId6" Type="http://schemas.openxmlformats.org/officeDocument/2006/relationships/image" Target="../media/image976.emf"/><Relationship Id="rId11" Type="http://schemas.openxmlformats.org/officeDocument/2006/relationships/oleObject" Target="../embeddings/oleObject826.bin"/><Relationship Id="rId5" Type="http://schemas.openxmlformats.org/officeDocument/2006/relationships/oleObject" Target="../embeddings/oleObject823.bin"/><Relationship Id="rId10" Type="http://schemas.openxmlformats.org/officeDocument/2006/relationships/image" Target="../media/image978.emf"/><Relationship Id="rId4" Type="http://schemas.openxmlformats.org/officeDocument/2006/relationships/image" Target="../media/image975.emf"/><Relationship Id="rId9" Type="http://schemas.openxmlformats.org/officeDocument/2006/relationships/oleObject" Target="../embeddings/oleObject825.bin"/><Relationship Id="rId14" Type="http://schemas.openxmlformats.org/officeDocument/2006/relationships/image" Target="../media/image980.emf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3.emf"/><Relationship Id="rId13" Type="http://schemas.openxmlformats.org/officeDocument/2006/relationships/oleObject" Target="../embeddings/oleObject833.bin"/><Relationship Id="rId18" Type="http://schemas.openxmlformats.org/officeDocument/2006/relationships/image" Target="../media/image988.emf"/><Relationship Id="rId26" Type="http://schemas.openxmlformats.org/officeDocument/2006/relationships/image" Target="../media/image992.emf"/><Relationship Id="rId3" Type="http://schemas.openxmlformats.org/officeDocument/2006/relationships/oleObject" Target="../embeddings/oleObject828.bin"/><Relationship Id="rId21" Type="http://schemas.openxmlformats.org/officeDocument/2006/relationships/oleObject" Target="../embeddings/oleObject837.bin"/><Relationship Id="rId7" Type="http://schemas.openxmlformats.org/officeDocument/2006/relationships/oleObject" Target="../embeddings/oleObject830.bin"/><Relationship Id="rId12" Type="http://schemas.openxmlformats.org/officeDocument/2006/relationships/image" Target="../media/image985.emf"/><Relationship Id="rId17" Type="http://schemas.openxmlformats.org/officeDocument/2006/relationships/oleObject" Target="../embeddings/oleObject835.bin"/><Relationship Id="rId25" Type="http://schemas.openxmlformats.org/officeDocument/2006/relationships/oleObject" Target="../embeddings/oleObject839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987.emf"/><Relationship Id="rId20" Type="http://schemas.openxmlformats.org/officeDocument/2006/relationships/image" Target="../media/image989.emf"/><Relationship Id="rId1" Type="http://schemas.openxmlformats.org/officeDocument/2006/relationships/vmlDrawing" Target="../drawings/vmlDrawing64.vml"/><Relationship Id="rId6" Type="http://schemas.openxmlformats.org/officeDocument/2006/relationships/image" Target="../media/image982.emf"/><Relationship Id="rId11" Type="http://schemas.openxmlformats.org/officeDocument/2006/relationships/oleObject" Target="../embeddings/oleObject832.bin"/><Relationship Id="rId24" Type="http://schemas.openxmlformats.org/officeDocument/2006/relationships/image" Target="../media/image991.emf"/><Relationship Id="rId5" Type="http://schemas.openxmlformats.org/officeDocument/2006/relationships/oleObject" Target="../embeddings/oleObject829.bin"/><Relationship Id="rId15" Type="http://schemas.openxmlformats.org/officeDocument/2006/relationships/oleObject" Target="../embeddings/oleObject834.bin"/><Relationship Id="rId23" Type="http://schemas.openxmlformats.org/officeDocument/2006/relationships/oleObject" Target="../embeddings/oleObject838.bin"/><Relationship Id="rId28" Type="http://schemas.openxmlformats.org/officeDocument/2006/relationships/image" Target="../media/image993.emf"/><Relationship Id="rId10" Type="http://schemas.openxmlformats.org/officeDocument/2006/relationships/image" Target="../media/image984.emf"/><Relationship Id="rId19" Type="http://schemas.openxmlformats.org/officeDocument/2006/relationships/oleObject" Target="../embeddings/oleObject836.bin"/><Relationship Id="rId4" Type="http://schemas.openxmlformats.org/officeDocument/2006/relationships/image" Target="../media/image981.emf"/><Relationship Id="rId9" Type="http://schemas.openxmlformats.org/officeDocument/2006/relationships/oleObject" Target="../embeddings/oleObject831.bin"/><Relationship Id="rId14" Type="http://schemas.openxmlformats.org/officeDocument/2006/relationships/image" Target="../media/image986.emf"/><Relationship Id="rId22" Type="http://schemas.openxmlformats.org/officeDocument/2006/relationships/image" Target="../media/image990.emf"/><Relationship Id="rId27" Type="http://schemas.openxmlformats.org/officeDocument/2006/relationships/oleObject" Target="../embeddings/oleObject840.bin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75.bin"/><Relationship Id="rId18" Type="http://schemas.openxmlformats.org/officeDocument/2006/relationships/image" Target="../media/image84.emf"/><Relationship Id="rId26" Type="http://schemas.openxmlformats.org/officeDocument/2006/relationships/image" Target="../media/image88.emf"/><Relationship Id="rId39" Type="http://schemas.openxmlformats.org/officeDocument/2006/relationships/image" Target="../media/image94.emf"/><Relationship Id="rId21" Type="http://schemas.openxmlformats.org/officeDocument/2006/relationships/oleObject" Target="../embeddings/oleObject79.bin"/><Relationship Id="rId34" Type="http://schemas.openxmlformats.org/officeDocument/2006/relationships/oleObject" Target="../embeddings/oleObject85.bin"/><Relationship Id="rId42" Type="http://schemas.openxmlformats.org/officeDocument/2006/relationships/oleObject" Target="../embeddings/oleObject89.bin"/><Relationship Id="rId47" Type="http://schemas.openxmlformats.org/officeDocument/2006/relationships/image" Target="../media/image98.emf"/><Relationship Id="rId50" Type="http://schemas.openxmlformats.org/officeDocument/2006/relationships/oleObject" Target="../embeddings/oleObject93.bin"/><Relationship Id="rId55" Type="http://schemas.openxmlformats.org/officeDocument/2006/relationships/image" Target="../media/image102.emf"/><Relationship Id="rId7" Type="http://schemas.openxmlformats.org/officeDocument/2006/relationships/oleObject" Target="../embeddings/oleObject72.bin"/><Relationship Id="rId2" Type="http://schemas.openxmlformats.org/officeDocument/2006/relationships/slideLayout" Target="../slideLayouts/slideLayout154.xml"/><Relationship Id="rId16" Type="http://schemas.openxmlformats.org/officeDocument/2006/relationships/image" Target="../media/image83.emf"/><Relationship Id="rId29" Type="http://schemas.openxmlformats.org/officeDocument/2006/relationships/image" Target="../media/image89.emf"/><Relationship Id="rId11" Type="http://schemas.openxmlformats.org/officeDocument/2006/relationships/oleObject" Target="../embeddings/oleObject74.bin"/><Relationship Id="rId24" Type="http://schemas.openxmlformats.org/officeDocument/2006/relationships/image" Target="../media/image87.emf"/><Relationship Id="rId32" Type="http://schemas.openxmlformats.org/officeDocument/2006/relationships/oleObject" Target="../embeddings/oleObject84.bin"/><Relationship Id="rId37" Type="http://schemas.openxmlformats.org/officeDocument/2006/relationships/image" Target="../media/image93.emf"/><Relationship Id="rId40" Type="http://schemas.openxmlformats.org/officeDocument/2006/relationships/oleObject" Target="../embeddings/oleObject88.bin"/><Relationship Id="rId45" Type="http://schemas.openxmlformats.org/officeDocument/2006/relationships/image" Target="../media/image97.emf"/><Relationship Id="rId53" Type="http://schemas.openxmlformats.org/officeDocument/2006/relationships/image" Target="../media/image101.emf"/><Relationship Id="rId5" Type="http://schemas.openxmlformats.org/officeDocument/2006/relationships/oleObject" Target="../embeddings/oleObject71.bin"/><Relationship Id="rId10" Type="http://schemas.openxmlformats.org/officeDocument/2006/relationships/image" Target="../media/image80.emf"/><Relationship Id="rId19" Type="http://schemas.openxmlformats.org/officeDocument/2006/relationships/oleObject" Target="../embeddings/oleObject78.bin"/><Relationship Id="rId31" Type="http://schemas.openxmlformats.org/officeDocument/2006/relationships/image" Target="../media/image90.emf"/><Relationship Id="rId44" Type="http://schemas.openxmlformats.org/officeDocument/2006/relationships/oleObject" Target="../embeddings/oleObject90.bin"/><Relationship Id="rId52" Type="http://schemas.openxmlformats.org/officeDocument/2006/relationships/oleObject" Target="../embeddings/oleObject94.bin"/><Relationship Id="rId4" Type="http://schemas.openxmlformats.org/officeDocument/2006/relationships/image" Target="../media/image77.emf"/><Relationship Id="rId9" Type="http://schemas.openxmlformats.org/officeDocument/2006/relationships/oleObject" Target="../embeddings/oleObject73.bin"/><Relationship Id="rId14" Type="http://schemas.openxmlformats.org/officeDocument/2006/relationships/image" Target="../media/image82.emf"/><Relationship Id="rId22" Type="http://schemas.openxmlformats.org/officeDocument/2006/relationships/image" Target="../media/image86.emf"/><Relationship Id="rId27" Type="http://schemas.openxmlformats.org/officeDocument/2006/relationships/image" Target="../media/image103.emf"/><Relationship Id="rId30" Type="http://schemas.openxmlformats.org/officeDocument/2006/relationships/oleObject" Target="../embeddings/oleObject83.bin"/><Relationship Id="rId35" Type="http://schemas.openxmlformats.org/officeDocument/2006/relationships/image" Target="../media/image92.emf"/><Relationship Id="rId43" Type="http://schemas.openxmlformats.org/officeDocument/2006/relationships/image" Target="../media/image96.emf"/><Relationship Id="rId48" Type="http://schemas.openxmlformats.org/officeDocument/2006/relationships/oleObject" Target="../embeddings/oleObject92.bin"/><Relationship Id="rId56" Type="http://schemas.openxmlformats.org/officeDocument/2006/relationships/image" Target="../media/image104.emf"/><Relationship Id="rId8" Type="http://schemas.openxmlformats.org/officeDocument/2006/relationships/image" Target="../media/image79.emf"/><Relationship Id="rId51" Type="http://schemas.openxmlformats.org/officeDocument/2006/relationships/image" Target="../media/image100.emf"/><Relationship Id="rId3" Type="http://schemas.openxmlformats.org/officeDocument/2006/relationships/oleObject" Target="../embeddings/oleObject70.bin"/><Relationship Id="rId12" Type="http://schemas.openxmlformats.org/officeDocument/2006/relationships/image" Target="../media/image81.emf"/><Relationship Id="rId17" Type="http://schemas.openxmlformats.org/officeDocument/2006/relationships/oleObject" Target="../embeddings/oleObject77.bin"/><Relationship Id="rId25" Type="http://schemas.openxmlformats.org/officeDocument/2006/relationships/oleObject" Target="../embeddings/oleObject81.bin"/><Relationship Id="rId33" Type="http://schemas.openxmlformats.org/officeDocument/2006/relationships/image" Target="../media/image91.emf"/><Relationship Id="rId38" Type="http://schemas.openxmlformats.org/officeDocument/2006/relationships/oleObject" Target="../embeddings/oleObject87.bin"/><Relationship Id="rId46" Type="http://schemas.openxmlformats.org/officeDocument/2006/relationships/oleObject" Target="../embeddings/oleObject91.bin"/><Relationship Id="rId20" Type="http://schemas.openxmlformats.org/officeDocument/2006/relationships/image" Target="../media/image85.emf"/><Relationship Id="rId41" Type="http://schemas.openxmlformats.org/officeDocument/2006/relationships/image" Target="../media/image95.emf"/><Relationship Id="rId54" Type="http://schemas.openxmlformats.org/officeDocument/2006/relationships/oleObject" Target="../embeddings/oleObject95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78.emf"/><Relationship Id="rId15" Type="http://schemas.openxmlformats.org/officeDocument/2006/relationships/oleObject" Target="../embeddings/oleObject76.bin"/><Relationship Id="rId23" Type="http://schemas.openxmlformats.org/officeDocument/2006/relationships/oleObject" Target="../embeddings/oleObject80.bin"/><Relationship Id="rId28" Type="http://schemas.openxmlformats.org/officeDocument/2006/relationships/oleObject" Target="../embeddings/oleObject82.bin"/><Relationship Id="rId36" Type="http://schemas.openxmlformats.org/officeDocument/2006/relationships/oleObject" Target="../embeddings/oleObject86.bin"/><Relationship Id="rId49" Type="http://schemas.openxmlformats.org/officeDocument/2006/relationships/image" Target="../media/image99.emf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6.wmf"/><Relationship Id="rId3" Type="http://schemas.openxmlformats.org/officeDocument/2006/relationships/oleObject" Target="../embeddings/oleObject841.bin"/><Relationship Id="rId7" Type="http://schemas.openxmlformats.org/officeDocument/2006/relationships/oleObject" Target="../embeddings/oleObject843.bin"/><Relationship Id="rId12" Type="http://schemas.openxmlformats.org/officeDocument/2006/relationships/image" Target="../media/image998.wmf"/><Relationship Id="rId2" Type="http://schemas.openxmlformats.org/officeDocument/2006/relationships/slideLayout" Target="../slideLayouts/slideLayout142.xml"/><Relationship Id="rId1" Type="http://schemas.openxmlformats.org/officeDocument/2006/relationships/vmlDrawing" Target="../drawings/vmlDrawing65.vml"/><Relationship Id="rId6" Type="http://schemas.openxmlformats.org/officeDocument/2006/relationships/image" Target="../media/image995.wmf"/><Relationship Id="rId11" Type="http://schemas.openxmlformats.org/officeDocument/2006/relationships/oleObject" Target="../embeddings/oleObject845.bin"/><Relationship Id="rId5" Type="http://schemas.openxmlformats.org/officeDocument/2006/relationships/oleObject" Target="../embeddings/oleObject842.bin"/><Relationship Id="rId10" Type="http://schemas.openxmlformats.org/officeDocument/2006/relationships/image" Target="../media/image997.wmf"/><Relationship Id="rId4" Type="http://schemas.openxmlformats.org/officeDocument/2006/relationships/image" Target="../media/image994.wmf"/><Relationship Id="rId9" Type="http://schemas.openxmlformats.org/officeDocument/2006/relationships/oleObject" Target="../embeddings/oleObject844.bin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0.emf"/><Relationship Id="rId7" Type="http://schemas.openxmlformats.org/officeDocument/2006/relationships/image" Target="../media/image1004.emf"/><Relationship Id="rId2" Type="http://schemas.openxmlformats.org/officeDocument/2006/relationships/image" Target="../media/image99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3.emf"/><Relationship Id="rId5" Type="http://schemas.openxmlformats.org/officeDocument/2006/relationships/image" Target="../media/image1002.emf"/><Relationship Id="rId4" Type="http://schemas.openxmlformats.org/officeDocument/2006/relationships/image" Target="../media/image1001.emf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7.emf"/><Relationship Id="rId13" Type="http://schemas.openxmlformats.org/officeDocument/2006/relationships/oleObject" Target="../embeddings/oleObject851.bin"/><Relationship Id="rId18" Type="http://schemas.openxmlformats.org/officeDocument/2006/relationships/image" Target="../media/image1012.emf"/><Relationship Id="rId26" Type="http://schemas.openxmlformats.org/officeDocument/2006/relationships/image" Target="../media/image1016.emf"/><Relationship Id="rId3" Type="http://schemas.openxmlformats.org/officeDocument/2006/relationships/oleObject" Target="../embeddings/oleObject846.bin"/><Relationship Id="rId21" Type="http://schemas.openxmlformats.org/officeDocument/2006/relationships/oleObject" Target="../embeddings/oleObject855.bin"/><Relationship Id="rId7" Type="http://schemas.openxmlformats.org/officeDocument/2006/relationships/oleObject" Target="../embeddings/oleObject848.bin"/><Relationship Id="rId12" Type="http://schemas.openxmlformats.org/officeDocument/2006/relationships/image" Target="../media/image1009.emf"/><Relationship Id="rId17" Type="http://schemas.openxmlformats.org/officeDocument/2006/relationships/oleObject" Target="../embeddings/oleObject853.bin"/><Relationship Id="rId25" Type="http://schemas.openxmlformats.org/officeDocument/2006/relationships/oleObject" Target="../embeddings/oleObject857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011.emf"/><Relationship Id="rId20" Type="http://schemas.openxmlformats.org/officeDocument/2006/relationships/image" Target="../media/image1013.emf"/><Relationship Id="rId1" Type="http://schemas.openxmlformats.org/officeDocument/2006/relationships/vmlDrawing" Target="../drawings/vmlDrawing66.vml"/><Relationship Id="rId6" Type="http://schemas.openxmlformats.org/officeDocument/2006/relationships/image" Target="../media/image1006.emf"/><Relationship Id="rId11" Type="http://schemas.openxmlformats.org/officeDocument/2006/relationships/oleObject" Target="../embeddings/oleObject850.bin"/><Relationship Id="rId24" Type="http://schemas.openxmlformats.org/officeDocument/2006/relationships/image" Target="../media/image1015.emf"/><Relationship Id="rId5" Type="http://schemas.openxmlformats.org/officeDocument/2006/relationships/oleObject" Target="../embeddings/oleObject847.bin"/><Relationship Id="rId15" Type="http://schemas.openxmlformats.org/officeDocument/2006/relationships/oleObject" Target="../embeddings/oleObject852.bin"/><Relationship Id="rId23" Type="http://schemas.openxmlformats.org/officeDocument/2006/relationships/oleObject" Target="../embeddings/oleObject856.bin"/><Relationship Id="rId28" Type="http://schemas.openxmlformats.org/officeDocument/2006/relationships/image" Target="../media/image1017.emf"/><Relationship Id="rId10" Type="http://schemas.openxmlformats.org/officeDocument/2006/relationships/image" Target="../media/image1008.emf"/><Relationship Id="rId19" Type="http://schemas.openxmlformats.org/officeDocument/2006/relationships/oleObject" Target="../embeddings/oleObject854.bin"/><Relationship Id="rId4" Type="http://schemas.openxmlformats.org/officeDocument/2006/relationships/image" Target="../media/image1005.emf"/><Relationship Id="rId9" Type="http://schemas.openxmlformats.org/officeDocument/2006/relationships/oleObject" Target="../embeddings/oleObject849.bin"/><Relationship Id="rId14" Type="http://schemas.openxmlformats.org/officeDocument/2006/relationships/image" Target="../media/image1010.emf"/><Relationship Id="rId22" Type="http://schemas.openxmlformats.org/officeDocument/2006/relationships/image" Target="../media/image1014.emf"/><Relationship Id="rId27" Type="http://schemas.openxmlformats.org/officeDocument/2006/relationships/oleObject" Target="../embeddings/oleObject858.bin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0.emf"/><Relationship Id="rId13" Type="http://schemas.openxmlformats.org/officeDocument/2006/relationships/oleObject" Target="../embeddings/oleObject864.bin"/><Relationship Id="rId18" Type="http://schemas.openxmlformats.org/officeDocument/2006/relationships/image" Target="../media/image1025.emf"/><Relationship Id="rId26" Type="http://schemas.openxmlformats.org/officeDocument/2006/relationships/image" Target="../media/image1029.emf"/><Relationship Id="rId3" Type="http://schemas.openxmlformats.org/officeDocument/2006/relationships/oleObject" Target="../embeddings/oleObject859.bin"/><Relationship Id="rId21" Type="http://schemas.openxmlformats.org/officeDocument/2006/relationships/oleObject" Target="../embeddings/oleObject868.bin"/><Relationship Id="rId7" Type="http://schemas.openxmlformats.org/officeDocument/2006/relationships/oleObject" Target="../embeddings/oleObject861.bin"/><Relationship Id="rId12" Type="http://schemas.openxmlformats.org/officeDocument/2006/relationships/image" Target="../media/image1022.emf"/><Relationship Id="rId17" Type="http://schemas.openxmlformats.org/officeDocument/2006/relationships/oleObject" Target="../embeddings/oleObject866.bin"/><Relationship Id="rId25" Type="http://schemas.openxmlformats.org/officeDocument/2006/relationships/oleObject" Target="../embeddings/oleObject870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024.emf"/><Relationship Id="rId20" Type="http://schemas.openxmlformats.org/officeDocument/2006/relationships/image" Target="../media/image1026.emf"/><Relationship Id="rId29" Type="http://schemas.openxmlformats.org/officeDocument/2006/relationships/image" Target="../media/image1031.png"/><Relationship Id="rId1" Type="http://schemas.openxmlformats.org/officeDocument/2006/relationships/vmlDrawing" Target="../drawings/vmlDrawing67.vml"/><Relationship Id="rId6" Type="http://schemas.openxmlformats.org/officeDocument/2006/relationships/image" Target="../media/image1019.emf"/><Relationship Id="rId11" Type="http://schemas.openxmlformats.org/officeDocument/2006/relationships/oleObject" Target="../embeddings/oleObject863.bin"/><Relationship Id="rId24" Type="http://schemas.openxmlformats.org/officeDocument/2006/relationships/image" Target="../media/image1028.emf"/><Relationship Id="rId5" Type="http://schemas.openxmlformats.org/officeDocument/2006/relationships/oleObject" Target="../embeddings/oleObject860.bin"/><Relationship Id="rId15" Type="http://schemas.openxmlformats.org/officeDocument/2006/relationships/oleObject" Target="../embeddings/oleObject865.bin"/><Relationship Id="rId23" Type="http://schemas.openxmlformats.org/officeDocument/2006/relationships/oleObject" Target="../embeddings/oleObject869.bin"/><Relationship Id="rId28" Type="http://schemas.openxmlformats.org/officeDocument/2006/relationships/image" Target="../media/image1030.emf"/><Relationship Id="rId10" Type="http://schemas.openxmlformats.org/officeDocument/2006/relationships/image" Target="../media/image1021.emf"/><Relationship Id="rId19" Type="http://schemas.openxmlformats.org/officeDocument/2006/relationships/oleObject" Target="../embeddings/oleObject867.bin"/><Relationship Id="rId4" Type="http://schemas.openxmlformats.org/officeDocument/2006/relationships/image" Target="../media/image1018.emf"/><Relationship Id="rId9" Type="http://schemas.openxmlformats.org/officeDocument/2006/relationships/oleObject" Target="../embeddings/oleObject862.bin"/><Relationship Id="rId14" Type="http://schemas.openxmlformats.org/officeDocument/2006/relationships/image" Target="../media/image1023.emf"/><Relationship Id="rId22" Type="http://schemas.openxmlformats.org/officeDocument/2006/relationships/image" Target="../media/image1027.emf"/><Relationship Id="rId27" Type="http://schemas.openxmlformats.org/officeDocument/2006/relationships/oleObject" Target="../embeddings/oleObject871.bin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4.emf"/><Relationship Id="rId13" Type="http://schemas.openxmlformats.org/officeDocument/2006/relationships/oleObject" Target="../embeddings/oleObject877.bin"/><Relationship Id="rId18" Type="http://schemas.openxmlformats.org/officeDocument/2006/relationships/image" Target="../media/image1039.emf"/><Relationship Id="rId26" Type="http://schemas.openxmlformats.org/officeDocument/2006/relationships/image" Target="../media/image1043.emf"/><Relationship Id="rId3" Type="http://schemas.openxmlformats.org/officeDocument/2006/relationships/oleObject" Target="../embeddings/oleObject872.bin"/><Relationship Id="rId21" Type="http://schemas.openxmlformats.org/officeDocument/2006/relationships/oleObject" Target="../embeddings/oleObject881.bin"/><Relationship Id="rId7" Type="http://schemas.openxmlformats.org/officeDocument/2006/relationships/oleObject" Target="../embeddings/oleObject874.bin"/><Relationship Id="rId12" Type="http://schemas.openxmlformats.org/officeDocument/2006/relationships/image" Target="../media/image1036.emf"/><Relationship Id="rId17" Type="http://schemas.openxmlformats.org/officeDocument/2006/relationships/oleObject" Target="../embeddings/oleObject879.bin"/><Relationship Id="rId25" Type="http://schemas.openxmlformats.org/officeDocument/2006/relationships/oleObject" Target="../embeddings/oleObject883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038.emf"/><Relationship Id="rId20" Type="http://schemas.openxmlformats.org/officeDocument/2006/relationships/image" Target="../media/image1040.emf"/><Relationship Id="rId29" Type="http://schemas.openxmlformats.org/officeDocument/2006/relationships/oleObject" Target="../embeddings/oleObject885.bin"/><Relationship Id="rId1" Type="http://schemas.openxmlformats.org/officeDocument/2006/relationships/vmlDrawing" Target="../drawings/vmlDrawing68.vml"/><Relationship Id="rId6" Type="http://schemas.openxmlformats.org/officeDocument/2006/relationships/image" Target="../media/image1033.emf"/><Relationship Id="rId11" Type="http://schemas.openxmlformats.org/officeDocument/2006/relationships/oleObject" Target="../embeddings/oleObject876.bin"/><Relationship Id="rId24" Type="http://schemas.openxmlformats.org/officeDocument/2006/relationships/image" Target="../media/image1042.emf"/><Relationship Id="rId5" Type="http://schemas.openxmlformats.org/officeDocument/2006/relationships/oleObject" Target="../embeddings/oleObject873.bin"/><Relationship Id="rId15" Type="http://schemas.openxmlformats.org/officeDocument/2006/relationships/oleObject" Target="../embeddings/oleObject878.bin"/><Relationship Id="rId23" Type="http://schemas.openxmlformats.org/officeDocument/2006/relationships/oleObject" Target="../embeddings/oleObject882.bin"/><Relationship Id="rId28" Type="http://schemas.openxmlformats.org/officeDocument/2006/relationships/image" Target="../media/image1044.emf"/><Relationship Id="rId10" Type="http://schemas.openxmlformats.org/officeDocument/2006/relationships/image" Target="../media/image1035.emf"/><Relationship Id="rId19" Type="http://schemas.openxmlformats.org/officeDocument/2006/relationships/oleObject" Target="../embeddings/oleObject880.bin"/><Relationship Id="rId4" Type="http://schemas.openxmlformats.org/officeDocument/2006/relationships/image" Target="../media/image1032.emf"/><Relationship Id="rId9" Type="http://schemas.openxmlformats.org/officeDocument/2006/relationships/oleObject" Target="../embeddings/oleObject875.bin"/><Relationship Id="rId14" Type="http://schemas.openxmlformats.org/officeDocument/2006/relationships/image" Target="../media/image1037.emf"/><Relationship Id="rId22" Type="http://schemas.openxmlformats.org/officeDocument/2006/relationships/image" Target="../media/image1041.emf"/><Relationship Id="rId27" Type="http://schemas.openxmlformats.org/officeDocument/2006/relationships/oleObject" Target="../embeddings/oleObject884.bin"/><Relationship Id="rId30" Type="http://schemas.openxmlformats.org/officeDocument/2006/relationships/image" Target="../media/image1045.emf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8.emf"/><Relationship Id="rId13" Type="http://schemas.openxmlformats.org/officeDocument/2006/relationships/oleObject" Target="../embeddings/oleObject891.bin"/><Relationship Id="rId18" Type="http://schemas.openxmlformats.org/officeDocument/2006/relationships/image" Target="../media/image1053.emf"/><Relationship Id="rId26" Type="http://schemas.openxmlformats.org/officeDocument/2006/relationships/image" Target="../media/image1057.emf"/><Relationship Id="rId3" Type="http://schemas.openxmlformats.org/officeDocument/2006/relationships/oleObject" Target="../embeddings/oleObject886.bin"/><Relationship Id="rId21" Type="http://schemas.openxmlformats.org/officeDocument/2006/relationships/oleObject" Target="../embeddings/oleObject895.bin"/><Relationship Id="rId7" Type="http://schemas.openxmlformats.org/officeDocument/2006/relationships/oleObject" Target="../embeddings/oleObject888.bin"/><Relationship Id="rId12" Type="http://schemas.openxmlformats.org/officeDocument/2006/relationships/image" Target="../media/image1050.emf"/><Relationship Id="rId17" Type="http://schemas.openxmlformats.org/officeDocument/2006/relationships/oleObject" Target="../embeddings/oleObject893.bin"/><Relationship Id="rId25" Type="http://schemas.openxmlformats.org/officeDocument/2006/relationships/oleObject" Target="../embeddings/oleObject897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052.emf"/><Relationship Id="rId20" Type="http://schemas.openxmlformats.org/officeDocument/2006/relationships/image" Target="../media/image1054.emf"/><Relationship Id="rId29" Type="http://schemas.openxmlformats.org/officeDocument/2006/relationships/oleObject" Target="../embeddings/oleObject899.bin"/><Relationship Id="rId1" Type="http://schemas.openxmlformats.org/officeDocument/2006/relationships/vmlDrawing" Target="../drawings/vmlDrawing69.vml"/><Relationship Id="rId6" Type="http://schemas.openxmlformats.org/officeDocument/2006/relationships/image" Target="../media/image1047.emf"/><Relationship Id="rId11" Type="http://schemas.openxmlformats.org/officeDocument/2006/relationships/oleObject" Target="../embeddings/oleObject890.bin"/><Relationship Id="rId24" Type="http://schemas.openxmlformats.org/officeDocument/2006/relationships/image" Target="../media/image1056.emf"/><Relationship Id="rId32" Type="http://schemas.openxmlformats.org/officeDocument/2006/relationships/image" Target="../media/image1060.emf"/><Relationship Id="rId5" Type="http://schemas.openxmlformats.org/officeDocument/2006/relationships/oleObject" Target="../embeddings/oleObject887.bin"/><Relationship Id="rId15" Type="http://schemas.openxmlformats.org/officeDocument/2006/relationships/oleObject" Target="../embeddings/oleObject892.bin"/><Relationship Id="rId23" Type="http://schemas.openxmlformats.org/officeDocument/2006/relationships/oleObject" Target="../embeddings/oleObject896.bin"/><Relationship Id="rId28" Type="http://schemas.openxmlformats.org/officeDocument/2006/relationships/image" Target="../media/image1058.emf"/><Relationship Id="rId10" Type="http://schemas.openxmlformats.org/officeDocument/2006/relationships/image" Target="../media/image1049.emf"/><Relationship Id="rId19" Type="http://schemas.openxmlformats.org/officeDocument/2006/relationships/oleObject" Target="../embeddings/oleObject894.bin"/><Relationship Id="rId31" Type="http://schemas.openxmlformats.org/officeDocument/2006/relationships/oleObject" Target="../embeddings/oleObject900.bin"/><Relationship Id="rId4" Type="http://schemas.openxmlformats.org/officeDocument/2006/relationships/image" Target="../media/image1046.emf"/><Relationship Id="rId9" Type="http://schemas.openxmlformats.org/officeDocument/2006/relationships/oleObject" Target="../embeddings/oleObject889.bin"/><Relationship Id="rId14" Type="http://schemas.openxmlformats.org/officeDocument/2006/relationships/image" Target="../media/image1051.emf"/><Relationship Id="rId22" Type="http://schemas.openxmlformats.org/officeDocument/2006/relationships/image" Target="../media/image1055.emf"/><Relationship Id="rId27" Type="http://schemas.openxmlformats.org/officeDocument/2006/relationships/oleObject" Target="../embeddings/oleObject898.bin"/><Relationship Id="rId30" Type="http://schemas.openxmlformats.org/officeDocument/2006/relationships/image" Target="../media/image1059.emf"/></Relationships>
</file>

<file path=ppt/slides/_rels/slide9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06.bin"/><Relationship Id="rId18" Type="http://schemas.openxmlformats.org/officeDocument/2006/relationships/image" Target="../media/image1068.emf"/><Relationship Id="rId26" Type="http://schemas.openxmlformats.org/officeDocument/2006/relationships/image" Target="../media/image1072.emf"/><Relationship Id="rId39" Type="http://schemas.openxmlformats.org/officeDocument/2006/relationships/oleObject" Target="../embeddings/oleObject919.bin"/><Relationship Id="rId21" Type="http://schemas.openxmlformats.org/officeDocument/2006/relationships/oleObject" Target="../embeddings/oleObject910.bin"/><Relationship Id="rId34" Type="http://schemas.openxmlformats.org/officeDocument/2006/relationships/image" Target="../media/image1076.emf"/><Relationship Id="rId42" Type="http://schemas.openxmlformats.org/officeDocument/2006/relationships/image" Target="../media/image1080.emf"/><Relationship Id="rId7" Type="http://schemas.openxmlformats.org/officeDocument/2006/relationships/oleObject" Target="../embeddings/oleObject903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067.emf"/><Relationship Id="rId20" Type="http://schemas.openxmlformats.org/officeDocument/2006/relationships/image" Target="../media/image1069.emf"/><Relationship Id="rId29" Type="http://schemas.openxmlformats.org/officeDocument/2006/relationships/oleObject" Target="../embeddings/oleObject914.bin"/><Relationship Id="rId41" Type="http://schemas.openxmlformats.org/officeDocument/2006/relationships/oleObject" Target="../embeddings/oleObject920.bin"/><Relationship Id="rId1" Type="http://schemas.openxmlformats.org/officeDocument/2006/relationships/vmlDrawing" Target="../drawings/vmlDrawing70.vml"/><Relationship Id="rId6" Type="http://schemas.openxmlformats.org/officeDocument/2006/relationships/image" Target="../media/image1062.emf"/><Relationship Id="rId11" Type="http://schemas.openxmlformats.org/officeDocument/2006/relationships/oleObject" Target="../embeddings/oleObject905.bin"/><Relationship Id="rId24" Type="http://schemas.openxmlformats.org/officeDocument/2006/relationships/image" Target="../media/image1071.emf"/><Relationship Id="rId32" Type="http://schemas.openxmlformats.org/officeDocument/2006/relationships/image" Target="../media/image1075.emf"/><Relationship Id="rId37" Type="http://schemas.openxmlformats.org/officeDocument/2006/relationships/oleObject" Target="../embeddings/oleObject918.bin"/><Relationship Id="rId40" Type="http://schemas.openxmlformats.org/officeDocument/2006/relationships/image" Target="../media/image1079.emf"/><Relationship Id="rId5" Type="http://schemas.openxmlformats.org/officeDocument/2006/relationships/oleObject" Target="../embeddings/oleObject902.bin"/><Relationship Id="rId15" Type="http://schemas.openxmlformats.org/officeDocument/2006/relationships/oleObject" Target="../embeddings/oleObject907.bin"/><Relationship Id="rId23" Type="http://schemas.openxmlformats.org/officeDocument/2006/relationships/oleObject" Target="../embeddings/oleObject911.bin"/><Relationship Id="rId28" Type="http://schemas.openxmlformats.org/officeDocument/2006/relationships/image" Target="../media/image1073.emf"/><Relationship Id="rId36" Type="http://schemas.openxmlformats.org/officeDocument/2006/relationships/image" Target="../media/image1077.emf"/><Relationship Id="rId10" Type="http://schemas.openxmlformats.org/officeDocument/2006/relationships/image" Target="../media/image1064.emf"/><Relationship Id="rId19" Type="http://schemas.openxmlformats.org/officeDocument/2006/relationships/oleObject" Target="../embeddings/oleObject909.bin"/><Relationship Id="rId31" Type="http://schemas.openxmlformats.org/officeDocument/2006/relationships/oleObject" Target="../embeddings/oleObject915.bin"/><Relationship Id="rId44" Type="http://schemas.openxmlformats.org/officeDocument/2006/relationships/image" Target="../media/image1081.emf"/><Relationship Id="rId4" Type="http://schemas.openxmlformats.org/officeDocument/2006/relationships/image" Target="../media/image1061.emf"/><Relationship Id="rId9" Type="http://schemas.openxmlformats.org/officeDocument/2006/relationships/oleObject" Target="../embeddings/oleObject904.bin"/><Relationship Id="rId14" Type="http://schemas.openxmlformats.org/officeDocument/2006/relationships/image" Target="../media/image1066.emf"/><Relationship Id="rId22" Type="http://schemas.openxmlformats.org/officeDocument/2006/relationships/image" Target="../media/image1070.emf"/><Relationship Id="rId27" Type="http://schemas.openxmlformats.org/officeDocument/2006/relationships/oleObject" Target="../embeddings/oleObject913.bin"/><Relationship Id="rId30" Type="http://schemas.openxmlformats.org/officeDocument/2006/relationships/image" Target="../media/image1074.emf"/><Relationship Id="rId35" Type="http://schemas.openxmlformats.org/officeDocument/2006/relationships/oleObject" Target="../embeddings/oleObject917.bin"/><Relationship Id="rId43" Type="http://schemas.openxmlformats.org/officeDocument/2006/relationships/oleObject" Target="../embeddings/oleObject921.bin"/><Relationship Id="rId8" Type="http://schemas.openxmlformats.org/officeDocument/2006/relationships/image" Target="../media/image1063.emf"/><Relationship Id="rId3" Type="http://schemas.openxmlformats.org/officeDocument/2006/relationships/oleObject" Target="../embeddings/oleObject901.bin"/><Relationship Id="rId12" Type="http://schemas.openxmlformats.org/officeDocument/2006/relationships/image" Target="../media/image1065.emf"/><Relationship Id="rId17" Type="http://schemas.openxmlformats.org/officeDocument/2006/relationships/oleObject" Target="../embeddings/oleObject908.bin"/><Relationship Id="rId25" Type="http://schemas.openxmlformats.org/officeDocument/2006/relationships/oleObject" Target="../embeddings/oleObject912.bin"/><Relationship Id="rId33" Type="http://schemas.openxmlformats.org/officeDocument/2006/relationships/oleObject" Target="../embeddings/oleObject916.bin"/><Relationship Id="rId38" Type="http://schemas.openxmlformats.org/officeDocument/2006/relationships/image" Target="../media/image1078.emf"/></Relationships>
</file>

<file path=ppt/slides/_rels/slide9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27.bin"/><Relationship Id="rId18" Type="http://schemas.openxmlformats.org/officeDocument/2006/relationships/image" Target="../media/image1089.emf"/><Relationship Id="rId26" Type="http://schemas.openxmlformats.org/officeDocument/2006/relationships/image" Target="../media/image1093.emf"/><Relationship Id="rId3" Type="http://schemas.openxmlformats.org/officeDocument/2006/relationships/oleObject" Target="../embeddings/oleObject922.bin"/><Relationship Id="rId21" Type="http://schemas.openxmlformats.org/officeDocument/2006/relationships/oleObject" Target="../embeddings/oleObject931.bin"/><Relationship Id="rId34" Type="http://schemas.openxmlformats.org/officeDocument/2006/relationships/image" Target="../media/image1097.emf"/><Relationship Id="rId7" Type="http://schemas.openxmlformats.org/officeDocument/2006/relationships/oleObject" Target="../embeddings/oleObject924.bin"/><Relationship Id="rId12" Type="http://schemas.openxmlformats.org/officeDocument/2006/relationships/image" Target="../media/image1086.emf"/><Relationship Id="rId17" Type="http://schemas.openxmlformats.org/officeDocument/2006/relationships/oleObject" Target="../embeddings/oleObject929.bin"/><Relationship Id="rId25" Type="http://schemas.openxmlformats.org/officeDocument/2006/relationships/oleObject" Target="../embeddings/oleObject933.bin"/><Relationship Id="rId33" Type="http://schemas.openxmlformats.org/officeDocument/2006/relationships/oleObject" Target="../embeddings/oleObject937.bin"/><Relationship Id="rId2" Type="http://schemas.openxmlformats.org/officeDocument/2006/relationships/slideLayout" Target="../slideLayouts/slideLayout130.xml"/><Relationship Id="rId16" Type="http://schemas.openxmlformats.org/officeDocument/2006/relationships/image" Target="../media/image1088.emf"/><Relationship Id="rId20" Type="http://schemas.openxmlformats.org/officeDocument/2006/relationships/image" Target="../media/image1090.emf"/><Relationship Id="rId29" Type="http://schemas.openxmlformats.org/officeDocument/2006/relationships/oleObject" Target="../embeddings/oleObject935.bin"/><Relationship Id="rId1" Type="http://schemas.openxmlformats.org/officeDocument/2006/relationships/vmlDrawing" Target="../drawings/vmlDrawing71.vml"/><Relationship Id="rId6" Type="http://schemas.openxmlformats.org/officeDocument/2006/relationships/image" Target="../media/image1083.emf"/><Relationship Id="rId11" Type="http://schemas.openxmlformats.org/officeDocument/2006/relationships/oleObject" Target="../embeddings/oleObject926.bin"/><Relationship Id="rId24" Type="http://schemas.openxmlformats.org/officeDocument/2006/relationships/image" Target="../media/image1092.emf"/><Relationship Id="rId32" Type="http://schemas.openxmlformats.org/officeDocument/2006/relationships/image" Target="../media/image1096.emf"/><Relationship Id="rId5" Type="http://schemas.openxmlformats.org/officeDocument/2006/relationships/oleObject" Target="../embeddings/oleObject923.bin"/><Relationship Id="rId15" Type="http://schemas.openxmlformats.org/officeDocument/2006/relationships/oleObject" Target="../embeddings/oleObject928.bin"/><Relationship Id="rId23" Type="http://schemas.openxmlformats.org/officeDocument/2006/relationships/oleObject" Target="../embeddings/oleObject932.bin"/><Relationship Id="rId28" Type="http://schemas.openxmlformats.org/officeDocument/2006/relationships/image" Target="../media/image1094.emf"/><Relationship Id="rId10" Type="http://schemas.openxmlformats.org/officeDocument/2006/relationships/image" Target="../media/image1085.emf"/><Relationship Id="rId19" Type="http://schemas.openxmlformats.org/officeDocument/2006/relationships/oleObject" Target="../embeddings/oleObject930.bin"/><Relationship Id="rId31" Type="http://schemas.openxmlformats.org/officeDocument/2006/relationships/oleObject" Target="../embeddings/oleObject936.bin"/><Relationship Id="rId4" Type="http://schemas.openxmlformats.org/officeDocument/2006/relationships/image" Target="../media/image1082.emf"/><Relationship Id="rId9" Type="http://schemas.openxmlformats.org/officeDocument/2006/relationships/oleObject" Target="../embeddings/oleObject925.bin"/><Relationship Id="rId14" Type="http://schemas.openxmlformats.org/officeDocument/2006/relationships/image" Target="../media/image1087.emf"/><Relationship Id="rId22" Type="http://schemas.openxmlformats.org/officeDocument/2006/relationships/image" Target="../media/image1091.emf"/><Relationship Id="rId27" Type="http://schemas.openxmlformats.org/officeDocument/2006/relationships/oleObject" Target="../embeddings/oleObject934.bin"/><Relationship Id="rId30" Type="http://schemas.openxmlformats.org/officeDocument/2006/relationships/image" Target="../media/image1095.emf"/><Relationship Id="rId8" Type="http://schemas.openxmlformats.org/officeDocument/2006/relationships/image" Target="../media/image1084.emf"/></Relationships>
</file>

<file path=ppt/slides/_rels/slide9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42.bin"/><Relationship Id="rId18" Type="http://schemas.openxmlformats.org/officeDocument/2006/relationships/image" Target="../media/image1104.emf"/><Relationship Id="rId26" Type="http://schemas.openxmlformats.org/officeDocument/2006/relationships/image" Target="../media/image1108.emf"/><Relationship Id="rId39" Type="http://schemas.openxmlformats.org/officeDocument/2006/relationships/image" Target="../media/image1114.png"/><Relationship Id="rId21" Type="http://schemas.openxmlformats.org/officeDocument/2006/relationships/oleObject" Target="../embeddings/oleObject946.bin"/><Relationship Id="rId34" Type="http://schemas.openxmlformats.org/officeDocument/2006/relationships/image" Target="../media/image1112.emf"/><Relationship Id="rId42" Type="http://schemas.openxmlformats.org/officeDocument/2006/relationships/oleObject" Target="../embeddings/oleObject956.bin"/><Relationship Id="rId47" Type="http://schemas.openxmlformats.org/officeDocument/2006/relationships/image" Target="../media/image1118.emf"/><Relationship Id="rId7" Type="http://schemas.openxmlformats.org/officeDocument/2006/relationships/oleObject" Target="../embeddings/oleObject939.bin"/><Relationship Id="rId2" Type="http://schemas.openxmlformats.org/officeDocument/2006/relationships/video" Target="file:///E:\1_&#39640;&#25968;&#30005;&#23376;&#25945;&#26696;&#31532;&#20845;&#29256;\&#39640;&#31561;&#25968;&#23398;&#30005;&#23376;&#25945;&#26696;\&#19978;&#20876;\&#31532;&#20108;&#31456;\&#38463;&#22522;&#31859;&#24503;&#34746;&#32447;.avi" TargetMode="External"/><Relationship Id="rId16" Type="http://schemas.openxmlformats.org/officeDocument/2006/relationships/image" Target="../media/image1103.emf"/><Relationship Id="rId29" Type="http://schemas.openxmlformats.org/officeDocument/2006/relationships/oleObject" Target="../embeddings/oleObject950.bin"/><Relationship Id="rId1" Type="http://schemas.openxmlformats.org/officeDocument/2006/relationships/vmlDrawing" Target="../drawings/vmlDrawing72.vml"/><Relationship Id="rId6" Type="http://schemas.openxmlformats.org/officeDocument/2006/relationships/image" Target="../media/image1098.emf"/><Relationship Id="rId11" Type="http://schemas.openxmlformats.org/officeDocument/2006/relationships/oleObject" Target="../embeddings/oleObject941.bin"/><Relationship Id="rId24" Type="http://schemas.openxmlformats.org/officeDocument/2006/relationships/image" Target="../media/image1107.emf"/><Relationship Id="rId32" Type="http://schemas.openxmlformats.org/officeDocument/2006/relationships/image" Target="../media/image1111.emf"/><Relationship Id="rId37" Type="http://schemas.openxmlformats.org/officeDocument/2006/relationships/image" Target="../media/image1119.png"/><Relationship Id="rId40" Type="http://schemas.openxmlformats.org/officeDocument/2006/relationships/oleObject" Target="../embeddings/oleObject955.bin"/><Relationship Id="rId45" Type="http://schemas.openxmlformats.org/officeDocument/2006/relationships/image" Target="../media/image1117.emf"/><Relationship Id="rId5" Type="http://schemas.openxmlformats.org/officeDocument/2006/relationships/oleObject" Target="../embeddings/oleObject938.bin"/><Relationship Id="rId15" Type="http://schemas.openxmlformats.org/officeDocument/2006/relationships/oleObject" Target="../embeddings/oleObject943.bin"/><Relationship Id="rId23" Type="http://schemas.openxmlformats.org/officeDocument/2006/relationships/oleObject" Target="../embeddings/oleObject947.bin"/><Relationship Id="rId28" Type="http://schemas.openxmlformats.org/officeDocument/2006/relationships/image" Target="../media/image1109.emf"/><Relationship Id="rId36" Type="http://schemas.openxmlformats.org/officeDocument/2006/relationships/image" Target="../media/image1113.emf"/><Relationship Id="rId10" Type="http://schemas.openxmlformats.org/officeDocument/2006/relationships/image" Target="../media/image1100.emf"/><Relationship Id="rId19" Type="http://schemas.openxmlformats.org/officeDocument/2006/relationships/oleObject" Target="../embeddings/oleObject945.bin"/><Relationship Id="rId31" Type="http://schemas.openxmlformats.org/officeDocument/2006/relationships/oleObject" Target="../embeddings/oleObject951.bin"/><Relationship Id="rId44" Type="http://schemas.openxmlformats.org/officeDocument/2006/relationships/oleObject" Target="../embeddings/oleObject957.bin"/><Relationship Id="rId4" Type="http://schemas.openxmlformats.org/officeDocument/2006/relationships/notesSlide" Target="../notesSlides/notesSlide4.xml"/><Relationship Id="rId9" Type="http://schemas.openxmlformats.org/officeDocument/2006/relationships/oleObject" Target="../embeddings/oleObject940.bin"/><Relationship Id="rId14" Type="http://schemas.openxmlformats.org/officeDocument/2006/relationships/image" Target="../media/image1102.emf"/><Relationship Id="rId22" Type="http://schemas.openxmlformats.org/officeDocument/2006/relationships/image" Target="../media/image1106.emf"/><Relationship Id="rId27" Type="http://schemas.openxmlformats.org/officeDocument/2006/relationships/oleObject" Target="../embeddings/oleObject949.bin"/><Relationship Id="rId30" Type="http://schemas.openxmlformats.org/officeDocument/2006/relationships/image" Target="../media/image1110.emf"/><Relationship Id="rId35" Type="http://schemas.openxmlformats.org/officeDocument/2006/relationships/oleObject" Target="../embeddings/oleObject953.bin"/><Relationship Id="rId43" Type="http://schemas.openxmlformats.org/officeDocument/2006/relationships/image" Target="../media/image1116.emf"/><Relationship Id="rId8" Type="http://schemas.openxmlformats.org/officeDocument/2006/relationships/image" Target="../media/image1099.emf"/><Relationship Id="rId3" Type="http://schemas.openxmlformats.org/officeDocument/2006/relationships/slideLayout" Target="../slideLayouts/slideLayout130.xml"/><Relationship Id="rId12" Type="http://schemas.openxmlformats.org/officeDocument/2006/relationships/image" Target="../media/image1101.emf"/><Relationship Id="rId17" Type="http://schemas.openxmlformats.org/officeDocument/2006/relationships/oleObject" Target="../embeddings/oleObject944.bin"/><Relationship Id="rId25" Type="http://schemas.openxmlformats.org/officeDocument/2006/relationships/oleObject" Target="../embeddings/oleObject948.bin"/><Relationship Id="rId33" Type="http://schemas.openxmlformats.org/officeDocument/2006/relationships/oleObject" Target="../embeddings/oleObject952.bin"/><Relationship Id="rId38" Type="http://schemas.openxmlformats.org/officeDocument/2006/relationships/oleObject" Target="../embeddings/oleObject954.bin"/><Relationship Id="rId46" Type="http://schemas.openxmlformats.org/officeDocument/2006/relationships/oleObject" Target="../embeddings/oleObject958.bin"/><Relationship Id="rId20" Type="http://schemas.openxmlformats.org/officeDocument/2006/relationships/image" Target="../media/image1105.emf"/><Relationship Id="rId41" Type="http://schemas.openxmlformats.org/officeDocument/2006/relationships/image" Target="../media/image1115.emf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2.emf"/><Relationship Id="rId3" Type="http://schemas.openxmlformats.org/officeDocument/2006/relationships/oleObject" Target="../embeddings/oleObject959.bin"/><Relationship Id="rId7" Type="http://schemas.openxmlformats.org/officeDocument/2006/relationships/oleObject" Target="../embeddings/oleObject961.bin"/><Relationship Id="rId2" Type="http://schemas.openxmlformats.org/officeDocument/2006/relationships/slideLayout" Target="../slideLayouts/slideLayout130.xml"/><Relationship Id="rId1" Type="http://schemas.openxmlformats.org/officeDocument/2006/relationships/vmlDrawing" Target="../drawings/vmlDrawing73.vml"/><Relationship Id="rId6" Type="http://schemas.openxmlformats.org/officeDocument/2006/relationships/image" Target="../media/image1121.emf"/><Relationship Id="rId5" Type="http://schemas.openxmlformats.org/officeDocument/2006/relationships/oleObject" Target="../embeddings/oleObject960.bin"/><Relationship Id="rId4" Type="http://schemas.openxmlformats.org/officeDocument/2006/relationships/image" Target="../media/image11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454274" y="869951"/>
            <a:ext cx="7170117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r>
              <a:rPr lang="zh-CN" altLang="en-US" sz="4800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第三</a:t>
            </a:r>
            <a:r>
              <a:rPr lang="zh-CN" altLang="en-US" sz="4800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章    一元函数微分学</a:t>
            </a:r>
            <a:endParaRPr lang="zh-CN" altLang="en-US" sz="4800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791744" y="2132856"/>
            <a:ext cx="48965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3.1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与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微分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</a:t>
            </a: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.2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微分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中值定理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</a:t>
            </a: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.3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洛必达法则</a:t>
            </a:r>
            <a:endParaRPr kumimoji="1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3.4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泰勒公式</a:t>
            </a:r>
            <a:endParaRPr kumimoji="1" lang="en-US" altLang="zh-CN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3.5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与微分的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应用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89563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>
            <p:extLst/>
          </p:nvPr>
        </p:nvGraphicFramePr>
        <p:xfrm>
          <a:off x="2494935" y="556518"/>
          <a:ext cx="76517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6" name="Equation" r:id="rId3" imgW="304560" imgH="317160" progId="Equation.3">
                  <p:embed/>
                </p:oleObj>
              </mc:Choice>
              <mc:Fallback>
                <p:oleObj name="Equation" r:id="rId3" imgW="304560" imgH="317160" progId="Equation.3">
                  <p:embed/>
                  <p:pic>
                    <p:nvPicPr>
                      <p:cNvPr id="122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4935" y="556518"/>
                        <a:ext cx="76517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1" name="Object 3"/>
          <p:cNvGraphicFramePr>
            <a:graphicFrameLocks noChangeAspect="1"/>
          </p:cNvGraphicFramePr>
          <p:nvPr>
            <p:extLst/>
          </p:nvPr>
        </p:nvGraphicFramePr>
        <p:xfrm>
          <a:off x="3256934" y="562868"/>
          <a:ext cx="1695450" cy="820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7" name="Equation" r:id="rId5" imgW="1879560" imgH="914400" progId="Equation.3">
                  <p:embed/>
                </p:oleObj>
              </mc:Choice>
              <mc:Fallback>
                <p:oleObj name="Equation" r:id="rId5" imgW="1879560" imgH="914400" progId="Equation.3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6934" y="562868"/>
                        <a:ext cx="1695450" cy="820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>
            <p:extLst/>
          </p:nvPr>
        </p:nvGraphicFramePr>
        <p:xfrm>
          <a:off x="5073034" y="486668"/>
          <a:ext cx="1460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98" name="Equation" r:id="rId7" imgW="1460160" imgH="901440" progId="Equation.3">
                  <p:embed/>
                </p:oleObj>
              </mc:Choice>
              <mc:Fallback>
                <p:oleObj name="Equation" r:id="rId7" imgW="1460160" imgH="901440" progId="Equation.3">
                  <p:embed/>
                  <p:pic>
                    <p:nvPicPr>
                      <p:cNvPr id="122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3034" y="486668"/>
                        <a:ext cx="1460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7600334" y="410468"/>
            <a:ext cx="2819400" cy="901700"/>
            <a:chOff x="3888" y="672"/>
            <a:chExt cx="1776" cy="568"/>
          </a:xfrm>
        </p:grpSpPr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3888" y="672"/>
              <a:ext cx="1776" cy="528"/>
            </a:xfrm>
            <a:prstGeom prst="rect">
              <a:avLst/>
            </a:pr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2295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3936" y="672"/>
            <a:ext cx="1684" cy="3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299" name="公式" r:id="rId9" imgW="1168200" imgH="228600" progId="Equation.3">
                    <p:embed/>
                  </p:oleObj>
                </mc:Choice>
                <mc:Fallback>
                  <p:oleObj name="公式" r:id="rId9" imgW="1168200" imgH="228600" progId="Equation.3">
                    <p:embed/>
                    <p:pic>
                      <p:nvPicPr>
                        <p:cNvPr id="12295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6" y="672"/>
                          <a:ext cx="1684" cy="32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296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4176" y="912"/>
            <a:ext cx="1082" cy="3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00" name="公式" r:id="rId11" imgW="749160" imgH="228600" progId="Equation.3">
                    <p:embed/>
                  </p:oleObj>
                </mc:Choice>
                <mc:Fallback>
                  <p:oleObj name="公式" r:id="rId11" imgW="749160" imgH="228600" progId="Equation.3">
                    <p:embed/>
                    <p:pic>
                      <p:nvPicPr>
                        <p:cNvPr id="1229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912"/>
                          <a:ext cx="1082" cy="3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732934" y="1458219"/>
            <a:ext cx="16002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不存在</a:t>
            </a: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grpSp>
        <p:nvGrpSpPr>
          <p:cNvPr id="12345" name="Group 57"/>
          <p:cNvGrpSpPr>
            <a:grpSpLocks/>
          </p:cNvGrpSpPr>
          <p:nvPr/>
        </p:nvGrpSpPr>
        <p:grpSpPr bwMode="auto">
          <a:xfrm>
            <a:off x="3028334" y="1404243"/>
            <a:ext cx="3886200" cy="569912"/>
            <a:chOff x="1088" y="1066"/>
            <a:chExt cx="2448" cy="359"/>
          </a:xfrm>
        </p:grpSpPr>
        <p:sp>
          <p:nvSpPr>
            <p:cNvPr id="12299" name="Text Box 11"/>
            <p:cNvSpPr txBox="1">
              <a:spLocks noChangeArrowheads="1"/>
            </p:cNvSpPr>
            <p:nvPr/>
          </p:nvSpPr>
          <p:spPr bwMode="auto">
            <a:xfrm>
              <a:off x="1088" y="1100"/>
              <a:ext cx="244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就说函数在点    </a:t>
              </a:r>
              <a:r>
                <a:rPr kumimoji="1" lang="zh-CN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 </a:t>
              </a:r>
              <a:r>
                <a:rPr kumimoji="1" lang="zh-CN" alt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不可</a:t>
              </a: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导</a:t>
              </a:r>
              <a:r>
                <a:rPr kumimoji="1" lang="en-US" altLang="zh-CN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. </a:t>
              </a:r>
            </a:p>
          </p:txBody>
        </p:sp>
        <p:graphicFrame>
          <p:nvGraphicFramePr>
            <p:cNvPr id="12300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2296" y="1066"/>
            <a:ext cx="258" cy="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8301" name="公式" r:id="rId13" imgW="164880" imgH="228600" progId="Equation.3">
                    <p:embed/>
                  </p:oleObj>
                </mc:Choice>
                <mc:Fallback>
                  <p:oleObj name="公式" r:id="rId13" imgW="164880" imgH="228600" progId="Equation.3">
                    <p:embed/>
                    <p:pic>
                      <p:nvPicPr>
                        <p:cNvPr id="1230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6" y="1066"/>
                          <a:ext cx="258" cy="3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732934" y="2112269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graphicFrame>
        <p:nvGraphicFramePr>
          <p:cNvPr id="12302" name="Object 14"/>
          <p:cNvGraphicFramePr>
            <a:graphicFrameLocks noChangeAspect="1"/>
          </p:cNvGraphicFramePr>
          <p:nvPr>
            <p:extLst/>
          </p:nvPr>
        </p:nvGraphicFramePr>
        <p:xfrm>
          <a:off x="2188547" y="1969394"/>
          <a:ext cx="1871662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2" name="Equation" r:id="rId15" imgW="876240" imgH="431640" progId="Equation.DSMT4">
                  <p:embed/>
                </p:oleObj>
              </mc:Choice>
              <mc:Fallback>
                <p:oleObj name="Equation" r:id="rId15" imgW="876240" imgH="431640" progId="Equation.DSMT4">
                  <p:embed/>
                  <p:pic>
                    <p:nvPicPr>
                      <p:cNvPr id="123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8547" y="1969394"/>
                        <a:ext cx="1871662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4018934" y="2112269"/>
            <a:ext cx="114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也称</a:t>
            </a:r>
          </a:p>
        </p:txBody>
      </p:sp>
      <p:graphicFrame>
        <p:nvGraphicFramePr>
          <p:cNvPr id="12304" name="Object 16"/>
          <p:cNvGraphicFramePr>
            <a:graphicFrameLocks noChangeAspect="1"/>
          </p:cNvGraphicFramePr>
          <p:nvPr>
            <p:extLst/>
          </p:nvPr>
        </p:nvGraphicFramePr>
        <p:xfrm>
          <a:off x="4888884" y="2207518"/>
          <a:ext cx="723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3" name="Equation" r:id="rId17" imgW="723600" imgH="393480" progId="Equation.3">
                  <p:embed/>
                </p:oleObj>
              </mc:Choice>
              <mc:Fallback>
                <p:oleObj name="Equation" r:id="rId17" imgW="723600" imgH="393480" progId="Equation.3">
                  <p:embed/>
                  <p:pic>
                    <p:nvPicPr>
                      <p:cNvPr id="123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8884" y="2207518"/>
                        <a:ext cx="723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5" name="Text Box 17"/>
          <p:cNvSpPr txBox="1">
            <a:spLocks noChangeArrowheads="1"/>
          </p:cNvSpPr>
          <p:nvPr/>
        </p:nvSpPr>
        <p:spPr bwMode="auto">
          <a:xfrm>
            <a:off x="5619134" y="2112269"/>
            <a:ext cx="76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12306" name="Object 18"/>
          <p:cNvGraphicFramePr>
            <a:graphicFrameLocks noChangeAspect="1"/>
          </p:cNvGraphicFramePr>
          <p:nvPr>
            <p:extLst/>
          </p:nvPr>
        </p:nvGraphicFramePr>
        <p:xfrm>
          <a:off x="6152534" y="2169418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304" name="Equation" r:id="rId19" imgW="342720" imgH="444240" progId="Equation.3">
                  <p:embed/>
                </p:oleObj>
              </mc:Choice>
              <mc:Fallback>
                <p:oleObj name="Equation" r:id="rId19" imgW="342720" imgH="444240" progId="Equation.3">
                  <p:embed/>
                  <p:pic>
                    <p:nvPicPr>
                      <p:cNvPr id="123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2534" y="2169418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2" name="Text Box 34"/>
          <p:cNvSpPr txBox="1">
            <a:spLocks noChangeArrowheads="1"/>
          </p:cNvSpPr>
          <p:nvPr/>
        </p:nvSpPr>
        <p:spPr bwMode="auto">
          <a:xfrm>
            <a:off x="6457334" y="2112269"/>
            <a:ext cx="24929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的导数为无穷大 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12344" name="Text Box 56"/>
          <p:cNvSpPr txBox="1">
            <a:spLocks noChangeArrowheads="1"/>
          </p:cNvSpPr>
          <p:nvPr/>
        </p:nvSpPr>
        <p:spPr bwMode="auto">
          <a:xfrm>
            <a:off x="1242476" y="627968"/>
            <a:ext cx="110799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若极限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42049" y="3091733"/>
            <a:ext cx="6030001" cy="476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271464" y="3772771"/>
            <a:ext cx="4680001" cy="753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323984" y="3785471"/>
            <a:ext cx="4657501" cy="765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0999" y="4692248"/>
            <a:ext cx="10170001" cy="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6440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2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1" grpId="0" autoUpdateAnimBg="0"/>
      <p:bldP spid="12303" grpId="0" build="p" autoUpdateAnimBg="0"/>
      <p:bldP spid="12305" grpId="0" build="p" autoUpdateAnimBg="0" advAuto="0"/>
      <p:bldP spid="12322" grpId="0" build="p" autoUpdateAnimBg="0" advAuto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93663"/>
            <a:ext cx="8153400" cy="627062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8.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一气球从离开观察员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500 m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处离地面铅直上升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sp>
        <p:nvSpPr>
          <p:cNvPr id="45059" name="Text Box 3"/>
          <p:cNvSpPr txBox="1">
            <a:spLocks noChangeArrowheads="1"/>
          </p:cNvSpPr>
          <p:nvPr/>
        </p:nvSpPr>
        <p:spPr bwMode="auto">
          <a:xfrm>
            <a:off x="1752600" y="68580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其速率为</a:t>
            </a:r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>
            <p:extLst/>
          </p:nvPr>
        </p:nvGraphicFramePr>
        <p:xfrm>
          <a:off x="3330576" y="762000"/>
          <a:ext cx="17748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3" name="Equation" r:id="rId3" imgW="1765080" imgH="431640" progId="Equation.3">
                  <p:embed/>
                </p:oleObj>
              </mc:Choice>
              <mc:Fallback>
                <p:oleObj name="Equation" r:id="rId3" imgW="1765080" imgH="431640" progId="Equation.3">
                  <p:embed/>
                  <p:pic>
                    <p:nvPicPr>
                      <p:cNvPr id="450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576" y="762000"/>
                        <a:ext cx="17748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5105400" y="744538"/>
            <a:ext cx="510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当气球高度为 </a:t>
            </a:r>
            <a:r>
              <a:rPr lang="en-US" altLang="zh-CN">
                <a:solidFill>
                  <a:srgbClr val="000000"/>
                </a:solidFill>
              </a:rPr>
              <a:t>500 m</a:t>
            </a:r>
            <a:r>
              <a:rPr lang="en-US" altLang="zh-CN" i="1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观察员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752600" y="1309688"/>
            <a:ext cx="6400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视线的仰角增加率是多少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grpSp>
        <p:nvGrpSpPr>
          <p:cNvPr id="45063" name="Group 7"/>
          <p:cNvGrpSpPr>
            <a:grpSpLocks/>
          </p:cNvGrpSpPr>
          <p:nvPr/>
        </p:nvGrpSpPr>
        <p:grpSpPr bwMode="auto">
          <a:xfrm>
            <a:off x="9874250" y="1811338"/>
            <a:ext cx="184150" cy="1447800"/>
            <a:chOff x="5260" y="1141"/>
            <a:chExt cx="116" cy="912"/>
          </a:xfrm>
        </p:grpSpPr>
        <p:sp>
          <p:nvSpPr>
            <p:cNvPr id="45064" name="Line 8"/>
            <p:cNvSpPr>
              <a:spLocks noChangeShapeType="1"/>
            </p:cNvSpPr>
            <p:nvPr/>
          </p:nvSpPr>
          <p:spPr bwMode="auto">
            <a:xfrm flipV="1">
              <a:off x="5328" y="1285"/>
              <a:ext cx="0" cy="76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65" name="Oval 9"/>
            <p:cNvSpPr>
              <a:spLocks noChangeArrowheads="1"/>
            </p:cNvSpPr>
            <p:nvPr/>
          </p:nvSpPr>
          <p:spPr bwMode="auto">
            <a:xfrm>
              <a:off x="5260" y="1141"/>
              <a:ext cx="116" cy="11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5066" name="Object 10"/>
          <p:cNvGraphicFramePr>
            <a:graphicFrameLocks noChangeAspect="1"/>
          </p:cNvGraphicFramePr>
          <p:nvPr>
            <p:extLst/>
          </p:nvPr>
        </p:nvGraphicFramePr>
        <p:xfrm>
          <a:off x="9059864" y="3281364"/>
          <a:ext cx="541337" cy="300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4" name="Equation" r:id="rId5" imgW="571320" imgH="317160" progId="Equation.3">
                  <p:embed/>
                </p:oleObj>
              </mc:Choice>
              <mc:Fallback>
                <p:oleObj name="Equation" r:id="rId5" imgW="571320" imgH="317160" progId="Equation.3">
                  <p:embed/>
                  <p:pic>
                    <p:nvPicPr>
                      <p:cNvPr id="450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9864" y="3281364"/>
                        <a:ext cx="541337" cy="300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7" name="Object 11"/>
          <p:cNvGraphicFramePr>
            <a:graphicFrameLocks noChangeAspect="1"/>
          </p:cNvGraphicFramePr>
          <p:nvPr>
            <p:extLst/>
          </p:nvPr>
        </p:nvGraphicFramePr>
        <p:xfrm>
          <a:off x="10058401" y="2354264"/>
          <a:ext cx="214313" cy="312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5" name="Equation" r:id="rId7" imgW="228600" imgH="330120" progId="Equation.3">
                  <p:embed/>
                </p:oleObj>
              </mc:Choice>
              <mc:Fallback>
                <p:oleObj name="Equation" r:id="rId7" imgW="228600" imgH="330120" progId="Equation.3">
                  <p:embed/>
                  <p:pic>
                    <p:nvPicPr>
                      <p:cNvPr id="450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58401" y="2354264"/>
                        <a:ext cx="214313" cy="312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068" name="Group 12"/>
          <p:cNvGrpSpPr>
            <a:grpSpLocks/>
          </p:cNvGrpSpPr>
          <p:nvPr/>
        </p:nvGrpSpPr>
        <p:grpSpPr bwMode="auto">
          <a:xfrm>
            <a:off x="8610600" y="1963738"/>
            <a:ext cx="1295400" cy="1295400"/>
            <a:chOff x="4464" y="1237"/>
            <a:chExt cx="816" cy="816"/>
          </a:xfrm>
        </p:grpSpPr>
        <p:graphicFrame>
          <p:nvGraphicFramePr>
            <p:cNvPr id="45069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697" y="1839"/>
            <a:ext cx="199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4536" name="公式" r:id="rId9" imgW="139680" imgH="139680" progId="Equation.3">
                    <p:embed/>
                  </p:oleObj>
                </mc:Choice>
                <mc:Fallback>
                  <p:oleObj name="公式" r:id="rId9" imgW="139680" imgH="139680" progId="Equation.3">
                    <p:embed/>
                    <p:pic>
                      <p:nvPicPr>
                        <p:cNvPr id="45069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7" y="1839"/>
                          <a:ext cx="199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5070" name="Line 14"/>
            <p:cNvSpPr>
              <a:spLocks noChangeShapeType="1"/>
            </p:cNvSpPr>
            <p:nvPr/>
          </p:nvSpPr>
          <p:spPr bwMode="auto">
            <a:xfrm flipV="1">
              <a:off x="4464" y="1237"/>
              <a:ext cx="816" cy="81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71" name="Arc 15"/>
            <p:cNvSpPr>
              <a:spLocks/>
            </p:cNvSpPr>
            <p:nvPr/>
          </p:nvSpPr>
          <p:spPr bwMode="auto">
            <a:xfrm>
              <a:off x="4588" y="1937"/>
              <a:ext cx="116" cy="11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45072" name="Text Box 16"/>
          <p:cNvSpPr txBox="1">
            <a:spLocks noChangeArrowheads="1"/>
          </p:cNvSpPr>
          <p:nvPr/>
        </p:nvSpPr>
        <p:spPr bwMode="auto">
          <a:xfrm>
            <a:off x="2133600" y="1828801"/>
            <a:ext cx="708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设气球上升 </a:t>
            </a:r>
            <a:r>
              <a:rPr lang="en-US" altLang="zh-CN" i="1" dirty="0">
                <a:solidFill>
                  <a:srgbClr val="000000"/>
                </a:solidFill>
              </a:rPr>
              <a:t>t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分后其高度为</a:t>
            </a:r>
            <a:r>
              <a:rPr lang="en-US" altLang="zh-CN" i="1" dirty="0">
                <a:solidFill>
                  <a:srgbClr val="000000"/>
                </a:solidFill>
              </a:rPr>
              <a:t>h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zh-CN" altLang="en-US" dirty="0">
                <a:solidFill>
                  <a:srgbClr val="000000"/>
                </a:solidFill>
              </a:rPr>
              <a:t>仰角为</a:t>
            </a:r>
            <a:r>
              <a:rPr lang="zh-CN" altLang="en-US" i="1" dirty="0">
                <a:solidFill>
                  <a:srgbClr val="000000"/>
                </a:solidFill>
                <a:sym typeface="Symbol" panose="05050102010706020507" pitchFamily="18" charset="2"/>
              </a:rPr>
              <a:t></a:t>
            </a:r>
            <a:r>
              <a:rPr lang="zh-CN" altLang="en-US" dirty="0">
                <a:solidFill>
                  <a:srgbClr val="000000"/>
                </a:solidFill>
                <a:sym typeface="Symbol" panose="05050102010706020507" pitchFamily="18" charset="2"/>
              </a:rPr>
              <a:t> </a:t>
            </a:r>
            <a:r>
              <a:rPr lang="en-US" altLang="zh-CN" dirty="0">
                <a:solidFill>
                  <a:srgbClr val="000000"/>
                </a:solidFill>
                <a:sym typeface="Symbol" panose="05050102010706020507" pitchFamily="18" charset="2"/>
              </a:rPr>
              <a:t>,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45073" name="Text Box 17"/>
          <p:cNvSpPr txBox="1">
            <a:spLocks noChangeArrowheads="1"/>
          </p:cNvSpPr>
          <p:nvPr/>
        </p:nvSpPr>
        <p:spPr bwMode="auto">
          <a:xfrm>
            <a:off x="2311624" y="2405832"/>
            <a:ext cx="76004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5074" name="Object 18"/>
          <p:cNvGraphicFramePr>
            <a:graphicFrameLocks noChangeAspect="1"/>
          </p:cNvGraphicFramePr>
          <p:nvPr>
            <p:extLst/>
          </p:nvPr>
        </p:nvGraphicFramePr>
        <p:xfrm>
          <a:off x="3035300" y="2540000"/>
          <a:ext cx="1079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7" name="Equation" r:id="rId11" imgW="1079280" imgH="291960" progId="Equation.3">
                  <p:embed/>
                </p:oleObj>
              </mc:Choice>
              <mc:Fallback>
                <p:oleObj name="Equation" r:id="rId11" imgW="1079280" imgH="291960" progId="Equation.3">
                  <p:embed/>
                  <p:pic>
                    <p:nvPicPr>
                      <p:cNvPr id="450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2540000"/>
                        <a:ext cx="1079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5" name="Object 19"/>
          <p:cNvGraphicFramePr>
            <a:graphicFrameLocks noChangeAspect="1"/>
          </p:cNvGraphicFramePr>
          <p:nvPr>
            <p:extLst/>
          </p:nvPr>
        </p:nvGraphicFramePr>
        <p:xfrm>
          <a:off x="4114801" y="2286001"/>
          <a:ext cx="56832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8" name="Equation" r:id="rId13" imgW="596880" imgH="850680" progId="Equation.3">
                  <p:embed/>
                </p:oleObj>
              </mc:Choice>
              <mc:Fallback>
                <p:oleObj name="Equation" r:id="rId13" imgW="596880" imgH="850680" progId="Equation.3">
                  <p:embed/>
                  <p:pic>
                    <p:nvPicPr>
                      <p:cNvPr id="450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2286001"/>
                        <a:ext cx="56832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76" name="Text Box 20"/>
          <p:cNvSpPr txBox="1">
            <a:spLocks noChangeArrowheads="1"/>
          </p:cNvSpPr>
          <p:nvPr/>
        </p:nvSpPr>
        <p:spPr bwMode="auto">
          <a:xfrm>
            <a:off x="4121150" y="3136900"/>
            <a:ext cx="2355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两边对 </a:t>
            </a:r>
            <a:r>
              <a:rPr lang="en-US" altLang="zh-CN" sz="2400" i="1">
                <a:solidFill>
                  <a:srgbClr val="000000"/>
                </a:solidFill>
              </a:rPr>
              <a:t>t </a:t>
            </a:r>
            <a:r>
              <a:rPr lang="zh-CN" altLang="en-US" sz="2400">
                <a:solidFill>
                  <a:srgbClr val="000000"/>
                </a:solidFill>
              </a:rPr>
              <a:t>求导</a:t>
            </a:r>
            <a:endParaRPr lang="zh-CN" altLang="en-US" sz="2400" i="1">
              <a:solidFill>
                <a:srgbClr val="000000"/>
              </a:solidFill>
            </a:endParaRPr>
          </a:p>
        </p:txBody>
      </p:sp>
      <p:sp>
        <p:nvSpPr>
          <p:cNvPr id="45077" name="Line 21"/>
          <p:cNvSpPr>
            <a:spLocks noChangeShapeType="1"/>
          </p:cNvSpPr>
          <p:nvPr/>
        </p:nvSpPr>
        <p:spPr bwMode="auto">
          <a:xfrm>
            <a:off x="3962400" y="3060700"/>
            <a:ext cx="0" cy="6858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5078" name="Object 22"/>
          <p:cNvGraphicFramePr>
            <a:graphicFrameLocks noChangeAspect="1"/>
          </p:cNvGraphicFramePr>
          <p:nvPr>
            <p:extLst/>
          </p:nvPr>
        </p:nvGraphicFramePr>
        <p:xfrm>
          <a:off x="3035300" y="3822700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39" name="Equation" r:id="rId15" imgW="965160" imgH="431640" progId="Equation.3">
                  <p:embed/>
                </p:oleObj>
              </mc:Choice>
              <mc:Fallback>
                <p:oleObj name="Equation" r:id="rId15" imgW="965160" imgH="431640" progId="Equation.3">
                  <p:embed/>
                  <p:pic>
                    <p:nvPicPr>
                      <p:cNvPr id="450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3822700"/>
                        <a:ext cx="965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79" name="Object 23"/>
          <p:cNvGraphicFramePr>
            <a:graphicFrameLocks noChangeAspect="1"/>
          </p:cNvGraphicFramePr>
          <p:nvPr>
            <p:extLst/>
          </p:nvPr>
        </p:nvGraphicFramePr>
        <p:xfrm>
          <a:off x="4025901" y="3722689"/>
          <a:ext cx="6270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0" name="Equation" r:id="rId17" imgW="660240" imgH="927000" progId="Equation.3">
                  <p:embed/>
                </p:oleObj>
              </mc:Choice>
              <mc:Fallback>
                <p:oleObj name="Equation" r:id="rId17" imgW="660240" imgH="927000" progId="Equation.3">
                  <p:embed/>
                  <p:pic>
                    <p:nvPicPr>
                      <p:cNvPr id="4507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25901" y="3722689"/>
                        <a:ext cx="6270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0" name="Object 24"/>
          <p:cNvGraphicFramePr>
            <a:graphicFrameLocks noChangeAspect="1"/>
          </p:cNvGraphicFramePr>
          <p:nvPr>
            <p:extLst/>
          </p:nvPr>
        </p:nvGraphicFramePr>
        <p:xfrm>
          <a:off x="4706938" y="3733801"/>
          <a:ext cx="131445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1" name="Equation" r:id="rId19" imgW="1384200" imgH="927000" progId="Equation.3">
                  <p:embed/>
                </p:oleObj>
              </mc:Choice>
              <mc:Fallback>
                <p:oleObj name="Equation" r:id="rId19" imgW="1384200" imgH="927000" progId="Equation.3">
                  <p:embed/>
                  <p:pic>
                    <p:nvPicPr>
                      <p:cNvPr id="450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938" y="3733801"/>
                        <a:ext cx="1314450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1" name="Text Box 25"/>
          <p:cNvSpPr txBox="1">
            <a:spLocks noChangeArrowheads="1"/>
          </p:cNvSpPr>
          <p:nvPr/>
        </p:nvSpPr>
        <p:spPr bwMode="auto">
          <a:xfrm>
            <a:off x="1804988" y="4695826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45082" name="Object 26"/>
          <p:cNvGraphicFramePr>
            <a:graphicFrameLocks noChangeAspect="1"/>
          </p:cNvGraphicFramePr>
          <p:nvPr>
            <p:extLst/>
          </p:nvPr>
        </p:nvGraphicFramePr>
        <p:xfrm>
          <a:off x="2686050" y="4572000"/>
          <a:ext cx="2590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2" name="Equation" r:id="rId21" imgW="2590560" imgH="927000" progId="Equation.3">
                  <p:embed/>
                </p:oleObj>
              </mc:Choice>
              <mc:Fallback>
                <p:oleObj name="Equation" r:id="rId21" imgW="2590560" imgH="927000" progId="Equation.3">
                  <p:embed/>
                  <p:pic>
                    <p:nvPicPr>
                      <p:cNvPr id="450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6050" y="4572000"/>
                        <a:ext cx="2590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83" name="Text Box 27"/>
          <p:cNvSpPr txBox="1">
            <a:spLocks noChangeArrowheads="1"/>
          </p:cNvSpPr>
          <p:nvPr/>
        </p:nvSpPr>
        <p:spPr bwMode="auto">
          <a:xfrm>
            <a:off x="5192713" y="4727576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h</a:t>
            </a:r>
            <a:r>
              <a:rPr lang="en-US" altLang="zh-CN">
                <a:solidFill>
                  <a:srgbClr val="000000"/>
                </a:solidFill>
              </a:rPr>
              <a:t> = 500m 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5084" name="Object 28"/>
          <p:cNvGraphicFramePr>
            <a:graphicFrameLocks noChangeAspect="1"/>
          </p:cNvGraphicFramePr>
          <p:nvPr>
            <p:extLst/>
          </p:nvPr>
        </p:nvGraphicFramePr>
        <p:xfrm>
          <a:off x="7327900" y="4835525"/>
          <a:ext cx="1435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3" name="Equation" r:id="rId23" imgW="1434960" imgH="393480" progId="Equation.3">
                  <p:embed/>
                </p:oleObj>
              </mc:Choice>
              <mc:Fallback>
                <p:oleObj name="Equation" r:id="rId23" imgW="1434960" imgH="393480" progId="Equation.3">
                  <p:embed/>
                  <p:pic>
                    <p:nvPicPr>
                      <p:cNvPr id="4508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27900" y="4835525"/>
                        <a:ext cx="1435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5" name="Object 29"/>
          <p:cNvGraphicFramePr>
            <a:graphicFrameLocks noChangeAspect="1"/>
          </p:cNvGraphicFramePr>
          <p:nvPr>
            <p:extLst/>
          </p:nvPr>
        </p:nvGraphicFramePr>
        <p:xfrm>
          <a:off x="7112000" y="3822700"/>
          <a:ext cx="2870200" cy="50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4" name="Equation" r:id="rId25" imgW="2857320" imgH="507960" progId="Equation.3">
                  <p:embed/>
                </p:oleObj>
              </mc:Choice>
              <mc:Fallback>
                <p:oleObj name="Equation" r:id="rId25" imgW="2857320" imgH="507960" progId="Equation.3">
                  <p:embed/>
                  <p:pic>
                    <p:nvPicPr>
                      <p:cNvPr id="450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0" y="3822700"/>
                        <a:ext cx="2870200" cy="503238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6" name="Object 30"/>
          <p:cNvGraphicFramePr>
            <a:graphicFrameLocks noChangeAspect="1"/>
          </p:cNvGraphicFramePr>
          <p:nvPr>
            <p:extLst/>
          </p:nvPr>
        </p:nvGraphicFramePr>
        <p:xfrm>
          <a:off x="8763000" y="4716463"/>
          <a:ext cx="1676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5" name="Equation" r:id="rId27" imgW="1676160" imgH="507960" progId="Equation.3">
                  <p:embed/>
                </p:oleObj>
              </mc:Choice>
              <mc:Fallback>
                <p:oleObj name="Equation" r:id="rId27" imgW="1676160" imgH="507960" progId="Equation.3">
                  <p:embed/>
                  <p:pic>
                    <p:nvPicPr>
                      <p:cNvPr id="4508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4716463"/>
                        <a:ext cx="1676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7" name="Object 31"/>
          <p:cNvGraphicFramePr>
            <a:graphicFrameLocks noChangeAspect="1"/>
          </p:cNvGraphicFramePr>
          <p:nvPr>
            <p:extLst/>
          </p:nvPr>
        </p:nvGraphicFramePr>
        <p:xfrm>
          <a:off x="3401343" y="5454228"/>
          <a:ext cx="533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6" name="Equation" r:id="rId29" imgW="533160" imgH="927000" progId="Equation.3">
                  <p:embed/>
                </p:oleObj>
              </mc:Choice>
              <mc:Fallback>
                <p:oleObj name="Equation" r:id="rId29" imgW="533160" imgH="927000" progId="Equation.3">
                  <p:embed/>
                  <p:pic>
                    <p:nvPicPr>
                      <p:cNvPr id="4508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1343" y="5454228"/>
                        <a:ext cx="533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8" name="Object 32"/>
          <p:cNvGraphicFramePr>
            <a:graphicFrameLocks noChangeAspect="1"/>
          </p:cNvGraphicFramePr>
          <p:nvPr>
            <p:extLst/>
          </p:nvPr>
        </p:nvGraphicFramePr>
        <p:xfrm>
          <a:off x="3980780" y="5454228"/>
          <a:ext cx="18923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7" name="Equation" r:id="rId31" imgW="1993680" imgH="850680" progId="Equation.3">
                  <p:embed/>
                </p:oleObj>
              </mc:Choice>
              <mc:Fallback>
                <p:oleObj name="Equation" r:id="rId31" imgW="1993680" imgH="850680" progId="Equation.3">
                  <p:embed/>
                  <p:pic>
                    <p:nvPicPr>
                      <p:cNvPr id="4508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0780" y="5454228"/>
                        <a:ext cx="18923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89" name="Object 33"/>
          <p:cNvGraphicFramePr>
            <a:graphicFrameLocks noChangeAspect="1"/>
          </p:cNvGraphicFramePr>
          <p:nvPr>
            <p:extLst/>
          </p:nvPr>
        </p:nvGraphicFramePr>
        <p:xfrm>
          <a:off x="5974680" y="5676478"/>
          <a:ext cx="965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8" name="Equation" r:id="rId33" imgW="965160" imgH="317160" progId="Equation.3">
                  <p:embed/>
                </p:oleObj>
              </mc:Choice>
              <mc:Fallback>
                <p:oleObj name="Equation" r:id="rId33" imgW="965160" imgH="317160" progId="Equation.3">
                  <p:embed/>
                  <p:pic>
                    <p:nvPicPr>
                      <p:cNvPr id="4508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4680" y="5676478"/>
                        <a:ext cx="965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90" name="Oval 34"/>
          <p:cNvSpPr>
            <a:spLocks noChangeArrowheads="1"/>
          </p:cNvSpPr>
          <p:nvPr/>
        </p:nvSpPr>
        <p:spPr bwMode="auto">
          <a:xfrm>
            <a:off x="9906000" y="3079750"/>
            <a:ext cx="184150" cy="1841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5091" name="Group 35"/>
          <p:cNvGrpSpPr>
            <a:grpSpLocks/>
          </p:cNvGrpSpPr>
          <p:nvPr/>
        </p:nvGrpSpPr>
        <p:grpSpPr bwMode="auto">
          <a:xfrm>
            <a:off x="8534400" y="3221038"/>
            <a:ext cx="1676400" cy="61912"/>
            <a:chOff x="4608" y="1704"/>
            <a:chExt cx="1056" cy="39"/>
          </a:xfrm>
        </p:grpSpPr>
        <p:sp>
          <p:nvSpPr>
            <p:cNvPr id="45092" name="Line 36"/>
            <p:cNvSpPr>
              <a:spLocks noChangeShapeType="1"/>
            </p:cNvSpPr>
            <p:nvPr/>
          </p:nvSpPr>
          <p:spPr bwMode="auto">
            <a:xfrm>
              <a:off x="4656" y="1728"/>
              <a:ext cx="100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5093" name="Oval 37"/>
            <p:cNvSpPr>
              <a:spLocks noChangeArrowheads="1"/>
            </p:cNvSpPr>
            <p:nvPr/>
          </p:nvSpPr>
          <p:spPr bwMode="auto">
            <a:xfrm>
              <a:off x="4608" y="1704"/>
              <a:ext cx="39" cy="39"/>
            </a:xfrm>
            <a:prstGeom prst="ellipse">
              <a:avLst/>
            </a:prstGeom>
            <a:solidFill>
              <a:srgbClr val="00FF00"/>
            </a:solidFill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45094" name="Object 38"/>
          <p:cNvGraphicFramePr>
            <a:graphicFrameLocks noChangeAspect="1"/>
          </p:cNvGraphicFramePr>
          <p:nvPr>
            <p:extLst/>
          </p:nvPr>
        </p:nvGraphicFramePr>
        <p:xfrm>
          <a:off x="7041480" y="5659016"/>
          <a:ext cx="1574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549" name="Equation" r:id="rId35" imgW="1574640" imgH="406080" progId="Equation.3">
                  <p:embed/>
                </p:oleObj>
              </mc:Choice>
              <mc:Fallback>
                <p:oleObj name="Equation" r:id="rId35" imgW="1574640" imgH="406080" progId="Equation.3">
                  <p:embed/>
                  <p:pic>
                    <p:nvPicPr>
                      <p:cNvPr id="4509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41480" y="5659016"/>
                        <a:ext cx="1574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80049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0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5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5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45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5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45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4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  <p:bldP spid="45061" grpId="0" autoUpdateAnimBg="0"/>
      <p:bldP spid="45062" grpId="0" autoUpdateAnimBg="0"/>
      <p:bldP spid="45072" grpId="0" autoUpdateAnimBg="0"/>
      <p:bldP spid="45073" grpId="0" autoUpdateAnimBg="0"/>
      <p:bldP spid="45076" grpId="0" autoUpdateAnimBg="0"/>
      <p:bldP spid="45081" grpId="0" autoUpdateAnimBg="0"/>
      <p:bldP spid="45083" grpId="0" autoUpdateAnimBg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924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: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当气球升至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500 m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时停住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有一观测者以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1752600" y="1031876"/>
            <a:ext cx="601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100 m</a:t>
            </a:r>
            <a:r>
              <a:rPr lang="zh-CN" altLang="en-US">
                <a:solidFill>
                  <a:srgbClr val="000000"/>
                </a:solidFill>
              </a:rPr>
              <a:t>／</a:t>
            </a:r>
            <a:r>
              <a:rPr lang="en-US" altLang="zh-CN">
                <a:solidFill>
                  <a:srgbClr val="000000"/>
                </a:solidFill>
              </a:rPr>
              <a:t>min </a:t>
            </a:r>
            <a:r>
              <a:rPr lang="zh-CN" altLang="en-US">
                <a:solidFill>
                  <a:srgbClr val="000000"/>
                </a:solidFill>
              </a:rPr>
              <a:t>的速率向气球出发点走来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7731524" y="1030288"/>
            <a:ext cx="2684956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当距离为</a:t>
            </a:r>
            <a:r>
              <a:rPr lang="en-US" altLang="zh-CN" dirty="0">
                <a:solidFill>
                  <a:srgbClr val="000000"/>
                </a:solidFill>
              </a:rPr>
              <a:t>500 m 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1775520" y="1600201"/>
            <a:ext cx="441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仰角的增加率是多少 </a:t>
            </a:r>
            <a:r>
              <a:rPr lang="en-US" altLang="zh-CN" dirty="0">
                <a:solidFill>
                  <a:srgbClr val="000000"/>
                </a:solidFill>
              </a:rPr>
              <a:t>?</a:t>
            </a:r>
            <a:endParaRPr lang="en-US" altLang="zh-CN" b="1" dirty="0">
              <a:solidFill>
                <a:srgbClr val="000000"/>
              </a:solidFill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2216150" y="2468563"/>
            <a:ext cx="1670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</a:p>
        </p:txBody>
      </p:sp>
      <p:graphicFrame>
        <p:nvGraphicFramePr>
          <p:cNvPr id="46087" name="Object 7"/>
          <p:cNvGraphicFramePr>
            <a:graphicFrameLocks noChangeAspect="1"/>
          </p:cNvGraphicFramePr>
          <p:nvPr>
            <p:extLst/>
          </p:nvPr>
        </p:nvGraphicFramePr>
        <p:xfrm>
          <a:off x="3359150" y="2584450"/>
          <a:ext cx="1079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3" name="Equation" r:id="rId3" imgW="1079280" imgH="291960" progId="Equation.3">
                  <p:embed/>
                </p:oleObj>
              </mc:Choice>
              <mc:Fallback>
                <p:oleObj name="Equation" r:id="rId3" imgW="1079280" imgH="291960" progId="Equation.3">
                  <p:embed/>
                  <p:pic>
                    <p:nvPicPr>
                      <p:cNvPr id="460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2584450"/>
                        <a:ext cx="1079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88" name="Object 8"/>
          <p:cNvGraphicFramePr>
            <a:graphicFrameLocks noChangeAspect="1"/>
          </p:cNvGraphicFramePr>
          <p:nvPr>
            <p:extLst/>
          </p:nvPr>
        </p:nvGraphicFramePr>
        <p:xfrm>
          <a:off x="4495800" y="2349500"/>
          <a:ext cx="596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4" name="Equation" r:id="rId5" imgW="596880" imgH="850680" progId="Equation.3">
                  <p:embed/>
                </p:oleObj>
              </mc:Choice>
              <mc:Fallback>
                <p:oleObj name="Equation" r:id="rId5" imgW="596880" imgH="850680" progId="Equation.3">
                  <p:embed/>
                  <p:pic>
                    <p:nvPicPr>
                      <p:cNvPr id="460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349500"/>
                        <a:ext cx="596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4419600" y="3200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对 </a:t>
            </a:r>
            <a:r>
              <a:rPr lang="en-US" altLang="zh-CN" sz="2400" i="1">
                <a:solidFill>
                  <a:srgbClr val="000000"/>
                </a:solidFill>
              </a:rPr>
              <a:t>t </a:t>
            </a:r>
            <a:r>
              <a:rPr lang="zh-CN" altLang="en-US" sz="2400">
                <a:solidFill>
                  <a:srgbClr val="000000"/>
                </a:solidFill>
              </a:rPr>
              <a:t>求导</a:t>
            </a:r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>
            <a:off x="4343400" y="3124200"/>
            <a:ext cx="0" cy="8382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6091" name="Object 11"/>
          <p:cNvGraphicFramePr>
            <a:graphicFrameLocks noChangeAspect="1"/>
          </p:cNvGraphicFramePr>
          <p:nvPr>
            <p:extLst/>
          </p:nvPr>
        </p:nvGraphicFramePr>
        <p:xfrm>
          <a:off x="3359150" y="4075113"/>
          <a:ext cx="965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5" name="Equation" r:id="rId7" imgW="965160" imgH="431640" progId="Equation.3">
                  <p:embed/>
                </p:oleObj>
              </mc:Choice>
              <mc:Fallback>
                <p:oleObj name="Equation" r:id="rId7" imgW="965160" imgH="431640" progId="Equation.3">
                  <p:embed/>
                  <p:pic>
                    <p:nvPicPr>
                      <p:cNvPr id="460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4075113"/>
                        <a:ext cx="965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12"/>
          <p:cNvGraphicFramePr>
            <a:graphicFrameLocks noChangeAspect="1"/>
          </p:cNvGraphicFramePr>
          <p:nvPr>
            <p:extLst/>
          </p:nvPr>
        </p:nvGraphicFramePr>
        <p:xfrm>
          <a:off x="4381500" y="3949700"/>
          <a:ext cx="660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6" name="Equation" r:id="rId9" imgW="660240" imgH="927000" progId="Equation.3">
                  <p:embed/>
                </p:oleObj>
              </mc:Choice>
              <mc:Fallback>
                <p:oleObj name="Equation" r:id="rId9" imgW="660240" imgH="927000" progId="Equation.3">
                  <p:embed/>
                  <p:pic>
                    <p:nvPicPr>
                      <p:cNvPr id="460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3949700"/>
                        <a:ext cx="660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3" name="Object 13"/>
          <p:cNvGraphicFramePr>
            <a:graphicFrameLocks noChangeAspect="1"/>
          </p:cNvGraphicFramePr>
          <p:nvPr>
            <p:extLst/>
          </p:nvPr>
        </p:nvGraphicFramePr>
        <p:xfrm>
          <a:off x="5118100" y="3949700"/>
          <a:ext cx="157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7" name="Equation" r:id="rId11" imgW="1574640" imgH="927000" progId="Equation.3">
                  <p:embed/>
                </p:oleObj>
              </mc:Choice>
              <mc:Fallback>
                <p:oleObj name="Equation" r:id="rId11" imgW="1574640" imgH="927000" progId="Equation.3">
                  <p:embed/>
                  <p:pic>
                    <p:nvPicPr>
                      <p:cNvPr id="460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8100" y="3949700"/>
                        <a:ext cx="157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2209800" y="516255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46095" name="Object 15"/>
          <p:cNvGraphicFramePr>
            <a:graphicFrameLocks noChangeAspect="1"/>
          </p:cNvGraphicFramePr>
          <p:nvPr>
            <p:extLst/>
          </p:nvPr>
        </p:nvGraphicFramePr>
        <p:xfrm>
          <a:off x="3111500" y="5060950"/>
          <a:ext cx="27940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8" name="Equation" r:id="rId13" imgW="2793960" imgH="838080" progId="Equation.DSMT4">
                  <p:embed/>
                </p:oleObj>
              </mc:Choice>
              <mc:Fallback>
                <p:oleObj name="Equation" r:id="rId13" imgW="2793960" imgH="838080" progId="Equation.DSMT4">
                  <p:embed/>
                  <p:pic>
                    <p:nvPicPr>
                      <p:cNvPr id="460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0" y="5060950"/>
                        <a:ext cx="27940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6" name="Object 16"/>
          <p:cNvGraphicFramePr>
            <a:graphicFrameLocks noChangeAspect="1"/>
          </p:cNvGraphicFramePr>
          <p:nvPr>
            <p:extLst/>
          </p:nvPr>
        </p:nvGraphicFramePr>
        <p:xfrm>
          <a:off x="7988300" y="5016500"/>
          <a:ext cx="698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49" name="Equation" r:id="rId15" imgW="698400" imgH="927000" progId="Equation.3">
                  <p:embed/>
                </p:oleObj>
              </mc:Choice>
              <mc:Fallback>
                <p:oleObj name="Equation" r:id="rId15" imgW="698400" imgH="927000" progId="Equation.3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300" y="5016500"/>
                        <a:ext cx="698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>
            <p:extLst/>
          </p:nvPr>
        </p:nvGraphicFramePr>
        <p:xfrm>
          <a:off x="8643939" y="4029076"/>
          <a:ext cx="223837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50" name="Equation" r:id="rId17" imgW="228600" imgH="241200" progId="Equation.3">
                  <p:embed/>
                </p:oleObj>
              </mc:Choice>
              <mc:Fallback>
                <p:oleObj name="Equation" r:id="rId17" imgW="228600" imgH="241200" progId="Equation.3">
                  <p:embed/>
                  <p:pic>
                    <p:nvPicPr>
                      <p:cNvPr id="460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3939" y="4029076"/>
                        <a:ext cx="223837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098" name="Group 18"/>
          <p:cNvGrpSpPr>
            <a:grpSpLocks/>
          </p:cNvGrpSpPr>
          <p:nvPr/>
        </p:nvGrpSpPr>
        <p:grpSpPr bwMode="auto">
          <a:xfrm>
            <a:off x="7620000" y="2057400"/>
            <a:ext cx="2514600" cy="1925638"/>
            <a:chOff x="3840" y="1296"/>
            <a:chExt cx="1584" cy="1213"/>
          </a:xfrm>
        </p:grpSpPr>
        <p:graphicFrame>
          <p:nvGraphicFramePr>
            <p:cNvPr id="46099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5072" y="1824"/>
            <a:ext cx="3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451" name="Equation" r:id="rId19" imgW="558720" imgH="317160" progId="Equation.3">
                    <p:embed/>
                  </p:oleObj>
                </mc:Choice>
                <mc:Fallback>
                  <p:oleObj name="Equation" r:id="rId19" imgW="558720" imgH="317160" progId="Equation.3">
                    <p:embed/>
                    <p:pic>
                      <p:nvPicPr>
                        <p:cNvPr id="46099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2" y="1824"/>
                          <a:ext cx="3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00" name="Line 20"/>
            <p:cNvSpPr>
              <a:spLocks noChangeShapeType="1"/>
            </p:cNvSpPr>
            <p:nvPr/>
          </p:nvSpPr>
          <p:spPr bwMode="auto">
            <a:xfrm flipV="1">
              <a:off x="5005" y="1480"/>
              <a:ext cx="0" cy="98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6101" name="Oval 21"/>
            <p:cNvSpPr>
              <a:spLocks noChangeArrowheads="1"/>
            </p:cNvSpPr>
            <p:nvPr/>
          </p:nvSpPr>
          <p:spPr bwMode="auto">
            <a:xfrm>
              <a:off x="4918" y="1296"/>
              <a:ext cx="148" cy="1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6102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4176" y="2284"/>
            <a:ext cx="168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452" name="Equation" r:id="rId21" imgW="266400" imgH="228600" progId="Equation.3">
                    <p:embed/>
                  </p:oleObj>
                </mc:Choice>
                <mc:Fallback>
                  <p:oleObj name="Equation" r:id="rId21" imgW="266400" imgH="228600" progId="Equation.3">
                    <p:embed/>
                    <p:pic>
                      <p:nvPicPr>
                        <p:cNvPr id="46102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6" y="2284"/>
                          <a:ext cx="168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03" name="Line 23"/>
            <p:cNvSpPr>
              <a:spLocks noChangeShapeType="1"/>
            </p:cNvSpPr>
            <p:nvPr/>
          </p:nvSpPr>
          <p:spPr bwMode="auto">
            <a:xfrm flipV="1">
              <a:off x="3901" y="1418"/>
              <a:ext cx="1042" cy="104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6104" name="Arc 24"/>
            <p:cNvSpPr>
              <a:spLocks/>
            </p:cNvSpPr>
            <p:nvPr/>
          </p:nvSpPr>
          <p:spPr bwMode="auto">
            <a:xfrm>
              <a:off x="4003" y="2348"/>
              <a:ext cx="136" cy="13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919"/>
                <a:gd name="T2" fmla="*/ 21560 w 21600"/>
                <a:gd name="T3" fmla="*/ 22919 h 22919"/>
                <a:gd name="T4" fmla="*/ 0 w 21600"/>
                <a:gd name="T5" fmla="*/ 21600 h 22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919" fill="none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39"/>
                    <a:pt x="21586" y="22479"/>
                    <a:pt x="21559" y="22918"/>
                  </a:cubicBezTo>
                </a:path>
                <a:path w="21600" h="22919" stroke="0" extrusionOk="0">
                  <a:moveTo>
                    <a:pt x="0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039"/>
                    <a:pt x="21586" y="22479"/>
                    <a:pt x="21559" y="2291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 type="arrow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6105" name="Oval 25"/>
            <p:cNvSpPr>
              <a:spLocks noChangeArrowheads="1"/>
            </p:cNvSpPr>
            <p:nvPr/>
          </p:nvSpPr>
          <p:spPr bwMode="auto">
            <a:xfrm>
              <a:off x="4943" y="2337"/>
              <a:ext cx="148" cy="1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46106" name="Group 26"/>
            <p:cNvGrpSpPr>
              <a:grpSpLocks/>
            </p:cNvGrpSpPr>
            <p:nvPr/>
          </p:nvGrpSpPr>
          <p:grpSpPr bwMode="auto">
            <a:xfrm>
              <a:off x="3840" y="2460"/>
              <a:ext cx="1348" cy="49"/>
              <a:chOff x="4608" y="1704"/>
              <a:chExt cx="1056" cy="39"/>
            </a:xfrm>
          </p:grpSpPr>
          <p:sp>
            <p:nvSpPr>
              <p:cNvPr id="46107" name="Line 27"/>
              <p:cNvSpPr>
                <a:spLocks noChangeShapeType="1"/>
              </p:cNvSpPr>
              <p:nvPr/>
            </p:nvSpPr>
            <p:spPr bwMode="auto">
              <a:xfrm>
                <a:off x="4656" y="1728"/>
                <a:ext cx="1008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6108" name="Oval 28"/>
              <p:cNvSpPr>
                <a:spLocks noChangeArrowheads="1"/>
              </p:cNvSpPr>
              <p:nvPr/>
            </p:nvSpPr>
            <p:spPr bwMode="auto">
              <a:xfrm>
                <a:off x="4608" y="1704"/>
                <a:ext cx="39" cy="39"/>
              </a:xfrm>
              <a:prstGeom prst="ellipse">
                <a:avLst/>
              </a:prstGeom>
              <a:solidFill>
                <a:srgbClr val="00FF00"/>
              </a:solidFill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</p:grpSp>
      <p:graphicFrame>
        <p:nvGraphicFramePr>
          <p:cNvPr id="46109" name="Object 29"/>
          <p:cNvGraphicFramePr>
            <a:graphicFrameLocks noChangeAspect="1"/>
          </p:cNvGraphicFramePr>
          <p:nvPr>
            <p:extLst/>
          </p:nvPr>
        </p:nvGraphicFramePr>
        <p:xfrm>
          <a:off x="5943600" y="5297488"/>
          <a:ext cx="1600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453" name="Equation" r:id="rId23" imgW="1600200" imgH="393480" progId="Equation.3">
                  <p:embed/>
                </p:oleObj>
              </mc:Choice>
              <mc:Fallback>
                <p:oleObj name="Equation" r:id="rId23" imgW="1600200" imgH="393480" progId="Equation.3">
                  <p:embed/>
                  <p:pic>
                    <p:nvPicPr>
                      <p:cNvPr id="4610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5297488"/>
                        <a:ext cx="1600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10" name="Text Box 30"/>
          <p:cNvSpPr txBox="1">
            <a:spLocks noChangeArrowheads="1"/>
          </p:cNvSpPr>
          <p:nvPr/>
        </p:nvSpPr>
        <p:spPr bwMode="auto">
          <a:xfrm>
            <a:off x="7499350" y="517683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</p:spTree>
    <p:extLst>
      <p:ext uri="{BB962C8B-B14F-4D97-AF65-F5344CB8AC3E}">
        <p14:creationId xmlns:p14="http://schemas.microsoft.com/office/powerpoint/2010/main" val="330157130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utoUpdateAnimBg="0"/>
      <p:bldP spid="46085" grpId="0" autoUpdateAnimBg="0"/>
      <p:bldP spid="46086" grpId="0" autoUpdateAnimBg="0"/>
      <p:bldP spid="46089" grpId="0" autoUpdateAnimBg="0"/>
      <p:bldP spid="46094" grpId="0" autoUpdateAnimBg="0"/>
      <p:bldP spid="46110" grpId="0" autoUpdateAnimBg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7391400" y="762001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试求当容器内水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8077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9.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有一底半径为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R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cm 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高为</a:t>
            </a:r>
            <a:r>
              <a:rPr lang="zh-CN" altLang="en-US" sz="2800" i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i="1" dirty="0">
                <a:solidFill>
                  <a:schemeClr val="bg2"/>
                </a:solidFill>
                <a:ea typeface="楷体_GB2312" pitchFamily="49" charset="-122"/>
              </a:rPr>
              <a:t>h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cm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的圆锥容器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grpSp>
        <p:nvGrpSpPr>
          <p:cNvPr id="44037" name="Group 5"/>
          <p:cNvGrpSpPr>
            <a:grpSpLocks/>
          </p:cNvGrpSpPr>
          <p:nvPr/>
        </p:nvGrpSpPr>
        <p:grpSpPr bwMode="auto">
          <a:xfrm>
            <a:off x="1752600" y="723901"/>
            <a:ext cx="5943600" cy="571500"/>
            <a:chOff x="144" y="456"/>
            <a:chExt cx="3744" cy="360"/>
          </a:xfrm>
        </p:grpSpPr>
        <p:sp>
          <p:nvSpPr>
            <p:cNvPr id="44038" name="Text Box 6"/>
            <p:cNvSpPr txBox="1">
              <a:spLocks noChangeArrowheads="1"/>
            </p:cNvSpPr>
            <p:nvPr/>
          </p:nvSpPr>
          <p:spPr bwMode="auto">
            <a:xfrm>
              <a:off x="144" y="480"/>
              <a:ext cx="37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今以                自顶部向容器内注水 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  <p:graphicFrame>
          <p:nvGraphicFramePr>
            <p:cNvPr id="44039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692" y="456"/>
            <a:ext cx="828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600" name="Equation" r:id="rId3" imgW="583920" imgH="253800" progId="Equation.3">
                    <p:embed/>
                  </p:oleObj>
                </mc:Choice>
                <mc:Fallback>
                  <p:oleObj name="Equation" r:id="rId3" imgW="583920" imgH="253800" progId="Equation.3">
                    <p:embed/>
                    <p:pic>
                      <p:nvPicPr>
                        <p:cNvPr id="44039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2" y="456"/>
                          <a:ext cx="828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1752600" y="1309688"/>
            <a:ext cx="609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位等于锥高的一半时水面上升的速度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2133600" y="1919288"/>
            <a:ext cx="556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设时刻 </a:t>
            </a:r>
            <a:r>
              <a:rPr lang="en-US" altLang="zh-CN" i="1" dirty="0">
                <a:solidFill>
                  <a:srgbClr val="000000"/>
                </a:solidFill>
              </a:rPr>
              <a:t>t </a:t>
            </a:r>
            <a:r>
              <a:rPr lang="zh-CN" altLang="zh-CN" dirty="0">
                <a:solidFill>
                  <a:srgbClr val="000000"/>
                </a:solidFill>
              </a:rPr>
              <a:t>容器内水面高度为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,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7391400" y="19050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水的</a:t>
            </a:r>
          </a:p>
        </p:txBody>
      </p:sp>
      <p:graphicFrame>
        <p:nvGraphicFramePr>
          <p:cNvPr id="44043" name="Object 11"/>
          <p:cNvGraphicFramePr>
            <a:graphicFrameLocks noChangeAspect="1"/>
          </p:cNvGraphicFramePr>
          <p:nvPr>
            <p:extLst/>
          </p:nvPr>
        </p:nvGraphicFramePr>
        <p:xfrm>
          <a:off x="2286000" y="3124200"/>
          <a:ext cx="5715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1" name="Equation" r:id="rId5" imgW="571320" imgH="317160" progId="Equation.3">
                  <p:embed/>
                </p:oleObj>
              </mc:Choice>
              <mc:Fallback>
                <p:oleObj name="Equation" r:id="rId5" imgW="571320" imgH="317160" progId="Equation.3">
                  <p:embed/>
                  <p:pic>
                    <p:nvPicPr>
                      <p:cNvPr id="440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124200"/>
                        <a:ext cx="5715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4" name="Object 12"/>
          <p:cNvGraphicFramePr>
            <a:graphicFrameLocks noChangeAspect="1"/>
          </p:cNvGraphicFramePr>
          <p:nvPr>
            <p:extLst/>
          </p:nvPr>
        </p:nvGraphicFramePr>
        <p:xfrm>
          <a:off x="2978150" y="2965450"/>
          <a:ext cx="1143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2" name="Equation" r:id="rId7" imgW="1143000" imgH="583920" progId="Equation.3">
                  <p:embed/>
                </p:oleObj>
              </mc:Choice>
              <mc:Fallback>
                <p:oleObj name="Equation" r:id="rId7" imgW="1143000" imgH="583920" progId="Equation.3">
                  <p:embed/>
                  <p:pic>
                    <p:nvPicPr>
                      <p:cNvPr id="440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8150" y="2965450"/>
                        <a:ext cx="1143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45" name="Object 13"/>
          <p:cNvGraphicFramePr>
            <a:graphicFrameLocks noChangeAspect="1"/>
          </p:cNvGraphicFramePr>
          <p:nvPr>
            <p:extLst/>
          </p:nvPr>
        </p:nvGraphicFramePr>
        <p:xfrm>
          <a:off x="4191000" y="2959100"/>
          <a:ext cx="2146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3" name="Equation" r:id="rId9" imgW="2145960" imgH="583920" progId="Equation.3">
                  <p:embed/>
                </p:oleObj>
              </mc:Choice>
              <mc:Fallback>
                <p:oleObj name="Equation" r:id="rId9" imgW="2145960" imgH="583920" progId="Equation.3">
                  <p:embed/>
                  <p:pic>
                    <p:nvPicPr>
                      <p:cNvPr id="440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959100"/>
                        <a:ext cx="2146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4046" name="Group 14"/>
          <p:cNvGrpSpPr>
            <a:grpSpLocks/>
          </p:cNvGrpSpPr>
          <p:nvPr/>
        </p:nvGrpSpPr>
        <p:grpSpPr bwMode="auto">
          <a:xfrm>
            <a:off x="9178926" y="1290638"/>
            <a:ext cx="276225" cy="171450"/>
            <a:chOff x="3072" y="2544"/>
            <a:chExt cx="480" cy="240"/>
          </a:xfrm>
        </p:grpSpPr>
        <p:sp>
          <p:nvSpPr>
            <p:cNvPr id="44047" name="Line 15"/>
            <p:cNvSpPr>
              <a:spLocks noChangeShapeType="1"/>
            </p:cNvSpPr>
            <p:nvPr/>
          </p:nvSpPr>
          <p:spPr bwMode="auto">
            <a:xfrm>
              <a:off x="3072" y="2544"/>
              <a:ext cx="240" cy="2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4048" name="Line 16"/>
            <p:cNvSpPr>
              <a:spLocks noChangeShapeType="1"/>
            </p:cNvSpPr>
            <p:nvPr/>
          </p:nvSpPr>
          <p:spPr bwMode="auto">
            <a:xfrm rot="5400000">
              <a:off x="3312" y="2544"/>
              <a:ext cx="240" cy="24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44049" name="Group 17"/>
          <p:cNvGrpSpPr>
            <a:grpSpLocks/>
          </p:cNvGrpSpPr>
          <p:nvPr/>
        </p:nvGrpSpPr>
        <p:grpSpPr bwMode="auto">
          <a:xfrm>
            <a:off x="8629651" y="1462088"/>
            <a:ext cx="1712913" cy="1509712"/>
            <a:chOff x="4476" y="876"/>
            <a:chExt cx="1079" cy="951"/>
          </a:xfrm>
        </p:grpSpPr>
        <p:sp>
          <p:nvSpPr>
            <p:cNvPr id="44050" name="Line 18"/>
            <p:cNvSpPr>
              <a:spLocks noChangeShapeType="1"/>
            </p:cNvSpPr>
            <p:nvPr/>
          </p:nvSpPr>
          <p:spPr bwMode="auto">
            <a:xfrm flipV="1">
              <a:off x="5471" y="876"/>
              <a:ext cx="0" cy="30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none" w="sm" len="med"/>
              <a:tailEnd type="triangl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4051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5424" y="1200"/>
            <a:ext cx="131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604" name="Equation" r:id="rId11" imgW="215640" imgH="317160" progId="Equation.3">
                    <p:embed/>
                  </p:oleObj>
                </mc:Choice>
                <mc:Fallback>
                  <p:oleObj name="Equation" r:id="rId11" imgW="215640" imgH="317160" progId="Equation.3">
                    <p:embed/>
                    <p:pic>
                      <p:nvPicPr>
                        <p:cNvPr id="44051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24" y="1200"/>
                          <a:ext cx="131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52" name="Line 20"/>
            <p:cNvSpPr>
              <a:spLocks noChangeShapeType="1"/>
            </p:cNvSpPr>
            <p:nvPr/>
          </p:nvSpPr>
          <p:spPr bwMode="auto">
            <a:xfrm flipV="1">
              <a:off x="5471" y="1394"/>
              <a:ext cx="0" cy="30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sm" len="med"/>
              <a:tailEnd type="non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44053" name="Group 21"/>
            <p:cNvGrpSpPr>
              <a:grpSpLocks/>
            </p:cNvGrpSpPr>
            <p:nvPr/>
          </p:nvGrpSpPr>
          <p:grpSpPr bwMode="auto">
            <a:xfrm>
              <a:off x="4476" y="876"/>
              <a:ext cx="1069" cy="951"/>
              <a:chOff x="4476" y="876"/>
              <a:chExt cx="1069" cy="951"/>
            </a:xfrm>
          </p:grpSpPr>
          <p:sp>
            <p:nvSpPr>
              <p:cNvPr id="44054" name="Line 22"/>
              <p:cNvSpPr>
                <a:spLocks noChangeShapeType="1"/>
              </p:cNvSpPr>
              <p:nvPr/>
            </p:nvSpPr>
            <p:spPr bwMode="auto">
              <a:xfrm>
                <a:off x="4908" y="1697"/>
                <a:ext cx="63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 type="none" w="sm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55" name="Line 23"/>
              <p:cNvSpPr>
                <a:spLocks noChangeShapeType="1"/>
              </p:cNvSpPr>
              <p:nvPr/>
            </p:nvSpPr>
            <p:spPr bwMode="auto">
              <a:xfrm flipV="1">
                <a:off x="4908" y="876"/>
                <a:ext cx="0" cy="82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 type="none" w="sm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56" name="Line 24"/>
              <p:cNvSpPr>
                <a:spLocks noChangeShapeType="1"/>
              </p:cNvSpPr>
              <p:nvPr/>
            </p:nvSpPr>
            <p:spPr bwMode="auto">
              <a:xfrm>
                <a:off x="4908" y="876"/>
                <a:ext cx="637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 type="none" w="sm" len="med"/>
                <a:tailEnd type="none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44057" name="Group 25"/>
              <p:cNvGrpSpPr>
                <a:grpSpLocks/>
              </p:cNvGrpSpPr>
              <p:nvPr/>
            </p:nvGrpSpPr>
            <p:grpSpPr bwMode="auto">
              <a:xfrm>
                <a:off x="4476" y="876"/>
                <a:ext cx="877" cy="951"/>
                <a:chOff x="4512" y="768"/>
                <a:chExt cx="973" cy="1057"/>
              </a:xfrm>
            </p:grpSpPr>
            <p:grpSp>
              <p:nvGrpSpPr>
                <p:cNvPr id="44058" name="Group 26"/>
                <p:cNvGrpSpPr>
                  <a:grpSpLocks/>
                </p:cNvGrpSpPr>
                <p:nvPr/>
              </p:nvGrpSpPr>
              <p:grpSpPr bwMode="auto">
                <a:xfrm>
                  <a:off x="4512" y="1536"/>
                  <a:ext cx="973" cy="289"/>
                  <a:chOff x="3936" y="2016"/>
                  <a:chExt cx="973" cy="289"/>
                </a:xfrm>
              </p:grpSpPr>
              <p:sp>
                <p:nvSpPr>
                  <p:cNvPr id="44059" name="Arc 27"/>
                  <p:cNvSpPr>
                    <a:spLocks/>
                  </p:cNvSpPr>
                  <p:nvPr/>
                </p:nvSpPr>
                <p:spPr bwMode="auto">
                  <a:xfrm>
                    <a:off x="3936" y="2016"/>
                    <a:ext cx="973" cy="145"/>
                  </a:xfrm>
                  <a:custGeom>
                    <a:avLst/>
                    <a:gdLst>
                      <a:gd name="G0" fmla="+- 21591 0 0"/>
                      <a:gd name="G1" fmla="+- 21600 0 0"/>
                      <a:gd name="G2" fmla="+- 21600 0 0"/>
                      <a:gd name="T0" fmla="*/ 0 w 43191"/>
                      <a:gd name="T1" fmla="*/ 20974 h 21600"/>
                      <a:gd name="T2" fmla="*/ 43191 w 43191"/>
                      <a:gd name="T3" fmla="*/ 21600 h 21600"/>
                      <a:gd name="T4" fmla="*/ 21591 w 4319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91" h="21600" fill="none" extrusionOk="0">
                        <a:moveTo>
                          <a:pt x="0" y="20974"/>
                        </a:moveTo>
                        <a:cubicBezTo>
                          <a:pt x="338" y="9293"/>
                          <a:pt x="9905" y="0"/>
                          <a:pt x="21591" y="0"/>
                        </a:cubicBezTo>
                        <a:cubicBezTo>
                          <a:pt x="33520" y="0"/>
                          <a:pt x="43191" y="9670"/>
                          <a:pt x="43191" y="21600"/>
                        </a:cubicBezTo>
                      </a:path>
                      <a:path w="43191" h="21600" stroke="0" extrusionOk="0">
                        <a:moveTo>
                          <a:pt x="0" y="20974"/>
                        </a:moveTo>
                        <a:cubicBezTo>
                          <a:pt x="338" y="9293"/>
                          <a:pt x="9905" y="0"/>
                          <a:pt x="21591" y="0"/>
                        </a:cubicBezTo>
                        <a:cubicBezTo>
                          <a:pt x="33520" y="0"/>
                          <a:pt x="43191" y="9670"/>
                          <a:pt x="43191" y="21600"/>
                        </a:cubicBezTo>
                        <a:lnTo>
                          <a:pt x="21591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bg2"/>
                    </a:solidFill>
                    <a:prstDash val="dash"/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44060" name="Arc 28"/>
                  <p:cNvSpPr>
                    <a:spLocks/>
                  </p:cNvSpPr>
                  <p:nvPr/>
                </p:nvSpPr>
                <p:spPr bwMode="auto">
                  <a:xfrm rot="10800000">
                    <a:off x="3936" y="2160"/>
                    <a:ext cx="973" cy="145"/>
                  </a:xfrm>
                  <a:custGeom>
                    <a:avLst/>
                    <a:gdLst>
                      <a:gd name="G0" fmla="+- 21591 0 0"/>
                      <a:gd name="G1" fmla="+- 21600 0 0"/>
                      <a:gd name="G2" fmla="+- 21600 0 0"/>
                      <a:gd name="T0" fmla="*/ 0 w 43191"/>
                      <a:gd name="T1" fmla="*/ 20974 h 21600"/>
                      <a:gd name="T2" fmla="*/ 43191 w 43191"/>
                      <a:gd name="T3" fmla="*/ 21600 h 21600"/>
                      <a:gd name="T4" fmla="*/ 21591 w 43191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91" h="21600" fill="none" extrusionOk="0">
                        <a:moveTo>
                          <a:pt x="0" y="20974"/>
                        </a:moveTo>
                        <a:cubicBezTo>
                          <a:pt x="338" y="9293"/>
                          <a:pt x="9905" y="0"/>
                          <a:pt x="21591" y="0"/>
                        </a:cubicBezTo>
                        <a:cubicBezTo>
                          <a:pt x="33520" y="0"/>
                          <a:pt x="43191" y="9670"/>
                          <a:pt x="43191" y="21600"/>
                        </a:cubicBezTo>
                      </a:path>
                      <a:path w="43191" h="21600" stroke="0" extrusionOk="0">
                        <a:moveTo>
                          <a:pt x="0" y="20974"/>
                        </a:moveTo>
                        <a:cubicBezTo>
                          <a:pt x="338" y="9293"/>
                          <a:pt x="9905" y="0"/>
                          <a:pt x="21591" y="0"/>
                        </a:cubicBezTo>
                        <a:cubicBezTo>
                          <a:pt x="33520" y="0"/>
                          <a:pt x="43191" y="9670"/>
                          <a:pt x="43191" y="21600"/>
                        </a:cubicBezTo>
                        <a:lnTo>
                          <a:pt x="21591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bg2"/>
                    </a:solidFill>
                    <a:round/>
                    <a:headEnd type="none" w="sm" len="med"/>
                    <a:tailEnd type="none" w="sm" len="med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pPr eaLnBrk="1" hangingPunct="1"/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</p:grpSp>
            <p:sp>
              <p:nvSpPr>
                <p:cNvPr id="44061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4512" y="768"/>
                  <a:ext cx="480" cy="91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 type="none" w="sm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44062" name="Line 30"/>
                <p:cNvSpPr>
                  <a:spLocks noChangeShapeType="1"/>
                </p:cNvSpPr>
                <p:nvPr/>
              </p:nvSpPr>
              <p:spPr bwMode="auto">
                <a:xfrm>
                  <a:off x="4992" y="768"/>
                  <a:ext cx="492" cy="912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 type="none" w="sm" len="med"/>
                  <a:tailEnd type="none" w="sm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/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</p:grpSp>
      </p:grpSp>
      <p:graphicFrame>
        <p:nvGraphicFramePr>
          <p:cNvPr id="44063" name="Object 31"/>
          <p:cNvGraphicFramePr>
            <a:graphicFrameLocks noChangeAspect="1"/>
          </p:cNvGraphicFramePr>
          <p:nvPr>
            <p:extLst/>
          </p:nvPr>
        </p:nvGraphicFramePr>
        <p:xfrm>
          <a:off x="6400801" y="2794000"/>
          <a:ext cx="299561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5" name="Equation" r:id="rId13" imgW="2997000" imgH="952200" progId="Equation.3">
                  <p:embed/>
                </p:oleObj>
              </mc:Choice>
              <mc:Fallback>
                <p:oleObj name="Equation" r:id="rId13" imgW="2997000" imgH="952200" progId="Equation.3">
                  <p:embed/>
                  <p:pic>
                    <p:nvPicPr>
                      <p:cNvPr id="4406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1" y="2794000"/>
                        <a:ext cx="2995613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64" name="Text Box 32"/>
          <p:cNvSpPr txBox="1">
            <a:spLocks noChangeArrowheads="1"/>
          </p:cNvSpPr>
          <p:nvPr/>
        </p:nvSpPr>
        <p:spPr bwMode="auto">
          <a:xfrm>
            <a:off x="3279775" y="3671888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两边对 </a:t>
            </a:r>
            <a:r>
              <a:rPr lang="en-US" altLang="zh-CN" sz="2400" i="1">
                <a:solidFill>
                  <a:srgbClr val="000000"/>
                </a:solidFill>
              </a:rPr>
              <a:t>t</a:t>
            </a:r>
            <a:r>
              <a:rPr lang="en-US" altLang="zh-CN" sz="2400">
                <a:solidFill>
                  <a:srgbClr val="000000"/>
                </a:solidFill>
              </a:rPr>
              <a:t> </a:t>
            </a:r>
            <a:r>
              <a:rPr lang="zh-CN" altLang="zh-CN" sz="2400">
                <a:solidFill>
                  <a:srgbClr val="000000"/>
                </a:solidFill>
              </a:rPr>
              <a:t>求导</a:t>
            </a:r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44065" name="Line 33"/>
          <p:cNvSpPr>
            <a:spLocks noChangeShapeType="1"/>
          </p:cNvSpPr>
          <p:nvPr/>
        </p:nvSpPr>
        <p:spPr bwMode="auto">
          <a:xfrm>
            <a:off x="3203575" y="3581400"/>
            <a:ext cx="0" cy="7620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4066" name="Object 34"/>
          <p:cNvGraphicFramePr>
            <a:graphicFrameLocks noChangeAspect="1"/>
          </p:cNvGraphicFramePr>
          <p:nvPr>
            <p:extLst/>
          </p:nvPr>
        </p:nvGraphicFramePr>
        <p:xfrm>
          <a:off x="2455863" y="4289426"/>
          <a:ext cx="4572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6" name="Equation" r:id="rId15" imgW="482400" imgH="927000" progId="Equation.3">
                  <p:embed/>
                </p:oleObj>
              </mc:Choice>
              <mc:Fallback>
                <p:oleObj name="Equation" r:id="rId15" imgW="482400" imgH="927000" progId="Equation.3">
                  <p:embed/>
                  <p:pic>
                    <p:nvPicPr>
                      <p:cNvPr id="4406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5863" y="4289426"/>
                        <a:ext cx="45720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67" name="Object 35"/>
          <p:cNvGraphicFramePr>
            <a:graphicFrameLocks noChangeAspect="1"/>
          </p:cNvGraphicFramePr>
          <p:nvPr>
            <p:extLst/>
          </p:nvPr>
        </p:nvGraphicFramePr>
        <p:xfrm>
          <a:off x="3059114" y="4202113"/>
          <a:ext cx="92868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7" name="Equation" r:id="rId17" imgW="977760" imgH="977760" progId="Equation.3">
                  <p:embed/>
                </p:oleObj>
              </mc:Choice>
              <mc:Fallback>
                <p:oleObj name="Equation" r:id="rId17" imgW="977760" imgH="977760" progId="Equation.3">
                  <p:embed/>
                  <p:pic>
                    <p:nvPicPr>
                      <p:cNvPr id="4406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4" y="4202113"/>
                        <a:ext cx="92868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68" name="Object 36"/>
          <p:cNvGraphicFramePr>
            <a:graphicFrameLocks noChangeAspect="1"/>
          </p:cNvGraphicFramePr>
          <p:nvPr>
            <p:extLst/>
          </p:nvPr>
        </p:nvGraphicFramePr>
        <p:xfrm>
          <a:off x="4056063" y="4487863"/>
          <a:ext cx="1270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8" name="Equation" r:id="rId19" imgW="1269720" imgH="507960" progId="Equation.3">
                  <p:embed/>
                </p:oleObj>
              </mc:Choice>
              <mc:Fallback>
                <p:oleObj name="Equation" r:id="rId19" imgW="1269720" imgH="507960" progId="Equation.3">
                  <p:embed/>
                  <p:pic>
                    <p:nvPicPr>
                      <p:cNvPr id="4406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6063" y="4487863"/>
                        <a:ext cx="1270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69" name="Object 37"/>
          <p:cNvGraphicFramePr>
            <a:graphicFrameLocks noChangeAspect="1"/>
          </p:cNvGraphicFramePr>
          <p:nvPr>
            <p:extLst/>
          </p:nvPr>
        </p:nvGraphicFramePr>
        <p:xfrm>
          <a:off x="5351463" y="4343401"/>
          <a:ext cx="627062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09" name="Equation" r:id="rId21" imgW="660240" imgH="927000" progId="Equation.3">
                  <p:embed/>
                </p:oleObj>
              </mc:Choice>
              <mc:Fallback>
                <p:oleObj name="Equation" r:id="rId21" imgW="660240" imgH="927000" progId="Equation.3">
                  <p:embed/>
                  <p:pic>
                    <p:nvPicPr>
                      <p:cNvPr id="4406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1463" y="4343401"/>
                        <a:ext cx="627062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0" name="Text Box 38"/>
          <p:cNvSpPr txBox="1">
            <a:spLocks noChangeArrowheads="1"/>
          </p:cNvSpPr>
          <p:nvPr/>
        </p:nvSpPr>
        <p:spPr bwMode="auto">
          <a:xfrm>
            <a:off x="6019800" y="4433888"/>
            <a:ext cx="60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而</a:t>
            </a:r>
          </a:p>
        </p:txBody>
      </p:sp>
      <p:graphicFrame>
        <p:nvGraphicFramePr>
          <p:cNvPr id="44071" name="Object 39"/>
          <p:cNvGraphicFramePr>
            <a:graphicFrameLocks noChangeAspect="1"/>
          </p:cNvGraphicFramePr>
          <p:nvPr>
            <p:extLst/>
          </p:nvPr>
        </p:nvGraphicFramePr>
        <p:xfrm>
          <a:off x="3517058" y="5181601"/>
          <a:ext cx="1978025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10" name="Equation" r:id="rId23" imgW="2082600" imgH="1054080" progId="Equation.3">
                  <p:embed/>
                </p:oleObj>
              </mc:Choice>
              <mc:Fallback>
                <p:oleObj name="Equation" r:id="rId23" imgW="2082600" imgH="1054080" progId="Equation.3">
                  <p:embed/>
                  <p:pic>
                    <p:nvPicPr>
                      <p:cNvPr id="4407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058" y="5181601"/>
                        <a:ext cx="1978025" cy="1001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2" name="Object 40"/>
          <p:cNvGraphicFramePr>
            <a:graphicFrameLocks noChangeAspect="1"/>
          </p:cNvGraphicFramePr>
          <p:nvPr>
            <p:extLst/>
          </p:nvPr>
        </p:nvGraphicFramePr>
        <p:xfrm>
          <a:off x="5740400" y="5286375"/>
          <a:ext cx="1701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11" name="Equation" r:id="rId25" imgW="1701720" imgH="850680" progId="Equation.3">
                  <p:embed/>
                </p:oleObj>
              </mc:Choice>
              <mc:Fallback>
                <p:oleObj name="Equation" r:id="rId25" imgW="1701720" imgH="850680" progId="Equation.3">
                  <p:embed/>
                  <p:pic>
                    <p:nvPicPr>
                      <p:cNvPr id="44072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0400" y="5286375"/>
                        <a:ext cx="1701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76" name="Text Box 44"/>
          <p:cNvSpPr txBox="1">
            <a:spLocks noChangeArrowheads="1"/>
          </p:cNvSpPr>
          <p:nvPr/>
        </p:nvSpPr>
        <p:spPr bwMode="auto">
          <a:xfrm>
            <a:off x="2133600" y="54102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44077" name="Object 45"/>
          <p:cNvGraphicFramePr>
            <a:graphicFrameLocks noChangeAspect="1"/>
          </p:cNvGraphicFramePr>
          <p:nvPr>
            <p:extLst/>
          </p:nvPr>
        </p:nvGraphicFramePr>
        <p:xfrm>
          <a:off x="2783633" y="5291138"/>
          <a:ext cx="66357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12" name="Equation" r:id="rId27" imgW="698400" imgH="927000" progId="Equation.3">
                  <p:embed/>
                </p:oleObj>
              </mc:Choice>
              <mc:Fallback>
                <p:oleObj name="Equation" r:id="rId27" imgW="698400" imgH="927000" progId="Equation.3">
                  <p:embed/>
                  <p:pic>
                    <p:nvPicPr>
                      <p:cNvPr id="44077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3633" y="5291138"/>
                        <a:ext cx="663575" cy="88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79" name="Object 47"/>
          <p:cNvGraphicFramePr>
            <a:graphicFrameLocks noChangeAspect="1"/>
          </p:cNvGraphicFramePr>
          <p:nvPr>
            <p:extLst/>
          </p:nvPr>
        </p:nvGraphicFramePr>
        <p:xfrm>
          <a:off x="6584951" y="4279900"/>
          <a:ext cx="23860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13" name="Equation" r:id="rId29" imgW="2387520" imgH="901440" progId="Equation.3">
                  <p:embed/>
                </p:oleObj>
              </mc:Choice>
              <mc:Fallback>
                <p:oleObj name="Equation" r:id="rId29" imgW="2387520" imgH="901440" progId="Equation.3">
                  <p:embed/>
                  <p:pic>
                    <p:nvPicPr>
                      <p:cNvPr id="44079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4951" y="4279900"/>
                        <a:ext cx="238601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080" name="Object 48"/>
          <p:cNvGraphicFramePr>
            <a:graphicFrameLocks noChangeAspect="1"/>
          </p:cNvGraphicFramePr>
          <p:nvPr>
            <p:extLst/>
          </p:nvPr>
        </p:nvGraphicFramePr>
        <p:xfrm>
          <a:off x="7562851" y="5289550"/>
          <a:ext cx="24368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14" name="Equation" r:id="rId31" imgW="2438280" imgH="901440" progId="Equation.3">
                  <p:embed/>
                </p:oleObj>
              </mc:Choice>
              <mc:Fallback>
                <p:oleObj name="Equation" r:id="rId31" imgW="2438280" imgH="901440" progId="Equation.3">
                  <p:embed/>
                  <p:pic>
                    <p:nvPicPr>
                      <p:cNvPr id="4408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2851" y="5289550"/>
                        <a:ext cx="243681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1" name="Text Box 49"/>
          <p:cNvSpPr txBox="1">
            <a:spLocks noChangeArrowheads="1"/>
          </p:cNvSpPr>
          <p:nvPr/>
        </p:nvSpPr>
        <p:spPr bwMode="auto">
          <a:xfrm>
            <a:off x="1752600" y="2438401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体积为 </a:t>
            </a:r>
            <a:r>
              <a:rPr lang="en-US" altLang="zh-CN" i="1" dirty="0">
                <a:solidFill>
                  <a:srgbClr val="000000"/>
                </a:solidFill>
              </a:rPr>
              <a:t>V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44082" name="Object 50"/>
          <p:cNvGraphicFramePr>
            <a:graphicFrameLocks noChangeAspect="1"/>
          </p:cNvGraphicFramePr>
          <p:nvPr>
            <p:extLst/>
          </p:nvPr>
        </p:nvGraphicFramePr>
        <p:xfrm>
          <a:off x="9421814" y="2586038"/>
          <a:ext cx="255587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615" name="Equation" r:id="rId33" imgW="279360" imgH="304560" progId="Equation.3">
                  <p:embed/>
                </p:oleObj>
              </mc:Choice>
              <mc:Fallback>
                <p:oleObj name="Equation" r:id="rId33" imgW="279360" imgH="304560" progId="Equation.3">
                  <p:embed/>
                  <p:pic>
                    <p:nvPicPr>
                      <p:cNvPr id="4408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21814" y="2586038"/>
                        <a:ext cx="255587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83" name="Freeform 51"/>
          <p:cNvSpPr>
            <a:spLocks/>
          </p:cNvSpPr>
          <p:nvPr/>
        </p:nvSpPr>
        <p:spPr bwMode="auto">
          <a:xfrm>
            <a:off x="8913814" y="3705225"/>
            <a:ext cx="1373187" cy="615950"/>
          </a:xfrm>
          <a:custGeom>
            <a:avLst/>
            <a:gdLst>
              <a:gd name="T0" fmla="*/ 240 w 960"/>
              <a:gd name="T1" fmla="*/ 0 h 432"/>
              <a:gd name="T2" fmla="*/ 0 w 960"/>
              <a:gd name="T3" fmla="*/ 432 h 432"/>
              <a:gd name="T4" fmla="*/ 960 w 960"/>
              <a:gd name="T5" fmla="*/ 432 h 432"/>
              <a:gd name="T6" fmla="*/ 720 w 960"/>
              <a:gd name="T7" fmla="*/ 0 h 432"/>
              <a:gd name="T8" fmla="*/ 240 w 960"/>
              <a:gd name="T9" fmla="*/ 0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0" h="432">
                <a:moveTo>
                  <a:pt x="240" y="0"/>
                </a:moveTo>
                <a:lnTo>
                  <a:pt x="0" y="432"/>
                </a:lnTo>
                <a:lnTo>
                  <a:pt x="960" y="432"/>
                </a:lnTo>
                <a:lnTo>
                  <a:pt x="720" y="0"/>
                </a:lnTo>
                <a:lnTo>
                  <a:pt x="24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14005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4084" name="Group 52"/>
          <p:cNvGrpSpPr>
            <a:grpSpLocks/>
          </p:cNvGrpSpPr>
          <p:nvPr/>
        </p:nvGrpSpPr>
        <p:grpSpPr bwMode="auto">
          <a:xfrm>
            <a:off x="8991600" y="1930403"/>
            <a:ext cx="1182688" cy="836613"/>
            <a:chOff x="4704" y="1171"/>
            <a:chExt cx="745" cy="527"/>
          </a:xfrm>
        </p:grpSpPr>
        <p:graphicFrame>
          <p:nvGraphicFramePr>
            <p:cNvPr id="44085" name="Object 53"/>
            <p:cNvGraphicFramePr>
              <a:graphicFrameLocks noChangeAspect="1"/>
            </p:cNvGraphicFramePr>
            <p:nvPr>
              <p:extLst/>
            </p:nvPr>
          </p:nvGraphicFramePr>
          <p:xfrm>
            <a:off x="5286" y="1426"/>
            <a:ext cx="163" cy="1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616" name="公式" r:id="rId35" imgW="126720" imgH="139680" progId="Equation.3">
                    <p:embed/>
                  </p:oleObj>
                </mc:Choice>
                <mc:Fallback>
                  <p:oleObj name="公式" r:id="rId35" imgW="126720" imgH="139680" progId="Equation.3">
                    <p:embed/>
                    <p:pic>
                      <p:nvPicPr>
                        <p:cNvPr id="44085" name="Object 5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6" y="1426"/>
                          <a:ext cx="163" cy="18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086" name="Line 54"/>
            <p:cNvSpPr>
              <a:spLocks noChangeShapeType="1"/>
            </p:cNvSpPr>
            <p:nvPr/>
          </p:nvSpPr>
          <p:spPr bwMode="auto">
            <a:xfrm flipV="1">
              <a:off x="5353" y="1568"/>
              <a:ext cx="0" cy="13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sm" len="med"/>
              <a:tailEnd type="non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4087" name="Line 55"/>
            <p:cNvSpPr>
              <a:spLocks noChangeShapeType="1"/>
            </p:cNvSpPr>
            <p:nvPr/>
          </p:nvSpPr>
          <p:spPr bwMode="auto">
            <a:xfrm flipV="1">
              <a:off x="5353" y="1303"/>
              <a:ext cx="0" cy="13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none" w="sm" len="med"/>
              <a:tailEnd type="triangl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44088" name="Group 56"/>
            <p:cNvGrpSpPr>
              <a:grpSpLocks/>
            </p:cNvGrpSpPr>
            <p:nvPr/>
          </p:nvGrpSpPr>
          <p:grpSpPr bwMode="auto">
            <a:xfrm>
              <a:off x="4704" y="1242"/>
              <a:ext cx="439" cy="131"/>
              <a:chOff x="3936" y="2016"/>
              <a:chExt cx="973" cy="289"/>
            </a:xfrm>
          </p:grpSpPr>
          <p:sp>
            <p:nvSpPr>
              <p:cNvPr id="44089" name="Arc 57"/>
              <p:cNvSpPr>
                <a:spLocks/>
              </p:cNvSpPr>
              <p:nvPr/>
            </p:nvSpPr>
            <p:spPr bwMode="auto">
              <a:xfrm>
                <a:off x="3936" y="2016"/>
                <a:ext cx="973" cy="145"/>
              </a:xfrm>
              <a:custGeom>
                <a:avLst/>
                <a:gdLst>
                  <a:gd name="G0" fmla="+- 21591 0 0"/>
                  <a:gd name="G1" fmla="+- 21600 0 0"/>
                  <a:gd name="G2" fmla="+- 21600 0 0"/>
                  <a:gd name="T0" fmla="*/ 0 w 43191"/>
                  <a:gd name="T1" fmla="*/ 20974 h 21600"/>
                  <a:gd name="T2" fmla="*/ 43191 w 43191"/>
                  <a:gd name="T3" fmla="*/ 21600 h 21600"/>
                  <a:gd name="T4" fmla="*/ 21591 w 4319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1" h="21600" fill="none" extrusionOk="0">
                    <a:moveTo>
                      <a:pt x="0" y="20974"/>
                    </a:moveTo>
                    <a:cubicBezTo>
                      <a:pt x="338" y="9293"/>
                      <a:pt x="9905" y="0"/>
                      <a:pt x="21591" y="0"/>
                    </a:cubicBezTo>
                    <a:cubicBezTo>
                      <a:pt x="33520" y="0"/>
                      <a:pt x="43191" y="9670"/>
                      <a:pt x="43191" y="21600"/>
                    </a:cubicBezTo>
                  </a:path>
                  <a:path w="43191" h="21600" stroke="0" extrusionOk="0">
                    <a:moveTo>
                      <a:pt x="0" y="20974"/>
                    </a:moveTo>
                    <a:cubicBezTo>
                      <a:pt x="338" y="9293"/>
                      <a:pt x="9905" y="0"/>
                      <a:pt x="21591" y="0"/>
                    </a:cubicBezTo>
                    <a:cubicBezTo>
                      <a:pt x="33520" y="0"/>
                      <a:pt x="43191" y="9670"/>
                      <a:pt x="43191" y="21600"/>
                    </a:cubicBezTo>
                    <a:lnTo>
                      <a:pt x="21591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prstDash val="dash"/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14005A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4090" name="Arc 58"/>
              <p:cNvSpPr>
                <a:spLocks/>
              </p:cNvSpPr>
              <p:nvPr/>
            </p:nvSpPr>
            <p:spPr bwMode="auto">
              <a:xfrm rot="10800000">
                <a:off x="3936" y="2160"/>
                <a:ext cx="973" cy="145"/>
              </a:xfrm>
              <a:custGeom>
                <a:avLst/>
                <a:gdLst>
                  <a:gd name="G0" fmla="+- 21591 0 0"/>
                  <a:gd name="G1" fmla="+- 21600 0 0"/>
                  <a:gd name="G2" fmla="+- 21600 0 0"/>
                  <a:gd name="T0" fmla="*/ 0 w 43191"/>
                  <a:gd name="T1" fmla="*/ 20974 h 21600"/>
                  <a:gd name="T2" fmla="*/ 43191 w 43191"/>
                  <a:gd name="T3" fmla="*/ 21600 h 21600"/>
                  <a:gd name="T4" fmla="*/ 21591 w 43191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1" h="21600" fill="none" extrusionOk="0">
                    <a:moveTo>
                      <a:pt x="0" y="20974"/>
                    </a:moveTo>
                    <a:cubicBezTo>
                      <a:pt x="338" y="9293"/>
                      <a:pt x="9905" y="0"/>
                      <a:pt x="21591" y="0"/>
                    </a:cubicBezTo>
                    <a:cubicBezTo>
                      <a:pt x="33520" y="0"/>
                      <a:pt x="43191" y="9670"/>
                      <a:pt x="43191" y="21600"/>
                    </a:cubicBezTo>
                  </a:path>
                  <a:path w="43191" h="21600" stroke="0" extrusionOk="0">
                    <a:moveTo>
                      <a:pt x="0" y="20974"/>
                    </a:moveTo>
                    <a:cubicBezTo>
                      <a:pt x="338" y="9293"/>
                      <a:pt x="9905" y="0"/>
                      <a:pt x="21591" y="0"/>
                    </a:cubicBezTo>
                    <a:cubicBezTo>
                      <a:pt x="33520" y="0"/>
                      <a:pt x="43191" y="9670"/>
                      <a:pt x="43191" y="21600"/>
                    </a:cubicBezTo>
                    <a:lnTo>
                      <a:pt x="21591" y="21600"/>
                    </a:lnTo>
                    <a:close/>
                  </a:path>
                </a:pathLst>
              </a:custGeom>
              <a:noFill/>
              <a:ln w="19050">
                <a:solidFill>
                  <a:schemeClr val="bg2"/>
                </a:solidFill>
                <a:round/>
                <a:headEnd type="none" w="sm" len="med"/>
                <a:tailEnd type="none" w="sm" len="med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14005A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4091" name="Line 59"/>
            <p:cNvSpPr>
              <a:spLocks noChangeShapeType="1"/>
            </p:cNvSpPr>
            <p:nvPr/>
          </p:nvSpPr>
          <p:spPr bwMode="auto">
            <a:xfrm>
              <a:off x="4920" y="1303"/>
              <a:ext cx="44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 type="none" w="sm" len="med"/>
              <a:tailEnd type="none" w="sm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4092" name="Object 60"/>
            <p:cNvGraphicFramePr>
              <a:graphicFrameLocks noChangeAspect="1"/>
            </p:cNvGraphicFramePr>
            <p:nvPr>
              <p:extLst/>
            </p:nvPr>
          </p:nvGraphicFramePr>
          <p:xfrm>
            <a:off x="4969" y="1171"/>
            <a:ext cx="114" cy="1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6617" name="Equation" r:id="rId37" imgW="190440" imgH="215640" progId="Equation.3">
                    <p:embed/>
                  </p:oleObj>
                </mc:Choice>
                <mc:Fallback>
                  <p:oleObj name="Equation" r:id="rId37" imgW="190440" imgH="215640" progId="Equation.3">
                    <p:embed/>
                    <p:pic>
                      <p:nvPicPr>
                        <p:cNvPr id="44092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9" y="1171"/>
                          <a:ext cx="114" cy="1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14005A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905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2211361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4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4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4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4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4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4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4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4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4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44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4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autoUpdateAnimBg="0"/>
      <p:bldP spid="44040" grpId="0" autoUpdateAnimBg="0"/>
      <p:bldP spid="44041" grpId="0" autoUpdateAnimBg="0"/>
      <p:bldP spid="44042" grpId="0" autoUpdateAnimBg="0"/>
      <p:bldP spid="44064" grpId="0" autoUpdateAnimBg="0"/>
      <p:bldP spid="44070" grpId="0" autoUpdateAnimBg="0"/>
      <p:bldP spid="44076" grpId="0" autoUpdateAnimBg="0"/>
      <p:bldP spid="44081" grpId="0" autoUpdateAnimBg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260648"/>
            <a:ext cx="2043336" cy="577552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2057400" y="1020763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隐函数求导法则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 flipV="1">
            <a:off x="5106989" y="1325563"/>
            <a:ext cx="719137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5867400" y="1020763"/>
            <a:ext cx="449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直接对方程两边求导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057400" y="1712913"/>
            <a:ext cx="327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2.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对数求导法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724400" y="1712913"/>
            <a:ext cx="5791200" cy="989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适用于幂指函数及某些用连乘、</a:t>
            </a:r>
            <a:endParaRPr lang="en-US" altLang="zh-CN" dirty="0">
              <a:solidFill>
                <a:srgbClr val="000000"/>
              </a:solidFill>
            </a:endParaRPr>
          </a:p>
          <a:p>
            <a:pPr eaLnBrk="1" hangingPunct="1">
              <a:lnSpc>
                <a:spcPct val="6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连除表示的函数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2057400" y="2985716"/>
            <a:ext cx="3505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参数方程求导法</a:t>
            </a: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>
            <a:off x="5105400" y="3238128"/>
            <a:ext cx="9144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6096000" y="2939679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极坐标方程求导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2057400" y="4205288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4.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相关变化率问题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3200400" y="4738688"/>
            <a:ext cx="609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列出依赖于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t </a:t>
            </a:r>
            <a:r>
              <a:rPr lang="zh-CN" altLang="en-US">
                <a:solidFill>
                  <a:srgbClr val="000000"/>
                </a:solidFill>
              </a:rPr>
              <a:t>的相关变量关系式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4800600" y="5334000"/>
            <a:ext cx="137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对 </a:t>
            </a:r>
            <a:r>
              <a:rPr lang="en-US" altLang="zh-CN" sz="2400" i="1">
                <a:solidFill>
                  <a:srgbClr val="000000"/>
                </a:solidFill>
              </a:rPr>
              <a:t>t </a:t>
            </a:r>
            <a:r>
              <a:rPr lang="zh-CN" altLang="en-US" sz="2400">
                <a:solidFill>
                  <a:srgbClr val="000000"/>
                </a:solidFill>
              </a:rPr>
              <a:t>求导</a:t>
            </a:r>
            <a:endParaRPr lang="zh-CN" altLang="en-US" sz="2400" i="1">
              <a:solidFill>
                <a:srgbClr val="000000"/>
              </a:solidFill>
            </a:endParaRPr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4724400" y="5257800"/>
            <a:ext cx="0" cy="6159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3124200" y="5873751"/>
            <a:ext cx="510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相关变化率之间的关系式</a:t>
            </a:r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5181601" y="2780928"/>
            <a:ext cx="79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dirty="0">
                <a:solidFill>
                  <a:srgbClr val="000000"/>
                </a:solidFill>
              </a:rPr>
              <a:t>转化</a:t>
            </a:r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2438400" y="3542929"/>
            <a:ext cx="815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求高阶导数时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从低到高每次都用参数方程求导公式</a:t>
            </a:r>
          </a:p>
        </p:txBody>
      </p:sp>
    </p:spTree>
    <p:extLst>
      <p:ext uri="{BB962C8B-B14F-4D97-AF65-F5344CB8AC3E}">
        <p14:creationId xmlns:p14="http://schemas.microsoft.com/office/powerpoint/2010/main" val="35348102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68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6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6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869" grpId="0" autoUpdateAnimBg="0"/>
      <p:bldP spid="36870" grpId="0" autoUpdateAnimBg="0"/>
      <p:bldP spid="36871" grpId="0" autoUpdateAnimBg="0"/>
      <p:bldP spid="36872" grpId="0" autoUpdateAnimBg="0"/>
      <p:bldP spid="36874" grpId="0" autoUpdateAnimBg="0"/>
      <p:bldP spid="36875" grpId="0" autoUpdateAnimBg="0"/>
      <p:bldP spid="36876" grpId="0" autoUpdateAnimBg="0"/>
      <p:bldP spid="36877" grpId="0" autoUpdateAnimBg="0"/>
      <p:bldP spid="36879" grpId="0" autoUpdateAnimBg="0"/>
      <p:bldP spid="36880" grpId="0" build="p" autoUpdateAnimBg="0" advAuto="0"/>
      <p:bldP spid="36881" grpId="0" autoUpdateAnimBg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3842" y="782613"/>
            <a:ext cx="12954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048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5730836"/>
              </p:ext>
            </p:extLst>
          </p:nvPr>
        </p:nvGraphicFramePr>
        <p:xfrm>
          <a:off x="3228405" y="620688"/>
          <a:ext cx="4708525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3" name="Equation" r:id="rId3" imgW="4711680" imgH="1002960" progId="Equation.3">
                  <p:embed/>
                </p:oleObj>
              </mc:Choice>
              <mc:Fallback>
                <p:oleObj name="Equation" r:id="rId3" imgW="4711680" imgH="1002960" progId="Equation.3">
                  <p:embed/>
                  <p:pic>
                    <p:nvPicPr>
                      <p:cNvPr id="204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8405" y="620688"/>
                        <a:ext cx="4708525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7952804" y="792139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048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026267"/>
              </p:ext>
            </p:extLst>
          </p:nvPr>
        </p:nvGraphicFramePr>
        <p:xfrm>
          <a:off x="8454454" y="933426"/>
          <a:ext cx="393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4" name="Equation" r:id="rId5" imgW="393480" imgH="419040" progId="Equation.3">
                  <p:embed/>
                </p:oleObj>
              </mc:Choice>
              <mc:Fallback>
                <p:oleObj name="Equation" r:id="rId5" imgW="393480" imgH="419040" progId="Equation.3">
                  <p:embed/>
                  <p:pic>
                    <p:nvPicPr>
                      <p:cNvPr id="204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4454" y="933426"/>
                        <a:ext cx="393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6" name="AutoShape 6"/>
          <p:cNvSpPr>
            <a:spLocks/>
          </p:cNvSpPr>
          <p:nvPr/>
        </p:nvSpPr>
        <p:spPr bwMode="auto">
          <a:xfrm rot="16200000">
            <a:off x="4461098" y="646882"/>
            <a:ext cx="157162" cy="1492250"/>
          </a:xfrm>
          <a:prstGeom prst="leftBrace">
            <a:avLst>
              <a:gd name="adj1" fmla="val 79125"/>
              <a:gd name="adj2" fmla="val 50000"/>
            </a:avLst>
          </a:prstGeom>
          <a:noFill/>
          <a:ln w="1905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48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867369"/>
              </p:ext>
            </p:extLst>
          </p:nvPr>
        </p:nvGraphicFramePr>
        <p:xfrm>
          <a:off x="4371404" y="1395388"/>
          <a:ext cx="33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5" name="Equation" r:id="rId7" imgW="330120" imgH="444240" progId="Equation.3">
                  <p:embed/>
                </p:oleObj>
              </mc:Choice>
              <mc:Fallback>
                <p:oleObj name="Equation" r:id="rId7" imgW="330120" imgH="444240" progId="Equation.3">
                  <p:embed/>
                  <p:pic>
                    <p:nvPicPr>
                      <p:cNvPr id="204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1404" y="1395388"/>
                        <a:ext cx="33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8" name="AutoShape 8"/>
          <p:cNvSpPr>
            <a:spLocks/>
          </p:cNvSpPr>
          <p:nvPr/>
        </p:nvSpPr>
        <p:spPr bwMode="auto">
          <a:xfrm rot="16200000">
            <a:off x="6657404" y="633388"/>
            <a:ext cx="228600" cy="2209800"/>
          </a:xfrm>
          <a:prstGeom prst="leftBrace">
            <a:avLst>
              <a:gd name="adj1" fmla="val 80556"/>
              <a:gd name="adj2" fmla="val 50000"/>
            </a:avLst>
          </a:prstGeom>
          <a:noFill/>
          <a:ln w="19050">
            <a:solidFill>
              <a:srgbClr val="66FF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48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635542"/>
              </p:ext>
            </p:extLst>
          </p:nvPr>
        </p:nvGraphicFramePr>
        <p:xfrm>
          <a:off x="6581204" y="1776388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6" name="Equation" r:id="rId9" imgW="380880" imgH="444240" progId="Equation.3">
                  <p:embed/>
                </p:oleObj>
              </mc:Choice>
              <mc:Fallback>
                <p:oleObj name="Equation" r:id="rId9" imgW="380880" imgH="444240" progId="Equation.3">
                  <p:embed/>
                  <p:pic>
                    <p:nvPicPr>
                      <p:cNvPr id="204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1204" y="1776388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2283842" y="2357389"/>
            <a:ext cx="441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分别用对数微分法求</a:t>
            </a:r>
          </a:p>
        </p:txBody>
      </p:sp>
      <p:graphicFrame>
        <p:nvGraphicFramePr>
          <p:cNvPr id="2049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867089"/>
              </p:ext>
            </p:extLst>
          </p:nvPr>
        </p:nvGraphicFramePr>
        <p:xfrm>
          <a:off x="6573267" y="2357388"/>
          <a:ext cx="1117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7" name="Equation" r:id="rId11" imgW="1117440" imgH="444240" progId="Equation.3">
                  <p:embed/>
                </p:oleObj>
              </mc:Choice>
              <mc:Fallback>
                <p:oleObj name="Equation" r:id="rId11" imgW="1117440" imgH="444240" progId="Equation.3">
                  <p:embed/>
                  <p:pic>
                    <p:nvPicPr>
                      <p:cNvPr id="204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3267" y="2357388"/>
                        <a:ext cx="1117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2283842" y="2966989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答案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:</a:t>
            </a:r>
          </a:p>
        </p:txBody>
      </p:sp>
      <p:graphicFrame>
        <p:nvGraphicFramePr>
          <p:cNvPr id="2049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3117910"/>
              </p:ext>
            </p:extLst>
          </p:nvPr>
        </p:nvGraphicFramePr>
        <p:xfrm>
          <a:off x="2809304" y="3576588"/>
          <a:ext cx="171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8" name="Equation" r:id="rId13" imgW="1714320" imgH="444240" progId="Equation.3">
                  <p:embed/>
                </p:oleObj>
              </mc:Choice>
              <mc:Fallback>
                <p:oleObj name="Equation" r:id="rId13" imgW="1714320" imgH="444240" progId="Equation.3">
                  <p:embed/>
                  <p:pic>
                    <p:nvPicPr>
                      <p:cNvPr id="204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304" y="3576588"/>
                        <a:ext cx="171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1171877"/>
              </p:ext>
            </p:extLst>
          </p:nvPr>
        </p:nvGraphicFramePr>
        <p:xfrm>
          <a:off x="4701604" y="3486101"/>
          <a:ext cx="4584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59" name="Equation" r:id="rId15" imgW="4584600" imgH="507960" progId="Equation.3">
                  <p:embed/>
                </p:oleObj>
              </mc:Choice>
              <mc:Fallback>
                <p:oleObj name="Equation" r:id="rId15" imgW="4584600" imgH="507960" progId="Equation.3">
                  <p:embed/>
                  <p:pic>
                    <p:nvPicPr>
                      <p:cNvPr id="204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1604" y="3486101"/>
                        <a:ext cx="4584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9712069"/>
              </p:ext>
            </p:extLst>
          </p:nvPr>
        </p:nvGraphicFramePr>
        <p:xfrm>
          <a:off x="6047804" y="4521448"/>
          <a:ext cx="4584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60" name="Equation" r:id="rId17" imgW="4584600" imgH="927000" progId="Equation.3">
                  <p:embed/>
                </p:oleObj>
              </mc:Choice>
              <mc:Fallback>
                <p:oleObj name="Equation" r:id="rId17" imgW="4584600" imgH="927000" progId="Equation.3">
                  <p:embed/>
                  <p:pic>
                    <p:nvPicPr>
                      <p:cNvPr id="204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7804" y="4521448"/>
                        <a:ext cx="4584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1059458" y="770120"/>
            <a:ext cx="1010072" cy="55929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C00000"/>
                </a:solidFill>
                <a:latin typeface="Times New Roman"/>
                <a:ea typeface="楷体_GB2312" pitchFamily="49" charset="-122"/>
              </a:rPr>
              <a:t>练习</a:t>
            </a:r>
            <a:endParaRPr lang="zh-CN" altLang="en-US" sz="2800" b="1" dirty="0">
              <a:solidFill>
                <a:srgbClr val="C00000"/>
              </a:solidFill>
              <a:latin typeface="Times New Roman"/>
              <a:ea typeface="楷体_GB2312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533204" y="4457948"/>
            <a:ext cx="2438400" cy="1003300"/>
            <a:chOff x="3533204" y="4457948"/>
            <a:chExt cx="2438400" cy="1003300"/>
          </a:xfrm>
        </p:grpSpPr>
        <p:graphicFrame>
          <p:nvGraphicFramePr>
            <p:cNvPr id="20496" name="Object 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31398264"/>
                </p:ext>
              </p:extLst>
            </p:nvPr>
          </p:nvGraphicFramePr>
          <p:xfrm>
            <a:off x="3533204" y="4457948"/>
            <a:ext cx="2438400" cy="1003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7461" name="Equation" r:id="rId19" imgW="2438280" imgH="1002960" progId="Equation.3">
                    <p:embed/>
                  </p:oleObj>
                </mc:Choice>
                <mc:Fallback>
                  <p:oleObj name="Equation" r:id="rId19" imgW="2438280" imgH="1002960" progId="Equation.3">
                    <p:embed/>
                    <p:pic>
                      <p:nvPicPr>
                        <p:cNvPr id="20496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33204" y="4457948"/>
                          <a:ext cx="2438400" cy="1003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850035" y="4521448"/>
              <a:ext cx="871538" cy="3714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34335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0" grpId="0" autoUpdateAnimBg="0"/>
      <p:bldP spid="20493" grpId="0" autoUpdateAnimBg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476672"/>
            <a:ext cx="12192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399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972412"/>
              </p:ext>
            </p:extLst>
          </p:nvPr>
        </p:nvGraphicFramePr>
        <p:xfrm>
          <a:off x="2787328" y="563985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34" name="Equation" r:id="rId3" imgW="1282680" imgH="406080" progId="Equation.3">
                  <p:embed/>
                </p:oleObj>
              </mc:Choice>
              <mc:Fallback>
                <p:oleObj name="Equation" r:id="rId3" imgW="1282680" imgH="406080" progId="Equation.3">
                  <p:embed/>
                  <p:pic>
                    <p:nvPicPr>
                      <p:cNvPr id="399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7328" y="563985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4025578" y="494135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由方程</a:t>
            </a:r>
          </a:p>
        </p:txBody>
      </p:sp>
      <p:graphicFrame>
        <p:nvGraphicFramePr>
          <p:cNvPr id="399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241303"/>
              </p:ext>
            </p:extLst>
          </p:nvPr>
        </p:nvGraphicFramePr>
        <p:xfrm>
          <a:off x="5314628" y="481435"/>
          <a:ext cx="1638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35" name="Equation" r:id="rId5" imgW="1638000" imgH="520560" progId="Equation.3">
                  <p:embed/>
                </p:oleObj>
              </mc:Choice>
              <mc:Fallback>
                <p:oleObj name="Equation" r:id="rId5" imgW="1638000" imgH="520560" progId="Equation.3">
                  <p:embed/>
                  <p:pic>
                    <p:nvPicPr>
                      <p:cNvPr id="399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4628" y="481435"/>
                        <a:ext cx="1638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6946578" y="494135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确定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399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5127651"/>
              </p:ext>
            </p:extLst>
          </p:nvPr>
        </p:nvGraphicFramePr>
        <p:xfrm>
          <a:off x="8515028" y="563985"/>
          <a:ext cx="889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36" name="Equation" r:id="rId7" imgW="888840" imgH="419040" progId="Equation.3">
                  <p:embed/>
                </p:oleObj>
              </mc:Choice>
              <mc:Fallback>
                <p:oleObj name="Equation" r:id="rId7" imgW="888840" imgH="419040" progId="Equation.3">
                  <p:embed/>
                  <p:pic>
                    <p:nvPicPr>
                      <p:cNvPr id="399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15028" y="563985"/>
                        <a:ext cx="889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2226538" y="1214066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2867888" y="1214066"/>
            <a:ext cx="3162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方程两边对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求导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5953988" y="119819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3994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431861"/>
              </p:ext>
            </p:extLst>
          </p:nvPr>
        </p:nvGraphicFramePr>
        <p:xfrm>
          <a:off x="3883888" y="1780803"/>
          <a:ext cx="2692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37" name="Equation" r:id="rId9" imgW="2692080" imgH="520560" progId="Equation.3">
                  <p:embed/>
                </p:oleObj>
              </mc:Choice>
              <mc:Fallback>
                <p:oleObj name="Equation" r:id="rId9" imgW="2692080" imgH="520560" progId="Equation.3">
                  <p:embed/>
                  <p:pic>
                    <p:nvPicPr>
                      <p:cNvPr id="399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3888" y="1780803"/>
                        <a:ext cx="2692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1866176" y="230944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再求导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399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5654877"/>
              </p:ext>
            </p:extLst>
          </p:nvPr>
        </p:nvGraphicFramePr>
        <p:xfrm>
          <a:off x="3394938" y="2836490"/>
          <a:ext cx="1231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38" name="Equation" r:id="rId11" imgW="1231560" imgH="520560" progId="Equation.3">
                  <p:embed/>
                </p:oleObj>
              </mc:Choice>
              <mc:Fallback>
                <p:oleObj name="Equation" r:id="rId11" imgW="1231560" imgH="520560" progId="Equation.3">
                  <p:embed/>
                  <p:pic>
                    <p:nvPicPr>
                      <p:cNvPr id="399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4938" y="2836490"/>
                        <a:ext cx="1231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134565"/>
              </p:ext>
            </p:extLst>
          </p:nvPr>
        </p:nvGraphicFramePr>
        <p:xfrm>
          <a:off x="4645888" y="2830140"/>
          <a:ext cx="1765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39" name="Equation" r:id="rId13" imgW="1765080" imgH="520560" progId="Equation.3">
                  <p:embed/>
                </p:oleObj>
              </mc:Choice>
              <mc:Fallback>
                <p:oleObj name="Equation" r:id="rId13" imgW="1765080" imgH="520560" progId="Equation.3">
                  <p:embed/>
                  <p:pic>
                    <p:nvPicPr>
                      <p:cNvPr id="399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888" y="2830140"/>
                        <a:ext cx="1765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5925195"/>
              </p:ext>
            </p:extLst>
          </p:nvPr>
        </p:nvGraphicFramePr>
        <p:xfrm>
          <a:off x="6430238" y="2912690"/>
          <a:ext cx="1066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40" name="Equation" r:id="rId15" imgW="1066680" imgH="419040" progId="Equation.3">
                  <p:embed/>
                </p:oleObj>
              </mc:Choice>
              <mc:Fallback>
                <p:oleObj name="Equation" r:id="rId15" imgW="1066680" imgH="419040" progId="Equation.3">
                  <p:embed/>
                  <p:pic>
                    <p:nvPicPr>
                      <p:cNvPr id="399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0238" y="2912690"/>
                        <a:ext cx="1066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9306788" y="278092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②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1866176" y="345244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graphicFrame>
        <p:nvGraphicFramePr>
          <p:cNvPr id="3995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8851650"/>
              </p:ext>
            </p:extLst>
          </p:nvPr>
        </p:nvGraphicFramePr>
        <p:xfrm>
          <a:off x="2372588" y="3590553"/>
          <a:ext cx="749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41" name="Equation" r:id="rId17" imgW="749160" imgH="317160" progId="Equation.3">
                  <p:embed/>
                </p:oleObj>
              </mc:Choice>
              <mc:Fallback>
                <p:oleObj name="Equation" r:id="rId17" imgW="749160" imgH="317160" progId="Equation.3">
                  <p:embed/>
                  <p:pic>
                    <p:nvPicPr>
                      <p:cNvPr id="3995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2588" y="3590553"/>
                        <a:ext cx="749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7" name="Text Box 21"/>
          <p:cNvSpPr txBox="1">
            <a:spLocks noChangeArrowheads="1"/>
          </p:cNvSpPr>
          <p:nvPr/>
        </p:nvSpPr>
        <p:spPr bwMode="auto">
          <a:xfrm>
            <a:off x="3134588" y="3476253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99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5525788"/>
              </p:ext>
            </p:extLst>
          </p:nvPr>
        </p:nvGraphicFramePr>
        <p:xfrm>
          <a:off x="3744188" y="3590553"/>
          <a:ext cx="825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42" name="Equation" r:id="rId19" imgW="825480" imgH="393480" progId="Equation.3">
                  <p:embed/>
                </p:oleObj>
              </mc:Choice>
              <mc:Fallback>
                <p:oleObj name="Equation" r:id="rId19" imgW="825480" imgH="393480" progId="Equation.3">
                  <p:embed/>
                  <p:pic>
                    <p:nvPicPr>
                      <p:cNvPr id="399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4188" y="3590553"/>
                        <a:ext cx="825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59" name="Text Box 23"/>
          <p:cNvSpPr txBox="1">
            <a:spLocks noChangeArrowheads="1"/>
          </p:cNvSpPr>
          <p:nvPr/>
        </p:nvSpPr>
        <p:spPr bwMode="auto">
          <a:xfrm>
            <a:off x="4582388" y="3469903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故由 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①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3996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785217"/>
              </p:ext>
            </p:extLst>
          </p:nvPr>
        </p:nvGraphicFramePr>
        <p:xfrm>
          <a:off x="4379188" y="4062040"/>
          <a:ext cx="1574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43" name="Equation" r:id="rId21" imgW="1574640" imgH="850680" progId="Equation.3">
                  <p:embed/>
                </p:oleObj>
              </mc:Choice>
              <mc:Fallback>
                <p:oleObj name="Equation" r:id="rId21" imgW="1574640" imgH="850680" progId="Equation.3">
                  <p:embed/>
                  <p:pic>
                    <p:nvPicPr>
                      <p:cNvPr id="3996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9188" y="4062040"/>
                        <a:ext cx="1574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1" name="Text Box 25"/>
          <p:cNvSpPr txBox="1">
            <a:spLocks noChangeArrowheads="1"/>
          </p:cNvSpPr>
          <p:nvPr/>
        </p:nvSpPr>
        <p:spPr bwMode="auto">
          <a:xfrm>
            <a:off x="1866177" y="5066928"/>
            <a:ext cx="2384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再代入 </a:t>
            </a:r>
            <a:r>
              <a:rPr lang="zh-CN" altLang="en-US">
                <a:solidFill>
                  <a:srgbClr val="000000"/>
                </a:solidFill>
                <a:ea typeface="仿宋_GB2312" pitchFamily="49" charset="-122"/>
              </a:rPr>
              <a:t>②</a:t>
            </a:r>
            <a:r>
              <a:rPr lang="zh-CN" altLang="en-US">
                <a:solidFill>
                  <a:srgbClr val="000000"/>
                </a:solidFill>
              </a:rPr>
              <a:t> 得</a:t>
            </a:r>
          </a:p>
        </p:txBody>
      </p:sp>
      <p:graphicFrame>
        <p:nvGraphicFramePr>
          <p:cNvPr id="3996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1090967"/>
              </p:ext>
            </p:extLst>
          </p:nvPr>
        </p:nvGraphicFramePr>
        <p:xfrm>
          <a:off x="4315688" y="4874840"/>
          <a:ext cx="15748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44" name="Equation" r:id="rId23" imgW="1574640" imgH="901440" progId="Equation.3">
                  <p:embed/>
                </p:oleObj>
              </mc:Choice>
              <mc:Fallback>
                <p:oleObj name="Equation" r:id="rId23" imgW="1574640" imgH="901440" progId="Equation.3">
                  <p:embed/>
                  <p:pic>
                    <p:nvPicPr>
                      <p:cNvPr id="3996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5688" y="4874840"/>
                        <a:ext cx="15748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63" name="Text Box 27"/>
          <p:cNvSpPr txBox="1">
            <a:spLocks noChangeArrowheads="1"/>
          </p:cNvSpPr>
          <p:nvPr/>
        </p:nvSpPr>
        <p:spPr bwMode="auto">
          <a:xfrm>
            <a:off x="7860978" y="508423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996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2047938"/>
              </p:ext>
            </p:extLst>
          </p:nvPr>
        </p:nvGraphicFramePr>
        <p:xfrm>
          <a:off x="9467602" y="557635"/>
          <a:ext cx="914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545" name="Equation" r:id="rId25" imgW="914400" imgH="419040" progId="Equation.3">
                  <p:embed/>
                </p:oleObj>
              </mc:Choice>
              <mc:Fallback>
                <p:oleObj name="Equation" r:id="rId25" imgW="914400" imgH="419040" progId="Equation.3">
                  <p:embed/>
                  <p:pic>
                    <p:nvPicPr>
                      <p:cNvPr id="3996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7602" y="557635"/>
                        <a:ext cx="914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72" name="Text Box 36"/>
          <p:cNvSpPr txBox="1">
            <a:spLocks noChangeArrowheads="1"/>
          </p:cNvSpPr>
          <p:nvPr/>
        </p:nvSpPr>
        <p:spPr bwMode="auto">
          <a:xfrm>
            <a:off x="9290913" y="174429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①</a:t>
            </a:r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1352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9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9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9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5" grpId="0" autoUpdateAnimBg="0"/>
      <p:bldP spid="39947" grpId="0" autoUpdateAnimBg="0"/>
      <p:bldP spid="39950" grpId="0" autoUpdateAnimBg="0"/>
      <p:bldP spid="39954" grpId="0" autoUpdateAnimBg="0"/>
      <p:bldP spid="39955" grpId="0" autoUpdateAnimBg="0"/>
      <p:bldP spid="39957" grpId="0" autoUpdateAnimBg="0"/>
      <p:bldP spid="39959" grpId="0" autoUpdateAnimBg="0"/>
      <p:bldP spid="39961" grpId="0" autoUpdateAnimBg="0"/>
      <p:bldP spid="39972" grpId="0" build="p" autoUpdateAnimBg="0" advAuto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5666904" y="5334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867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9911567"/>
              </p:ext>
            </p:extLst>
          </p:nvPr>
        </p:nvGraphicFramePr>
        <p:xfrm>
          <a:off x="2809404" y="311150"/>
          <a:ext cx="2794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0" name="Equation" r:id="rId3" imgW="2793960" imgH="1079280" progId="Equation.3">
                  <p:embed/>
                </p:oleObj>
              </mc:Choice>
              <mc:Fallback>
                <p:oleObj name="Equation" r:id="rId3" imgW="2793960" imgH="1079280" progId="Equation.3">
                  <p:embed/>
                  <p:pic>
                    <p:nvPicPr>
                      <p:cNvPr id="286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9404" y="311150"/>
                        <a:ext cx="27940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6611317"/>
              </p:ext>
            </p:extLst>
          </p:nvPr>
        </p:nvGraphicFramePr>
        <p:xfrm>
          <a:off x="6371754" y="350838"/>
          <a:ext cx="10922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1" name="Equation" r:id="rId5" imgW="1091880" imgH="1002960" progId="Equation.3">
                  <p:embed/>
                </p:oleObj>
              </mc:Choice>
              <mc:Fallback>
                <p:oleObj name="Equation" r:id="rId5" imgW="1091880" imgH="1002960" progId="Equation.3">
                  <p:embed/>
                  <p:pic>
                    <p:nvPicPr>
                      <p:cNvPr id="28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1754" y="350838"/>
                        <a:ext cx="10922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1271464" y="1484784"/>
            <a:ext cx="5327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</a:t>
            </a:r>
            <a:r>
              <a:rPr lang="zh-CN" altLang="en-US" dirty="0">
                <a:solidFill>
                  <a:srgbClr val="000000"/>
                </a:solidFill>
              </a:rPr>
              <a:t>方程组两边同时对 </a:t>
            </a:r>
            <a:r>
              <a:rPr lang="en-US" altLang="zh-CN" i="1" dirty="0">
                <a:solidFill>
                  <a:srgbClr val="000000"/>
                </a:solidFill>
              </a:rPr>
              <a:t>t </a:t>
            </a:r>
            <a:r>
              <a:rPr lang="zh-CN" altLang="en-US" dirty="0">
                <a:solidFill>
                  <a:srgbClr val="000000"/>
                </a:solidFill>
              </a:rPr>
              <a:t>求导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得   </a:t>
            </a:r>
          </a:p>
        </p:txBody>
      </p:sp>
      <p:graphicFrame>
        <p:nvGraphicFramePr>
          <p:cNvPr id="2867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676804"/>
              </p:ext>
            </p:extLst>
          </p:nvPr>
        </p:nvGraphicFramePr>
        <p:xfrm>
          <a:off x="1506414" y="2132856"/>
          <a:ext cx="774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2" name="Equation" r:id="rId7" imgW="774360" imgH="927000" progId="Equation.3">
                  <p:embed/>
                </p:oleObj>
              </mc:Choice>
              <mc:Fallback>
                <p:oleObj name="Equation" r:id="rId7" imgW="774360" imgH="927000" progId="Equation.3">
                  <p:embed/>
                  <p:pic>
                    <p:nvPicPr>
                      <p:cNvPr id="28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6414" y="2132856"/>
                        <a:ext cx="774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8075068"/>
              </p:ext>
            </p:extLst>
          </p:nvPr>
        </p:nvGraphicFramePr>
        <p:xfrm>
          <a:off x="1500064" y="3136156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3" name="Equation" r:id="rId9" imgW="380880" imgH="444240" progId="Equation.3">
                  <p:embed/>
                </p:oleObj>
              </mc:Choice>
              <mc:Fallback>
                <p:oleObj name="Equation" r:id="rId9" imgW="380880" imgH="444240" progId="Equation.3">
                  <p:embed/>
                  <p:pic>
                    <p:nvPicPr>
                      <p:cNvPr id="286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064" y="3136156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0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264766"/>
              </p:ext>
            </p:extLst>
          </p:nvPr>
        </p:nvGraphicFramePr>
        <p:xfrm>
          <a:off x="7542088" y="2409725"/>
          <a:ext cx="800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4" name="Equation" r:id="rId11" imgW="799920" imgH="927000" progId="Equation.3">
                  <p:embed/>
                </p:oleObj>
              </mc:Choice>
              <mc:Fallback>
                <p:oleObj name="Equation" r:id="rId11" imgW="799920" imgH="927000" progId="Equation.3">
                  <p:embed/>
                  <p:pic>
                    <p:nvPicPr>
                      <p:cNvPr id="286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2088" y="2409725"/>
                        <a:ext cx="800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3147516"/>
              </p:ext>
            </p:extLst>
          </p:nvPr>
        </p:nvGraphicFramePr>
        <p:xfrm>
          <a:off x="2567608" y="4134669"/>
          <a:ext cx="13970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5" name="Equation" r:id="rId13" imgW="1396800" imgH="1002960" progId="Equation.3">
                  <p:embed/>
                </p:oleObj>
              </mc:Choice>
              <mc:Fallback>
                <p:oleObj name="Equation" r:id="rId13" imgW="1396800" imgH="1002960" progId="Equation.3">
                  <p:embed/>
                  <p:pic>
                    <p:nvPicPr>
                      <p:cNvPr id="286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608" y="4134669"/>
                        <a:ext cx="13970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82" name="Rectangle 10"/>
          <p:cNvSpPr>
            <a:spLocks noGrp="1" noChangeArrowheads="1"/>
          </p:cNvSpPr>
          <p:nvPr>
            <p:ph type="title"/>
          </p:nvPr>
        </p:nvSpPr>
        <p:spPr>
          <a:xfrm>
            <a:off x="1271464" y="533400"/>
            <a:ext cx="1655986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思考</a:t>
            </a:r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8684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921615"/>
              </p:ext>
            </p:extLst>
          </p:nvPr>
        </p:nvGraphicFramePr>
        <p:xfrm>
          <a:off x="2287464" y="2378919"/>
          <a:ext cx="876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6" name="Equation" r:id="rId15" imgW="876240" imgH="393480" progId="Equation.3">
                  <p:embed/>
                </p:oleObj>
              </mc:Choice>
              <mc:Fallback>
                <p:oleObj name="Equation" r:id="rId15" imgW="876240" imgH="393480" progId="Equation.3">
                  <p:embed/>
                  <p:pic>
                    <p:nvPicPr>
                      <p:cNvPr id="286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464" y="2378919"/>
                        <a:ext cx="876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5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3307303"/>
              </p:ext>
            </p:extLst>
          </p:nvPr>
        </p:nvGraphicFramePr>
        <p:xfrm>
          <a:off x="1890589" y="3047256"/>
          <a:ext cx="635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7" name="Equation" r:id="rId17" imgW="634680" imgH="927000" progId="Equation.3">
                  <p:embed/>
                </p:oleObj>
              </mc:Choice>
              <mc:Fallback>
                <p:oleObj name="Equation" r:id="rId17" imgW="634680" imgH="927000" progId="Equation.3">
                  <p:embed/>
                  <p:pic>
                    <p:nvPicPr>
                      <p:cNvPr id="286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0589" y="3047256"/>
                        <a:ext cx="635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810920"/>
              </p:ext>
            </p:extLst>
          </p:nvPr>
        </p:nvGraphicFramePr>
        <p:xfrm>
          <a:off x="2590677" y="3288556"/>
          <a:ext cx="762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8" name="Equation" r:id="rId19" imgW="761760" imgH="330120" progId="Equation.3">
                  <p:embed/>
                </p:oleObj>
              </mc:Choice>
              <mc:Fallback>
                <p:oleObj name="Equation" r:id="rId19" imgW="761760" imgH="330120" progId="Equation.3">
                  <p:embed/>
                  <p:pic>
                    <p:nvPicPr>
                      <p:cNvPr id="286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677" y="3288556"/>
                        <a:ext cx="7620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7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528920"/>
              </p:ext>
            </p:extLst>
          </p:nvPr>
        </p:nvGraphicFramePr>
        <p:xfrm>
          <a:off x="4941764" y="3047256"/>
          <a:ext cx="1320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59" name="Equation" r:id="rId21" imgW="1320480" imgH="927000" progId="Equation.3">
                  <p:embed/>
                </p:oleObj>
              </mc:Choice>
              <mc:Fallback>
                <p:oleObj name="Equation" r:id="rId21" imgW="1320480" imgH="927000" progId="Equation.3">
                  <p:embed/>
                  <p:pic>
                    <p:nvPicPr>
                      <p:cNvPr id="286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1764" y="3047256"/>
                        <a:ext cx="1320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8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8582899"/>
              </p:ext>
            </p:extLst>
          </p:nvPr>
        </p:nvGraphicFramePr>
        <p:xfrm>
          <a:off x="3474914" y="3155206"/>
          <a:ext cx="1384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60" name="Equation" r:id="rId23" imgW="1384200" imgH="444240" progId="Equation.3">
                  <p:embed/>
                </p:oleObj>
              </mc:Choice>
              <mc:Fallback>
                <p:oleObj name="Equation" r:id="rId23" imgW="1384200" imgH="444240" progId="Equation.3">
                  <p:embed/>
                  <p:pic>
                    <p:nvPicPr>
                      <p:cNvPr id="286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4914" y="3155206"/>
                        <a:ext cx="1384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89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71195"/>
              </p:ext>
            </p:extLst>
          </p:nvPr>
        </p:nvGraphicFramePr>
        <p:xfrm>
          <a:off x="8394575" y="2292250"/>
          <a:ext cx="15240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61" name="Equation" r:id="rId25" imgW="1523880" imgH="1002960" progId="Equation.3">
                  <p:embed/>
                </p:oleObj>
              </mc:Choice>
              <mc:Fallback>
                <p:oleObj name="Equation" r:id="rId25" imgW="1523880" imgH="1002960" progId="Equation.3">
                  <p:embed/>
                  <p:pic>
                    <p:nvPicPr>
                      <p:cNvPr id="286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4575" y="2292250"/>
                        <a:ext cx="15240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0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844634"/>
              </p:ext>
            </p:extLst>
          </p:nvPr>
        </p:nvGraphicFramePr>
        <p:xfrm>
          <a:off x="3888408" y="3933056"/>
          <a:ext cx="9652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62" name="Equation" r:id="rId27" imgW="965160" imgH="1346040" progId="Equation.3">
                  <p:embed/>
                </p:oleObj>
              </mc:Choice>
              <mc:Fallback>
                <p:oleObj name="Equation" r:id="rId27" imgW="965160" imgH="1346040" progId="Equation.3">
                  <p:embed/>
                  <p:pic>
                    <p:nvPicPr>
                      <p:cNvPr id="2869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8408" y="3933056"/>
                        <a:ext cx="9652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1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6973014"/>
              </p:ext>
            </p:extLst>
          </p:nvPr>
        </p:nvGraphicFramePr>
        <p:xfrm>
          <a:off x="5480672" y="4028306"/>
          <a:ext cx="3703637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63" name="Equation" r:id="rId29" imgW="3708360" imgH="1117440" progId="Equation.3">
                  <p:embed/>
                </p:oleObj>
              </mc:Choice>
              <mc:Fallback>
                <p:oleObj name="Equation" r:id="rId29" imgW="3708360" imgH="1117440" progId="Equation.3">
                  <p:embed/>
                  <p:pic>
                    <p:nvPicPr>
                      <p:cNvPr id="2869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0672" y="4028306"/>
                        <a:ext cx="3703637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2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155296"/>
              </p:ext>
            </p:extLst>
          </p:nvPr>
        </p:nvGraphicFramePr>
        <p:xfrm>
          <a:off x="9165258" y="4174356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64" name="Equation" r:id="rId31" imgW="533160" imgH="850680" progId="Equation.3">
                  <p:embed/>
                </p:oleObj>
              </mc:Choice>
              <mc:Fallback>
                <p:oleObj name="Equation" r:id="rId31" imgW="533160" imgH="850680" progId="Equation.3">
                  <p:embed/>
                  <p:pic>
                    <p:nvPicPr>
                      <p:cNvPr id="2869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5258" y="4174356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93" name="AutoShape 21"/>
          <p:cNvSpPr>
            <a:spLocks noChangeArrowheads="1"/>
          </p:cNvSpPr>
          <p:nvPr/>
        </p:nvSpPr>
        <p:spPr bwMode="auto">
          <a:xfrm>
            <a:off x="6483226" y="2768501"/>
            <a:ext cx="792163" cy="179387"/>
          </a:xfrm>
          <a:prstGeom prst="rightArrow">
            <a:avLst>
              <a:gd name="adj1" fmla="val 50000"/>
              <a:gd name="adj2" fmla="val 110399"/>
            </a:avLst>
          </a:prstGeom>
          <a:solidFill>
            <a:schemeClr val="accent2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870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536071"/>
              </p:ext>
            </p:extLst>
          </p:nvPr>
        </p:nvGraphicFramePr>
        <p:xfrm>
          <a:off x="4953622" y="4872857"/>
          <a:ext cx="554037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665" name="Equation" r:id="rId33" imgW="698400" imgH="317160" progId="Equation.3">
                  <p:embed/>
                </p:oleObj>
              </mc:Choice>
              <mc:Fallback>
                <p:oleObj name="Equation" r:id="rId33" imgW="698400" imgH="317160" progId="Equation.3">
                  <p:embed/>
                  <p:pic>
                    <p:nvPicPr>
                      <p:cNvPr id="2870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622" y="4872857"/>
                        <a:ext cx="554037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703" name="Line 31"/>
          <p:cNvSpPr>
            <a:spLocks noChangeShapeType="1"/>
          </p:cNvSpPr>
          <p:nvPr/>
        </p:nvSpPr>
        <p:spPr bwMode="auto">
          <a:xfrm>
            <a:off x="4877421" y="4058469"/>
            <a:ext cx="0" cy="11430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8704" name="AutoShape 32"/>
          <p:cNvSpPr>
            <a:spLocks/>
          </p:cNvSpPr>
          <p:nvPr/>
        </p:nvSpPr>
        <p:spPr bwMode="auto">
          <a:xfrm>
            <a:off x="1271464" y="2297956"/>
            <a:ext cx="152400" cy="1371600"/>
          </a:xfrm>
          <a:prstGeom prst="leftBrace">
            <a:avLst>
              <a:gd name="adj1" fmla="val 75000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4" name="Rectangle 2"/>
          <p:cNvSpPr txBox="1">
            <a:spLocks noChangeArrowheads="1"/>
          </p:cNvSpPr>
          <p:nvPr/>
        </p:nvSpPr>
        <p:spPr>
          <a:xfrm>
            <a:off x="839416" y="5126782"/>
            <a:ext cx="10729192" cy="96651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200000"/>
              </a:lnSpc>
              <a:spcAft>
                <a:spcPts val="0"/>
              </a:spcAft>
            </a:pPr>
            <a:r>
              <a:rPr kumimoji="0" lang="zh-CN" altLang="en-US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28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3.1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26</a:t>
            </a:r>
            <a:r>
              <a:rPr kumimoji="0" lang="zh-CN" altLang="en-US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8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29.</a:t>
            </a:r>
            <a:endParaRPr kumimoji="0" lang="zh-CN" altLang="en-US" sz="28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604344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7" grpId="0" autoUpdateAnimBg="0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39416" y="5013176"/>
            <a:ext cx="10801200" cy="100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导函数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简称为导数，利用导数可以精确刻画一些物理学、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几何学和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经济学上的概念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MRoman10-Regular-Identity-H"/>
                <a:ea typeface="宋体" panose="02010600030101010101" pitchFamily="2" charset="-122"/>
                <a:cs typeface="+mn-cs"/>
              </a:rPr>
              <a:t>, 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如物质比热、电流强度、线密度、曲线的切线斜率、</a:t>
            </a:r>
            <a:r>
              <a:rPr kumimoji="1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边际成本等</a:t>
            </a: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MRoman10-Regular-Identity-H"/>
                <a:ea typeface="宋体" panose="02010600030101010101" pitchFamily="2" charset="-122"/>
                <a:cs typeface="+mn-cs"/>
              </a:rPr>
              <a:t>.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476672"/>
            <a:ext cx="10260001" cy="4397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4983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352800" y="2078038"/>
            <a:ext cx="16002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zh-CN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1979613" y="401638"/>
            <a:ext cx="2438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>
            <p:extLst/>
          </p:nvPr>
        </p:nvGraphicFramePr>
        <p:xfrm>
          <a:off x="3916363" y="550863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6" name="Equation" r:id="rId3" imgW="1371600" imgH="406080" progId="Equation.3">
                  <p:embed/>
                </p:oleObj>
              </mc:Choice>
              <mc:Fallback>
                <p:oleObj name="Equation" r:id="rId3" imgW="1371600" imgH="406080" progId="Equation.3">
                  <p:embed/>
                  <p:pic>
                    <p:nvPicPr>
                      <p:cNvPr id="133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6363" y="550863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5334001" y="457201"/>
            <a:ext cx="4841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C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为常数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)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的导数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 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979613" y="1158876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>
            <p:extLst/>
          </p:nvPr>
        </p:nvGraphicFramePr>
        <p:xfrm>
          <a:off x="2819400" y="1219200"/>
          <a:ext cx="330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7" name="Equation" r:id="rId5" imgW="330120" imgH="419040" progId="Equation.3">
                  <p:embed/>
                </p:oleObj>
              </mc:Choice>
              <mc:Fallback>
                <p:oleObj name="Equation" r:id="rId5" imgW="330120" imgH="419040" progId="Equation.3">
                  <p:embed/>
                  <p:pic>
                    <p:nvPicPr>
                      <p:cNvPr id="133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219200"/>
                        <a:ext cx="330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/>
          <p:cNvGraphicFramePr>
            <a:graphicFrameLocks noChangeAspect="1"/>
          </p:cNvGraphicFramePr>
          <p:nvPr>
            <p:extLst/>
          </p:nvPr>
        </p:nvGraphicFramePr>
        <p:xfrm>
          <a:off x="6781800" y="1054100"/>
          <a:ext cx="1917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8" name="Equation" r:id="rId7" imgW="1917360" imgH="927000" progId="Equation.3">
                  <p:embed/>
                </p:oleObj>
              </mc:Choice>
              <mc:Fallback>
                <p:oleObj name="Equation" r:id="rId7" imgW="1917360" imgH="927000" progId="Equation.3">
                  <p:embed/>
                  <p:pic>
                    <p:nvPicPr>
                      <p:cNvPr id="133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054100"/>
                        <a:ext cx="1917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/>
          <p:cNvGraphicFramePr>
            <a:graphicFrameLocks noChangeAspect="1"/>
          </p:cNvGraphicFramePr>
          <p:nvPr>
            <p:extLst/>
          </p:nvPr>
        </p:nvGraphicFramePr>
        <p:xfrm>
          <a:off x="8801100" y="130175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89" name="Equation" r:id="rId9" imgW="495000" imgH="317160" progId="Equation.3">
                  <p:embed/>
                </p:oleObj>
              </mc:Choice>
              <mc:Fallback>
                <p:oleObj name="Equation" r:id="rId9" imgW="495000" imgH="317160" progId="Equation.3">
                  <p:embed/>
                  <p:pic>
                    <p:nvPicPr>
                      <p:cNvPr id="133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1100" y="130175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2667000" y="21336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aphicFrame>
        <p:nvGraphicFramePr>
          <p:cNvPr id="13323" name="Object 11"/>
          <p:cNvGraphicFramePr>
            <a:graphicFrameLocks noChangeAspect="1"/>
          </p:cNvGraphicFramePr>
          <p:nvPr>
            <p:extLst/>
          </p:nvPr>
        </p:nvGraphicFramePr>
        <p:xfrm>
          <a:off x="3505201" y="2209801"/>
          <a:ext cx="119062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0" name="Equation" r:id="rId11" imgW="1193760" imgH="406080" progId="Equation.3">
                  <p:embed/>
                </p:oleObj>
              </mc:Choice>
              <mc:Fallback>
                <p:oleObj name="Equation" r:id="rId11" imgW="1193760" imgH="406080" progId="Equation.3">
                  <p:embed/>
                  <p:pic>
                    <p:nvPicPr>
                      <p:cNvPr id="133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2209801"/>
                        <a:ext cx="119062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1979613" y="3006726"/>
            <a:ext cx="228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求函数</a:t>
            </a:r>
          </a:p>
        </p:txBody>
      </p:sp>
      <p:graphicFrame>
        <p:nvGraphicFramePr>
          <p:cNvPr id="13325" name="Object 13"/>
          <p:cNvGraphicFramePr>
            <a:graphicFrameLocks noChangeAspect="1"/>
          </p:cNvGraphicFramePr>
          <p:nvPr>
            <p:extLst/>
          </p:nvPr>
        </p:nvGraphicFramePr>
        <p:xfrm>
          <a:off x="3867150" y="2971800"/>
          <a:ext cx="2857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1" name="Equation" r:id="rId13" imgW="2857320" imgH="507960" progId="Equation.3">
                  <p:embed/>
                </p:oleObj>
              </mc:Choice>
              <mc:Fallback>
                <p:oleObj name="Equation" r:id="rId13" imgW="2857320" imgH="507960" progId="Equation.3">
                  <p:embed/>
                  <p:pic>
                    <p:nvPicPr>
                      <p:cNvPr id="133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150" y="2971800"/>
                        <a:ext cx="2857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8" name="Object 16"/>
          <p:cNvGraphicFramePr>
            <a:graphicFrameLocks noChangeAspect="1"/>
          </p:cNvGraphicFramePr>
          <p:nvPr>
            <p:extLst/>
          </p:nvPr>
        </p:nvGraphicFramePr>
        <p:xfrm>
          <a:off x="6781801" y="3043238"/>
          <a:ext cx="2792413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2" name="Equation" r:id="rId15" imgW="2768400" imgH="457200" progId="Equation.3">
                  <p:embed/>
                </p:oleObj>
              </mc:Choice>
              <mc:Fallback>
                <p:oleObj name="Equation" r:id="rId15" imgW="2768400" imgH="457200" progId="Equation.3">
                  <p:embed/>
                  <p:pic>
                    <p:nvPicPr>
                      <p:cNvPr id="133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3043238"/>
                        <a:ext cx="2792413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1981200" y="38100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13331" name="Object 19"/>
          <p:cNvGraphicFramePr>
            <a:graphicFrameLocks noChangeAspect="1"/>
          </p:cNvGraphicFramePr>
          <p:nvPr>
            <p:extLst/>
          </p:nvPr>
        </p:nvGraphicFramePr>
        <p:xfrm>
          <a:off x="4572000" y="3733800"/>
          <a:ext cx="1752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3" name="Equation" r:id="rId17" imgW="1752480" imgH="825480" progId="Equation.3">
                  <p:embed/>
                </p:oleObj>
              </mc:Choice>
              <mc:Fallback>
                <p:oleObj name="Equation" r:id="rId17" imgW="1752480" imgH="825480" progId="Equation.3">
                  <p:embed/>
                  <p:pic>
                    <p:nvPicPr>
                      <p:cNvPr id="133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733800"/>
                        <a:ext cx="1752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2" name="Object 20"/>
          <p:cNvGraphicFramePr>
            <a:graphicFrameLocks noChangeAspect="1"/>
          </p:cNvGraphicFramePr>
          <p:nvPr>
            <p:extLst/>
          </p:nvPr>
        </p:nvGraphicFramePr>
        <p:xfrm>
          <a:off x="3657600" y="3911600"/>
          <a:ext cx="889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4" name="Equation" r:id="rId19" imgW="888840" imgH="660240" progId="Equation.3">
                  <p:embed/>
                </p:oleObj>
              </mc:Choice>
              <mc:Fallback>
                <p:oleObj name="Equation" r:id="rId19" imgW="888840" imgH="660240" progId="Equation.3">
                  <p:embed/>
                  <p:pic>
                    <p:nvPicPr>
                      <p:cNvPr id="133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911600"/>
                        <a:ext cx="889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3" name="Object 21"/>
          <p:cNvGraphicFramePr>
            <a:graphicFrameLocks noChangeAspect="1"/>
          </p:cNvGraphicFramePr>
          <p:nvPr>
            <p:extLst/>
          </p:nvPr>
        </p:nvGraphicFramePr>
        <p:xfrm>
          <a:off x="2774950" y="3900488"/>
          <a:ext cx="838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5" name="Equation" r:id="rId21" imgW="838080" imgH="419040" progId="Equation.3">
                  <p:embed/>
                </p:oleObj>
              </mc:Choice>
              <mc:Fallback>
                <p:oleObj name="Equation" r:id="rId21" imgW="838080" imgH="419040" progId="Equation.3">
                  <p:embed/>
                  <p:pic>
                    <p:nvPicPr>
                      <p:cNvPr id="133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4950" y="3900488"/>
                        <a:ext cx="838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4" name="Object 22"/>
          <p:cNvGraphicFramePr>
            <a:graphicFrameLocks noChangeAspect="1"/>
          </p:cNvGraphicFramePr>
          <p:nvPr>
            <p:extLst/>
          </p:nvPr>
        </p:nvGraphicFramePr>
        <p:xfrm>
          <a:off x="6477000" y="3657600"/>
          <a:ext cx="18796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6" name="Equation" r:id="rId23" imgW="1879560" imgH="965160" progId="Equation.3">
                  <p:embed/>
                </p:oleObj>
              </mc:Choice>
              <mc:Fallback>
                <p:oleObj name="Equation" r:id="rId23" imgW="1879560" imgH="965160" progId="Equation.3">
                  <p:embed/>
                  <p:pic>
                    <p:nvPicPr>
                      <p:cNvPr id="133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657600"/>
                        <a:ext cx="18796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5" name="Object 23"/>
          <p:cNvGraphicFramePr>
            <a:graphicFrameLocks noChangeAspect="1"/>
          </p:cNvGraphicFramePr>
          <p:nvPr>
            <p:extLst/>
          </p:nvPr>
        </p:nvGraphicFramePr>
        <p:xfrm>
          <a:off x="3657600" y="4876800"/>
          <a:ext cx="1016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7" name="Equation" r:id="rId25" imgW="1015920" imgH="660240" progId="Equation.3">
                  <p:embed/>
                </p:oleObj>
              </mc:Choice>
              <mc:Fallback>
                <p:oleObj name="Equation" r:id="rId25" imgW="1015920" imgH="660240" progId="Equation.3">
                  <p:embed/>
                  <p:pic>
                    <p:nvPicPr>
                      <p:cNvPr id="1333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876800"/>
                        <a:ext cx="1016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6" name="Object 24"/>
          <p:cNvGraphicFramePr>
            <a:graphicFrameLocks noChangeAspect="1"/>
          </p:cNvGraphicFramePr>
          <p:nvPr>
            <p:extLst/>
          </p:nvPr>
        </p:nvGraphicFramePr>
        <p:xfrm>
          <a:off x="4711700" y="4800600"/>
          <a:ext cx="62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8" name="Equation" r:id="rId27" imgW="622080" imgH="431640" progId="Equation.3">
                  <p:embed/>
                </p:oleObj>
              </mc:Choice>
              <mc:Fallback>
                <p:oleObj name="Equation" r:id="rId27" imgW="622080" imgH="431640" progId="Equation.3">
                  <p:embed/>
                  <p:pic>
                    <p:nvPicPr>
                      <p:cNvPr id="133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1700" y="4800600"/>
                        <a:ext cx="62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7" name="Object 25"/>
          <p:cNvGraphicFramePr>
            <a:graphicFrameLocks noChangeAspect="1"/>
          </p:cNvGraphicFramePr>
          <p:nvPr>
            <p:extLst/>
          </p:nvPr>
        </p:nvGraphicFramePr>
        <p:xfrm>
          <a:off x="5276850" y="4806950"/>
          <a:ext cx="1181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399" name="Equation" r:id="rId29" imgW="1180800" imgH="507960" progId="Equation.3">
                  <p:embed/>
                </p:oleObj>
              </mc:Choice>
              <mc:Fallback>
                <p:oleObj name="Equation" r:id="rId29" imgW="1180800" imgH="507960" progId="Equation.3">
                  <p:embed/>
                  <p:pic>
                    <p:nvPicPr>
                      <p:cNvPr id="1333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6850" y="4806950"/>
                        <a:ext cx="1181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8" name="Object 26"/>
          <p:cNvGraphicFramePr>
            <a:graphicFrameLocks noChangeAspect="1"/>
          </p:cNvGraphicFramePr>
          <p:nvPr>
            <p:extLst/>
          </p:nvPr>
        </p:nvGraphicFramePr>
        <p:xfrm>
          <a:off x="6553200" y="4800600"/>
          <a:ext cx="1295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0" name="Equation" r:id="rId31" imgW="1295280" imgH="431640" progId="Equation.3">
                  <p:embed/>
                </p:oleObj>
              </mc:Choice>
              <mc:Fallback>
                <p:oleObj name="Equation" r:id="rId31" imgW="1295280" imgH="431640" progId="Equation.3">
                  <p:embed/>
                  <p:pic>
                    <p:nvPicPr>
                      <p:cNvPr id="1333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800600"/>
                        <a:ext cx="1295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9" name="Object 27"/>
          <p:cNvGraphicFramePr>
            <a:graphicFrameLocks noChangeAspect="1"/>
          </p:cNvGraphicFramePr>
          <p:nvPr>
            <p:extLst/>
          </p:nvPr>
        </p:nvGraphicFramePr>
        <p:xfrm>
          <a:off x="7912100" y="4992688"/>
          <a:ext cx="622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1" name="Equation" r:id="rId33" imgW="622080" imgH="241200" progId="Equation.3">
                  <p:embed/>
                </p:oleObj>
              </mc:Choice>
              <mc:Fallback>
                <p:oleObj name="Equation" r:id="rId33" imgW="622080" imgH="241200" progId="Equation.3">
                  <p:embed/>
                  <p:pic>
                    <p:nvPicPr>
                      <p:cNvPr id="13339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12100" y="4992688"/>
                        <a:ext cx="622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0" name="Object 28"/>
          <p:cNvGraphicFramePr>
            <a:graphicFrameLocks noChangeAspect="1"/>
          </p:cNvGraphicFramePr>
          <p:nvPr>
            <p:extLst/>
          </p:nvPr>
        </p:nvGraphicFramePr>
        <p:xfrm>
          <a:off x="8686800" y="4813300"/>
          <a:ext cx="1066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2" name="Equation" r:id="rId35" imgW="1066680" imgH="507960" progId="Equation.3">
                  <p:embed/>
                </p:oleObj>
              </mc:Choice>
              <mc:Fallback>
                <p:oleObj name="Equation" r:id="rId35" imgW="1066680" imgH="507960" progId="Equation.3">
                  <p:embed/>
                  <p:pic>
                    <p:nvPicPr>
                      <p:cNvPr id="1334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6800" y="4813300"/>
                        <a:ext cx="1066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1" name="Object 29"/>
          <p:cNvGraphicFramePr>
            <a:graphicFrameLocks noChangeAspect="1"/>
          </p:cNvGraphicFramePr>
          <p:nvPr>
            <p:extLst/>
          </p:nvPr>
        </p:nvGraphicFramePr>
        <p:xfrm>
          <a:off x="3657600" y="5715000"/>
          <a:ext cx="1155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3" name="Equation" r:id="rId37" imgW="1155600" imgH="507960" progId="Equation.3">
                  <p:embed/>
                </p:oleObj>
              </mc:Choice>
              <mc:Fallback>
                <p:oleObj name="Equation" r:id="rId37" imgW="1155600" imgH="507960" progId="Equation.3">
                  <p:embed/>
                  <p:pic>
                    <p:nvPicPr>
                      <p:cNvPr id="1334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715000"/>
                        <a:ext cx="1155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2" name="Object 30"/>
          <p:cNvGraphicFramePr>
            <a:graphicFrameLocks noChangeAspect="1"/>
          </p:cNvGraphicFramePr>
          <p:nvPr>
            <p:extLst/>
          </p:nvPr>
        </p:nvGraphicFramePr>
        <p:xfrm>
          <a:off x="4229100" y="1066800"/>
          <a:ext cx="2501900" cy="90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4" name="Equation" r:id="rId39" imgW="2552400" imgH="927000" progId="Equation.3">
                  <p:embed/>
                </p:oleObj>
              </mc:Choice>
              <mc:Fallback>
                <p:oleObj name="Equation" r:id="rId39" imgW="2552400" imgH="927000" progId="Equation.3">
                  <p:embed/>
                  <p:pic>
                    <p:nvPicPr>
                      <p:cNvPr id="1334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9100" y="1066800"/>
                        <a:ext cx="2501900" cy="90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43" name="Object 31"/>
          <p:cNvGraphicFramePr>
            <a:graphicFrameLocks noChangeAspect="1"/>
          </p:cNvGraphicFramePr>
          <p:nvPr>
            <p:extLst/>
          </p:nvPr>
        </p:nvGraphicFramePr>
        <p:xfrm>
          <a:off x="3189288" y="1219200"/>
          <a:ext cx="10160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405" name="Equation" r:id="rId41" imgW="1015920" imgH="660240" progId="Equation.3">
                  <p:embed/>
                </p:oleObj>
              </mc:Choice>
              <mc:Fallback>
                <p:oleObj name="Equation" r:id="rId41" imgW="1015920" imgH="660240" progId="Equation.3">
                  <p:embed/>
                  <p:pic>
                    <p:nvPicPr>
                      <p:cNvPr id="1334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9288" y="1219200"/>
                        <a:ext cx="10160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36687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 autoUpdateAnimBg="0"/>
      <p:bldP spid="13318" grpId="0" autoUpdateAnimBg="0"/>
      <p:bldP spid="13322" grpId="0" autoUpdateAnimBg="0"/>
      <p:bldP spid="13324" grpId="0" autoUpdateAnimBg="0"/>
      <p:bldP spid="13330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489483"/>
            <a:ext cx="6727501" cy="583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992" y="1143634"/>
            <a:ext cx="2677500" cy="52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6773" y="1843984"/>
            <a:ext cx="765000" cy="668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0896" y="1770359"/>
            <a:ext cx="2722500" cy="83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45067" y="2719872"/>
            <a:ext cx="3172500" cy="895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9692" y="2794709"/>
            <a:ext cx="2767500" cy="714000"/>
          </a:xfrm>
          <a:prstGeom prst="rect">
            <a:avLst/>
          </a:prstGeom>
        </p:spPr>
      </p:pic>
      <p:sp>
        <p:nvSpPr>
          <p:cNvPr id="31" name="Text Box 9"/>
          <p:cNvSpPr txBox="1">
            <a:spLocks noChangeArrowheads="1"/>
          </p:cNvSpPr>
          <p:nvPr/>
        </p:nvSpPr>
        <p:spPr bwMode="auto">
          <a:xfrm>
            <a:off x="1142504" y="4024088"/>
            <a:ext cx="129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例如，</a:t>
            </a:r>
          </a:p>
        </p:txBody>
      </p:sp>
      <p:graphicFrame>
        <p:nvGraphicFramePr>
          <p:cNvPr id="32" name="Object 10"/>
          <p:cNvGraphicFramePr>
            <a:graphicFrameLocks noChangeAspect="1"/>
          </p:cNvGraphicFramePr>
          <p:nvPr>
            <p:extLst/>
          </p:nvPr>
        </p:nvGraphicFramePr>
        <p:xfrm>
          <a:off x="2407742" y="4092350"/>
          <a:ext cx="825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6" name="Equation" r:id="rId9" imgW="825480" imgH="444240" progId="Equation.3">
                  <p:embed/>
                </p:oleObj>
              </mc:Choice>
              <mc:Fallback>
                <p:oleObj name="Equation" r:id="rId9" imgW="825480" imgH="444240" progId="Equation.3">
                  <p:embed/>
                  <p:pic>
                    <p:nvPicPr>
                      <p:cNvPr id="3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7742" y="4092350"/>
                        <a:ext cx="825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11"/>
          <p:cNvGraphicFramePr>
            <a:graphicFrameLocks noChangeAspect="1"/>
          </p:cNvGraphicFramePr>
          <p:nvPr>
            <p:extLst/>
          </p:nvPr>
        </p:nvGraphicFramePr>
        <p:xfrm>
          <a:off x="3301504" y="3952650"/>
          <a:ext cx="965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7" name="Equation" r:id="rId11" imgW="965160" imgH="583920" progId="Equation.3">
                  <p:embed/>
                </p:oleObj>
              </mc:Choice>
              <mc:Fallback>
                <p:oleObj name="Equation" r:id="rId11" imgW="965160" imgH="583920" progId="Equation.3">
                  <p:embed/>
                  <p:pic>
                    <p:nvPicPr>
                      <p:cNvPr id="3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1504" y="3952650"/>
                        <a:ext cx="965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12"/>
          <p:cNvGraphicFramePr>
            <a:graphicFrameLocks noChangeAspect="1"/>
          </p:cNvGraphicFramePr>
          <p:nvPr>
            <p:extLst/>
          </p:nvPr>
        </p:nvGraphicFramePr>
        <p:xfrm>
          <a:off x="4342905" y="3927251"/>
          <a:ext cx="949325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8" name="Equation" r:id="rId13" imgW="952200" imgH="609480" progId="Equation.3">
                  <p:embed/>
                </p:oleObj>
              </mc:Choice>
              <mc:Fallback>
                <p:oleObj name="Equation" r:id="rId13" imgW="952200" imgH="609480" progId="Equation.3">
                  <p:embed/>
                  <p:pic>
                    <p:nvPicPr>
                      <p:cNvPr id="3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2905" y="3927251"/>
                        <a:ext cx="949325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13"/>
          <p:cNvGraphicFramePr>
            <a:graphicFrameLocks noChangeAspect="1"/>
          </p:cNvGraphicFramePr>
          <p:nvPr>
            <p:extLst/>
          </p:nvPr>
        </p:nvGraphicFramePr>
        <p:xfrm>
          <a:off x="5358904" y="3851050"/>
          <a:ext cx="965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59" name="Equation" r:id="rId15" imgW="965160" imgH="838080" progId="Equation.3">
                  <p:embed/>
                </p:oleObj>
              </mc:Choice>
              <mc:Fallback>
                <p:oleObj name="Equation" r:id="rId15" imgW="965160" imgH="838080" progId="Equation.3">
                  <p:embed/>
                  <p:pic>
                    <p:nvPicPr>
                      <p:cNvPr id="3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8904" y="3851050"/>
                        <a:ext cx="965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ct 14"/>
          <p:cNvGraphicFramePr>
            <a:graphicFrameLocks noChangeAspect="1"/>
          </p:cNvGraphicFramePr>
          <p:nvPr>
            <p:extLst/>
          </p:nvPr>
        </p:nvGraphicFramePr>
        <p:xfrm>
          <a:off x="1154130" y="4852764"/>
          <a:ext cx="7366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0" name="Equation" r:id="rId17" imgW="736560" imgH="825480" progId="Equation.3">
                  <p:embed/>
                </p:oleObj>
              </mc:Choice>
              <mc:Fallback>
                <p:oleObj name="Equation" r:id="rId17" imgW="736560" imgH="825480" progId="Equation.3">
                  <p:embed/>
                  <p:pic>
                    <p:nvPicPr>
                      <p:cNvPr id="3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54130" y="4852764"/>
                        <a:ext cx="7366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15"/>
          <p:cNvGraphicFramePr>
            <a:graphicFrameLocks noChangeAspect="1"/>
          </p:cNvGraphicFramePr>
          <p:nvPr>
            <p:extLst/>
          </p:nvPr>
        </p:nvGraphicFramePr>
        <p:xfrm>
          <a:off x="1946292" y="4992464"/>
          <a:ext cx="1066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1" name="Equation" r:id="rId19" imgW="1066680" imgH="482400" progId="Equation.3">
                  <p:embed/>
                </p:oleObj>
              </mc:Choice>
              <mc:Fallback>
                <p:oleObj name="Equation" r:id="rId19" imgW="1066680" imgH="482400" progId="Equation.3">
                  <p:embed/>
                  <p:pic>
                    <p:nvPicPr>
                      <p:cNvPr id="3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292" y="4992464"/>
                        <a:ext cx="1066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16"/>
          <p:cNvGraphicFramePr>
            <a:graphicFrameLocks noChangeAspect="1"/>
          </p:cNvGraphicFramePr>
          <p:nvPr>
            <p:extLst/>
          </p:nvPr>
        </p:nvGraphicFramePr>
        <p:xfrm>
          <a:off x="3101992" y="4992464"/>
          <a:ext cx="1130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2" name="Equation" r:id="rId21" imgW="1130040" imgH="406080" progId="Equation.3">
                  <p:embed/>
                </p:oleObj>
              </mc:Choice>
              <mc:Fallback>
                <p:oleObj name="Equation" r:id="rId21" imgW="1130040" imgH="406080" progId="Equation.3">
                  <p:embed/>
                  <p:pic>
                    <p:nvPicPr>
                      <p:cNvPr id="3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92" y="4992464"/>
                        <a:ext cx="1130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7"/>
          <p:cNvGraphicFramePr>
            <a:graphicFrameLocks noChangeAspect="1"/>
          </p:cNvGraphicFramePr>
          <p:nvPr>
            <p:extLst/>
          </p:nvPr>
        </p:nvGraphicFramePr>
        <p:xfrm>
          <a:off x="4308492" y="4840064"/>
          <a:ext cx="7112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3" name="Equation" r:id="rId23" imgW="711000" imgH="838080" progId="Equation.3">
                  <p:embed/>
                </p:oleObj>
              </mc:Choice>
              <mc:Fallback>
                <p:oleObj name="Equation" r:id="rId23" imgW="711000" imgH="838080" progId="Equation.3">
                  <p:embed/>
                  <p:pic>
                    <p:nvPicPr>
                      <p:cNvPr id="3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492" y="4840064"/>
                        <a:ext cx="7112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18"/>
          <p:cNvGraphicFramePr>
            <a:graphicFrameLocks noChangeAspect="1"/>
          </p:cNvGraphicFramePr>
          <p:nvPr>
            <p:extLst/>
          </p:nvPr>
        </p:nvGraphicFramePr>
        <p:xfrm>
          <a:off x="6084218" y="4869656"/>
          <a:ext cx="1257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4" name="Equation" r:id="rId25" imgW="1257120" imgH="863280" progId="Equation.3">
                  <p:embed/>
                </p:oleObj>
              </mc:Choice>
              <mc:Fallback>
                <p:oleObj name="Equation" r:id="rId25" imgW="1257120" imgH="863280" progId="Equation.3">
                  <p:embed/>
                  <p:pic>
                    <p:nvPicPr>
                      <p:cNvPr id="4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218" y="4869656"/>
                        <a:ext cx="12573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ct 19"/>
          <p:cNvGraphicFramePr>
            <a:graphicFrameLocks noChangeAspect="1"/>
          </p:cNvGraphicFramePr>
          <p:nvPr>
            <p:extLst/>
          </p:nvPr>
        </p:nvGraphicFramePr>
        <p:xfrm>
          <a:off x="7371680" y="4793456"/>
          <a:ext cx="1181100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5" name="Equation" r:id="rId27" imgW="1180800" imgH="736560" progId="Equation.3">
                  <p:embed/>
                </p:oleObj>
              </mc:Choice>
              <mc:Fallback>
                <p:oleObj name="Equation" r:id="rId27" imgW="1180800" imgH="736560" progId="Equation.3">
                  <p:embed/>
                  <p:pic>
                    <p:nvPicPr>
                      <p:cNvPr id="4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1680" y="4793456"/>
                        <a:ext cx="1181100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20"/>
          <p:cNvGraphicFramePr>
            <a:graphicFrameLocks noChangeAspect="1"/>
          </p:cNvGraphicFramePr>
          <p:nvPr>
            <p:extLst/>
          </p:nvPr>
        </p:nvGraphicFramePr>
        <p:xfrm>
          <a:off x="8616280" y="4768056"/>
          <a:ext cx="1308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66" name="Equation" r:id="rId29" imgW="1307880" imgH="927000" progId="Equation.3">
                  <p:embed/>
                </p:oleObj>
              </mc:Choice>
              <mc:Fallback>
                <p:oleObj name="Equation" r:id="rId29" imgW="1307880" imgH="927000" progId="Equation.3">
                  <p:embed/>
                  <p:pic>
                    <p:nvPicPr>
                      <p:cNvPr id="4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6280" y="4768056"/>
                        <a:ext cx="1308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182519" y="1485610"/>
            <a:ext cx="3645000" cy="143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8104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>
            <p:extLst/>
          </p:nvPr>
        </p:nvGraphicFramePr>
        <p:xfrm>
          <a:off x="6502400" y="1511300"/>
          <a:ext cx="332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04" name="Equation" r:id="rId3" imgW="3327120" imgH="850680" progId="Equation.3">
                  <p:embed/>
                </p:oleObj>
              </mc:Choice>
              <mc:Fallback>
                <p:oleObj name="Equation" r:id="rId3" imgW="3327120" imgH="850680" progId="Equation.3">
                  <p:embed/>
                  <p:pic>
                    <p:nvPicPr>
                      <p:cNvPr id="460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00" y="1511300"/>
                        <a:ext cx="332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3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200026"/>
            <a:ext cx="2819400" cy="620713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</a:p>
        </p:txBody>
      </p:sp>
      <p:graphicFrame>
        <p:nvGraphicFramePr>
          <p:cNvPr id="46084" name="Object 4"/>
          <p:cNvGraphicFramePr>
            <a:graphicFrameLocks noChangeAspect="1"/>
          </p:cNvGraphicFramePr>
          <p:nvPr>
            <p:extLst/>
          </p:nvPr>
        </p:nvGraphicFramePr>
        <p:xfrm>
          <a:off x="4098926" y="304801"/>
          <a:ext cx="17684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05" name="Equation" r:id="rId5" imgW="1777680" imgH="406080" progId="Equation.3">
                  <p:embed/>
                </p:oleObj>
              </mc:Choice>
              <mc:Fallback>
                <p:oleObj name="Equation" r:id="rId5" imgW="1777680" imgH="406080" progId="Equation.3">
                  <p:embed/>
                  <p:pic>
                    <p:nvPicPr>
                      <p:cNvPr id="4608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8926" y="304801"/>
                        <a:ext cx="17684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5943600" y="250826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的导数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 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1986840" y="838201"/>
            <a:ext cx="7921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46087" name="Object 7"/>
          <p:cNvGraphicFramePr>
            <a:graphicFrameLocks noChangeAspect="1"/>
          </p:cNvGraphicFramePr>
          <p:nvPr>
            <p:extLst/>
          </p:nvPr>
        </p:nvGraphicFramePr>
        <p:xfrm>
          <a:off x="2743201" y="923926"/>
          <a:ext cx="1604963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06" name="Equation" r:id="rId7" imgW="1600200" imgH="444240" progId="Equation.3">
                  <p:embed/>
                </p:oleObj>
              </mc:Choice>
              <mc:Fallback>
                <p:oleObj name="Equation" r:id="rId7" imgW="1600200" imgH="444240" progId="Equation.3">
                  <p:embed/>
                  <p:pic>
                    <p:nvPicPr>
                      <p:cNvPr id="4608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1" y="923926"/>
                        <a:ext cx="1604963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4343400" y="83820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</a:t>
            </a:r>
          </a:p>
        </p:txBody>
      </p:sp>
      <p:graphicFrame>
        <p:nvGraphicFramePr>
          <p:cNvPr id="46089" name="Object 9"/>
          <p:cNvGraphicFramePr>
            <a:graphicFrameLocks noChangeAspect="1"/>
          </p:cNvGraphicFramePr>
          <p:nvPr>
            <p:extLst/>
          </p:nvPr>
        </p:nvGraphicFramePr>
        <p:xfrm>
          <a:off x="2209800" y="1752600"/>
          <a:ext cx="825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07" name="Equation" r:id="rId9" imgW="825480" imgH="419040" progId="Equation.3">
                  <p:embed/>
                </p:oleObj>
              </mc:Choice>
              <mc:Fallback>
                <p:oleObj name="Equation" r:id="rId9" imgW="825480" imgH="419040" progId="Equation.3">
                  <p:embed/>
                  <p:pic>
                    <p:nvPicPr>
                      <p:cNvPr id="460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752600"/>
                        <a:ext cx="825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0" name="Object 10"/>
          <p:cNvGraphicFramePr>
            <a:graphicFrameLocks noChangeAspect="1"/>
          </p:cNvGraphicFramePr>
          <p:nvPr>
            <p:extLst/>
          </p:nvPr>
        </p:nvGraphicFramePr>
        <p:xfrm>
          <a:off x="4064000" y="1511300"/>
          <a:ext cx="2336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08" name="Equation" r:id="rId11" imgW="2336760" imgH="850680" progId="Equation.3">
                  <p:embed/>
                </p:oleObj>
              </mc:Choice>
              <mc:Fallback>
                <p:oleObj name="Equation" r:id="rId11" imgW="2336760" imgH="850680" progId="Equation.3">
                  <p:embed/>
                  <p:pic>
                    <p:nvPicPr>
                      <p:cNvPr id="460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1511300"/>
                        <a:ext cx="2336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11"/>
          <p:cNvGraphicFramePr>
            <a:graphicFrameLocks noChangeAspect="1"/>
          </p:cNvGraphicFramePr>
          <p:nvPr>
            <p:extLst/>
          </p:nvPr>
        </p:nvGraphicFramePr>
        <p:xfrm>
          <a:off x="3101975" y="1744663"/>
          <a:ext cx="850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09" name="Equation" r:id="rId13" imgW="850680" imgH="609480" progId="Equation.3">
                  <p:embed/>
                </p:oleObj>
              </mc:Choice>
              <mc:Fallback>
                <p:oleObj name="Equation" r:id="rId13" imgW="850680" imgH="609480" progId="Equation.3">
                  <p:embed/>
                  <p:pic>
                    <p:nvPicPr>
                      <p:cNvPr id="4609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1975" y="1744663"/>
                        <a:ext cx="850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2" name="Object 12"/>
          <p:cNvGraphicFramePr>
            <a:graphicFrameLocks noChangeAspect="1"/>
          </p:cNvGraphicFramePr>
          <p:nvPr>
            <p:extLst/>
          </p:nvPr>
        </p:nvGraphicFramePr>
        <p:xfrm>
          <a:off x="3117850" y="2921000"/>
          <a:ext cx="850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0" name="Equation" r:id="rId15" imgW="850680" imgH="609480" progId="Equation.3">
                  <p:embed/>
                </p:oleObj>
              </mc:Choice>
              <mc:Fallback>
                <p:oleObj name="Equation" r:id="rId15" imgW="850680" imgH="609480" progId="Equation.3">
                  <p:embed/>
                  <p:pic>
                    <p:nvPicPr>
                      <p:cNvPr id="460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0" y="2921000"/>
                        <a:ext cx="850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3" name="Object 13"/>
          <p:cNvGraphicFramePr>
            <a:graphicFrameLocks noChangeAspect="1"/>
          </p:cNvGraphicFramePr>
          <p:nvPr>
            <p:extLst/>
          </p:nvPr>
        </p:nvGraphicFramePr>
        <p:xfrm>
          <a:off x="4038601" y="2482850"/>
          <a:ext cx="1401763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1" name="Equation" r:id="rId17" imgW="1752480" imgH="850680" progId="Equation.3">
                  <p:embed/>
                </p:oleObj>
              </mc:Choice>
              <mc:Fallback>
                <p:oleObj name="Equation" r:id="rId17" imgW="1752480" imgH="850680" progId="Equation.3">
                  <p:embed/>
                  <p:pic>
                    <p:nvPicPr>
                      <p:cNvPr id="4609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1" y="2482850"/>
                        <a:ext cx="1401763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4" name="Object 14"/>
          <p:cNvGraphicFramePr>
            <a:graphicFrameLocks noChangeAspect="1"/>
          </p:cNvGraphicFramePr>
          <p:nvPr>
            <p:extLst/>
          </p:nvPr>
        </p:nvGraphicFramePr>
        <p:xfrm>
          <a:off x="5486401" y="2482850"/>
          <a:ext cx="588963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2" name="Equation" r:id="rId19" imgW="736560" imgH="850680" progId="Equation.3">
                  <p:embed/>
                </p:oleObj>
              </mc:Choice>
              <mc:Fallback>
                <p:oleObj name="Equation" r:id="rId19" imgW="736560" imgH="850680" progId="Equation.3">
                  <p:embed/>
                  <p:pic>
                    <p:nvPicPr>
                      <p:cNvPr id="460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1" y="2482850"/>
                        <a:ext cx="588963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5" name="Object 15"/>
          <p:cNvGraphicFramePr>
            <a:graphicFrameLocks noChangeAspect="1"/>
          </p:cNvGraphicFramePr>
          <p:nvPr>
            <p:extLst/>
          </p:nvPr>
        </p:nvGraphicFramePr>
        <p:xfrm>
          <a:off x="3175000" y="3830638"/>
          <a:ext cx="2387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3" name="Equation" r:id="rId21" imgW="2387520" imgH="850680" progId="Equation.3">
                  <p:embed/>
                </p:oleObj>
              </mc:Choice>
              <mc:Fallback>
                <p:oleObj name="Equation" r:id="rId21" imgW="2387520" imgH="850680" progId="Equation.3">
                  <p:embed/>
                  <p:pic>
                    <p:nvPicPr>
                      <p:cNvPr id="460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3830638"/>
                        <a:ext cx="2387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6" name="Object 16"/>
          <p:cNvGraphicFramePr>
            <a:graphicFrameLocks noChangeAspect="1"/>
          </p:cNvGraphicFramePr>
          <p:nvPr>
            <p:extLst/>
          </p:nvPr>
        </p:nvGraphicFramePr>
        <p:xfrm>
          <a:off x="5638800" y="3765550"/>
          <a:ext cx="6985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4" name="Equation" r:id="rId23" imgW="698400" imgH="1066680" progId="Equation.3">
                  <p:embed/>
                </p:oleObj>
              </mc:Choice>
              <mc:Fallback>
                <p:oleObj name="Equation" r:id="rId23" imgW="698400" imgH="1066680" progId="Equation.3">
                  <p:embed/>
                  <p:pic>
                    <p:nvPicPr>
                      <p:cNvPr id="4609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765550"/>
                        <a:ext cx="6985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7" name="Object 17"/>
          <p:cNvGraphicFramePr>
            <a:graphicFrameLocks noChangeAspect="1"/>
          </p:cNvGraphicFramePr>
          <p:nvPr>
            <p:extLst/>
          </p:nvPr>
        </p:nvGraphicFramePr>
        <p:xfrm>
          <a:off x="6477000" y="4168775"/>
          <a:ext cx="1041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5" name="Equation" r:id="rId25" imgW="1041120" imgH="241200" progId="Equation.3">
                  <p:embed/>
                </p:oleObj>
              </mc:Choice>
              <mc:Fallback>
                <p:oleObj name="Equation" r:id="rId25" imgW="1041120" imgH="241200" progId="Equation.3">
                  <p:embed/>
                  <p:pic>
                    <p:nvPicPr>
                      <p:cNvPr id="460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168775"/>
                        <a:ext cx="1041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8" name="Text Box 18"/>
          <p:cNvSpPr txBox="1">
            <a:spLocks noChangeArrowheads="1"/>
          </p:cNvSpPr>
          <p:nvPr/>
        </p:nvSpPr>
        <p:spPr bwMode="auto">
          <a:xfrm>
            <a:off x="2438400" y="4976813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aphicFrame>
        <p:nvGraphicFramePr>
          <p:cNvPr id="46099" name="Object 19"/>
          <p:cNvGraphicFramePr>
            <a:graphicFrameLocks noChangeAspect="1"/>
          </p:cNvGraphicFramePr>
          <p:nvPr>
            <p:extLst/>
          </p:nvPr>
        </p:nvGraphicFramePr>
        <p:xfrm>
          <a:off x="4648200" y="5022850"/>
          <a:ext cx="2133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6" name="Equation" r:id="rId27" imgW="2133360" imgH="419040" progId="Equation.3">
                  <p:embed/>
                </p:oleObj>
              </mc:Choice>
              <mc:Fallback>
                <p:oleObj name="Equation" r:id="rId27" imgW="2133360" imgH="419040" progId="Equation.3">
                  <p:embed/>
                  <p:pic>
                    <p:nvPicPr>
                      <p:cNvPr id="4609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022850"/>
                        <a:ext cx="2133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0" name="Text Box 20"/>
          <p:cNvSpPr txBox="1">
            <a:spLocks noChangeArrowheads="1"/>
          </p:cNvSpPr>
          <p:nvPr/>
        </p:nvSpPr>
        <p:spPr bwMode="auto">
          <a:xfrm>
            <a:off x="1981200" y="5708651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类似可证得</a:t>
            </a:r>
          </a:p>
        </p:txBody>
      </p:sp>
      <p:graphicFrame>
        <p:nvGraphicFramePr>
          <p:cNvPr id="46101" name="Object 21"/>
          <p:cNvGraphicFramePr>
            <a:graphicFrameLocks noChangeAspect="1"/>
          </p:cNvGraphicFramePr>
          <p:nvPr>
            <p:extLst/>
          </p:nvPr>
        </p:nvGraphicFramePr>
        <p:xfrm>
          <a:off x="4648200" y="5822950"/>
          <a:ext cx="2374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7" name="Equation" r:id="rId29" imgW="2374560" imgH="419040" progId="Equation.3">
                  <p:embed/>
                </p:oleObj>
              </mc:Choice>
              <mc:Fallback>
                <p:oleObj name="Equation" r:id="rId29" imgW="2374560" imgH="419040" progId="Equation.3">
                  <p:embed/>
                  <p:pic>
                    <p:nvPicPr>
                      <p:cNvPr id="4610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822950"/>
                        <a:ext cx="2374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02" name="Rectangle 22"/>
          <p:cNvSpPr>
            <a:spLocks noChangeArrowheads="1"/>
          </p:cNvSpPr>
          <p:nvPr/>
        </p:nvSpPr>
        <p:spPr bwMode="auto">
          <a:xfrm>
            <a:off x="4495800" y="4908550"/>
            <a:ext cx="2590800" cy="611188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6103" name="Rectangle 23"/>
          <p:cNvSpPr>
            <a:spLocks noChangeArrowheads="1"/>
          </p:cNvSpPr>
          <p:nvPr/>
        </p:nvSpPr>
        <p:spPr bwMode="auto">
          <a:xfrm>
            <a:off x="4495800" y="5713414"/>
            <a:ext cx="2590800" cy="611187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6104" name="Line 24"/>
          <p:cNvSpPr>
            <a:spLocks noChangeShapeType="1"/>
          </p:cNvSpPr>
          <p:nvPr/>
        </p:nvSpPr>
        <p:spPr bwMode="auto">
          <a:xfrm flipH="1">
            <a:off x="4038600" y="3200400"/>
            <a:ext cx="2286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46105" name="Object 25"/>
          <p:cNvGraphicFramePr>
            <a:graphicFrameLocks noChangeAspect="1"/>
          </p:cNvGraphicFramePr>
          <p:nvPr>
            <p:extLst/>
          </p:nvPr>
        </p:nvGraphicFramePr>
        <p:xfrm>
          <a:off x="4953000" y="3251200"/>
          <a:ext cx="228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418" name="Equation" r:id="rId31" imgW="228600" imgH="330120" progId="Equation.3">
                  <p:embed/>
                </p:oleObj>
              </mc:Choice>
              <mc:Fallback>
                <p:oleObj name="Equation" r:id="rId31" imgW="228600" imgH="330120" progId="Equation.3">
                  <p:embed/>
                  <p:pic>
                    <p:nvPicPr>
                      <p:cNvPr id="4610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251200"/>
                        <a:ext cx="228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83027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6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6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utoUpdateAnimBg="0"/>
      <p:bldP spid="46088" grpId="0" autoUpdateAnimBg="0"/>
      <p:bldP spid="46098" grpId="0" autoUpdateAnimBg="0"/>
      <p:bldP spid="46100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1981200" y="454025"/>
            <a:ext cx="28956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extLst/>
          </p:nvPr>
        </p:nvGraphicFramePr>
        <p:xfrm>
          <a:off x="4044951" y="471488"/>
          <a:ext cx="1776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2" name="公式" r:id="rId3" imgW="711000" imgH="203040" progId="Equation.3">
                  <p:embed/>
                </p:oleObj>
              </mc:Choice>
              <mc:Fallback>
                <p:oleObj name="公式" r:id="rId3" imgW="711000" imgH="203040" progId="Equation.3">
                  <p:embed/>
                  <p:pic>
                    <p:nvPicPr>
                      <p:cNvPr id="163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4951" y="471488"/>
                        <a:ext cx="1776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5867400" y="471488"/>
            <a:ext cx="3733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的导数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   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1981200" y="1273176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>
            <p:extLst/>
          </p:nvPr>
        </p:nvGraphicFramePr>
        <p:xfrm>
          <a:off x="2684463" y="1371600"/>
          <a:ext cx="825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3" name="Equation" r:id="rId5" imgW="825480" imgH="419040" progId="Equation.3">
                  <p:embed/>
                </p:oleObj>
              </mc:Choice>
              <mc:Fallback>
                <p:oleObj name="Equation" r:id="rId5" imgW="825480" imgH="419040" progId="Equation.3">
                  <p:embed/>
                  <p:pic>
                    <p:nvPicPr>
                      <p:cNvPr id="163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4463" y="1371600"/>
                        <a:ext cx="825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>
            <p:extLst/>
          </p:nvPr>
        </p:nvGraphicFramePr>
        <p:xfrm>
          <a:off x="4445001" y="1206500"/>
          <a:ext cx="2098675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4" name="Equation" r:id="rId7" imgW="2336760" imgH="850680" progId="Equation.3">
                  <p:embed/>
                </p:oleObj>
              </mc:Choice>
              <mc:Fallback>
                <p:oleObj name="Equation" r:id="rId7" imgW="2336760" imgH="850680" progId="Equation.3">
                  <p:embed/>
                  <p:pic>
                    <p:nvPicPr>
                      <p:cNvPr id="163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1" y="1206500"/>
                        <a:ext cx="2098675" cy="763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3" name="Object 9"/>
          <p:cNvGraphicFramePr>
            <a:graphicFrameLocks noChangeAspect="1"/>
          </p:cNvGraphicFramePr>
          <p:nvPr>
            <p:extLst/>
          </p:nvPr>
        </p:nvGraphicFramePr>
        <p:xfrm>
          <a:off x="3551238" y="1385888"/>
          <a:ext cx="850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5" name="Equation" r:id="rId9" imgW="850680" imgH="609480" progId="Equation.3">
                  <p:embed/>
                </p:oleObj>
              </mc:Choice>
              <mc:Fallback>
                <p:oleObj name="Equation" r:id="rId9" imgW="850680" imgH="609480" progId="Equation.3">
                  <p:embed/>
                  <p:pic>
                    <p:nvPicPr>
                      <p:cNvPr id="163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1238" y="1385888"/>
                        <a:ext cx="850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4" name="Object 10"/>
          <p:cNvGraphicFramePr>
            <a:graphicFrameLocks noChangeAspect="1"/>
          </p:cNvGraphicFramePr>
          <p:nvPr>
            <p:extLst/>
          </p:nvPr>
        </p:nvGraphicFramePr>
        <p:xfrm>
          <a:off x="6642100" y="1143000"/>
          <a:ext cx="3035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6" name="Equation" r:id="rId11" imgW="3035160" imgH="850680" progId="Equation.3">
                  <p:embed/>
                </p:oleObj>
              </mc:Choice>
              <mc:Fallback>
                <p:oleObj name="Equation" r:id="rId11" imgW="3035160" imgH="850680" progId="Equation.3">
                  <p:embed/>
                  <p:pic>
                    <p:nvPicPr>
                      <p:cNvPr id="163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2100" y="1143000"/>
                        <a:ext cx="3035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5" name="Object 11"/>
          <p:cNvGraphicFramePr>
            <a:graphicFrameLocks noChangeAspect="1"/>
          </p:cNvGraphicFramePr>
          <p:nvPr>
            <p:extLst/>
          </p:nvPr>
        </p:nvGraphicFramePr>
        <p:xfrm>
          <a:off x="3481388" y="2024063"/>
          <a:ext cx="1244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7" name="Equation" r:id="rId13" imgW="1244520" imgH="850680" progId="Equation.3">
                  <p:embed/>
                </p:oleObj>
              </mc:Choice>
              <mc:Fallback>
                <p:oleObj name="Equation" r:id="rId13" imgW="1244520" imgH="850680" progId="Equation.3">
                  <p:embed/>
                  <p:pic>
                    <p:nvPicPr>
                      <p:cNvPr id="163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1388" y="2024063"/>
                        <a:ext cx="1244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6" name="Object 12"/>
          <p:cNvGraphicFramePr>
            <a:graphicFrameLocks noChangeAspect="1"/>
          </p:cNvGraphicFramePr>
          <p:nvPr>
            <p:extLst/>
          </p:nvPr>
        </p:nvGraphicFramePr>
        <p:xfrm>
          <a:off x="4762500" y="2036763"/>
          <a:ext cx="1409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8" name="Equation" r:id="rId15" imgW="1409400" imgH="850680" progId="Equation.3">
                  <p:embed/>
                </p:oleObj>
              </mc:Choice>
              <mc:Fallback>
                <p:oleObj name="Equation" r:id="rId15" imgW="1409400" imgH="850680" progId="Equation.3">
                  <p:embed/>
                  <p:pic>
                    <p:nvPicPr>
                      <p:cNvPr id="163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2036763"/>
                        <a:ext cx="1409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7" name="Text Box 13"/>
          <p:cNvSpPr txBox="1">
            <a:spLocks noChangeArrowheads="1"/>
          </p:cNvSpPr>
          <p:nvPr/>
        </p:nvSpPr>
        <p:spPr bwMode="auto">
          <a:xfrm>
            <a:off x="2362200" y="5440364"/>
            <a:ext cx="1066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aphicFrame>
        <p:nvGraphicFramePr>
          <p:cNvPr id="16398" name="Object 14"/>
          <p:cNvGraphicFramePr>
            <a:graphicFrameLocks noChangeAspect="1"/>
          </p:cNvGraphicFramePr>
          <p:nvPr>
            <p:extLst/>
          </p:nvPr>
        </p:nvGraphicFramePr>
        <p:xfrm>
          <a:off x="3505200" y="5321300"/>
          <a:ext cx="1473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59" name="Equation" r:id="rId17" imgW="1473120" imgH="850680" progId="Equation.3">
                  <p:embed/>
                </p:oleObj>
              </mc:Choice>
              <mc:Fallback>
                <p:oleObj name="Equation" r:id="rId17" imgW="1473120" imgH="850680" progId="Equation.3">
                  <p:embed/>
                  <p:pic>
                    <p:nvPicPr>
                      <p:cNvPr id="1639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321300"/>
                        <a:ext cx="1473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5" name="Object 21"/>
          <p:cNvGraphicFramePr>
            <a:graphicFrameLocks noChangeAspect="1"/>
          </p:cNvGraphicFramePr>
          <p:nvPr>
            <p:extLst/>
          </p:nvPr>
        </p:nvGraphicFramePr>
        <p:xfrm>
          <a:off x="3505200" y="4310063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0" name="Equation" r:id="rId19" imgW="533160" imgH="850680" progId="Equation.3">
                  <p:embed/>
                </p:oleObj>
              </mc:Choice>
              <mc:Fallback>
                <p:oleObj name="Equation" r:id="rId19" imgW="533160" imgH="850680" progId="Equation.3">
                  <p:embed/>
                  <p:pic>
                    <p:nvPicPr>
                      <p:cNvPr id="1640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310063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6" name="Object 22"/>
          <p:cNvGraphicFramePr>
            <a:graphicFrameLocks noChangeAspect="1"/>
          </p:cNvGraphicFramePr>
          <p:nvPr>
            <p:extLst/>
          </p:nvPr>
        </p:nvGraphicFramePr>
        <p:xfrm>
          <a:off x="4114800" y="4495800"/>
          <a:ext cx="571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1" name="Equation" r:id="rId21" imgW="571320" imgH="609480" progId="Equation.3">
                  <p:embed/>
                </p:oleObj>
              </mc:Choice>
              <mc:Fallback>
                <p:oleObj name="Equation" r:id="rId21" imgW="571320" imgH="609480" progId="Equation.3">
                  <p:embed/>
                  <p:pic>
                    <p:nvPicPr>
                      <p:cNvPr id="1640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495800"/>
                        <a:ext cx="571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7" name="Object 23"/>
          <p:cNvGraphicFramePr>
            <a:graphicFrameLocks noChangeAspect="1"/>
          </p:cNvGraphicFramePr>
          <p:nvPr>
            <p:extLst/>
          </p:nvPr>
        </p:nvGraphicFramePr>
        <p:xfrm>
          <a:off x="4762500" y="4276725"/>
          <a:ext cx="1333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2" name="Equation" r:id="rId23" imgW="1333440" imgH="850680" progId="Equation.3">
                  <p:embed/>
                </p:oleObj>
              </mc:Choice>
              <mc:Fallback>
                <p:oleObj name="Equation" r:id="rId23" imgW="1333440" imgH="850680" progId="Equation.3">
                  <p:embed/>
                  <p:pic>
                    <p:nvPicPr>
                      <p:cNvPr id="1640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4276725"/>
                        <a:ext cx="1333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8" name="Object 24"/>
          <p:cNvGraphicFramePr>
            <a:graphicFrameLocks noChangeAspect="1"/>
          </p:cNvGraphicFramePr>
          <p:nvPr>
            <p:extLst/>
          </p:nvPr>
        </p:nvGraphicFramePr>
        <p:xfrm>
          <a:off x="6019801" y="3962400"/>
          <a:ext cx="43497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3" name="公式" r:id="rId25" imgW="126720" imgH="228600" progId="Equation.3">
                  <p:embed/>
                </p:oleObj>
              </mc:Choice>
              <mc:Fallback>
                <p:oleObj name="公式" r:id="rId25" imgW="126720" imgH="228600" progId="Equation.3">
                  <p:embed/>
                  <p:pic>
                    <p:nvPicPr>
                      <p:cNvPr id="1640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1" y="3962400"/>
                        <a:ext cx="43497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09" name="Object 25"/>
          <p:cNvGraphicFramePr>
            <a:graphicFrameLocks noChangeAspect="1"/>
          </p:cNvGraphicFramePr>
          <p:nvPr>
            <p:extLst/>
          </p:nvPr>
        </p:nvGraphicFramePr>
        <p:xfrm>
          <a:off x="7086600" y="4546600"/>
          <a:ext cx="53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4" name="Equation" r:id="rId27" imgW="533160" imgH="406080" progId="Equation.3">
                  <p:embed/>
                </p:oleObj>
              </mc:Choice>
              <mc:Fallback>
                <p:oleObj name="Equation" r:id="rId27" imgW="533160" imgH="406080" progId="Equation.3">
                  <p:embed/>
                  <p:pic>
                    <p:nvPicPr>
                      <p:cNvPr id="1640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546600"/>
                        <a:ext cx="53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10" name="Object 26"/>
          <p:cNvGraphicFramePr>
            <a:graphicFrameLocks noChangeAspect="1"/>
          </p:cNvGraphicFramePr>
          <p:nvPr>
            <p:extLst/>
          </p:nvPr>
        </p:nvGraphicFramePr>
        <p:xfrm>
          <a:off x="6477000" y="4302125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5" name="Equation" r:id="rId29" imgW="533160" imgH="850680" progId="Equation.3">
                  <p:embed/>
                </p:oleObj>
              </mc:Choice>
              <mc:Fallback>
                <p:oleObj name="Equation" r:id="rId29" imgW="533160" imgH="850680" progId="Equation.3">
                  <p:embed/>
                  <p:pic>
                    <p:nvPicPr>
                      <p:cNvPr id="1641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302125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411" name="Object 27"/>
          <p:cNvGraphicFramePr>
            <a:graphicFrameLocks noChangeAspect="1"/>
          </p:cNvGraphicFramePr>
          <p:nvPr>
            <p:extLst/>
          </p:nvPr>
        </p:nvGraphicFramePr>
        <p:xfrm>
          <a:off x="7696200" y="4268788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66" name="Equation" r:id="rId31" imgW="533160" imgH="850680" progId="Equation.3">
                  <p:embed/>
                </p:oleObj>
              </mc:Choice>
              <mc:Fallback>
                <p:oleObj name="Equation" r:id="rId31" imgW="533160" imgH="850680" progId="Equation.3">
                  <p:embed/>
                  <p:pic>
                    <p:nvPicPr>
                      <p:cNvPr id="1641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4268788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5" name="Rectangle 31"/>
          <p:cNvSpPr>
            <a:spLocks noChangeArrowheads="1"/>
          </p:cNvSpPr>
          <p:nvPr/>
        </p:nvSpPr>
        <p:spPr bwMode="auto">
          <a:xfrm>
            <a:off x="3352800" y="5257800"/>
            <a:ext cx="1828800" cy="990600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505200" y="2965076"/>
            <a:ext cx="3119438" cy="1086224"/>
            <a:chOff x="1981200" y="2965076"/>
            <a:chExt cx="3119438" cy="1086224"/>
          </a:xfrm>
        </p:grpSpPr>
        <p:graphicFrame>
          <p:nvGraphicFramePr>
            <p:cNvPr id="16386" name="Object 2"/>
            <p:cNvGraphicFramePr>
              <a:graphicFrameLocks noChangeAspect="1"/>
            </p:cNvGraphicFramePr>
            <p:nvPr>
              <p:extLst/>
            </p:nvPr>
          </p:nvGraphicFramePr>
          <p:xfrm>
            <a:off x="2959100" y="3200400"/>
            <a:ext cx="1841500" cy="850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7" name="Equation" r:id="rId33" imgW="1841400" imgH="850680" progId="Equation.3">
                    <p:embed/>
                  </p:oleObj>
                </mc:Choice>
                <mc:Fallback>
                  <p:oleObj name="Equation" r:id="rId33" imgW="1841400" imgH="850680" progId="Equation.3">
                    <p:embed/>
                    <p:pic>
                      <p:nvPicPr>
                        <p:cNvPr id="16386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9100" y="3200400"/>
                          <a:ext cx="1841500" cy="8509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399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1981200" y="3429000"/>
            <a:ext cx="850900" cy="60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8" name="Equation" r:id="rId35" imgW="850680" imgH="609480" progId="Equation.3">
                    <p:embed/>
                  </p:oleObj>
                </mc:Choice>
                <mc:Fallback>
                  <p:oleObj name="Equation" r:id="rId35" imgW="850680" imgH="609480" progId="Equation.3">
                    <p:embed/>
                    <p:pic>
                      <p:nvPicPr>
                        <p:cNvPr id="1639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1200" y="3429000"/>
                          <a:ext cx="850900" cy="6096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0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4425950" y="2971800"/>
            <a:ext cx="222250" cy="574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69" name="Equation" r:id="rId37" imgW="203040" imgH="520560" progId="Equation.3">
                    <p:embed/>
                  </p:oleObj>
                </mc:Choice>
                <mc:Fallback>
                  <p:oleObj name="Equation" r:id="rId37" imgW="203040" imgH="520560" progId="Equation.3">
                    <p:embed/>
                    <p:pic>
                      <p:nvPicPr>
                        <p:cNvPr id="1640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5950" y="2971800"/>
                          <a:ext cx="222250" cy="57467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640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4876800" y="2971800"/>
            <a:ext cx="223838" cy="571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2470" name="Equation" r:id="rId39" imgW="203040" imgH="520560" progId="Equation.3">
                    <p:embed/>
                  </p:oleObj>
                </mc:Choice>
                <mc:Fallback>
                  <p:oleObj name="Equation" r:id="rId39" imgW="203040" imgH="520560" progId="Equation.3">
                    <p:embed/>
                    <p:pic>
                      <p:nvPicPr>
                        <p:cNvPr id="1640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76800" y="2971800"/>
                          <a:ext cx="223838" cy="5715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41"/>
            <a:stretch>
              <a:fillRect/>
            </a:stretch>
          </p:blipFill>
          <p:spPr>
            <a:xfrm>
              <a:off x="4405406" y="2965076"/>
              <a:ext cx="243840" cy="266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92467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6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0" grpId="0" autoUpdateAnimBg="0"/>
      <p:bldP spid="16397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0" name="Rectangle 12"/>
          <p:cNvSpPr>
            <a:spLocks noGrp="1" noChangeArrowheads="1"/>
          </p:cNvSpPr>
          <p:nvPr>
            <p:ph type="title"/>
          </p:nvPr>
        </p:nvSpPr>
        <p:spPr>
          <a:xfrm>
            <a:off x="1981200" y="304800"/>
            <a:ext cx="2743200" cy="53975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证明函数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17421" name="Object 13"/>
          <p:cNvGraphicFramePr>
            <a:graphicFrameLocks noChangeAspect="1"/>
          </p:cNvGraphicFramePr>
          <p:nvPr>
            <p:extLst/>
          </p:nvPr>
        </p:nvGraphicFramePr>
        <p:xfrm>
          <a:off x="4267200" y="368300"/>
          <a:ext cx="15113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2" name="Equation" r:id="rId3" imgW="1511280" imgH="469800" progId="Equation.3">
                  <p:embed/>
                </p:oleObj>
              </mc:Choice>
              <mc:Fallback>
                <p:oleObj name="Equation" r:id="rId3" imgW="1511280" imgH="469800" progId="Equation.3">
                  <p:embed/>
                  <p:pic>
                    <p:nvPicPr>
                      <p:cNvPr id="174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68300"/>
                        <a:ext cx="15113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2" name="Text Box 14"/>
          <p:cNvSpPr txBox="1">
            <a:spLocks noChangeArrowheads="1"/>
          </p:cNvSpPr>
          <p:nvPr/>
        </p:nvSpPr>
        <p:spPr bwMode="auto">
          <a:xfrm>
            <a:off x="5806704" y="317600"/>
            <a:ext cx="42497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 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= 0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不可导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 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17423" name="Text Box 15"/>
          <p:cNvSpPr txBox="1">
            <a:spLocks noChangeArrowheads="1"/>
          </p:cNvSpPr>
          <p:nvPr/>
        </p:nvSpPr>
        <p:spPr bwMode="auto">
          <a:xfrm>
            <a:off x="1981200" y="1198563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证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17424" name="Object 16"/>
          <p:cNvGraphicFramePr>
            <a:graphicFrameLocks noChangeAspect="1"/>
          </p:cNvGraphicFramePr>
          <p:nvPr>
            <p:extLst/>
          </p:nvPr>
        </p:nvGraphicFramePr>
        <p:xfrm>
          <a:off x="2692401" y="1074738"/>
          <a:ext cx="27162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3" name="Equation" r:id="rId5" imgW="2717640" imgH="850680" progId="Equation.3">
                  <p:embed/>
                </p:oleObj>
              </mc:Choice>
              <mc:Fallback>
                <p:oleObj name="Equation" r:id="rId5" imgW="2717640" imgH="850680" progId="Equation.3">
                  <p:embed/>
                  <p:pic>
                    <p:nvPicPr>
                      <p:cNvPr id="1742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2401" y="1074738"/>
                        <a:ext cx="27162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5" name="Object 17"/>
          <p:cNvGraphicFramePr>
            <a:graphicFrameLocks noChangeAspect="1"/>
          </p:cNvGraphicFramePr>
          <p:nvPr>
            <p:extLst/>
          </p:nvPr>
        </p:nvGraphicFramePr>
        <p:xfrm>
          <a:off x="5486400" y="1016000"/>
          <a:ext cx="749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4" name="Equation" r:id="rId7" imgW="749160" imgH="888840" progId="Equation.3">
                  <p:embed/>
                </p:oleObj>
              </mc:Choice>
              <mc:Fallback>
                <p:oleObj name="Equation" r:id="rId7" imgW="749160" imgH="888840" progId="Equation.3">
                  <p:embed/>
                  <p:pic>
                    <p:nvPicPr>
                      <p:cNvPr id="174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016000"/>
                        <a:ext cx="749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>
            <p:extLst/>
          </p:nvPr>
        </p:nvGraphicFramePr>
        <p:xfrm>
          <a:off x="6324600" y="1039813"/>
          <a:ext cx="673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5" name="Equation" r:id="rId9" imgW="672840" imgH="901440" progId="Equation.3">
                  <p:embed/>
                </p:oleObj>
              </mc:Choice>
              <mc:Fallback>
                <p:oleObj name="Equation" r:id="rId9" imgW="672840" imgH="901440" progId="Equation.3">
                  <p:embed/>
                  <p:pic>
                    <p:nvPicPr>
                      <p:cNvPr id="174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1039813"/>
                        <a:ext cx="673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>
            <p:extLst/>
          </p:nvPr>
        </p:nvGraphicFramePr>
        <p:xfrm>
          <a:off x="7835900" y="996950"/>
          <a:ext cx="774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6" name="Equation" r:id="rId11" imgW="774360" imgH="330120" progId="Equation.3">
                  <p:embed/>
                </p:oleObj>
              </mc:Choice>
              <mc:Fallback>
                <p:oleObj name="Equation" r:id="rId11" imgW="774360" imgH="330120" progId="Equation.3">
                  <p:embed/>
                  <p:pic>
                    <p:nvPicPr>
                      <p:cNvPr id="174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35900" y="996950"/>
                        <a:ext cx="774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8" name="Object 20"/>
          <p:cNvGraphicFramePr>
            <a:graphicFrameLocks noChangeAspect="1"/>
          </p:cNvGraphicFramePr>
          <p:nvPr>
            <p:extLst/>
          </p:nvPr>
        </p:nvGraphicFramePr>
        <p:xfrm>
          <a:off x="7069138" y="977900"/>
          <a:ext cx="317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7" name="Equation" r:id="rId13" imgW="317160" imgH="393480" progId="Equation.3">
                  <p:embed/>
                </p:oleObj>
              </mc:Choice>
              <mc:Fallback>
                <p:oleObj name="Equation" r:id="rId13" imgW="317160" imgH="393480" progId="Equation.3">
                  <p:embed/>
                  <p:pic>
                    <p:nvPicPr>
                      <p:cNvPr id="174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9138" y="977900"/>
                        <a:ext cx="317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Object 21"/>
          <p:cNvGraphicFramePr>
            <a:graphicFrameLocks noChangeAspect="1"/>
          </p:cNvGraphicFramePr>
          <p:nvPr>
            <p:extLst/>
          </p:nvPr>
        </p:nvGraphicFramePr>
        <p:xfrm>
          <a:off x="7810500" y="1606550"/>
          <a:ext cx="762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8" name="Equation" r:id="rId15" imgW="761760" imgH="330120" progId="Equation.3">
                  <p:embed/>
                </p:oleObj>
              </mc:Choice>
              <mc:Fallback>
                <p:oleObj name="Equation" r:id="rId15" imgW="761760" imgH="330120" progId="Equation.3">
                  <p:embed/>
                  <p:pic>
                    <p:nvPicPr>
                      <p:cNvPr id="174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1606550"/>
                        <a:ext cx="7620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0" name="Object 22"/>
          <p:cNvGraphicFramePr>
            <a:graphicFrameLocks noChangeAspect="1"/>
          </p:cNvGraphicFramePr>
          <p:nvPr>
            <p:extLst/>
          </p:nvPr>
        </p:nvGraphicFramePr>
        <p:xfrm>
          <a:off x="6889750" y="1587500"/>
          <a:ext cx="58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9" name="Equation" r:id="rId17" imgW="583920" imgH="393480" progId="Equation.3">
                  <p:embed/>
                </p:oleObj>
              </mc:Choice>
              <mc:Fallback>
                <p:oleObj name="Equation" r:id="rId17" imgW="583920" imgH="393480" progId="Equation.3">
                  <p:embed/>
                  <p:pic>
                    <p:nvPicPr>
                      <p:cNvPr id="1743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0" y="1587500"/>
                        <a:ext cx="58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1" name="Object 23"/>
          <p:cNvGraphicFramePr>
            <a:graphicFrameLocks noChangeAspect="1"/>
          </p:cNvGraphicFramePr>
          <p:nvPr>
            <p:extLst/>
          </p:nvPr>
        </p:nvGraphicFramePr>
        <p:xfrm>
          <a:off x="2209801" y="2057400"/>
          <a:ext cx="3287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0" name="Equation" r:id="rId19" imgW="3288960" imgH="850680" progId="Equation.3">
                  <p:embed/>
                </p:oleObj>
              </mc:Choice>
              <mc:Fallback>
                <p:oleObj name="Equation" r:id="rId19" imgW="3288960" imgH="850680" progId="Equation.3">
                  <p:embed/>
                  <p:pic>
                    <p:nvPicPr>
                      <p:cNvPr id="174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1" y="2057400"/>
                        <a:ext cx="32877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5499100" y="2239963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不存在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</a:p>
        </p:txBody>
      </p:sp>
      <p:graphicFrame>
        <p:nvGraphicFramePr>
          <p:cNvPr id="17433" name="Object 25"/>
          <p:cNvGraphicFramePr>
            <a:graphicFrameLocks noChangeAspect="1"/>
          </p:cNvGraphicFramePr>
          <p:nvPr>
            <p:extLst/>
          </p:nvPr>
        </p:nvGraphicFramePr>
        <p:xfrm>
          <a:off x="6858000" y="2286001"/>
          <a:ext cx="3187700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1" name="Equation" r:id="rId21" imgW="3187440" imgH="482400" progId="Equation.3">
                  <p:embed/>
                </p:oleObj>
              </mc:Choice>
              <mc:Fallback>
                <p:oleObj name="Equation" r:id="rId21" imgW="3187440" imgH="482400" progId="Equation.3">
                  <p:embed/>
                  <p:pic>
                    <p:nvPicPr>
                      <p:cNvPr id="1743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286001"/>
                        <a:ext cx="3187700" cy="479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5" name="Text Box 27"/>
          <p:cNvSpPr txBox="1">
            <a:spLocks noChangeArrowheads="1"/>
          </p:cNvSpPr>
          <p:nvPr/>
        </p:nvSpPr>
        <p:spPr bwMode="auto">
          <a:xfrm>
            <a:off x="2024063" y="3289301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6.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</a:t>
            </a:r>
          </a:p>
        </p:txBody>
      </p:sp>
      <p:graphicFrame>
        <p:nvGraphicFramePr>
          <p:cNvPr id="17436" name="Object 28"/>
          <p:cNvGraphicFramePr>
            <a:graphicFrameLocks noChangeAspect="1"/>
          </p:cNvGraphicFramePr>
          <p:nvPr>
            <p:extLst/>
          </p:nvPr>
        </p:nvGraphicFramePr>
        <p:xfrm>
          <a:off x="3270250" y="3314700"/>
          <a:ext cx="990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2" name="Equation" r:id="rId23" imgW="990360" imgH="444240" progId="Equation.3">
                  <p:embed/>
                </p:oleObj>
              </mc:Choice>
              <mc:Fallback>
                <p:oleObj name="Equation" r:id="rId23" imgW="990360" imgH="444240" progId="Equation.3">
                  <p:embed/>
                  <p:pic>
                    <p:nvPicPr>
                      <p:cNvPr id="1743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0" y="3314700"/>
                        <a:ext cx="990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7" name="Text Box 29"/>
          <p:cNvSpPr txBox="1">
            <a:spLocks noChangeArrowheads="1"/>
          </p:cNvSpPr>
          <p:nvPr/>
        </p:nvSpPr>
        <p:spPr bwMode="auto">
          <a:xfrm>
            <a:off x="4267200" y="3289301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求极限</a:t>
            </a:r>
          </a:p>
        </p:txBody>
      </p:sp>
      <p:graphicFrame>
        <p:nvGraphicFramePr>
          <p:cNvPr id="17438" name="Object 30"/>
          <p:cNvGraphicFramePr>
            <a:graphicFrameLocks noChangeAspect="1"/>
          </p:cNvGraphicFramePr>
          <p:nvPr>
            <p:extLst/>
          </p:nvPr>
        </p:nvGraphicFramePr>
        <p:xfrm>
          <a:off x="6248401" y="3124200"/>
          <a:ext cx="396081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3" name="Equation" r:id="rId25" imgW="3962160" imgH="863280" progId="Equation.3">
                  <p:embed/>
                </p:oleObj>
              </mc:Choice>
              <mc:Fallback>
                <p:oleObj name="Equation" r:id="rId25" imgW="3962160" imgH="863280" progId="Equation.3">
                  <p:embed/>
                  <p:pic>
                    <p:nvPicPr>
                      <p:cNvPr id="1743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3124200"/>
                        <a:ext cx="396081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9" name="Text Box 31"/>
          <p:cNvSpPr txBox="1">
            <a:spLocks noChangeArrowheads="1"/>
          </p:cNvSpPr>
          <p:nvPr/>
        </p:nvSpPr>
        <p:spPr bwMode="auto">
          <a:xfrm>
            <a:off x="2035175" y="4494064"/>
            <a:ext cx="1752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原式</a:t>
            </a:r>
          </a:p>
        </p:txBody>
      </p:sp>
      <p:graphicFrame>
        <p:nvGraphicFramePr>
          <p:cNvPr id="17440" name="Object 32"/>
          <p:cNvGraphicFramePr>
            <a:graphicFrameLocks noChangeAspect="1"/>
          </p:cNvGraphicFramePr>
          <p:nvPr>
            <p:extLst/>
          </p:nvPr>
        </p:nvGraphicFramePr>
        <p:xfrm>
          <a:off x="3571876" y="4572000"/>
          <a:ext cx="67151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4" name="Equation" r:id="rId27" imgW="6717960" imgH="609480" progId="Equation.3">
                  <p:embed/>
                </p:oleObj>
              </mc:Choice>
              <mc:Fallback>
                <p:oleObj name="Equation" r:id="rId27" imgW="6717960" imgH="609480" progId="Equation.3">
                  <p:embed/>
                  <p:pic>
                    <p:nvPicPr>
                      <p:cNvPr id="1744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76" y="4572000"/>
                        <a:ext cx="671512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41" name="Group 33"/>
          <p:cNvGrpSpPr>
            <a:grpSpLocks/>
          </p:cNvGrpSpPr>
          <p:nvPr/>
        </p:nvGrpSpPr>
        <p:grpSpPr bwMode="auto">
          <a:xfrm>
            <a:off x="4572000" y="4227514"/>
            <a:ext cx="2641600" cy="1025525"/>
            <a:chOff x="1920" y="2615"/>
            <a:chExt cx="1664" cy="646"/>
          </a:xfrm>
        </p:grpSpPr>
        <p:graphicFrame>
          <p:nvGraphicFramePr>
            <p:cNvPr id="17442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1920" y="2642"/>
            <a:ext cx="1664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95" name="公式" r:id="rId29" imgW="1143000" imgH="393480" progId="Equation.3">
                    <p:embed/>
                  </p:oleObj>
                </mc:Choice>
                <mc:Fallback>
                  <p:oleObj name="公式" r:id="rId29" imgW="1143000" imgH="393480" progId="Equation.3">
                    <p:embed/>
                    <p:pic>
                      <p:nvPicPr>
                        <p:cNvPr id="17442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642"/>
                          <a:ext cx="1664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43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2960" y="2615"/>
            <a:ext cx="570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96" name="公式" r:id="rId31" imgW="393480" imgH="228600" progId="Equation.3">
                    <p:embed/>
                  </p:oleObj>
                </mc:Choice>
                <mc:Fallback>
                  <p:oleObj name="公式" r:id="rId31" imgW="393480" imgH="228600" progId="Equation.3">
                    <p:embed/>
                    <p:pic>
                      <p:nvPicPr>
                        <p:cNvPr id="17443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60" y="2615"/>
                          <a:ext cx="570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7448" name="Object 40"/>
          <p:cNvGraphicFramePr>
            <a:graphicFrameLocks noChangeAspect="1"/>
          </p:cNvGraphicFramePr>
          <p:nvPr>
            <p:extLst/>
          </p:nvPr>
        </p:nvGraphicFramePr>
        <p:xfrm>
          <a:off x="3565525" y="5410200"/>
          <a:ext cx="153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7" name="Equation" r:id="rId33" imgW="1536480" imgH="850680" progId="Equation.3">
                  <p:embed/>
                </p:oleObj>
              </mc:Choice>
              <mc:Fallback>
                <p:oleObj name="Equation" r:id="rId33" imgW="1536480" imgH="850680" progId="Equation.3">
                  <p:embed/>
                  <p:pic>
                    <p:nvPicPr>
                      <p:cNvPr id="1744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5525" y="5410200"/>
                        <a:ext cx="153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49" name="Object 41"/>
          <p:cNvGraphicFramePr>
            <a:graphicFrameLocks noChangeAspect="1"/>
          </p:cNvGraphicFramePr>
          <p:nvPr>
            <p:extLst/>
          </p:nvPr>
        </p:nvGraphicFramePr>
        <p:xfrm>
          <a:off x="5181600" y="5410200"/>
          <a:ext cx="152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8" name="Equation" r:id="rId35" imgW="1523880" imgH="850680" progId="Equation.3">
                  <p:embed/>
                </p:oleObj>
              </mc:Choice>
              <mc:Fallback>
                <p:oleObj name="Equation" r:id="rId35" imgW="1523880" imgH="850680" progId="Equation.3">
                  <p:embed/>
                  <p:pic>
                    <p:nvPicPr>
                      <p:cNvPr id="17449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5410200"/>
                        <a:ext cx="152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50" name="Object 42"/>
          <p:cNvGraphicFramePr>
            <a:graphicFrameLocks noChangeAspect="1"/>
          </p:cNvGraphicFramePr>
          <p:nvPr>
            <p:extLst/>
          </p:nvPr>
        </p:nvGraphicFramePr>
        <p:xfrm>
          <a:off x="6784975" y="5624874"/>
          <a:ext cx="1282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9" name="Equation" r:id="rId37" imgW="1282680" imgH="444240" progId="Equation.3">
                  <p:embed/>
                </p:oleObj>
              </mc:Choice>
              <mc:Fallback>
                <p:oleObj name="Equation" r:id="rId37" imgW="1282680" imgH="444240" progId="Equation.3">
                  <p:embed/>
                  <p:pic>
                    <p:nvPicPr>
                      <p:cNvPr id="1745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4975" y="5624874"/>
                        <a:ext cx="1282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7451" name="Group 43"/>
          <p:cNvGrpSpPr>
            <a:grpSpLocks/>
          </p:cNvGrpSpPr>
          <p:nvPr/>
        </p:nvGrpSpPr>
        <p:grpSpPr bwMode="auto">
          <a:xfrm>
            <a:off x="7238814" y="4249638"/>
            <a:ext cx="2847975" cy="1069975"/>
            <a:chOff x="4412" y="1547"/>
            <a:chExt cx="1794" cy="674"/>
          </a:xfrm>
          <a:solidFill>
            <a:schemeClr val="bg1">
              <a:lumMod val="60000"/>
              <a:lumOff val="40000"/>
            </a:schemeClr>
          </a:solidFill>
        </p:grpSpPr>
        <p:graphicFrame>
          <p:nvGraphicFramePr>
            <p:cNvPr id="17452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4412" y="1559"/>
            <a:ext cx="1794" cy="6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00" name="公式" r:id="rId39" imgW="1231560" imgH="419040" progId="Equation.3">
                    <p:embed/>
                  </p:oleObj>
                </mc:Choice>
                <mc:Fallback>
                  <p:oleObj name="公式" r:id="rId39" imgW="1231560" imgH="419040" progId="Equation.3">
                    <p:embed/>
                    <p:pic>
                      <p:nvPicPr>
                        <p:cNvPr id="17452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2" y="1559"/>
                          <a:ext cx="1794" cy="6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7453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5636" y="1547"/>
            <a:ext cx="570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501" name="公式" r:id="rId41" imgW="393480" imgH="228600" progId="Equation.3">
                    <p:embed/>
                  </p:oleObj>
                </mc:Choice>
                <mc:Fallback>
                  <p:oleObj name="公式" r:id="rId41" imgW="393480" imgH="228600" progId="Equation.3">
                    <p:embed/>
                    <p:pic>
                      <p:nvPicPr>
                        <p:cNvPr id="17453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636" y="1547"/>
                          <a:ext cx="570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9256508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7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7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17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3" grpId="0" autoUpdateAnimBg="0"/>
      <p:bldP spid="17432" grpId="0" autoUpdateAnimBg="0"/>
      <p:bldP spid="17435" grpId="0" autoUpdateAnimBg="0"/>
      <p:bldP spid="17437" grpId="0" autoUpdateAnimBg="0"/>
      <p:bldP spid="174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0" y="228600"/>
            <a:ext cx="419100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 导数的几何意义</a:t>
            </a:r>
          </a:p>
        </p:txBody>
      </p:sp>
      <p:grpSp>
        <p:nvGrpSpPr>
          <p:cNvPr id="49155" name="Group 3"/>
          <p:cNvGrpSpPr>
            <a:grpSpLocks/>
          </p:cNvGrpSpPr>
          <p:nvPr/>
        </p:nvGrpSpPr>
        <p:grpSpPr bwMode="auto">
          <a:xfrm>
            <a:off x="1487488" y="838200"/>
            <a:ext cx="6831012" cy="590550"/>
            <a:chOff x="113" y="398"/>
            <a:chExt cx="4303" cy="372"/>
          </a:xfrm>
        </p:grpSpPr>
        <p:sp>
          <p:nvSpPr>
            <p:cNvPr id="49156" name="Text Box 4"/>
            <p:cNvSpPr txBox="1">
              <a:spLocks noChangeArrowheads="1"/>
            </p:cNvSpPr>
            <p:nvPr/>
          </p:nvSpPr>
          <p:spPr bwMode="auto">
            <a:xfrm>
              <a:off x="113" y="399"/>
              <a:ext cx="8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曲线</a:t>
              </a:r>
            </a:p>
          </p:txBody>
        </p:sp>
        <p:graphicFrame>
          <p:nvGraphicFramePr>
            <p:cNvPr id="49157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596" y="440"/>
            <a:ext cx="919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0" name="公式" r:id="rId3" imgW="583920" imgH="203040" progId="Equation.3">
                    <p:embed/>
                  </p:oleObj>
                </mc:Choice>
                <mc:Fallback>
                  <p:oleObj name="公式" r:id="rId3" imgW="583920" imgH="203040" progId="Equation.3">
                    <p:embed/>
                    <p:pic>
                      <p:nvPicPr>
                        <p:cNvPr id="49157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6" y="440"/>
                          <a:ext cx="919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58" name="Text Box 6"/>
            <p:cNvSpPr txBox="1">
              <a:spLocks noChangeArrowheads="1"/>
            </p:cNvSpPr>
            <p:nvPr/>
          </p:nvSpPr>
          <p:spPr bwMode="auto">
            <a:xfrm>
              <a:off x="1407" y="398"/>
              <a:ext cx="7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在点</a:t>
              </a:r>
            </a:p>
          </p:txBody>
        </p:sp>
        <p:graphicFrame>
          <p:nvGraphicFramePr>
            <p:cNvPr id="49159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1920" y="410"/>
            <a:ext cx="839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1" name="公式" r:id="rId5" imgW="533160" imgH="228600" progId="Equation.3">
                    <p:embed/>
                  </p:oleObj>
                </mc:Choice>
                <mc:Fallback>
                  <p:oleObj name="公式" r:id="rId5" imgW="533160" imgH="228600" progId="Equation.3">
                    <p:embed/>
                    <p:pic>
                      <p:nvPicPr>
                        <p:cNvPr id="49159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410"/>
                          <a:ext cx="839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60" name="Text Box 8"/>
            <p:cNvSpPr txBox="1">
              <a:spLocks noChangeArrowheads="1"/>
            </p:cNvSpPr>
            <p:nvPr/>
          </p:nvSpPr>
          <p:spPr bwMode="auto">
            <a:xfrm>
              <a:off x="2688" y="398"/>
              <a:ext cx="17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的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切线斜率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为</a:t>
              </a:r>
            </a:p>
          </p:txBody>
        </p:sp>
      </p:grpSp>
      <p:graphicFrame>
        <p:nvGraphicFramePr>
          <p:cNvPr id="49161" name="Object 9"/>
          <p:cNvGraphicFramePr>
            <a:graphicFrameLocks noChangeAspect="1"/>
          </p:cNvGraphicFramePr>
          <p:nvPr>
            <p:extLst/>
          </p:nvPr>
        </p:nvGraphicFramePr>
        <p:xfrm>
          <a:off x="2984500" y="1447800"/>
          <a:ext cx="2108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2" name="Equation" r:id="rId7" imgW="2108160" imgH="444240" progId="Equation.3">
                  <p:embed/>
                </p:oleObj>
              </mc:Choice>
              <mc:Fallback>
                <p:oleObj name="Equation" r:id="rId7" imgW="2108160" imgH="444240" progId="Equation.3">
                  <p:embed/>
                  <p:pic>
                    <p:nvPicPr>
                      <p:cNvPr id="491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1447800"/>
                        <a:ext cx="2108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1487488" y="193833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graphicFrame>
        <p:nvGraphicFramePr>
          <p:cNvPr id="49163" name="Object 11"/>
          <p:cNvGraphicFramePr>
            <a:graphicFrameLocks noChangeAspect="1"/>
          </p:cNvGraphicFramePr>
          <p:nvPr>
            <p:extLst/>
          </p:nvPr>
        </p:nvGraphicFramePr>
        <p:xfrm>
          <a:off x="1993900" y="2041526"/>
          <a:ext cx="17081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3" name="Equation" r:id="rId9" imgW="1701720" imgH="444240" progId="Equation.3">
                  <p:embed/>
                </p:oleObj>
              </mc:Choice>
              <mc:Fallback>
                <p:oleObj name="Equation" r:id="rId9" imgW="1701720" imgH="444240" progId="Equation.3">
                  <p:embed/>
                  <p:pic>
                    <p:nvPicPr>
                      <p:cNvPr id="491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2041526"/>
                        <a:ext cx="17081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3670300" y="1938338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曲线过</a:t>
            </a:r>
          </a:p>
        </p:txBody>
      </p:sp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6108700" y="1938338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上升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1487488" y="254793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graphicFrame>
        <p:nvGraphicFramePr>
          <p:cNvPr id="49167" name="Object 15"/>
          <p:cNvGraphicFramePr>
            <a:graphicFrameLocks noChangeAspect="1"/>
          </p:cNvGraphicFramePr>
          <p:nvPr>
            <p:extLst/>
          </p:nvPr>
        </p:nvGraphicFramePr>
        <p:xfrm>
          <a:off x="1981200" y="2613025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94" name="Equation" r:id="rId11" imgW="1688760" imgH="444240" progId="Equation.3">
                  <p:embed/>
                </p:oleObj>
              </mc:Choice>
              <mc:Fallback>
                <p:oleObj name="Equation" r:id="rId11" imgW="1688760" imgH="444240" progId="Equation.3">
                  <p:embed/>
                  <p:pic>
                    <p:nvPicPr>
                      <p:cNvPr id="491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613025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8" name="Text Box 16"/>
          <p:cNvSpPr txBox="1">
            <a:spLocks noChangeArrowheads="1"/>
          </p:cNvSpPr>
          <p:nvPr/>
        </p:nvSpPr>
        <p:spPr bwMode="auto">
          <a:xfrm>
            <a:off x="3670300" y="254793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曲线过</a:t>
            </a: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6108700" y="254793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下降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grpSp>
        <p:nvGrpSpPr>
          <p:cNvPr id="49170" name="Group 18"/>
          <p:cNvGrpSpPr>
            <a:grpSpLocks/>
          </p:cNvGrpSpPr>
          <p:nvPr/>
        </p:nvGrpSpPr>
        <p:grpSpPr bwMode="auto">
          <a:xfrm>
            <a:off x="8665840" y="2413000"/>
            <a:ext cx="2209800" cy="1676400"/>
            <a:chOff x="4272" y="1392"/>
            <a:chExt cx="1392" cy="1056"/>
          </a:xfrm>
        </p:grpSpPr>
        <p:sp>
          <p:nvSpPr>
            <p:cNvPr id="49171" name="Line 19"/>
            <p:cNvSpPr>
              <a:spLocks noChangeShapeType="1"/>
            </p:cNvSpPr>
            <p:nvPr/>
          </p:nvSpPr>
          <p:spPr bwMode="auto">
            <a:xfrm>
              <a:off x="4344" y="2211"/>
              <a:ext cx="129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172" name="Line 20"/>
            <p:cNvSpPr>
              <a:spLocks noChangeShapeType="1"/>
            </p:cNvSpPr>
            <p:nvPr/>
          </p:nvSpPr>
          <p:spPr bwMode="auto">
            <a:xfrm flipV="1">
              <a:off x="4491" y="1392"/>
              <a:ext cx="0" cy="979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173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5528" y="2284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5" name="Equation" r:id="rId13" imgW="215640" imgH="228600" progId="Equation.3">
                    <p:embed/>
                  </p:oleObj>
                </mc:Choice>
                <mc:Fallback>
                  <p:oleObj name="Equation" r:id="rId13" imgW="215640" imgH="228600" progId="Equation.3">
                    <p:embed/>
                    <p:pic>
                      <p:nvPicPr>
                        <p:cNvPr id="4917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28" y="2284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174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4300" y="1392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6" name="Equation" r:id="rId15" imgW="241200" imgH="304560" progId="Equation.3">
                    <p:embed/>
                  </p:oleObj>
                </mc:Choice>
                <mc:Fallback>
                  <p:oleObj name="Equation" r:id="rId15" imgW="241200" imgH="304560" progId="Equation.3">
                    <p:embed/>
                    <p:pic>
                      <p:nvPicPr>
                        <p:cNvPr id="49174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0" y="1392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175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4272" y="223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7" name="Equation" r:id="rId17" imgW="304560" imgH="317160" progId="Equation.3">
                    <p:embed/>
                  </p:oleObj>
                </mc:Choice>
                <mc:Fallback>
                  <p:oleObj name="Equation" r:id="rId17" imgW="304560" imgH="317160" progId="Equation.3">
                    <p:embed/>
                    <p:pic>
                      <p:nvPicPr>
                        <p:cNvPr id="49175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72" y="223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176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5291" y="2304"/>
            <a:ext cx="168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8" name="Equation" r:id="rId19" imgW="266400" imgH="228600" progId="Equation.3">
                    <p:embed/>
                  </p:oleObj>
                </mc:Choice>
                <mc:Fallback>
                  <p:oleObj name="Equation" r:id="rId19" imgW="266400" imgH="228600" progId="Equation.3">
                    <p:embed/>
                    <p:pic>
                      <p:nvPicPr>
                        <p:cNvPr id="4917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91" y="2304"/>
                          <a:ext cx="168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77" name="Arc 25"/>
            <p:cNvSpPr>
              <a:spLocks/>
            </p:cNvSpPr>
            <p:nvPr/>
          </p:nvSpPr>
          <p:spPr bwMode="auto">
            <a:xfrm>
              <a:off x="5300" y="2143"/>
              <a:ext cx="147" cy="113"/>
            </a:xfrm>
            <a:custGeom>
              <a:avLst/>
              <a:gdLst>
                <a:gd name="G0" fmla="+- 15060 0 0"/>
                <a:gd name="G1" fmla="+- 21600 0 0"/>
                <a:gd name="G2" fmla="+- 21600 0 0"/>
                <a:gd name="T0" fmla="*/ 0 w 34105"/>
                <a:gd name="T1" fmla="*/ 6116 h 21600"/>
                <a:gd name="T2" fmla="*/ 34105 w 34105"/>
                <a:gd name="T3" fmla="*/ 11410 h 21600"/>
                <a:gd name="T4" fmla="*/ 15060 w 3410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105" h="21600" fill="none" extrusionOk="0">
                  <a:moveTo>
                    <a:pt x="-1" y="6115"/>
                  </a:moveTo>
                  <a:cubicBezTo>
                    <a:pt x="4032" y="2194"/>
                    <a:pt x="9435" y="0"/>
                    <a:pt x="15060" y="0"/>
                  </a:cubicBezTo>
                  <a:cubicBezTo>
                    <a:pt x="23026" y="0"/>
                    <a:pt x="30346" y="4385"/>
                    <a:pt x="34105" y="11409"/>
                  </a:cubicBezTo>
                </a:path>
                <a:path w="34105" h="21600" stroke="0" extrusionOk="0">
                  <a:moveTo>
                    <a:pt x="-1" y="6115"/>
                  </a:moveTo>
                  <a:cubicBezTo>
                    <a:pt x="4032" y="2194"/>
                    <a:pt x="9435" y="0"/>
                    <a:pt x="15060" y="0"/>
                  </a:cubicBezTo>
                  <a:cubicBezTo>
                    <a:pt x="23026" y="0"/>
                    <a:pt x="30346" y="4385"/>
                    <a:pt x="34105" y="11409"/>
                  </a:cubicBezTo>
                  <a:lnTo>
                    <a:pt x="15060" y="21600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178" name="Line 26"/>
            <p:cNvSpPr>
              <a:spLocks noChangeShapeType="1"/>
            </p:cNvSpPr>
            <p:nvPr/>
          </p:nvSpPr>
          <p:spPr bwMode="auto">
            <a:xfrm flipV="1">
              <a:off x="5382" y="2160"/>
              <a:ext cx="0" cy="123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179" name="Line 27"/>
            <p:cNvSpPr>
              <a:spLocks noChangeShapeType="1"/>
            </p:cNvSpPr>
            <p:nvPr/>
          </p:nvSpPr>
          <p:spPr bwMode="auto">
            <a:xfrm>
              <a:off x="4962" y="1998"/>
              <a:ext cx="0" cy="21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180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4900" y="2176"/>
            <a:ext cx="2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599" name="Equation" r:id="rId21" imgW="330120" imgH="431640" progId="Equation.3">
                    <p:embed/>
                  </p:oleObj>
                </mc:Choice>
                <mc:Fallback>
                  <p:oleObj name="Equation" r:id="rId21" imgW="330120" imgH="431640" progId="Equation.3">
                    <p:embed/>
                    <p:pic>
                      <p:nvPicPr>
                        <p:cNvPr id="49180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0" y="2176"/>
                          <a:ext cx="20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181" name="Freeform 29"/>
            <p:cNvSpPr>
              <a:spLocks/>
            </p:cNvSpPr>
            <p:nvPr/>
          </p:nvSpPr>
          <p:spPr bwMode="auto">
            <a:xfrm>
              <a:off x="4587" y="1536"/>
              <a:ext cx="816" cy="576"/>
            </a:xfrm>
            <a:custGeom>
              <a:avLst/>
              <a:gdLst>
                <a:gd name="T0" fmla="*/ 0 w 816"/>
                <a:gd name="T1" fmla="*/ 0 h 576"/>
                <a:gd name="T2" fmla="*/ 192 w 816"/>
                <a:gd name="T3" fmla="*/ 288 h 576"/>
                <a:gd name="T4" fmla="*/ 432 w 816"/>
                <a:gd name="T5" fmla="*/ 480 h 576"/>
                <a:gd name="T6" fmla="*/ 816 w 816"/>
                <a:gd name="T7" fmla="*/ 576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16" h="576">
                  <a:moveTo>
                    <a:pt x="0" y="0"/>
                  </a:moveTo>
                  <a:cubicBezTo>
                    <a:pt x="60" y="104"/>
                    <a:pt x="120" y="208"/>
                    <a:pt x="192" y="288"/>
                  </a:cubicBezTo>
                  <a:cubicBezTo>
                    <a:pt x="264" y="368"/>
                    <a:pt x="328" y="432"/>
                    <a:pt x="432" y="480"/>
                  </a:cubicBezTo>
                  <a:cubicBezTo>
                    <a:pt x="536" y="528"/>
                    <a:pt x="752" y="560"/>
                    <a:pt x="816" y="576"/>
                  </a:cubicBezTo>
                </a:path>
              </a:pathLst>
            </a:custGeom>
            <a:noFill/>
            <a:ln w="19050" cmpd="sng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182" name="Line 30"/>
            <p:cNvSpPr>
              <a:spLocks noChangeShapeType="1"/>
            </p:cNvSpPr>
            <p:nvPr/>
          </p:nvSpPr>
          <p:spPr bwMode="auto">
            <a:xfrm>
              <a:off x="4562" y="1753"/>
              <a:ext cx="793" cy="455"/>
            </a:xfrm>
            <a:prstGeom prst="line">
              <a:avLst/>
            </a:prstGeom>
            <a:noFill/>
            <a:ln w="19050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183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4900" y="1728"/>
            <a:ext cx="6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00" name="Equation" r:id="rId23" imgW="1091880" imgH="431640" progId="Equation.3">
                    <p:embed/>
                  </p:oleObj>
                </mc:Choice>
                <mc:Fallback>
                  <p:oleObj name="Equation" r:id="rId23" imgW="1091880" imgH="431640" progId="Equation.3">
                    <p:embed/>
                    <p:pic>
                      <p:nvPicPr>
                        <p:cNvPr id="49183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00" y="1728"/>
                          <a:ext cx="68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184" name="Text Box 32"/>
          <p:cNvSpPr txBox="1">
            <a:spLocks noChangeArrowheads="1"/>
          </p:cNvSpPr>
          <p:nvPr/>
        </p:nvSpPr>
        <p:spPr bwMode="auto">
          <a:xfrm>
            <a:off x="1487488" y="315753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graphicFrame>
        <p:nvGraphicFramePr>
          <p:cNvPr id="49185" name="Object 33"/>
          <p:cNvGraphicFramePr>
            <a:graphicFrameLocks noChangeAspect="1"/>
          </p:cNvGraphicFramePr>
          <p:nvPr>
            <p:extLst/>
          </p:nvPr>
        </p:nvGraphicFramePr>
        <p:xfrm>
          <a:off x="1968500" y="3249613"/>
          <a:ext cx="1701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1" name="Equation" r:id="rId25" imgW="1701720" imgH="444240" progId="Equation.3">
                  <p:embed/>
                </p:oleObj>
              </mc:Choice>
              <mc:Fallback>
                <p:oleObj name="Equation" r:id="rId25" imgW="1701720" imgH="444240" progId="Equation.3">
                  <p:embed/>
                  <p:pic>
                    <p:nvPicPr>
                      <p:cNvPr id="4918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500" y="3249613"/>
                        <a:ext cx="1701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86" name="Text Box 34"/>
          <p:cNvSpPr txBox="1">
            <a:spLocks noChangeArrowheads="1"/>
          </p:cNvSpPr>
          <p:nvPr/>
        </p:nvSpPr>
        <p:spPr bwMode="auto">
          <a:xfrm>
            <a:off x="3670300" y="3157538"/>
            <a:ext cx="2806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切线与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轴平行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sp>
        <p:nvSpPr>
          <p:cNvPr id="49187" name="Text Box 35"/>
          <p:cNvSpPr txBox="1">
            <a:spLocks noChangeArrowheads="1"/>
          </p:cNvSpPr>
          <p:nvPr/>
        </p:nvSpPr>
        <p:spPr bwMode="auto">
          <a:xfrm>
            <a:off x="6705600" y="315753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称为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驻点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graphicFrame>
        <p:nvGraphicFramePr>
          <p:cNvPr id="49188" name="Object 36"/>
          <p:cNvGraphicFramePr>
            <a:graphicFrameLocks noChangeAspect="1"/>
          </p:cNvGraphicFramePr>
          <p:nvPr>
            <p:extLst/>
          </p:nvPr>
        </p:nvGraphicFramePr>
        <p:xfrm>
          <a:off x="4889500" y="1938338"/>
          <a:ext cx="13287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2" name="公式" r:id="rId27" imgW="533160" imgH="228600" progId="Equation.3">
                  <p:embed/>
                </p:oleObj>
              </mc:Choice>
              <mc:Fallback>
                <p:oleObj name="公式" r:id="rId27" imgW="533160" imgH="228600" progId="Equation.3">
                  <p:embed/>
                  <p:pic>
                    <p:nvPicPr>
                      <p:cNvPr id="4918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1938338"/>
                        <a:ext cx="13287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9" name="Object 37"/>
          <p:cNvGraphicFramePr>
            <a:graphicFrameLocks noChangeAspect="1"/>
          </p:cNvGraphicFramePr>
          <p:nvPr>
            <p:extLst/>
          </p:nvPr>
        </p:nvGraphicFramePr>
        <p:xfrm>
          <a:off x="4889500" y="2547938"/>
          <a:ext cx="132873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3" name="公式" r:id="rId29" imgW="533160" imgH="228600" progId="Equation.3">
                  <p:embed/>
                </p:oleObj>
              </mc:Choice>
              <mc:Fallback>
                <p:oleObj name="公式" r:id="rId29" imgW="533160" imgH="228600" progId="Equation.3">
                  <p:embed/>
                  <p:pic>
                    <p:nvPicPr>
                      <p:cNvPr id="49189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9500" y="2547938"/>
                        <a:ext cx="1328738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90" name="Object 38"/>
          <p:cNvGraphicFramePr>
            <a:graphicFrameLocks noChangeAspect="1"/>
          </p:cNvGraphicFramePr>
          <p:nvPr>
            <p:extLst/>
          </p:nvPr>
        </p:nvGraphicFramePr>
        <p:xfrm>
          <a:off x="6372226" y="3136900"/>
          <a:ext cx="409575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4" name="公式" r:id="rId31" imgW="164880" imgH="228600" progId="Equation.3">
                  <p:embed/>
                </p:oleObj>
              </mc:Choice>
              <mc:Fallback>
                <p:oleObj name="公式" r:id="rId31" imgW="164880" imgH="228600" progId="Equation.3">
                  <p:embed/>
                  <p:pic>
                    <p:nvPicPr>
                      <p:cNvPr id="4919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2226" y="3136900"/>
                        <a:ext cx="409575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91" name="Text Box 39"/>
          <p:cNvSpPr txBox="1">
            <a:spLocks noChangeArrowheads="1"/>
          </p:cNvSpPr>
          <p:nvPr/>
        </p:nvSpPr>
        <p:spPr bwMode="auto">
          <a:xfrm>
            <a:off x="1487488" y="376713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graphicFrame>
        <p:nvGraphicFramePr>
          <p:cNvPr id="49192" name="Object 40"/>
          <p:cNvGraphicFramePr>
            <a:graphicFrameLocks noChangeAspect="1"/>
          </p:cNvGraphicFramePr>
          <p:nvPr>
            <p:extLst/>
          </p:nvPr>
        </p:nvGraphicFramePr>
        <p:xfrm>
          <a:off x="1955800" y="3867150"/>
          <a:ext cx="1790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5" name="Equation" r:id="rId33" imgW="1790640" imgH="444240" progId="Equation.3">
                  <p:embed/>
                </p:oleObj>
              </mc:Choice>
              <mc:Fallback>
                <p:oleObj name="Equation" r:id="rId33" imgW="1790640" imgH="444240" progId="Equation.3">
                  <p:embed/>
                  <p:pic>
                    <p:nvPicPr>
                      <p:cNvPr id="49192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55800" y="3867150"/>
                        <a:ext cx="1790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93" name="Text Box 41"/>
          <p:cNvSpPr txBox="1">
            <a:spLocks noChangeArrowheads="1"/>
          </p:cNvSpPr>
          <p:nvPr/>
        </p:nvSpPr>
        <p:spPr bwMode="auto">
          <a:xfrm>
            <a:off x="3670300" y="3798888"/>
            <a:ext cx="3124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切线与</a:t>
            </a:r>
            <a:r>
              <a:rPr kumimoji="1" lang="zh-CN" alt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轴垂直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grpSp>
        <p:nvGrpSpPr>
          <p:cNvPr id="49194" name="Group 42"/>
          <p:cNvGrpSpPr>
            <a:grpSpLocks/>
          </p:cNvGrpSpPr>
          <p:nvPr/>
        </p:nvGrpSpPr>
        <p:grpSpPr bwMode="auto">
          <a:xfrm>
            <a:off x="3670300" y="4394201"/>
            <a:ext cx="3886200" cy="557213"/>
            <a:chOff x="1536" y="2736"/>
            <a:chExt cx="2448" cy="351"/>
          </a:xfrm>
        </p:grpSpPr>
        <p:sp>
          <p:nvSpPr>
            <p:cNvPr id="49195" name="Text Box 43"/>
            <p:cNvSpPr txBox="1">
              <a:spLocks noChangeArrowheads="1"/>
            </p:cNvSpPr>
            <p:nvPr/>
          </p:nvSpPr>
          <p:spPr bwMode="auto">
            <a:xfrm>
              <a:off x="1536" y="2736"/>
              <a:ext cx="11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曲线在点</a:t>
              </a:r>
            </a:p>
          </p:txBody>
        </p:sp>
        <p:sp>
          <p:nvSpPr>
            <p:cNvPr id="49196" name="Text Box 44"/>
            <p:cNvSpPr txBox="1">
              <a:spLocks noChangeArrowheads="1"/>
            </p:cNvSpPr>
            <p:nvPr/>
          </p:nvSpPr>
          <p:spPr bwMode="auto">
            <a:xfrm>
              <a:off x="3264" y="2736"/>
              <a:ext cx="7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处的</a:t>
              </a:r>
            </a:p>
          </p:txBody>
        </p:sp>
        <p:graphicFrame>
          <p:nvGraphicFramePr>
            <p:cNvPr id="49197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2496" y="2736"/>
            <a:ext cx="816" cy="3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06" name="公式" r:id="rId35" imgW="533160" imgH="228600" progId="Equation.3">
                    <p:embed/>
                  </p:oleObj>
                </mc:Choice>
                <mc:Fallback>
                  <p:oleObj name="公式" r:id="rId35" imgW="533160" imgH="228600" progId="Equation.3">
                    <p:embed/>
                    <p:pic>
                      <p:nvPicPr>
                        <p:cNvPr id="49197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2736"/>
                          <a:ext cx="816" cy="3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9198" name="Text Box 46"/>
          <p:cNvSpPr txBox="1">
            <a:spLocks noChangeArrowheads="1"/>
          </p:cNvSpPr>
          <p:nvPr/>
        </p:nvSpPr>
        <p:spPr bwMode="auto">
          <a:xfrm>
            <a:off x="1765300" y="5003801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切线方程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49199" name="Object 47"/>
          <p:cNvGraphicFramePr>
            <a:graphicFrameLocks noChangeAspect="1"/>
          </p:cNvGraphicFramePr>
          <p:nvPr>
            <p:extLst/>
          </p:nvPr>
        </p:nvGraphicFramePr>
        <p:xfrm>
          <a:off x="3695700" y="5062538"/>
          <a:ext cx="3403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7" name="Equation" r:id="rId37" imgW="3403440" imgH="444240" progId="Equation.3">
                  <p:embed/>
                </p:oleObj>
              </mc:Choice>
              <mc:Fallback>
                <p:oleObj name="Equation" r:id="rId37" imgW="3403440" imgH="444240" progId="Equation.3">
                  <p:embed/>
                  <p:pic>
                    <p:nvPicPr>
                      <p:cNvPr id="49199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5700" y="5062538"/>
                        <a:ext cx="3403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200" name="Text Box 48"/>
          <p:cNvSpPr txBox="1">
            <a:spLocks noChangeArrowheads="1"/>
          </p:cNvSpPr>
          <p:nvPr/>
        </p:nvSpPr>
        <p:spPr bwMode="auto">
          <a:xfrm>
            <a:off x="1765300" y="5733256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法线方程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49201" name="Object 49"/>
          <p:cNvGraphicFramePr>
            <a:graphicFrameLocks noChangeAspect="1"/>
          </p:cNvGraphicFramePr>
          <p:nvPr>
            <p:extLst/>
          </p:nvPr>
        </p:nvGraphicFramePr>
        <p:xfrm>
          <a:off x="3670300" y="5537200"/>
          <a:ext cx="37290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8" name="Equation" r:id="rId39" imgW="3733560" imgH="939600" progId="Equation.3">
                  <p:embed/>
                </p:oleObj>
              </mc:Choice>
              <mc:Fallback>
                <p:oleObj name="Equation" r:id="rId39" imgW="3733560" imgH="939600" progId="Equation.3">
                  <p:embed/>
                  <p:pic>
                    <p:nvPicPr>
                      <p:cNvPr id="49201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5537200"/>
                        <a:ext cx="3729038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202" name="Object 50"/>
          <p:cNvGraphicFramePr>
            <a:graphicFrameLocks noChangeAspect="1"/>
          </p:cNvGraphicFramePr>
          <p:nvPr>
            <p:extLst/>
          </p:nvPr>
        </p:nvGraphicFramePr>
        <p:xfrm>
          <a:off x="8170540" y="5765800"/>
          <a:ext cx="1866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09" name="Equation" r:id="rId41" imgW="1866600" imgH="444240" progId="Equation.3">
                  <p:embed/>
                </p:oleObj>
              </mc:Choice>
              <mc:Fallback>
                <p:oleObj name="Equation" r:id="rId41" imgW="1866600" imgH="444240" progId="Equation.3">
                  <p:embed/>
                  <p:pic>
                    <p:nvPicPr>
                      <p:cNvPr id="4920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0540" y="5765800"/>
                        <a:ext cx="1866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203" name="Group 51"/>
          <p:cNvGrpSpPr>
            <a:grpSpLocks/>
          </p:cNvGrpSpPr>
          <p:nvPr/>
        </p:nvGrpSpPr>
        <p:grpSpPr bwMode="auto">
          <a:xfrm>
            <a:off x="9656440" y="5156201"/>
            <a:ext cx="533400" cy="328613"/>
            <a:chOff x="5088" y="3216"/>
            <a:chExt cx="336" cy="207"/>
          </a:xfrm>
        </p:grpSpPr>
        <p:sp>
          <p:nvSpPr>
            <p:cNvPr id="49204" name="Line 52"/>
            <p:cNvSpPr>
              <a:spLocks noChangeShapeType="1"/>
            </p:cNvSpPr>
            <p:nvPr/>
          </p:nvSpPr>
          <p:spPr bwMode="auto">
            <a:xfrm flipV="1">
              <a:off x="5088" y="3423"/>
              <a:ext cx="33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205" name="Line 53"/>
            <p:cNvSpPr>
              <a:spLocks noChangeShapeType="1"/>
            </p:cNvSpPr>
            <p:nvPr/>
          </p:nvSpPr>
          <p:spPr bwMode="auto">
            <a:xfrm flipV="1">
              <a:off x="5254" y="3216"/>
              <a:ext cx="0" cy="19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49206" name="Object 54"/>
          <p:cNvGraphicFramePr>
            <a:graphicFrameLocks noChangeAspect="1"/>
          </p:cNvGraphicFramePr>
          <p:nvPr>
            <p:extLst/>
          </p:nvPr>
        </p:nvGraphicFramePr>
        <p:xfrm>
          <a:off x="1536701" y="4467226"/>
          <a:ext cx="2143125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610" name="Equation" r:id="rId43" imgW="2120760" imgH="457200" progId="Equation.3">
                  <p:embed/>
                </p:oleObj>
              </mc:Choice>
              <mc:Fallback>
                <p:oleObj name="Equation" r:id="rId43" imgW="2120760" imgH="457200" progId="Equation.3">
                  <p:embed/>
                  <p:pic>
                    <p:nvPicPr>
                      <p:cNvPr id="49206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1" y="4467226"/>
                        <a:ext cx="2143125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9207" name="Group 55"/>
          <p:cNvGrpSpPr>
            <a:grpSpLocks/>
          </p:cNvGrpSpPr>
          <p:nvPr/>
        </p:nvGrpSpPr>
        <p:grpSpPr bwMode="auto">
          <a:xfrm>
            <a:off x="8437240" y="417513"/>
            <a:ext cx="2286000" cy="1947862"/>
            <a:chOff x="4128" y="135"/>
            <a:chExt cx="1440" cy="1227"/>
          </a:xfrm>
        </p:grpSpPr>
        <p:sp>
          <p:nvSpPr>
            <p:cNvPr id="49208" name="Line 56"/>
            <p:cNvSpPr>
              <a:spLocks noChangeShapeType="1"/>
            </p:cNvSpPr>
            <p:nvPr/>
          </p:nvSpPr>
          <p:spPr bwMode="auto">
            <a:xfrm>
              <a:off x="4231" y="1048"/>
              <a:ext cx="1313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209" name="Line 57"/>
            <p:cNvSpPr>
              <a:spLocks noChangeShapeType="1"/>
            </p:cNvSpPr>
            <p:nvPr/>
          </p:nvSpPr>
          <p:spPr bwMode="auto">
            <a:xfrm flipV="1">
              <a:off x="4313" y="135"/>
              <a:ext cx="0" cy="106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210" name="Freeform 58"/>
            <p:cNvSpPr>
              <a:spLocks/>
            </p:cNvSpPr>
            <p:nvPr/>
          </p:nvSpPr>
          <p:spPr bwMode="auto">
            <a:xfrm>
              <a:off x="4566" y="236"/>
              <a:ext cx="757" cy="660"/>
            </a:xfrm>
            <a:custGeom>
              <a:avLst/>
              <a:gdLst>
                <a:gd name="T0" fmla="*/ 0 w 720"/>
                <a:gd name="T1" fmla="*/ 624 h 624"/>
                <a:gd name="T2" fmla="*/ 288 w 720"/>
                <a:gd name="T3" fmla="*/ 576 h 624"/>
                <a:gd name="T4" fmla="*/ 528 w 720"/>
                <a:gd name="T5" fmla="*/ 384 h 624"/>
                <a:gd name="T6" fmla="*/ 720 w 720"/>
                <a:gd name="T7" fmla="*/ 0 h 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0" h="624">
                  <a:moveTo>
                    <a:pt x="0" y="624"/>
                  </a:moveTo>
                  <a:cubicBezTo>
                    <a:pt x="100" y="620"/>
                    <a:pt x="200" y="616"/>
                    <a:pt x="288" y="576"/>
                  </a:cubicBezTo>
                  <a:cubicBezTo>
                    <a:pt x="376" y="536"/>
                    <a:pt x="456" y="480"/>
                    <a:pt x="528" y="384"/>
                  </a:cubicBezTo>
                  <a:cubicBezTo>
                    <a:pt x="600" y="288"/>
                    <a:pt x="688" y="64"/>
                    <a:pt x="720" y="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211" name="Object 59"/>
            <p:cNvGraphicFramePr>
              <a:graphicFrameLocks noChangeAspect="1"/>
            </p:cNvGraphicFramePr>
            <p:nvPr>
              <p:extLst/>
            </p:nvPr>
          </p:nvGraphicFramePr>
          <p:xfrm>
            <a:off x="5442" y="1116"/>
            <a:ext cx="111" cy="11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1" name="Equation" r:id="rId45" imgW="215640" imgH="228600" progId="Equation.3">
                    <p:embed/>
                  </p:oleObj>
                </mc:Choice>
                <mc:Fallback>
                  <p:oleObj name="Equation" r:id="rId45" imgW="215640" imgH="228600" progId="Equation.3">
                    <p:embed/>
                    <p:pic>
                      <p:nvPicPr>
                        <p:cNvPr id="49211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42" y="1116"/>
                          <a:ext cx="111" cy="11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2" name="Object 60"/>
            <p:cNvGraphicFramePr>
              <a:graphicFrameLocks noChangeAspect="1"/>
            </p:cNvGraphicFramePr>
            <p:nvPr>
              <p:extLst/>
            </p:nvPr>
          </p:nvGraphicFramePr>
          <p:xfrm>
            <a:off x="4147" y="159"/>
            <a:ext cx="123" cy="1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2" name="Equation" r:id="rId47" imgW="241200" imgH="304560" progId="Equation.3">
                    <p:embed/>
                  </p:oleObj>
                </mc:Choice>
                <mc:Fallback>
                  <p:oleObj name="Equation" r:id="rId47" imgW="241200" imgH="304560" progId="Equation.3">
                    <p:embed/>
                    <p:pic>
                      <p:nvPicPr>
                        <p:cNvPr id="49212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47" y="159"/>
                          <a:ext cx="123" cy="1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3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1071"/>
            <a:ext cx="155" cy="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3" name="Equation" r:id="rId49" imgW="304560" imgH="317160" progId="Equation.3">
                    <p:embed/>
                  </p:oleObj>
                </mc:Choice>
                <mc:Fallback>
                  <p:oleObj name="Equation" r:id="rId49" imgW="304560" imgH="317160" progId="Equation.3">
                    <p:embed/>
                    <p:pic>
                      <p:nvPicPr>
                        <p:cNvPr id="49213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071"/>
                          <a:ext cx="155" cy="16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4" name="Object 62"/>
            <p:cNvGraphicFramePr>
              <a:graphicFrameLocks noChangeAspect="1"/>
            </p:cNvGraphicFramePr>
            <p:nvPr>
              <p:extLst/>
            </p:nvPr>
          </p:nvGraphicFramePr>
          <p:xfrm>
            <a:off x="4510" y="269"/>
            <a:ext cx="654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4" name="Equation" r:id="rId51" imgW="1282680" imgH="393480" progId="Equation.3">
                    <p:embed/>
                  </p:oleObj>
                </mc:Choice>
                <mc:Fallback>
                  <p:oleObj name="Equation" r:id="rId51" imgW="1282680" imgH="393480" progId="Equation.3">
                    <p:embed/>
                    <p:pic>
                      <p:nvPicPr>
                        <p:cNvPr id="49214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10" y="269"/>
                          <a:ext cx="654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15" name="Object 63"/>
            <p:cNvGraphicFramePr>
              <a:graphicFrameLocks noChangeAspect="1"/>
            </p:cNvGraphicFramePr>
            <p:nvPr>
              <p:extLst/>
            </p:nvPr>
          </p:nvGraphicFramePr>
          <p:xfrm>
            <a:off x="4418" y="776"/>
            <a:ext cx="143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5" name="Equation" r:id="rId53" imgW="279360" imgH="317160" progId="Equation.3">
                    <p:embed/>
                  </p:oleObj>
                </mc:Choice>
                <mc:Fallback>
                  <p:oleObj name="Equation" r:id="rId53" imgW="279360" imgH="317160" progId="Equation.3">
                    <p:embed/>
                    <p:pic>
                      <p:nvPicPr>
                        <p:cNvPr id="49215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8" y="776"/>
                          <a:ext cx="143" cy="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16" name="Line 64"/>
            <p:cNvSpPr>
              <a:spLocks noChangeShapeType="1"/>
            </p:cNvSpPr>
            <p:nvPr/>
          </p:nvSpPr>
          <p:spPr bwMode="auto">
            <a:xfrm flipV="1">
              <a:off x="4426" y="585"/>
              <a:ext cx="1061" cy="45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217" name="Object 65"/>
            <p:cNvGraphicFramePr>
              <a:graphicFrameLocks noChangeAspect="1"/>
            </p:cNvGraphicFramePr>
            <p:nvPr>
              <p:extLst/>
            </p:nvPr>
          </p:nvGraphicFramePr>
          <p:xfrm>
            <a:off x="5404" y="603"/>
            <a:ext cx="164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6" name="Equation" r:id="rId55" imgW="152280" imgH="152280" progId="Equation.3">
                    <p:embed/>
                  </p:oleObj>
                </mc:Choice>
                <mc:Fallback>
                  <p:oleObj name="Equation" r:id="rId55" imgW="152280" imgH="152280" progId="Equation.3">
                    <p:embed/>
                    <p:pic>
                      <p:nvPicPr>
                        <p:cNvPr id="49217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04" y="603"/>
                          <a:ext cx="164" cy="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18" name="Line 66"/>
            <p:cNvSpPr>
              <a:spLocks noChangeShapeType="1"/>
            </p:cNvSpPr>
            <p:nvPr/>
          </p:nvSpPr>
          <p:spPr bwMode="auto">
            <a:xfrm>
              <a:off x="4869" y="845"/>
              <a:ext cx="0" cy="20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219" name="Object 67"/>
            <p:cNvGraphicFramePr>
              <a:graphicFrameLocks noChangeAspect="1"/>
            </p:cNvGraphicFramePr>
            <p:nvPr>
              <p:extLst/>
            </p:nvPr>
          </p:nvGraphicFramePr>
          <p:xfrm>
            <a:off x="4814" y="1027"/>
            <a:ext cx="169" cy="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7" name="Equation" r:id="rId57" imgW="330120" imgH="431640" progId="Equation.3">
                    <p:embed/>
                  </p:oleObj>
                </mc:Choice>
                <mc:Fallback>
                  <p:oleObj name="Equation" r:id="rId57" imgW="330120" imgH="431640" progId="Equation.3">
                    <p:embed/>
                    <p:pic>
                      <p:nvPicPr>
                        <p:cNvPr id="49219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4" y="1027"/>
                          <a:ext cx="169" cy="2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20" name="Object 68"/>
            <p:cNvGraphicFramePr>
              <a:graphicFrameLocks noChangeAspect="1"/>
            </p:cNvGraphicFramePr>
            <p:nvPr>
              <p:extLst/>
            </p:nvPr>
          </p:nvGraphicFramePr>
          <p:xfrm>
            <a:off x="4691" y="704"/>
            <a:ext cx="201" cy="1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18" name="Equation" r:id="rId59" imgW="393480" imgH="291960" progId="Equation.3">
                    <p:embed/>
                  </p:oleObj>
                </mc:Choice>
                <mc:Fallback>
                  <p:oleObj name="Equation" r:id="rId59" imgW="393480" imgH="291960" progId="Equation.3">
                    <p:embed/>
                    <p:pic>
                      <p:nvPicPr>
                        <p:cNvPr id="49220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1" y="704"/>
                          <a:ext cx="201" cy="1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9221" name="Group 69"/>
            <p:cNvGrpSpPr>
              <a:grpSpLocks/>
            </p:cNvGrpSpPr>
            <p:nvPr/>
          </p:nvGrpSpPr>
          <p:grpSpPr bwMode="auto">
            <a:xfrm>
              <a:off x="4464" y="997"/>
              <a:ext cx="193" cy="365"/>
              <a:chOff x="4111" y="1200"/>
              <a:chExt cx="203" cy="384"/>
            </a:xfrm>
          </p:grpSpPr>
          <p:graphicFrame>
            <p:nvGraphicFramePr>
              <p:cNvPr id="49222" name="Object 7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11" y="1396"/>
              <a:ext cx="203" cy="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4619" name="公式" r:id="rId61" imgW="152280" imgH="139680" progId="Equation.3">
                      <p:embed/>
                    </p:oleObj>
                  </mc:Choice>
                  <mc:Fallback>
                    <p:oleObj name="公式" r:id="rId61" imgW="152280" imgH="139680" progId="Equation.3">
                      <p:embed/>
                      <p:pic>
                        <p:nvPicPr>
                          <p:cNvPr id="49222" name="Object 7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11" y="1396"/>
                            <a:ext cx="203" cy="1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9223" name="Freeform 71"/>
              <p:cNvSpPr>
                <a:spLocks/>
              </p:cNvSpPr>
              <p:nvPr/>
            </p:nvSpPr>
            <p:spPr bwMode="auto">
              <a:xfrm>
                <a:off x="4224" y="1200"/>
                <a:ext cx="23" cy="61"/>
              </a:xfrm>
              <a:custGeom>
                <a:avLst/>
                <a:gdLst>
                  <a:gd name="T0" fmla="*/ 0 w 1"/>
                  <a:gd name="T1" fmla="*/ 0 h 48"/>
                  <a:gd name="T2" fmla="*/ 0 w 1"/>
                  <a:gd name="T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8">
                    <a:moveTo>
                      <a:pt x="0" y="0"/>
                    </a:moveTo>
                    <a:cubicBezTo>
                      <a:pt x="0" y="20"/>
                      <a:pt x="0" y="40"/>
                      <a:pt x="0" y="48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9224" name="Line 72"/>
              <p:cNvSpPr>
                <a:spLocks noChangeShapeType="1"/>
              </p:cNvSpPr>
              <p:nvPr/>
            </p:nvSpPr>
            <p:spPr bwMode="auto">
              <a:xfrm flipV="1">
                <a:off x="4176" y="124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49225" name="Group 73"/>
          <p:cNvGrpSpPr>
            <a:grpSpLocks/>
          </p:cNvGrpSpPr>
          <p:nvPr/>
        </p:nvGrpSpPr>
        <p:grpSpPr bwMode="auto">
          <a:xfrm>
            <a:off x="8108628" y="4219576"/>
            <a:ext cx="2538412" cy="1393825"/>
            <a:chOff x="3921" y="2530"/>
            <a:chExt cx="1599" cy="878"/>
          </a:xfrm>
        </p:grpSpPr>
        <p:sp>
          <p:nvSpPr>
            <p:cNvPr id="49226" name="Line 74"/>
            <p:cNvSpPr>
              <a:spLocks noChangeShapeType="1"/>
            </p:cNvSpPr>
            <p:nvPr/>
          </p:nvSpPr>
          <p:spPr bwMode="auto">
            <a:xfrm>
              <a:off x="4128" y="3120"/>
              <a:ext cx="1378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227" name="Line 75"/>
            <p:cNvSpPr>
              <a:spLocks noChangeShapeType="1"/>
            </p:cNvSpPr>
            <p:nvPr/>
          </p:nvSpPr>
          <p:spPr bwMode="auto">
            <a:xfrm flipV="1">
              <a:off x="4128" y="2530"/>
              <a:ext cx="0" cy="87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228" name="Object 76"/>
            <p:cNvGraphicFramePr>
              <a:graphicFrameLocks noChangeAspect="1"/>
            </p:cNvGraphicFramePr>
            <p:nvPr>
              <p:extLst/>
            </p:nvPr>
          </p:nvGraphicFramePr>
          <p:xfrm>
            <a:off x="5384" y="3168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20" name="Equation" r:id="rId63" imgW="215640" imgH="228600" progId="Equation.3">
                    <p:embed/>
                  </p:oleObj>
                </mc:Choice>
                <mc:Fallback>
                  <p:oleObj name="Equation" r:id="rId63" imgW="215640" imgH="228600" progId="Equation.3">
                    <p:embed/>
                    <p:pic>
                      <p:nvPicPr>
                        <p:cNvPr id="49228" name="Object 7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84" y="3168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9229" name="Object 77"/>
            <p:cNvGraphicFramePr>
              <a:graphicFrameLocks noChangeAspect="1"/>
            </p:cNvGraphicFramePr>
            <p:nvPr>
              <p:extLst/>
            </p:nvPr>
          </p:nvGraphicFramePr>
          <p:xfrm>
            <a:off x="3952" y="2544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21" name="Equation" r:id="rId65" imgW="241200" imgH="304560" progId="Equation.3">
                    <p:embed/>
                  </p:oleObj>
                </mc:Choice>
                <mc:Fallback>
                  <p:oleObj name="Equation" r:id="rId65" imgW="241200" imgH="304560" progId="Equation.3">
                    <p:embed/>
                    <p:pic>
                      <p:nvPicPr>
                        <p:cNvPr id="49229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52" y="2544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30" name="Freeform 78"/>
            <p:cNvSpPr>
              <a:spLocks/>
            </p:cNvSpPr>
            <p:nvPr/>
          </p:nvSpPr>
          <p:spPr bwMode="auto">
            <a:xfrm>
              <a:off x="4272" y="2640"/>
              <a:ext cx="960" cy="696"/>
            </a:xfrm>
            <a:custGeom>
              <a:avLst/>
              <a:gdLst>
                <a:gd name="T0" fmla="*/ 0 w 960"/>
                <a:gd name="T1" fmla="*/ 0 h 696"/>
                <a:gd name="T2" fmla="*/ 144 w 960"/>
                <a:gd name="T3" fmla="*/ 192 h 696"/>
                <a:gd name="T4" fmla="*/ 480 w 960"/>
                <a:gd name="T5" fmla="*/ 288 h 696"/>
                <a:gd name="T6" fmla="*/ 624 w 960"/>
                <a:gd name="T7" fmla="*/ 576 h 696"/>
                <a:gd name="T8" fmla="*/ 816 w 960"/>
                <a:gd name="T9" fmla="*/ 672 h 696"/>
                <a:gd name="T10" fmla="*/ 960 w 960"/>
                <a:gd name="T11" fmla="*/ 432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0" h="696">
                  <a:moveTo>
                    <a:pt x="0" y="0"/>
                  </a:moveTo>
                  <a:cubicBezTo>
                    <a:pt x="32" y="72"/>
                    <a:pt x="64" y="144"/>
                    <a:pt x="144" y="192"/>
                  </a:cubicBezTo>
                  <a:cubicBezTo>
                    <a:pt x="224" y="240"/>
                    <a:pt x="400" y="224"/>
                    <a:pt x="480" y="288"/>
                  </a:cubicBezTo>
                  <a:cubicBezTo>
                    <a:pt x="560" y="352"/>
                    <a:pt x="568" y="512"/>
                    <a:pt x="624" y="576"/>
                  </a:cubicBezTo>
                  <a:cubicBezTo>
                    <a:pt x="680" y="640"/>
                    <a:pt x="760" y="696"/>
                    <a:pt x="816" y="672"/>
                  </a:cubicBezTo>
                  <a:cubicBezTo>
                    <a:pt x="872" y="648"/>
                    <a:pt x="936" y="472"/>
                    <a:pt x="960" y="432"/>
                  </a:cubicBezTo>
                </a:path>
              </a:pathLst>
            </a:custGeom>
            <a:noFill/>
            <a:ln w="19050" cmpd="sng">
              <a:solidFill>
                <a:srgbClr val="C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231" name="Line 79"/>
            <p:cNvSpPr>
              <a:spLocks noChangeShapeType="1"/>
            </p:cNvSpPr>
            <p:nvPr/>
          </p:nvSpPr>
          <p:spPr bwMode="auto">
            <a:xfrm flipH="1">
              <a:off x="4608" y="2880"/>
              <a:ext cx="0" cy="24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232" name="Object 80"/>
            <p:cNvGraphicFramePr>
              <a:graphicFrameLocks noChangeAspect="1"/>
            </p:cNvGraphicFramePr>
            <p:nvPr>
              <p:extLst/>
            </p:nvPr>
          </p:nvGraphicFramePr>
          <p:xfrm>
            <a:off x="4544" y="3088"/>
            <a:ext cx="2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22" name="Equation" r:id="rId67" imgW="330120" imgH="431640" progId="Equation.3">
                    <p:embed/>
                  </p:oleObj>
                </mc:Choice>
                <mc:Fallback>
                  <p:oleObj name="Equation" r:id="rId67" imgW="330120" imgH="431640" progId="Equation.3">
                    <p:embed/>
                    <p:pic>
                      <p:nvPicPr>
                        <p:cNvPr id="49232" name="Object 8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44" y="3088"/>
                          <a:ext cx="20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9233" name="Line 81"/>
            <p:cNvSpPr>
              <a:spLocks noChangeShapeType="1"/>
            </p:cNvSpPr>
            <p:nvPr/>
          </p:nvSpPr>
          <p:spPr bwMode="auto">
            <a:xfrm>
              <a:off x="4368" y="2880"/>
              <a:ext cx="480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234" name="Object 82"/>
            <p:cNvGraphicFramePr>
              <a:graphicFrameLocks noChangeAspect="1"/>
            </p:cNvGraphicFramePr>
            <p:nvPr>
              <p:extLst/>
            </p:nvPr>
          </p:nvGraphicFramePr>
          <p:xfrm>
            <a:off x="3921" y="302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4623" name="Equation" r:id="rId69" imgW="304560" imgH="317160" progId="Equation.3">
                    <p:embed/>
                  </p:oleObj>
                </mc:Choice>
                <mc:Fallback>
                  <p:oleObj name="Equation" r:id="rId69" imgW="304560" imgH="317160" progId="Equation.3">
                    <p:embed/>
                    <p:pic>
                      <p:nvPicPr>
                        <p:cNvPr id="49234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21" y="302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9250975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9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9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9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9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9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49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9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9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9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9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9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9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49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9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49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2" grpId="0" autoUpdateAnimBg="0"/>
      <p:bldP spid="49164" grpId="0" autoUpdateAnimBg="0"/>
      <p:bldP spid="49165" grpId="0" autoUpdateAnimBg="0"/>
      <p:bldP spid="49166" grpId="0" autoUpdateAnimBg="0"/>
      <p:bldP spid="49168" grpId="0" autoUpdateAnimBg="0"/>
      <p:bldP spid="49169" grpId="0" autoUpdateAnimBg="0"/>
      <p:bldP spid="49184" grpId="0" autoUpdateAnimBg="0"/>
      <p:bldP spid="49186" grpId="0" autoUpdateAnimBg="0"/>
      <p:bldP spid="49187" grpId="0" autoUpdateAnimBg="0"/>
      <p:bldP spid="49191" grpId="0" autoUpdateAnimBg="0"/>
      <p:bldP spid="49193" grpId="0" autoUpdateAnimBg="0"/>
      <p:bldP spid="49198" grpId="0" autoUpdateAnimBg="0"/>
      <p:bldP spid="49200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178" name="Group 2"/>
          <p:cNvGrpSpPr>
            <a:grpSpLocks/>
          </p:cNvGrpSpPr>
          <p:nvPr/>
        </p:nvGrpSpPr>
        <p:grpSpPr bwMode="auto">
          <a:xfrm>
            <a:off x="7724776" y="3714750"/>
            <a:ext cx="2486025" cy="2514600"/>
            <a:chOff x="3906" y="2222"/>
            <a:chExt cx="1566" cy="1584"/>
          </a:xfrm>
        </p:grpSpPr>
        <p:grpSp>
          <p:nvGrpSpPr>
            <p:cNvPr id="50179" name="Group 3"/>
            <p:cNvGrpSpPr>
              <a:grpSpLocks/>
            </p:cNvGrpSpPr>
            <p:nvPr/>
          </p:nvGrpSpPr>
          <p:grpSpPr bwMode="auto">
            <a:xfrm>
              <a:off x="3906" y="2222"/>
              <a:ext cx="1566" cy="1584"/>
              <a:chOff x="3906" y="2222"/>
              <a:chExt cx="1566" cy="1584"/>
            </a:xfrm>
          </p:grpSpPr>
          <p:sp>
            <p:nvSpPr>
              <p:cNvPr id="50180" name="Line 4"/>
              <p:cNvSpPr>
                <a:spLocks noChangeShapeType="1"/>
              </p:cNvSpPr>
              <p:nvPr/>
            </p:nvSpPr>
            <p:spPr bwMode="auto">
              <a:xfrm>
                <a:off x="3908" y="3055"/>
                <a:ext cx="1564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0181" name="Line 5"/>
              <p:cNvSpPr>
                <a:spLocks noChangeShapeType="1"/>
              </p:cNvSpPr>
              <p:nvPr/>
            </p:nvSpPr>
            <p:spPr bwMode="auto">
              <a:xfrm>
                <a:off x="4592" y="2227"/>
                <a:ext cx="1" cy="1579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lg"/>
                <a:tailEnd type="non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pSp>
            <p:nvGrpSpPr>
              <p:cNvPr id="50182" name="Group 6"/>
              <p:cNvGrpSpPr>
                <a:grpSpLocks/>
              </p:cNvGrpSpPr>
              <p:nvPr/>
            </p:nvGrpSpPr>
            <p:grpSpPr bwMode="auto">
              <a:xfrm>
                <a:off x="3906" y="2463"/>
                <a:ext cx="1373" cy="1170"/>
                <a:chOff x="2334" y="1695"/>
                <a:chExt cx="1194" cy="924"/>
              </a:xfrm>
            </p:grpSpPr>
            <p:sp>
              <p:nvSpPr>
                <p:cNvPr id="50183" name="Freeform 7"/>
                <p:cNvSpPr>
                  <a:spLocks/>
                </p:cNvSpPr>
                <p:nvPr/>
              </p:nvSpPr>
              <p:spPr bwMode="auto">
                <a:xfrm>
                  <a:off x="2334" y="2523"/>
                  <a:ext cx="306" cy="96"/>
                </a:xfrm>
                <a:custGeom>
                  <a:avLst/>
                  <a:gdLst>
                    <a:gd name="T0" fmla="*/ 6 w 306"/>
                    <a:gd name="T1" fmla="*/ 96 h 96"/>
                    <a:gd name="T2" fmla="*/ 12 w 306"/>
                    <a:gd name="T3" fmla="*/ 96 h 96"/>
                    <a:gd name="T4" fmla="*/ 18 w 306"/>
                    <a:gd name="T5" fmla="*/ 96 h 96"/>
                    <a:gd name="T6" fmla="*/ 24 w 306"/>
                    <a:gd name="T7" fmla="*/ 90 h 96"/>
                    <a:gd name="T8" fmla="*/ 30 w 306"/>
                    <a:gd name="T9" fmla="*/ 90 h 96"/>
                    <a:gd name="T10" fmla="*/ 36 w 306"/>
                    <a:gd name="T11" fmla="*/ 90 h 96"/>
                    <a:gd name="T12" fmla="*/ 42 w 306"/>
                    <a:gd name="T13" fmla="*/ 84 h 96"/>
                    <a:gd name="T14" fmla="*/ 48 w 306"/>
                    <a:gd name="T15" fmla="*/ 84 h 96"/>
                    <a:gd name="T16" fmla="*/ 54 w 306"/>
                    <a:gd name="T17" fmla="*/ 84 h 96"/>
                    <a:gd name="T18" fmla="*/ 60 w 306"/>
                    <a:gd name="T19" fmla="*/ 84 h 96"/>
                    <a:gd name="T20" fmla="*/ 66 w 306"/>
                    <a:gd name="T21" fmla="*/ 78 h 96"/>
                    <a:gd name="T22" fmla="*/ 72 w 306"/>
                    <a:gd name="T23" fmla="*/ 78 h 96"/>
                    <a:gd name="T24" fmla="*/ 78 w 306"/>
                    <a:gd name="T25" fmla="*/ 78 h 96"/>
                    <a:gd name="T26" fmla="*/ 84 w 306"/>
                    <a:gd name="T27" fmla="*/ 78 h 96"/>
                    <a:gd name="T28" fmla="*/ 90 w 306"/>
                    <a:gd name="T29" fmla="*/ 72 h 96"/>
                    <a:gd name="T30" fmla="*/ 96 w 306"/>
                    <a:gd name="T31" fmla="*/ 72 h 96"/>
                    <a:gd name="T32" fmla="*/ 102 w 306"/>
                    <a:gd name="T33" fmla="*/ 72 h 96"/>
                    <a:gd name="T34" fmla="*/ 108 w 306"/>
                    <a:gd name="T35" fmla="*/ 66 h 96"/>
                    <a:gd name="T36" fmla="*/ 114 w 306"/>
                    <a:gd name="T37" fmla="*/ 66 h 96"/>
                    <a:gd name="T38" fmla="*/ 120 w 306"/>
                    <a:gd name="T39" fmla="*/ 66 h 96"/>
                    <a:gd name="T40" fmla="*/ 126 w 306"/>
                    <a:gd name="T41" fmla="*/ 60 h 96"/>
                    <a:gd name="T42" fmla="*/ 132 w 306"/>
                    <a:gd name="T43" fmla="*/ 60 h 96"/>
                    <a:gd name="T44" fmla="*/ 138 w 306"/>
                    <a:gd name="T45" fmla="*/ 60 h 96"/>
                    <a:gd name="T46" fmla="*/ 144 w 306"/>
                    <a:gd name="T47" fmla="*/ 60 h 96"/>
                    <a:gd name="T48" fmla="*/ 150 w 306"/>
                    <a:gd name="T49" fmla="*/ 54 h 96"/>
                    <a:gd name="T50" fmla="*/ 156 w 306"/>
                    <a:gd name="T51" fmla="*/ 54 h 96"/>
                    <a:gd name="T52" fmla="*/ 162 w 306"/>
                    <a:gd name="T53" fmla="*/ 54 h 96"/>
                    <a:gd name="T54" fmla="*/ 168 w 306"/>
                    <a:gd name="T55" fmla="*/ 48 h 96"/>
                    <a:gd name="T56" fmla="*/ 174 w 306"/>
                    <a:gd name="T57" fmla="*/ 48 h 96"/>
                    <a:gd name="T58" fmla="*/ 180 w 306"/>
                    <a:gd name="T59" fmla="*/ 48 h 96"/>
                    <a:gd name="T60" fmla="*/ 186 w 306"/>
                    <a:gd name="T61" fmla="*/ 42 h 96"/>
                    <a:gd name="T62" fmla="*/ 192 w 306"/>
                    <a:gd name="T63" fmla="*/ 42 h 96"/>
                    <a:gd name="T64" fmla="*/ 198 w 306"/>
                    <a:gd name="T65" fmla="*/ 42 h 96"/>
                    <a:gd name="T66" fmla="*/ 204 w 306"/>
                    <a:gd name="T67" fmla="*/ 36 h 96"/>
                    <a:gd name="T68" fmla="*/ 210 w 306"/>
                    <a:gd name="T69" fmla="*/ 36 h 96"/>
                    <a:gd name="T70" fmla="*/ 216 w 306"/>
                    <a:gd name="T71" fmla="*/ 36 h 96"/>
                    <a:gd name="T72" fmla="*/ 222 w 306"/>
                    <a:gd name="T73" fmla="*/ 30 h 96"/>
                    <a:gd name="T74" fmla="*/ 228 w 306"/>
                    <a:gd name="T75" fmla="*/ 30 h 96"/>
                    <a:gd name="T76" fmla="*/ 234 w 306"/>
                    <a:gd name="T77" fmla="*/ 30 h 96"/>
                    <a:gd name="T78" fmla="*/ 240 w 306"/>
                    <a:gd name="T79" fmla="*/ 24 h 96"/>
                    <a:gd name="T80" fmla="*/ 246 w 306"/>
                    <a:gd name="T81" fmla="*/ 24 h 96"/>
                    <a:gd name="T82" fmla="*/ 252 w 306"/>
                    <a:gd name="T83" fmla="*/ 18 h 96"/>
                    <a:gd name="T84" fmla="*/ 258 w 306"/>
                    <a:gd name="T85" fmla="*/ 18 h 96"/>
                    <a:gd name="T86" fmla="*/ 264 w 306"/>
                    <a:gd name="T87" fmla="*/ 18 h 96"/>
                    <a:gd name="T88" fmla="*/ 270 w 306"/>
                    <a:gd name="T89" fmla="*/ 12 h 96"/>
                    <a:gd name="T90" fmla="*/ 276 w 306"/>
                    <a:gd name="T91" fmla="*/ 12 h 96"/>
                    <a:gd name="T92" fmla="*/ 282 w 306"/>
                    <a:gd name="T93" fmla="*/ 12 h 96"/>
                    <a:gd name="T94" fmla="*/ 288 w 306"/>
                    <a:gd name="T95" fmla="*/ 6 h 96"/>
                    <a:gd name="T96" fmla="*/ 294 w 306"/>
                    <a:gd name="T97" fmla="*/ 6 h 96"/>
                    <a:gd name="T98" fmla="*/ 300 w 306"/>
                    <a:gd name="T99" fmla="*/ 0 h 96"/>
                    <a:gd name="T100" fmla="*/ 306 w 306"/>
                    <a:gd name="T101" fmla="*/ 0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06" h="96">
                      <a:moveTo>
                        <a:pt x="0" y="96"/>
                      </a:moveTo>
                      <a:lnTo>
                        <a:pt x="0" y="96"/>
                      </a:lnTo>
                      <a:lnTo>
                        <a:pt x="0" y="96"/>
                      </a:lnTo>
                      <a:lnTo>
                        <a:pt x="6" y="96"/>
                      </a:lnTo>
                      <a:lnTo>
                        <a:pt x="6" y="96"/>
                      </a:lnTo>
                      <a:lnTo>
                        <a:pt x="6" y="96"/>
                      </a:lnTo>
                      <a:lnTo>
                        <a:pt x="6" y="96"/>
                      </a:lnTo>
                      <a:lnTo>
                        <a:pt x="6" y="96"/>
                      </a:lnTo>
                      <a:lnTo>
                        <a:pt x="12" y="96"/>
                      </a:lnTo>
                      <a:lnTo>
                        <a:pt x="12" y="96"/>
                      </a:lnTo>
                      <a:lnTo>
                        <a:pt x="12" y="96"/>
                      </a:lnTo>
                      <a:lnTo>
                        <a:pt x="12" y="96"/>
                      </a:lnTo>
                      <a:lnTo>
                        <a:pt x="12" y="96"/>
                      </a:lnTo>
                      <a:lnTo>
                        <a:pt x="18" y="96"/>
                      </a:lnTo>
                      <a:lnTo>
                        <a:pt x="18" y="96"/>
                      </a:lnTo>
                      <a:lnTo>
                        <a:pt x="18" y="90"/>
                      </a:lnTo>
                      <a:lnTo>
                        <a:pt x="18" y="90"/>
                      </a:lnTo>
                      <a:lnTo>
                        <a:pt x="18" y="90"/>
                      </a:lnTo>
                      <a:lnTo>
                        <a:pt x="24" y="90"/>
                      </a:lnTo>
                      <a:lnTo>
                        <a:pt x="24" y="90"/>
                      </a:lnTo>
                      <a:lnTo>
                        <a:pt x="24" y="90"/>
                      </a:lnTo>
                      <a:lnTo>
                        <a:pt x="24" y="90"/>
                      </a:lnTo>
                      <a:lnTo>
                        <a:pt x="24" y="90"/>
                      </a:lnTo>
                      <a:lnTo>
                        <a:pt x="30" y="90"/>
                      </a:lnTo>
                      <a:lnTo>
                        <a:pt x="30" y="90"/>
                      </a:lnTo>
                      <a:lnTo>
                        <a:pt x="30" y="90"/>
                      </a:lnTo>
                      <a:lnTo>
                        <a:pt x="30" y="90"/>
                      </a:lnTo>
                      <a:lnTo>
                        <a:pt x="30" y="90"/>
                      </a:lnTo>
                      <a:lnTo>
                        <a:pt x="36" y="90"/>
                      </a:lnTo>
                      <a:lnTo>
                        <a:pt x="36" y="90"/>
                      </a:lnTo>
                      <a:lnTo>
                        <a:pt x="36" y="90"/>
                      </a:lnTo>
                      <a:lnTo>
                        <a:pt x="36" y="90"/>
                      </a:lnTo>
                      <a:lnTo>
                        <a:pt x="36" y="90"/>
                      </a:lnTo>
                      <a:lnTo>
                        <a:pt x="42" y="84"/>
                      </a:lnTo>
                      <a:lnTo>
                        <a:pt x="42" y="84"/>
                      </a:lnTo>
                      <a:lnTo>
                        <a:pt x="42" y="84"/>
                      </a:lnTo>
                      <a:lnTo>
                        <a:pt x="42" y="84"/>
                      </a:lnTo>
                      <a:lnTo>
                        <a:pt x="42" y="84"/>
                      </a:lnTo>
                      <a:lnTo>
                        <a:pt x="48" y="84"/>
                      </a:lnTo>
                      <a:lnTo>
                        <a:pt x="48" y="84"/>
                      </a:lnTo>
                      <a:lnTo>
                        <a:pt x="48" y="84"/>
                      </a:lnTo>
                      <a:lnTo>
                        <a:pt x="48" y="84"/>
                      </a:lnTo>
                      <a:lnTo>
                        <a:pt x="48" y="84"/>
                      </a:lnTo>
                      <a:lnTo>
                        <a:pt x="54" y="84"/>
                      </a:lnTo>
                      <a:lnTo>
                        <a:pt x="54" y="84"/>
                      </a:lnTo>
                      <a:lnTo>
                        <a:pt x="54" y="84"/>
                      </a:lnTo>
                      <a:lnTo>
                        <a:pt x="54" y="84"/>
                      </a:lnTo>
                      <a:lnTo>
                        <a:pt x="54" y="84"/>
                      </a:lnTo>
                      <a:lnTo>
                        <a:pt x="60" y="84"/>
                      </a:lnTo>
                      <a:lnTo>
                        <a:pt x="60" y="84"/>
                      </a:lnTo>
                      <a:lnTo>
                        <a:pt x="60" y="84"/>
                      </a:lnTo>
                      <a:lnTo>
                        <a:pt x="60" y="84"/>
                      </a:lnTo>
                      <a:lnTo>
                        <a:pt x="60" y="78"/>
                      </a:lnTo>
                      <a:lnTo>
                        <a:pt x="66" y="78"/>
                      </a:lnTo>
                      <a:lnTo>
                        <a:pt x="66" y="78"/>
                      </a:lnTo>
                      <a:lnTo>
                        <a:pt x="66" y="78"/>
                      </a:lnTo>
                      <a:lnTo>
                        <a:pt x="66" y="78"/>
                      </a:lnTo>
                      <a:lnTo>
                        <a:pt x="66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2" y="78"/>
                      </a:lnTo>
                      <a:lnTo>
                        <a:pt x="78" y="78"/>
                      </a:lnTo>
                      <a:lnTo>
                        <a:pt x="78" y="78"/>
                      </a:lnTo>
                      <a:lnTo>
                        <a:pt x="78" y="78"/>
                      </a:lnTo>
                      <a:lnTo>
                        <a:pt x="78" y="78"/>
                      </a:lnTo>
                      <a:lnTo>
                        <a:pt x="78" y="78"/>
                      </a:lnTo>
                      <a:lnTo>
                        <a:pt x="84" y="78"/>
                      </a:lnTo>
                      <a:lnTo>
                        <a:pt x="84" y="78"/>
                      </a:lnTo>
                      <a:lnTo>
                        <a:pt x="84" y="72"/>
                      </a:lnTo>
                      <a:lnTo>
                        <a:pt x="84" y="72"/>
                      </a:lnTo>
                      <a:lnTo>
                        <a:pt x="84" y="72"/>
                      </a:lnTo>
                      <a:lnTo>
                        <a:pt x="90" y="72"/>
                      </a:lnTo>
                      <a:lnTo>
                        <a:pt x="90" y="72"/>
                      </a:lnTo>
                      <a:lnTo>
                        <a:pt x="90" y="72"/>
                      </a:lnTo>
                      <a:lnTo>
                        <a:pt x="90" y="72"/>
                      </a:lnTo>
                      <a:lnTo>
                        <a:pt x="90" y="72"/>
                      </a:lnTo>
                      <a:lnTo>
                        <a:pt x="96" y="72"/>
                      </a:lnTo>
                      <a:lnTo>
                        <a:pt x="96" y="72"/>
                      </a:lnTo>
                      <a:lnTo>
                        <a:pt x="96" y="72"/>
                      </a:lnTo>
                      <a:lnTo>
                        <a:pt x="96" y="72"/>
                      </a:lnTo>
                      <a:lnTo>
                        <a:pt x="96" y="72"/>
                      </a:lnTo>
                      <a:lnTo>
                        <a:pt x="102" y="72"/>
                      </a:lnTo>
                      <a:lnTo>
                        <a:pt x="102" y="72"/>
                      </a:lnTo>
                      <a:lnTo>
                        <a:pt x="102" y="72"/>
                      </a:lnTo>
                      <a:lnTo>
                        <a:pt x="102" y="72"/>
                      </a:lnTo>
                      <a:lnTo>
                        <a:pt x="102" y="66"/>
                      </a:lnTo>
                      <a:lnTo>
                        <a:pt x="108" y="66"/>
                      </a:lnTo>
                      <a:lnTo>
                        <a:pt x="108" y="66"/>
                      </a:lnTo>
                      <a:lnTo>
                        <a:pt x="108" y="66"/>
                      </a:lnTo>
                      <a:lnTo>
                        <a:pt x="108" y="66"/>
                      </a:lnTo>
                      <a:lnTo>
                        <a:pt x="108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14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0" y="66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26" y="60"/>
                      </a:lnTo>
                      <a:lnTo>
                        <a:pt x="132" y="60"/>
                      </a:lnTo>
                      <a:lnTo>
                        <a:pt x="132" y="60"/>
                      </a:lnTo>
                      <a:lnTo>
                        <a:pt x="132" y="60"/>
                      </a:lnTo>
                      <a:lnTo>
                        <a:pt x="132" y="60"/>
                      </a:lnTo>
                      <a:lnTo>
                        <a:pt x="132" y="60"/>
                      </a:lnTo>
                      <a:lnTo>
                        <a:pt x="138" y="60"/>
                      </a:lnTo>
                      <a:lnTo>
                        <a:pt x="138" y="60"/>
                      </a:lnTo>
                      <a:lnTo>
                        <a:pt x="138" y="60"/>
                      </a:lnTo>
                      <a:lnTo>
                        <a:pt x="138" y="60"/>
                      </a:lnTo>
                      <a:lnTo>
                        <a:pt x="138" y="60"/>
                      </a:lnTo>
                      <a:lnTo>
                        <a:pt x="144" y="60"/>
                      </a:lnTo>
                      <a:lnTo>
                        <a:pt x="144" y="54"/>
                      </a:lnTo>
                      <a:lnTo>
                        <a:pt x="144" y="54"/>
                      </a:lnTo>
                      <a:lnTo>
                        <a:pt x="144" y="54"/>
                      </a:lnTo>
                      <a:lnTo>
                        <a:pt x="144" y="54"/>
                      </a:lnTo>
                      <a:lnTo>
                        <a:pt x="150" y="54"/>
                      </a:lnTo>
                      <a:lnTo>
                        <a:pt x="150" y="54"/>
                      </a:lnTo>
                      <a:lnTo>
                        <a:pt x="150" y="54"/>
                      </a:lnTo>
                      <a:lnTo>
                        <a:pt x="150" y="54"/>
                      </a:lnTo>
                      <a:lnTo>
                        <a:pt x="150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56" y="54"/>
                      </a:lnTo>
                      <a:lnTo>
                        <a:pt x="162" y="54"/>
                      </a:lnTo>
                      <a:lnTo>
                        <a:pt x="162" y="54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62" y="48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68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74" y="48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80" y="48"/>
                      </a:lnTo>
                      <a:lnTo>
                        <a:pt x="180" y="42"/>
                      </a:lnTo>
                      <a:lnTo>
                        <a:pt x="180" y="42"/>
                      </a:lnTo>
                      <a:lnTo>
                        <a:pt x="186" y="42"/>
                      </a:lnTo>
                      <a:lnTo>
                        <a:pt x="186" y="42"/>
                      </a:lnTo>
                      <a:lnTo>
                        <a:pt x="186" y="42"/>
                      </a:lnTo>
                      <a:lnTo>
                        <a:pt x="186" y="42"/>
                      </a:lnTo>
                      <a:lnTo>
                        <a:pt x="186" y="42"/>
                      </a:lnTo>
                      <a:lnTo>
                        <a:pt x="192" y="42"/>
                      </a:lnTo>
                      <a:lnTo>
                        <a:pt x="192" y="42"/>
                      </a:lnTo>
                      <a:lnTo>
                        <a:pt x="192" y="42"/>
                      </a:lnTo>
                      <a:lnTo>
                        <a:pt x="192" y="42"/>
                      </a:lnTo>
                      <a:lnTo>
                        <a:pt x="192" y="42"/>
                      </a:lnTo>
                      <a:lnTo>
                        <a:pt x="198" y="42"/>
                      </a:lnTo>
                      <a:lnTo>
                        <a:pt x="198" y="42"/>
                      </a:lnTo>
                      <a:lnTo>
                        <a:pt x="198" y="42"/>
                      </a:lnTo>
                      <a:lnTo>
                        <a:pt x="198" y="36"/>
                      </a:lnTo>
                      <a:lnTo>
                        <a:pt x="198" y="36"/>
                      </a:lnTo>
                      <a:lnTo>
                        <a:pt x="204" y="36"/>
                      </a:lnTo>
                      <a:lnTo>
                        <a:pt x="204" y="36"/>
                      </a:lnTo>
                      <a:lnTo>
                        <a:pt x="204" y="36"/>
                      </a:lnTo>
                      <a:lnTo>
                        <a:pt x="204" y="36"/>
                      </a:lnTo>
                      <a:lnTo>
                        <a:pt x="204" y="36"/>
                      </a:lnTo>
                      <a:lnTo>
                        <a:pt x="210" y="36"/>
                      </a:lnTo>
                      <a:lnTo>
                        <a:pt x="210" y="36"/>
                      </a:lnTo>
                      <a:lnTo>
                        <a:pt x="210" y="36"/>
                      </a:lnTo>
                      <a:lnTo>
                        <a:pt x="210" y="36"/>
                      </a:lnTo>
                      <a:lnTo>
                        <a:pt x="210" y="36"/>
                      </a:lnTo>
                      <a:lnTo>
                        <a:pt x="216" y="36"/>
                      </a:lnTo>
                      <a:lnTo>
                        <a:pt x="216" y="36"/>
                      </a:lnTo>
                      <a:lnTo>
                        <a:pt x="216" y="30"/>
                      </a:lnTo>
                      <a:lnTo>
                        <a:pt x="216" y="30"/>
                      </a:lnTo>
                      <a:lnTo>
                        <a:pt x="216" y="30"/>
                      </a:lnTo>
                      <a:lnTo>
                        <a:pt x="222" y="30"/>
                      </a:lnTo>
                      <a:lnTo>
                        <a:pt x="222" y="30"/>
                      </a:lnTo>
                      <a:lnTo>
                        <a:pt x="222" y="30"/>
                      </a:lnTo>
                      <a:lnTo>
                        <a:pt x="222" y="30"/>
                      </a:lnTo>
                      <a:lnTo>
                        <a:pt x="222" y="30"/>
                      </a:lnTo>
                      <a:lnTo>
                        <a:pt x="228" y="30"/>
                      </a:lnTo>
                      <a:lnTo>
                        <a:pt x="228" y="30"/>
                      </a:lnTo>
                      <a:lnTo>
                        <a:pt x="228" y="30"/>
                      </a:lnTo>
                      <a:lnTo>
                        <a:pt x="228" y="30"/>
                      </a:lnTo>
                      <a:lnTo>
                        <a:pt x="228" y="30"/>
                      </a:lnTo>
                      <a:lnTo>
                        <a:pt x="234" y="30"/>
                      </a:lnTo>
                      <a:lnTo>
                        <a:pt x="234" y="30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24"/>
                      </a:lnTo>
                      <a:lnTo>
                        <a:pt x="240" y="24"/>
                      </a:lnTo>
                      <a:lnTo>
                        <a:pt x="240" y="24"/>
                      </a:lnTo>
                      <a:lnTo>
                        <a:pt x="240" y="24"/>
                      </a:lnTo>
                      <a:lnTo>
                        <a:pt x="240" y="24"/>
                      </a:lnTo>
                      <a:lnTo>
                        <a:pt x="246" y="24"/>
                      </a:lnTo>
                      <a:lnTo>
                        <a:pt x="246" y="24"/>
                      </a:lnTo>
                      <a:lnTo>
                        <a:pt x="246" y="24"/>
                      </a:lnTo>
                      <a:lnTo>
                        <a:pt x="246" y="24"/>
                      </a:lnTo>
                      <a:lnTo>
                        <a:pt x="246" y="24"/>
                      </a:lnTo>
                      <a:lnTo>
                        <a:pt x="252" y="18"/>
                      </a:lnTo>
                      <a:lnTo>
                        <a:pt x="252" y="18"/>
                      </a:lnTo>
                      <a:lnTo>
                        <a:pt x="252" y="18"/>
                      </a:lnTo>
                      <a:lnTo>
                        <a:pt x="252" y="18"/>
                      </a:lnTo>
                      <a:lnTo>
                        <a:pt x="252" y="18"/>
                      </a:lnTo>
                      <a:lnTo>
                        <a:pt x="258" y="18"/>
                      </a:lnTo>
                      <a:lnTo>
                        <a:pt x="258" y="18"/>
                      </a:lnTo>
                      <a:lnTo>
                        <a:pt x="258" y="18"/>
                      </a:lnTo>
                      <a:lnTo>
                        <a:pt x="258" y="18"/>
                      </a:lnTo>
                      <a:lnTo>
                        <a:pt x="258" y="18"/>
                      </a:lnTo>
                      <a:lnTo>
                        <a:pt x="264" y="18"/>
                      </a:lnTo>
                      <a:lnTo>
                        <a:pt x="264" y="18"/>
                      </a:lnTo>
                      <a:lnTo>
                        <a:pt x="264" y="18"/>
                      </a:lnTo>
                      <a:lnTo>
                        <a:pt x="264" y="18"/>
                      </a:lnTo>
                      <a:lnTo>
                        <a:pt x="264" y="1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70" y="12"/>
                      </a:lnTo>
                      <a:lnTo>
                        <a:pt x="276" y="12"/>
                      </a:lnTo>
                      <a:lnTo>
                        <a:pt x="276" y="12"/>
                      </a:lnTo>
                      <a:lnTo>
                        <a:pt x="276" y="12"/>
                      </a:lnTo>
                      <a:lnTo>
                        <a:pt x="276" y="12"/>
                      </a:lnTo>
                      <a:lnTo>
                        <a:pt x="276" y="12"/>
                      </a:lnTo>
                      <a:lnTo>
                        <a:pt x="282" y="12"/>
                      </a:lnTo>
                      <a:lnTo>
                        <a:pt x="282" y="12"/>
                      </a:lnTo>
                      <a:lnTo>
                        <a:pt x="282" y="6"/>
                      </a:lnTo>
                      <a:lnTo>
                        <a:pt x="282" y="6"/>
                      </a:lnTo>
                      <a:lnTo>
                        <a:pt x="282" y="6"/>
                      </a:lnTo>
                      <a:lnTo>
                        <a:pt x="288" y="6"/>
                      </a:lnTo>
                      <a:lnTo>
                        <a:pt x="288" y="6"/>
                      </a:lnTo>
                      <a:lnTo>
                        <a:pt x="288" y="6"/>
                      </a:lnTo>
                      <a:lnTo>
                        <a:pt x="288" y="6"/>
                      </a:lnTo>
                      <a:lnTo>
                        <a:pt x="288" y="6"/>
                      </a:lnTo>
                      <a:lnTo>
                        <a:pt x="294" y="6"/>
                      </a:lnTo>
                      <a:lnTo>
                        <a:pt x="294" y="6"/>
                      </a:lnTo>
                      <a:lnTo>
                        <a:pt x="294" y="6"/>
                      </a:lnTo>
                      <a:lnTo>
                        <a:pt x="294" y="6"/>
                      </a:lnTo>
                      <a:lnTo>
                        <a:pt x="294" y="0"/>
                      </a:lnTo>
                      <a:lnTo>
                        <a:pt x="300" y="0"/>
                      </a:lnTo>
                      <a:lnTo>
                        <a:pt x="300" y="0"/>
                      </a:lnTo>
                      <a:lnTo>
                        <a:pt x="300" y="0"/>
                      </a:lnTo>
                      <a:lnTo>
                        <a:pt x="300" y="0"/>
                      </a:lnTo>
                      <a:lnTo>
                        <a:pt x="300" y="0"/>
                      </a:lnTo>
                      <a:lnTo>
                        <a:pt x="306" y="0"/>
                      </a:lnTo>
                      <a:lnTo>
                        <a:pt x="306" y="0"/>
                      </a:lnTo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0184" name="Freeform 8"/>
                <p:cNvSpPr>
                  <a:spLocks/>
                </p:cNvSpPr>
                <p:nvPr/>
              </p:nvSpPr>
              <p:spPr bwMode="auto">
                <a:xfrm>
                  <a:off x="2640" y="2031"/>
                  <a:ext cx="300" cy="492"/>
                </a:xfrm>
                <a:custGeom>
                  <a:avLst/>
                  <a:gdLst>
                    <a:gd name="T0" fmla="*/ 6 w 300"/>
                    <a:gd name="T1" fmla="*/ 492 h 492"/>
                    <a:gd name="T2" fmla="*/ 12 w 300"/>
                    <a:gd name="T3" fmla="*/ 486 h 492"/>
                    <a:gd name="T4" fmla="*/ 18 w 300"/>
                    <a:gd name="T5" fmla="*/ 486 h 492"/>
                    <a:gd name="T6" fmla="*/ 24 w 300"/>
                    <a:gd name="T7" fmla="*/ 480 h 492"/>
                    <a:gd name="T8" fmla="*/ 30 w 300"/>
                    <a:gd name="T9" fmla="*/ 480 h 492"/>
                    <a:gd name="T10" fmla="*/ 36 w 300"/>
                    <a:gd name="T11" fmla="*/ 474 h 492"/>
                    <a:gd name="T12" fmla="*/ 42 w 300"/>
                    <a:gd name="T13" fmla="*/ 474 h 492"/>
                    <a:gd name="T14" fmla="*/ 48 w 300"/>
                    <a:gd name="T15" fmla="*/ 468 h 492"/>
                    <a:gd name="T16" fmla="*/ 54 w 300"/>
                    <a:gd name="T17" fmla="*/ 468 h 492"/>
                    <a:gd name="T18" fmla="*/ 54 w 300"/>
                    <a:gd name="T19" fmla="*/ 468 h 492"/>
                    <a:gd name="T20" fmla="*/ 60 w 300"/>
                    <a:gd name="T21" fmla="*/ 462 h 492"/>
                    <a:gd name="T22" fmla="*/ 66 w 300"/>
                    <a:gd name="T23" fmla="*/ 462 h 492"/>
                    <a:gd name="T24" fmla="*/ 72 w 300"/>
                    <a:gd name="T25" fmla="*/ 456 h 492"/>
                    <a:gd name="T26" fmla="*/ 78 w 300"/>
                    <a:gd name="T27" fmla="*/ 456 h 492"/>
                    <a:gd name="T28" fmla="*/ 84 w 300"/>
                    <a:gd name="T29" fmla="*/ 450 h 492"/>
                    <a:gd name="T30" fmla="*/ 90 w 300"/>
                    <a:gd name="T31" fmla="*/ 444 h 492"/>
                    <a:gd name="T32" fmla="*/ 96 w 300"/>
                    <a:gd name="T33" fmla="*/ 444 h 492"/>
                    <a:gd name="T34" fmla="*/ 102 w 300"/>
                    <a:gd name="T35" fmla="*/ 438 h 492"/>
                    <a:gd name="T36" fmla="*/ 108 w 300"/>
                    <a:gd name="T37" fmla="*/ 438 h 492"/>
                    <a:gd name="T38" fmla="*/ 114 w 300"/>
                    <a:gd name="T39" fmla="*/ 432 h 492"/>
                    <a:gd name="T40" fmla="*/ 120 w 300"/>
                    <a:gd name="T41" fmla="*/ 432 h 492"/>
                    <a:gd name="T42" fmla="*/ 126 w 300"/>
                    <a:gd name="T43" fmla="*/ 426 h 492"/>
                    <a:gd name="T44" fmla="*/ 132 w 300"/>
                    <a:gd name="T45" fmla="*/ 420 h 492"/>
                    <a:gd name="T46" fmla="*/ 138 w 300"/>
                    <a:gd name="T47" fmla="*/ 420 h 492"/>
                    <a:gd name="T48" fmla="*/ 144 w 300"/>
                    <a:gd name="T49" fmla="*/ 414 h 492"/>
                    <a:gd name="T50" fmla="*/ 150 w 300"/>
                    <a:gd name="T51" fmla="*/ 408 h 492"/>
                    <a:gd name="T52" fmla="*/ 156 w 300"/>
                    <a:gd name="T53" fmla="*/ 408 h 492"/>
                    <a:gd name="T54" fmla="*/ 162 w 300"/>
                    <a:gd name="T55" fmla="*/ 402 h 492"/>
                    <a:gd name="T56" fmla="*/ 168 w 300"/>
                    <a:gd name="T57" fmla="*/ 396 h 492"/>
                    <a:gd name="T58" fmla="*/ 174 w 300"/>
                    <a:gd name="T59" fmla="*/ 396 h 492"/>
                    <a:gd name="T60" fmla="*/ 180 w 300"/>
                    <a:gd name="T61" fmla="*/ 390 h 492"/>
                    <a:gd name="T62" fmla="*/ 186 w 300"/>
                    <a:gd name="T63" fmla="*/ 384 h 492"/>
                    <a:gd name="T64" fmla="*/ 192 w 300"/>
                    <a:gd name="T65" fmla="*/ 378 h 492"/>
                    <a:gd name="T66" fmla="*/ 198 w 300"/>
                    <a:gd name="T67" fmla="*/ 372 h 492"/>
                    <a:gd name="T68" fmla="*/ 204 w 300"/>
                    <a:gd name="T69" fmla="*/ 366 h 492"/>
                    <a:gd name="T70" fmla="*/ 210 w 300"/>
                    <a:gd name="T71" fmla="*/ 360 h 492"/>
                    <a:gd name="T72" fmla="*/ 216 w 300"/>
                    <a:gd name="T73" fmla="*/ 354 h 492"/>
                    <a:gd name="T74" fmla="*/ 222 w 300"/>
                    <a:gd name="T75" fmla="*/ 348 h 492"/>
                    <a:gd name="T76" fmla="*/ 228 w 300"/>
                    <a:gd name="T77" fmla="*/ 342 h 492"/>
                    <a:gd name="T78" fmla="*/ 234 w 300"/>
                    <a:gd name="T79" fmla="*/ 336 h 492"/>
                    <a:gd name="T80" fmla="*/ 240 w 300"/>
                    <a:gd name="T81" fmla="*/ 330 h 492"/>
                    <a:gd name="T82" fmla="*/ 246 w 300"/>
                    <a:gd name="T83" fmla="*/ 318 h 492"/>
                    <a:gd name="T84" fmla="*/ 252 w 300"/>
                    <a:gd name="T85" fmla="*/ 312 h 492"/>
                    <a:gd name="T86" fmla="*/ 258 w 300"/>
                    <a:gd name="T87" fmla="*/ 300 h 492"/>
                    <a:gd name="T88" fmla="*/ 264 w 300"/>
                    <a:gd name="T89" fmla="*/ 288 h 492"/>
                    <a:gd name="T90" fmla="*/ 270 w 300"/>
                    <a:gd name="T91" fmla="*/ 276 h 492"/>
                    <a:gd name="T92" fmla="*/ 276 w 300"/>
                    <a:gd name="T93" fmla="*/ 258 h 492"/>
                    <a:gd name="T94" fmla="*/ 282 w 300"/>
                    <a:gd name="T95" fmla="*/ 234 h 492"/>
                    <a:gd name="T96" fmla="*/ 288 w 300"/>
                    <a:gd name="T97" fmla="*/ 186 h 492"/>
                    <a:gd name="T98" fmla="*/ 294 w 300"/>
                    <a:gd name="T99" fmla="*/ 36 h 492"/>
                    <a:gd name="T100" fmla="*/ 300 w 300"/>
                    <a:gd name="T101" fmla="*/ 6 h 4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00" h="492">
                      <a:moveTo>
                        <a:pt x="0" y="492"/>
                      </a:moveTo>
                      <a:lnTo>
                        <a:pt x="0" y="492"/>
                      </a:lnTo>
                      <a:lnTo>
                        <a:pt x="0" y="492"/>
                      </a:lnTo>
                      <a:lnTo>
                        <a:pt x="0" y="492"/>
                      </a:lnTo>
                      <a:lnTo>
                        <a:pt x="6" y="492"/>
                      </a:lnTo>
                      <a:lnTo>
                        <a:pt x="6" y="486"/>
                      </a:lnTo>
                      <a:lnTo>
                        <a:pt x="6" y="486"/>
                      </a:lnTo>
                      <a:lnTo>
                        <a:pt x="6" y="486"/>
                      </a:lnTo>
                      <a:lnTo>
                        <a:pt x="6" y="486"/>
                      </a:lnTo>
                      <a:lnTo>
                        <a:pt x="12" y="486"/>
                      </a:lnTo>
                      <a:lnTo>
                        <a:pt x="12" y="486"/>
                      </a:lnTo>
                      <a:lnTo>
                        <a:pt x="12" y="486"/>
                      </a:lnTo>
                      <a:lnTo>
                        <a:pt x="12" y="486"/>
                      </a:lnTo>
                      <a:lnTo>
                        <a:pt x="12" y="486"/>
                      </a:lnTo>
                      <a:lnTo>
                        <a:pt x="18" y="486"/>
                      </a:lnTo>
                      <a:lnTo>
                        <a:pt x="18" y="486"/>
                      </a:lnTo>
                      <a:lnTo>
                        <a:pt x="18" y="486"/>
                      </a:lnTo>
                      <a:lnTo>
                        <a:pt x="18" y="480"/>
                      </a:lnTo>
                      <a:lnTo>
                        <a:pt x="18" y="480"/>
                      </a:lnTo>
                      <a:lnTo>
                        <a:pt x="24" y="480"/>
                      </a:lnTo>
                      <a:lnTo>
                        <a:pt x="24" y="480"/>
                      </a:lnTo>
                      <a:lnTo>
                        <a:pt x="24" y="480"/>
                      </a:lnTo>
                      <a:lnTo>
                        <a:pt x="24" y="480"/>
                      </a:lnTo>
                      <a:lnTo>
                        <a:pt x="24" y="480"/>
                      </a:lnTo>
                      <a:lnTo>
                        <a:pt x="30" y="480"/>
                      </a:lnTo>
                      <a:lnTo>
                        <a:pt x="30" y="480"/>
                      </a:lnTo>
                      <a:lnTo>
                        <a:pt x="30" y="480"/>
                      </a:lnTo>
                      <a:lnTo>
                        <a:pt x="30" y="480"/>
                      </a:lnTo>
                      <a:lnTo>
                        <a:pt x="30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36" y="474"/>
                      </a:lnTo>
                      <a:lnTo>
                        <a:pt x="42" y="474"/>
                      </a:lnTo>
                      <a:lnTo>
                        <a:pt x="42" y="474"/>
                      </a:lnTo>
                      <a:lnTo>
                        <a:pt x="42" y="474"/>
                      </a:lnTo>
                      <a:lnTo>
                        <a:pt x="42" y="474"/>
                      </a:lnTo>
                      <a:lnTo>
                        <a:pt x="42" y="474"/>
                      </a:lnTo>
                      <a:lnTo>
                        <a:pt x="48" y="468"/>
                      </a:lnTo>
                      <a:lnTo>
                        <a:pt x="48" y="468"/>
                      </a:lnTo>
                      <a:lnTo>
                        <a:pt x="48" y="468"/>
                      </a:lnTo>
                      <a:lnTo>
                        <a:pt x="48" y="468"/>
                      </a:lnTo>
                      <a:lnTo>
                        <a:pt x="48" y="468"/>
                      </a:lnTo>
                      <a:lnTo>
                        <a:pt x="54" y="468"/>
                      </a:lnTo>
                      <a:lnTo>
                        <a:pt x="54" y="468"/>
                      </a:lnTo>
                      <a:lnTo>
                        <a:pt x="54" y="468"/>
                      </a:lnTo>
                      <a:lnTo>
                        <a:pt x="54" y="468"/>
                      </a:lnTo>
                      <a:lnTo>
                        <a:pt x="54" y="468"/>
                      </a:lnTo>
                      <a:lnTo>
                        <a:pt x="54" y="468"/>
                      </a:lnTo>
                      <a:lnTo>
                        <a:pt x="60" y="462"/>
                      </a:lnTo>
                      <a:lnTo>
                        <a:pt x="60" y="462"/>
                      </a:lnTo>
                      <a:lnTo>
                        <a:pt x="60" y="462"/>
                      </a:lnTo>
                      <a:lnTo>
                        <a:pt x="60" y="462"/>
                      </a:lnTo>
                      <a:lnTo>
                        <a:pt x="60" y="462"/>
                      </a:lnTo>
                      <a:lnTo>
                        <a:pt x="66" y="462"/>
                      </a:lnTo>
                      <a:lnTo>
                        <a:pt x="66" y="462"/>
                      </a:lnTo>
                      <a:lnTo>
                        <a:pt x="66" y="462"/>
                      </a:lnTo>
                      <a:lnTo>
                        <a:pt x="66" y="462"/>
                      </a:lnTo>
                      <a:lnTo>
                        <a:pt x="66" y="462"/>
                      </a:lnTo>
                      <a:lnTo>
                        <a:pt x="72" y="456"/>
                      </a:lnTo>
                      <a:lnTo>
                        <a:pt x="72" y="456"/>
                      </a:lnTo>
                      <a:lnTo>
                        <a:pt x="72" y="456"/>
                      </a:lnTo>
                      <a:lnTo>
                        <a:pt x="72" y="456"/>
                      </a:lnTo>
                      <a:lnTo>
                        <a:pt x="72" y="456"/>
                      </a:lnTo>
                      <a:lnTo>
                        <a:pt x="78" y="456"/>
                      </a:lnTo>
                      <a:lnTo>
                        <a:pt x="78" y="456"/>
                      </a:lnTo>
                      <a:lnTo>
                        <a:pt x="78" y="456"/>
                      </a:lnTo>
                      <a:lnTo>
                        <a:pt x="78" y="456"/>
                      </a:lnTo>
                      <a:lnTo>
                        <a:pt x="78" y="456"/>
                      </a:lnTo>
                      <a:lnTo>
                        <a:pt x="84" y="450"/>
                      </a:lnTo>
                      <a:lnTo>
                        <a:pt x="84" y="450"/>
                      </a:lnTo>
                      <a:lnTo>
                        <a:pt x="84" y="450"/>
                      </a:lnTo>
                      <a:lnTo>
                        <a:pt x="84" y="450"/>
                      </a:lnTo>
                      <a:lnTo>
                        <a:pt x="84" y="450"/>
                      </a:lnTo>
                      <a:lnTo>
                        <a:pt x="90" y="450"/>
                      </a:lnTo>
                      <a:lnTo>
                        <a:pt x="90" y="450"/>
                      </a:lnTo>
                      <a:lnTo>
                        <a:pt x="90" y="450"/>
                      </a:lnTo>
                      <a:lnTo>
                        <a:pt x="90" y="450"/>
                      </a:lnTo>
                      <a:lnTo>
                        <a:pt x="90" y="444"/>
                      </a:lnTo>
                      <a:lnTo>
                        <a:pt x="96" y="444"/>
                      </a:lnTo>
                      <a:lnTo>
                        <a:pt x="96" y="444"/>
                      </a:lnTo>
                      <a:lnTo>
                        <a:pt x="96" y="444"/>
                      </a:lnTo>
                      <a:lnTo>
                        <a:pt x="96" y="444"/>
                      </a:lnTo>
                      <a:lnTo>
                        <a:pt x="96" y="444"/>
                      </a:lnTo>
                      <a:lnTo>
                        <a:pt x="102" y="444"/>
                      </a:lnTo>
                      <a:lnTo>
                        <a:pt x="102" y="444"/>
                      </a:lnTo>
                      <a:lnTo>
                        <a:pt x="102" y="444"/>
                      </a:lnTo>
                      <a:lnTo>
                        <a:pt x="102" y="438"/>
                      </a:lnTo>
                      <a:lnTo>
                        <a:pt x="102" y="438"/>
                      </a:lnTo>
                      <a:lnTo>
                        <a:pt x="108" y="438"/>
                      </a:lnTo>
                      <a:lnTo>
                        <a:pt x="108" y="438"/>
                      </a:lnTo>
                      <a:lnTo>
                        <a:pt x="108" y="438"/>
                      </a:lnTo>
                      <a:lnTo>
                        <a:pt x="108" y="438"/>
                      </a:lnTo>
                      <a:lnTo>
                        <a:pt x="108" y="438"/>
                      </a:lnTo>
                      <a:lnTo>
                        <a:pt x="114" y="438"/>
                      </a:lnTo>
                      <a:lnTo>
                        <a:pt x="114" y="438"/>
                      </a:lnTo>
                      <a:lnTo>
                        <a:pt x="114" y="432"/>
                      </a:lnTo>
                      <a:lnTo>
                        <a:pt x="114" y="432"/>
                      </a:lnTo>
                      <a:lnTo>
                        <a:pt x="114" y="432"/>
                      </a:lnTo>
                      <a:lnTo>
                        <a:pt x="120" y="432"/>
                      </a:lnTo>
                      <a:lnTo>
                        <a:pt x="120" y="432"/>
                      </a:lnTo>
                      <a:lnTo>
                        <a:pt x="120" y="432"/>
                      </a:lnTo>
                      <a:lnTo>
                        <a:pt x="120" y="432"/>
                      </a:lnTo>
                      <a:lnTo>
                        <a:pt x="120" y="432"/>
                      </a:lnTo>
                      <a:lnTo>
                        <a:pt x="126" y="432"/>
                      </a:lnTo>
                      <a:lnTo>
                        <a:pt x="126" y="426"/>
                      </a:lnTo>
                      <a:lnTo>
                        <a:pt x="126" y="426"/>
                      </a:lnTo>
                      <a:lnTo>
                        <a:pt x="126" y="426"/>
                      </a:lnTo>
                      <a:lnTo>
                        <a:pt x="126" y="426"/>
                      </a:lnTo>
                      <a:lnTo>
                        <a:pt x="132" y="426"/>
                      </a:lnTo>
                      <a:lnTo>
                        <a:pt x="132" y="426"/>
                      </a:lnTo>
                      <a:lnTo>
                        <a:pt x="132" y="426"/>
                      </a:lnTo>
                      <a:lnTo>
                        <a:pt x="132" y="426"/>
                      </a:lnTo>
                      <a:lnTo>
                        <a:pt x="132" y="420"/>
                      </a:lnTo>
                      <a:lnTo>
                        <a:pt x="138" y="420"/>
                      </a:lnTo>
                      <a:lnTo>
                        <a:pt x="138" y="420"/>
                      </a:lnTo>
                      <a:lnTo>
                        <a:pt x="138" y="420"/>
                      </a:lnTo>
                      <a:lnTo>
                        <a:pt x="138" y="420"/>
                      </a:lnTo>
                      <a:lnTo>
                        <a:pt x="138" y="420"/>
                      </a:lnTo>
                      <a:lnTo>
                        <a:pt x="144" y="420"/>
                      </a:lnTo>
                      <a:lnTo>
                        <a:pt x="144" y="420"/>
                      </a:lnTo>
                      <a:lnTo>
                        <a:pt x="144" y="414"/>
                      </a:lnTo>
                      <a:lnTo>
                        <a:pt x="144" y="414"/>
                      </a:lnTo>
                      <a:lnTo>
                        <a:pt x="144" y="414"/>
                      </a:lnTo>
                      <a:lnTo>
                        <a:pt x="150" y="414"/>
                      </a:lnTo>
                      <a:lnTo>
                        <a:pt x="150" y="414"/>
                      </a:lnTo>
                      <a:lnTo>
                        <a:pt x="150" y="414"/>
                      </a:lnTo>
                      <a:lnTo>
                        <a:pt x="150" y="414"/>
                      </a:lnTo>
                      <a:lnTo>
                        <a:pt x="150" y="408"/>
                      </a:lnTo>
                      <a:lnTo>
                        <a:pt x="156" y="408"/>
                      </a:lnTo>
                      <a:lnTo>
                        <a:pt x="156" y="408"/>
                      </a:lnTo>
                      <a:lnTo>
                        <a:pt x="156" y="408"/>
                      </a:lnTo>
                      <a:lnTo>
                        <a:pt x="156" y="408"/>
                      </a:lnTo>
                      <a:lnTo>
                        <a:pt x="156" y="408"/>
                      </a:lnTo>
                      <a:lnTo>
                        <a:pt x="162" y="408"/>
                      </a:lnTo>
                      <a:lnTo>
                        <a:pt x="162" y="402"/>
                      </a:lnTo>
                      <a:lnTo>
                        <a:pt x="162" y="402"/>
                      </a:lnTo>
                      <a:lnTo>
                        <a:pt x="162" y="402"/>
                      </a:lnTo>
                      <a:lnTo>
                        <a:pt x="162" y="402"/>
                      </a:lnTo>
                      <a:lnTo>
                        <a:pt x="168" y="402"/>
                      </a:lnTo>
                      <a:lnTo>
                        <a:pt x="168" y="402"/>
                      </a:lnTo>
                      <a:lnTo>
                        <a:pt x="168" y="402"/>
                      </a:lnTo>
                      <a:lnTo>
                        <a:pt x="168" y="396"/>
                      </a:lnTo>
                      <a:lnTo>
                        <a:pt x="168" y="396"/>
                      </a:lnTo>
                      <a:lnTo>
                        <a:pt x="174" y="396"/>
                      </a:lnTo>
                      <a:lnTo>
                        <a:pt x="174" y="396"/>
                      </a:lnTo>
                      <a:lnTo>
                        <a:pt x="174" y="396"/>
                      </a:lnTo>
                      <a:lnTo>
                        <a:pt x="174" y="396"/>
                      </a:lnTo>
                      <a:lnTo>
                        <a:pt x="174" y="396"/>
                      </a:lnTo>
                      <a:lnTo>
                        <a:pt x="180" y="390"/>
                      </a:lnTo>
                      <a:lnTo>
                        <a:pt x="180" y="390"/>
                      </a:lnTo>
                      <a:lnTo>
                        <a:pt x="180" y="390"/>
                      </a:lnTo>
                      <a:lnTo>
                        <a:pt x="180" y="390"/>
                      </a:lnTo>
                      <a:lnTo>
                        <a:pt x="180" y="390"/>
                      </a:lnTo>
                      <a:lnTo>
                        <a:pt x="186" y="390"/>
                      </a:lnTo>
                      <a:lnTo>
                        <a:pt x="186" y="384"/>
                      </a:lnTo>
                      <a:lnTo>
                        <a:pt x="186" y="384"/>
                      </a:lnTo>
                      <a:lnTo>
                        <a:pt x="186" y="384"/>
                      </a:lnTo>
                      <a:lnTo>
                        <a:pt x="186" y="384"/>
                      </a:lnTo>
                      <a:lnTo>
                        <a:pt x="192" y="384"/>
                      </a:lnTo>
                      <a:lnTo>
                        <a:pt x="192" y="384"/>
                      </a:lnTo>
                      <a:lnTo>
                        <a:pt x="192" y="378"/>
                      </a:lnTo>
                      <a:lnTo>
                        <a:pt x="192" y="378"/>
                      </a:lnTo>
                      <a:lnTo>
                        <a:pt x="192" y="378"/>
                      </a:lnTo>
                      <a:lnTo>
                        <a:pt x="198" y="378"/>
                      </a:lnTo>
                      <a:lnTo>
                        <a:pt x="198" y="378"/>
                      </a:lnTo>
                      <a:lnTo>
                        <a:pt x="198" y="378"/>
                      </a:lnTo>
                      <a:lnTo>
                        <a:pt x="198" y="372"/>
                      </a:lnTo>
                      <a:lnTo>
                        <a:pt x="198" y="372"/>
                      </a:lnTo>
                      <a:lnTo>
                        <a:pt x="204" y="372"/>
                      </a:lnTo>
                      <a:lnTo>
                        <a:pt x="204" y="372"/>
                      </a:lnTo>
                      <a:lnTo>
                        <a:pt x="204" y="372"/>
                      </a:lnTo>
                      <a:lnTo>
                        <a:pt x="204" y="366"/>
                      </a:lnTo>
                      <a:lnTo>
                        <a:pt x="204" y="366"/>
                      </a:lnTo>
                      <a:lnTo>
                        <a:pt x="210" y="366"/>
                      </a:lnTo>
                      <a:lnTo>
                        <a:pt x="210" y="366"/>
                      </a:lnTo>
                      <a:lnTo>
                        <a:pt x="210" y="366"/>
                      </a:lnTo>
                      <a:lnTo>
                        <a:pt x="210" y="366"/>
                      </a:lnTo>
                      <a:lnTo>
                        <a:pt x="210" y="360"/>
                      </a:lnTo>
                      <a:lnTo>
                        <a:pt x="216" y="360"/>
                      </a:lnTo>
                      <a:lnTo>
                        <a:pt x="216" y="360"/>
                      </a:lnTo>
                      <a:lnTo>
                        <a:pt x="216" y="360"/>
                      </a:lnTo>
                      <a:lnTo>
                        <a:pt x="216" y="360"/>
                      </a:lnTo>
                      <a:lnTo>
                        <a:pt x="216" y="354"/>
                      </a:lnTo>
                      <a:lnTo>
                        <a:pt x="222" y="354"/>
                      </a:lnTo>
                      <a:lnTo>
                        <a:pt x="222" y="354"/>
                      </a:lnTo>
                      <a:lnTo>
                        <a:pt x="222" y="354"/>
                      </a:lnTo>
                      <a:lnTo>
                        <a:pt x="222" y="348"/>
                      </a:lnTo>
                      <a:lnTo>
                        <a:pt x="222" y="348"/>
                      </a:lnTo>
                      <a:lnTo>
                        <a:pt x="228" y="348"/>
                      </a:lnTo>
                      <a:lnTo>
                        <a:pt x="228" y="348"/>
                      </a:lnTo>
                      <a:lnTo>
                        <a:pt x="228" y="348"/>
                      </a:lnTo>
                      <a:lnTo>
                        <a:pt x="228" y="342"/>
                      </a:lnTo>
                      <a:lnTo>
                        <a:pt x="228" y="342"/>
                      </a:lnTo>
                      <a:lnTo>
                        <a:pt x="234" y="342"/>
                      </a:lnTo>
                      <a:lnTo>
                        <a:pt x="234" y="342"/>
                      </a:lnTo>
                      <a:lnTo>
                        <a:pt x="234" y="336"/>
                      </a:lnTo>
                      <a:lnTo>
                        <a:pt x="234" y="336"/>
                      </a:lnTo>
                      <a:lnTo>
                        <a:pt x="234" y="336"/>
                      </a:lnTo>
                      <a:lnTo>
                        <a:pt x="240" y="336"/>
                      </a:lnTo>
                      <a:lnTo>
                        <a:pt x="240" y="330"/>
                      </a:lnTo>
                      <a:lnTo>
                        <a:pt x="240" y="330"/>
                      </a:lnTo>
                      <a:lnTo>
                        <a:pt x="240" y="330"/>
                      </a:lnTo>
                      <a:lnTo>
                        <a:pt x="240" y="330"/>
                      </a:lnTo>
                      <a:lnTo>
                        <a:pt x="246" y="324"/>
                      </a:lnTo>
                      <a:lnTo>
                        <a:pt x="246" y="324"/>
                      </a:lnTo>
                      <a:lnTo>
                        <a:pt x="246" y="324"/>
                      </a:lnTo>
                      <a:lnTo>
                        <a:pt x="246" y="318"/>
                      </a:lnTo>
                      <a:lnTo>
                        <a:pt x="246" y="318"/>
                      </a:lnTo>
                      <a:lnTo>
                        <a:pt x="252" y="318"/>
                      </a:lnTo>
                      <a:lnTo>
                        <a:pt x="252" y="318"/>
                      </a:lnTo>
                      <a:lnTo>
                        <a:pt x="252" y="312"/>
                      </a:lnTo>
                      <a:lnTo>
                        <a:pt x="252" y="312"/>
                      </a:lnTo>
                      <a:lnTo>
                        <a:pt x="252" y="312"/>
                      </a:lnTo>
                      <a:lnTo>
                        <a:pt x="258" y="306"/>
                      </a:lnTo>
                      <a:lnTo>
                        <a:pt x="258" y="306"/>
                      </a:lnTo>
                      <a:lnTo>
                        <a:pt x="258" y="306"/>
                      </a:lnTo>
                      <a:lnTo>
                        <a:pt x="258" y="300"/>
                      </a:lnTo>
                      <a:lnTo>
                        <a:pt x="258" y="300"/>
                      </a:lnTo>
                      <a:lnTo>
                        <a:pt x="264" y="294"/>
                      </a:lnTo>
                      <a:lnTo>
                        <a:pt x="264" y="294"/>
                      </a:lnTo>
                      <a:lnTo>
                        <a:pt x="264" y="294"/>
                      </a:lnTo>
                      <a:lnTo>
                        <a:pt x="264" y="288"/>
                      </a:lnTo>
                      <a:lnTo>
                        <a:pt x="264" y="288"/>
                      </a:lnTo>
                      <a:lnTo>
                        <a:pt x="270" y="282"/>
                      </a:lnTo>
                      <a:lnTo>
                        <a:pt x="270" y="282"/>
                      </a:lnTo>
                      <a:lnTo>
                        <a:pt x="270" y="282"/>
                      </a:lnTo>
                      <a:lnTo>
                        <a:pt x="270" y="276"/>
                      </a:lnTo>
                      <a:lnTo>
                        <a:pt x="270" y="276"/>
                      </a:lnTo>
                      <a:lnTo>
                        <a:pt x="276" y="270"/>
                      </a:lnTo>
                      <a:lnTo>
                        <a:pt x="276" y="264"/>
                      </a:lnTo>
                      <a:lnTo>
                        <a:pt x="276" y="264"/>
                      </a:lnTo>
                      <a:lnTo>
                        <a:pt x="276" y="258"/>
                      </a:lnTo>
                      <a:lnTo>
                        <a:pt x="276" y="258"/>
                      </a:lnTo>
                      <a:lnTo>
                        <a:pt x="282" y="252"/>
                      </a:lnTo>
                      <a:lnTo>
                        <a:pt x="282" y="246"/>
                      </a:lnTo>
                      <a:lnTo>
                        <a:pt x="282" y="240"/>
                      </a:lnTo>
                      <a:lnTo>
                        <a:pt x="282" y="240"/>
                      </a:lnTo>
                      <a:lnTo>
                        <a:pt x="282" y="234"/>
                      </a:lnTo>
                      <a:lnTo>
                        <a:pt x="288" y="228"/>
                      </a:lnTo>
                      <a:lnTo>
                        <a:pt x="288" y="216"/>
                      </a:lnTo>
                      <a:lnTo>
                        <a:pt x="288" y="210"/>
                      </a:lnTo>
                      <a:lnTo>
                        <a:pt x="288" y="198"/>
                      </a:lnTo>
                      <a:lnTo>
                        <a:pt x="288" y="186"/>
                      </a:lnTo>
                      <a:lnTo>
                        <a:pt x="294" y="126"/>
                      </a:lnTo>
                      <a:lnTo>
                        <a:pt x="294" y="66"/>
                      </a:lnTo>
                      <a:lnTo>
                        <a:pt x="294" y="54"/>
                      </a:lnTo>
                      <a:lnTo>
                        <a:pt x="294" y="42"/>
                      </a:lnTo>
                      <a:lnTo>
                        <a:pt x="294" y="36"/>
                      </a:lnTo>
                      <a:lnTo>
                        <a:pt x="294" y="24"/>
                      </a:lnTo>
                      <a:lnTo>
                        <a:pt x="300" y="18"/>
                      </a:lnTo>
                      <a:lnTo>
                        <a:pt x="300" y="12"/>
                      </a:lnTo>
                      <a:lnTo>
                        <a:pt x="300" y="12"/>
                      </a:lnTo>
                      <a:lnTo>
                        <a:pt x="300" y="6"/>
                      </a:lnTo>
                      <a:lnTo>
                        <a:pt x="300" y="0"/>
                      </a:lnTo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0185" name="Freeform 9"/>
                <p:cNvSpPr>
                  <a:spLocks/>
                </p:cNvSpPr>
                <p:nvPr/>
              </p:nvSpPr>
              <p:spPr bwMode="auto">
                <a:xfrm>
                  <a:off x="2940" y="1779"/>
                  <a:ext cx="306" cy="252"/>
                </a:xfrm>
                <a:custGeom>
                  <a:avLst/>
                  <a:gdLst>
                    <a:gd name="T0" fmla="*/ 6 w 306"/>
                    <a:gd name="T1" fmla="*/ 240 h 252"/>
                    <a:gd name="T2" fmla="*/ 12 w 306"/>
                    <a:gd name="T3" fmla="*/ 222 h 252"/>
                    <a:gd name="T4" fmla="*/ 18 w 306"/>
                    <a:gd name="T5" fmla="*/ 210 h 252"/>
                    <a:gd name="T6" fmla="*/ 24 w 306"/>
                    <a:gd name="T7" fmla="*/ 198 h 252"/>
                    <a:gd name="T8" fmla="*/ 30 w 306"/>
                    <a:gd name="T9" fmla="*/ 186 h 252"/>
                    <a:gd name="T10" fmla="*/ 36 w 306"/>
                    <a:gd name="T11" fmla="*/ 180 h 252"/>
                    <a:gd name="T12" fmla="*/ 42 w 306"/>
                    <a:gd name="T13" fmla="*/ 174 h 252"/>
                    <a:gd name="T14" fmla="*/ 48 w 306"/>
                    <a:gd name="T15" fmla="*/ 162 h 252"/>
                    <a:gd name="T16" fmla="*/ 54 w 306"/>
                    <a:gd name="T17" fmla="*/ 156 h 252"/>
                    <a:gd name="T18" fmla="*/ 60 w 306"/>
                    <a:gd name="T19" fmla="*/ 150 h 252"/>
                    <a:gd name="T20" fmla="*/ 66 w 306"/>
                    <a:gd name="T21" fmla="*/ 144 h 252"/>
                    <a:gd name="T22" fmla="*/ 72 w 306"/>
                    <a:gd name="T23" fmla="*/ 138 h 252"/>
                    <a:gd name="T24" fmla="*/ 78 w 306"/>
                    <a:gd name="T25" fmla="*/ 132 h 252"/>
                    <a:gd name="T26" fmla="*/ 84 w 306"/>
                    <a:gd name="T27" fmla="*/ 126 h 252"/>
                    <a:gd name="T28" fmla="*/ 90 w 306"/>
                    <a:gd name="T29" fmla="*/ 120 h 252"/>
                    <a:gd name="T30" fmla="*/ 96 w 306"/>
                    <a:gd name="T31" fmla="*/ 120 h 252"/>
                    <a:gd name="T32" fmla="*/ 102 w 306"/>
                    <a:gd name="T33" fmla="*/ 114 h 252"/>
                    <a:gd name="T34" fmla="*/ 108 w 306"/>
                    <a:gd name="T35" fmla="*/ 108 h 252"/>
                    <a:gd name="T36" fmla="*/ 114 w 306"/>
                    <a:gd name="T37" fmla="*/ 102 h 252"/>
                    <a:gd name="T38" fmla="*/ 120 w 306"/>
                    <a:gd name="T39" fmla="*/ 102 h 252"/>
                    <a:gd name="T40" fmla="*/ 126 w 306"/>
                    <a:gd name="T41" fmla="*/ 96 h 252"/>
                    <a:gd name="T42" fmla="*/ 132 w 306"/>
                    <a:gd name="T43" fmla="*/ 90 h 252"/>
                    <a:gd name="T44" fmla="*/ 138 w 306"/>
                    <a:gd name="T45" fmla="*/ 84 h 252"/>
                    <a:gd name="T46" fmla="*/ 144 w 306"/>
                    <a:gd name="T47" fmla="*/ 84 h 252"/>
                    <a:gd name="T48" fmla="*/ 150 w 306"/>
                    <a:gd name="T49" fmla="*/ 78 h 252"/>
                    <a:gd name="T50" fmla="*/ 156 w 306"/>
                    <a:gd name="T51" fmla="*/ 78 h 252"/>
                    <a:gd name="T52" fmla="*/ 162 w 306"/>
                    <a:gd name="T53" fmla="*/ 72 h 252"/>
                    <a:gd name="T54" fmla="*/ 168 w 306"/>
                    <a:gd name="T55" fmla="*/ 66 h 252"/>
                    <a:gd name="T56" fmla="*/ 174 w 306"/>
                    <a:gd name="T57" fmla="*/ 66 h 252"/>
                    <a:gd name="T58" fmla="*/ 180 w 306"/>
                    <a:gd name="T59" fmla="*/ 60 h 252"/>
                    <a:gd name="T60" fmla="*/ 186 w 306"/>
                    <a:gd name="T61" fmla="*/ 60 h 252"/>
                    <a:gd name="T62" fmla="*/ 192 w 306"/>
                    <a:gd name="T63" fmla="*/ 54 h 252"/>
                    <a:gd name="T64" fmla="*/ 198 w 306"/>
                    <a:gd name="T65" fmla="*/ 54 h 252"/>
                    <a:gd name="T66" fmla="*/ 204 w 306"/>
                    <a:gd name="T67" fmla="*/ 48 h 252"/>
                    <a:gd name="T68" fmla="*/ 210 w 306"/>
                    <a:gd name="T69" fmla="*/ 48 h 252"/>
                    <a:gd name="T70" fmla="*/ 216 w 306"/>
                    <a:gd name="T71" fmla="*/ 42 h 252"/>
                    <a:gd name="T72" fmla="*/ 222 w 306"/>
                    <a:gd name="T73" fmla="*/ 42 h 252"/>
                    <a:gd name="T74" fmla="*/ 228 w 306"/>
                    <a:gd name="T75" fmla="*/ 36 h 252"/>
                    <a:gd name="T76" fmla="*/ 234 w 306"/>
                    <a:gd name="T77" fmla="*/ 36 h 252"/>
                    <a:gd name="T78" fmla="*/ 240 w 306"/>
                    <a:gd name="T79" fmla="*/ 30 h 252"/>
                    <a:gd name="T80" fmla="*/ 246 w 306"/>
                    <a:gd name="T81" fmla="*/ 30 h 252"/>
                    <a:gd name="T82" fmla="*/ 252 w 306"/>
                    <a:gd name="T83" fmla="*/ 24 h 252"/>
                    <a:gd name="T84" fmla="*/ 258 w 306"/>
                    <a:gd name="T85" fmla="*/ 24 h 252"/>
                    <a:gd name="T86" fmla="*/ 264 w 306"/>
                    <a:gd name="T87" fmla="*/ 18 h 252"/>
                    <a:gd name="T88" fmla="*/ 270 w 306"/>
                    <a:gd name="T89" fmla="*/ 18 h 252"/>
                    <a:gd name="T90" fmla="*/ 276 w 306"/>
                    <a:gd name="T91" fmla="*/ 18 h 252"/>
                    <a:gd name="T92" fmla="*/ 282 w 306"/>
                    <a:gd name="T93" fmla="*/ 12 h 252"/>
                    <a:gd name="T94" fmla="*/ 288 w 306"/>
                    <a:gd name="T95" fmla="*/ 12 h 252"/>
                    <a:gd name="T96" fmla="*/ 294 w 306"/>
                    <a:gd name="T97" fmla="*/ 6 h 252"/>
                    <a:gd name="T98" fmla="*/ 300 w 306"/>
                    <a:gd name="T99" fmla="*/ 6 h 252"/>
                    <a:gd name="T100" fmla="*/ 306 w 306"/>
                    <a:gd name="T101" fmla="*/ 6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06" h="252">
                      <a:moveTo>
                        <a:pt x="0" y="252"/>
                      </a:moveTo>
                      <a:lnTo>
                        <a:pt x="6" y="246"/>
                      </a:lnTo>
                      <a:lnTo>
                        <a:pt x="6" y="246"/>
                      </a:lnTo>
                      <a:lnTo>
                        <a:pt x="6" y="240"/>
                      </a:lnTo>
                      <a:lnTo>
                        <a:pt x="6" y="240"/>
                      </a:lnTo>
                      <a:lnTo>
                        <a:pt x="6" y="234"/>
                      </a:lnTo>
                      <a:lnTo>
                        <a:pt x="12" y="228"/>
                      </a:lnTo>
                      <a:lnTo>
                        <a:pt x="12" y="228"/>
                      </a:lnTo>
                      <a:lnTo>
                        <a:pt x="12" y="222"/>
                      </a:lnTo>
                      <a:lnTo>
                        <a:pt x="12" y="222"/>
                      </a:lnTo>
                      <a:lnTo>
                        <a:pt x="12" y="222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18" y="210"/>
                      </a:lnTo>
                      <a:lnTo>
                        <a:pt x="18" y="210"/>
                      </a:lnTo>
                      <a:lnTo>
                        <a:pt x="18" y="210"/>
                      </a:lnTo>
                      <a:lnTo>
                        <a:pt x="24" y="204"/>
                      </a:lnTo>
                      <a:lnTo>
                        <a:pt x="24" y="204"/>
                      </a:lnTo>
                      <a:lnTo>
                        <a:pt x="24" y="198"/>
                      </a:lnTo>
                      <a:lnTo>
                        <a:pt x="24" y="198"/>
                      </a:lnTo>
                      <a:lnTo>
                        <a:pt x="24" y="198"/>
                      </a:lnTo>
                      <a:lnTo>
                        <a:pt x="30" y="192"/>
                      </a:lnTo>
                      <a:lnTo>
                        <a:pt x="30" y="192"/>
                      </a:lnTo>
                      <a:lnTo>
                        <a:pt x="30" y="192"/>
                      </a:lnTo>
                      <a:lnTo>
                        <a:pt x="30" y="186"/>
                      </a:lnTo>
                      <a:lnTo>
                        <a:pt x="30" y="186"/>
                      </a:lnTo>
                      <a:lnTo>
                        <a:pt x="36" y="186"/>
                      </a:lnTo>
                      <a:lnTo>
                        <a:pt x="36" y="186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36" y="180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74"/>
                      </a:lnTo>
                      <a:lnTo>
                        <a:pt x="42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8"/>
                      </a:lnTo>
                      <a:lnTo>
                        <a:pt x="48" y="162"/>
                      </a:lnTo>
                      <a:lnTo>
                        <a:pt x="48" y="162"/>
                      </a:lnTo>
                      <a:lnTo>
                        <a:pt x="54" y="162"/>
                      </a:lnTo>
                      <a:lnTo>
                        <a:pt x="54" y="162"/>
                      </a:lnTo>
                      <a:lnTo>
                        <a:pt x="54" y="156"/>
                      </a:lnTo>
                      <a:lnTo>
                        <a:pt x="54" y="156"/>
                      </a:lnTo>
                      <a:lnTo>
                        <a:pt x="54" y="156"/>
                      </a:lnTo>
                      <a:lnTo>
                        <a:pt x="60" y="156"/>
                      </a:lnTo>
                      <a:lnTo>
                        <a:pt x="60" y="156"/>
                      </a:lnTo>
                      <a:lnTo>
                        <a:pt x="60" y="150"/>
                      </a:lnTo>
                      <a:lnTo>
                        <a:pt x="60" y="150"/>
                      </a:lnTo>
                      <a:lnTo>
                        <a:pt x="60" y="150"/>
                      </a:lnTo>
                      <a:lnTo>
                        <a:pt x="66" y="150"/>
                      </a:lnTo>
                      <a:lnTo>
                        <a:pt x="66" y="144"/>
                      </a:lnTo>
                      <a:lnTo>
                        <a:pt x="66" y="144"/>
                      </a:lnTo>
                      <a:lnTo>
                        <a:pt x="66" y="144"/>
                      </a:lnTo>
                      <a:lnTo>
                        <a:pt x="66" y="144"/>
                      </a:lnTo>
                      <a:lnTo>
                        <a:pt x="72" y="144"/>
                      </a:lnTo>
                      <a:lnTo>
                        <a:pt x="72" y="138"/>
                      </a:lnTo>
                      <a:lnTo>
                        <a:pt x="72" y="138"/>
                      </a:lnTo>
                      <a:lnTo>
                        <a:pt x="72" y="138"/>
                      </a:lnTo>
                      <a:lnTo>
                        <a:pt x="72" y="138"/>
                      </a:lnTo>
                      <a:lnTo>
                        <a:pt x="78" y="138"/>
                      </a:lnTo>
                      <a:lnTo>
                        <a:pt x="78" y="138"/>
                      </a:lnTo>
                      <a:lnTo>
                        <a:pt x="78" y="132"/>
                      </a:lnTo>
                      <a:lnTo>
                        <a:pt x="78" y="132"/>
                      </a:lnTo>
                      <a:lnTo>
                        <a:pt x="78" y="132"/>
                      </a:lnTo>
                      <a:lnTo>
                        <a:pt x="84" y="132"/>
                      </a:lnTo>
                      <a:lnTo>
                        <a:pt x="84" y="132"/>
                      </a:lnTo>
                      <a:lnTo>
                        <a:pt x="84" y="126"/>
                      </a:lnTo>
                      <a:lnTo>
                        <a:pt x="84" y="126"/>
                      </a:lnTo>
                      <a:lnTo>
                        <a:pt x="84" y="126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0" y="126"/>
                      </a:lnTo>
                      <a:lnTo>
                        <a:pt x="90" y="120"/>
                      </a:lnTo>
                      <a:lnTo>
                        <a:pt x="90" y="120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96" y="120"/>
                      </a:lnTo>
                      <a:lnTo>
                        <a:pt x="96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2" y="114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08" y="108"/>
                      </a:lnTo>
                      <a:lnTo>
                        <a:pt x="114" y="108"/>
                      </a:lnTo>
                      <a:lnTo>
                        <a:pt x="114" y="108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14" y="102"/>
                      </a:lnTo>
                      <a:lnTo>
                        <a:pt x="120" y="102"/>
                      </a:lnTo>
                      <a:lnTo>
                        <a:pt x="120" y="102"/>
                      </a:lnTo>
                      <a:lnTo>
                        <a:pt x="120" y="102"/>
                      </a:lnTo>
                      <a:lnTo>
                        <a:pt x="120" y="102"/>
                      </a:lnTo>
                      <a:lnTo>
                        <a:pt x="120" y="96"/>
                      </a:lnTo>
                      <a:lnTo>
                        <a:pt x="126" y="96"/>
                      </a:lnTo>
                      <a:lnTo>
                        <a:pt x="126" y="96"/>
                      </a:lnTo>
                      <a:lnTo>
                        <a:pt x="126" y="96"/>
                      </a:lnTo>
                      <a:lnTo>
                        <a:pt x="126" y="96"/>
                      </a:lnTo>
                      <a:lnTo>
                        <a:pt x="126" y="96"/>
                      </a:lnTo>
                      <a:lnTo>
                        <a:pt x="132" y="96"/>
                      </a:lnTo>
                      <a:lnTo>
                        <a:pt x="132" y="90"/>
                      </a:lnTo>
                      <a:lnTo>
                        <a:pt x="132" y="90"/>
                      </a:lnTo>
                      <a:lnTo>
                        <a:pt x="132" y="90"/>
                      </a:lnTo>
                      <a:lnTo>
                        <a:pt x="132" y="90"/>
                      </a:lnTo>
                      <a:lnTo>
                        <a:pt x="138" y="90"/>
                      </a:lnTo>
                      <a:lnTo>
                        <a:pt x="138" y="90"/>
                      </a:lnTo>
                      <a:lnTo>
                        <a:pt x="138" y="90"/>
                      </a:lnTo>
                      <a:lnTo>
                        <a:pt x="138" y="84"/>
                      </a:lnTo>
                      <a:lnTo>
                        <a:pt x="138" y="84"/>
                      </a:lnTo>
                      <a:lnTo>
                        <a:pt x="144" y="84"/>
                      </a:lnTo>
                      <a:lnTo>
                        <a:pt x="144" y="84"/>
                      </a:lnTo>
                      <a:lnTo>
                        <a:pt x="144" y="84"/>
                      </a:lnTo>
                      <a:lnTo>
                        <a:pt x="144" y="84"/>
                      </a:lnTo>
                      <a:lnTo>
                        <a:pt x="144" y="84"/>
                      </a:lnTo>
                      <a:lnTo>
                        <a:pt x="150" y="84"/>
                      </a:lnTo>
                      <a:lnTo>
                        <a:pt x="150" y="78"/>
                      </a:lnTo>
                      <a:lnTo>
                        <a:pt x="150" y="78"/>
                      </a:lnTo>
                      <a:lnTo>
                        <a:pt x="150" y="78"/>
                      </a:lnTo>
                      <a:lnTo>
                        <a:pt x="150" y="78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6" y="78"/>
                      </a:lnTo>
                      <a:lnTo>
                        <a:pt x="156" y="72"/>
                      </a:lnTo>
                      <a:lnTo>
                        <a:pt x="162" y="72"/>
                      </a:lnTo>
                      <a:lnTo>
                        <a:pt x="162" y="72"/>
                      </a:lnTo>
                      <a:lnTo>
                        <a:pt x="162" y="72"/>
                      </a:lnTo>
                      <a:lnTo>
                        <a:pt x="162" y="72"/>
                      </a:lnTo>
                      <a:lnTo>
                        <a:pt x="162" y="72"/>
                      </a:lnTo>
                      <a:lnTo>
                        <a:pt x="168" y="72"/>
                      </a:lnTo>
                      <a:lnTo>
                        <a:pt x="168" y="72"/>
                      </a:lnTo>
                      <a:lnTo>
                        <a:pt x="168" y="72"/>
                      </a:lnTo>
                      <a:lnTo>
                        <a:pt x="168" y="66"/>
                      </a:lnTo>
                      <a:lnTo>
                        <a:pt x="168" y="66"/>
                      </a:lnTo>
                      <a:lnTo>
                        <a:pt x="174" y="66"/>
                      </a:lnTo>
                      <a:lnTo>
                        <a:pt x="174" y="66"/>
                      </a:lnTo>
                      <a:lnTo>
                        <a:pt x="174" y="66"/>
                      </a:lnTo>
                      <a:lnTo>
                        <a:pt x="174" y="66"/>
                      </a:lnTo>
                      <a:lnTo>
                        <a:pt x="174" y="66"/>
                      </a:lnTo>
                      <a:lnTo>
                        <a:pt x="180" y="66"/>
                      </a:lnTo>
                      <a:lnTo>
                        <a:pt x="180" y="66"/>
                      </a:lnTo>
                      <a:lnTo>
                        <a:pt x="180" y="60"/>
                      </a:lnTo>
                      <a:lnTo>
                        <a:pt x="180" y="60"/>
                      </a:lnTo>
                      <a:lnTo>
                        <a:pt x="180" y="60"/>
                      </a:lnTo>
                      <a:lnTo>
                        <a:pt x="186" y="60"/>
                      </a:lnTo>
                      <a:lnTo>
                        <a:pt x="186" y="60"/>
                      </a:lnTo>
                      <a:lnTo>
                        <a:pt x="186" y="60"/>
                      </a:lnTo>
                      <a:lnTo>
                        <a:pt x="186" y="60"/>
                      </a:lnTo>
                      <a:lnTo>
                        <a:pt x="186" y="60"/>
                      </a:lnTo>
                      <a:lnTo>
                        <a:pt x="192" y="60"/>
                      </a:lnTo>
                      <a:lnTo>
                        <a:pt x="192" y="54"/>
                      </a:lnTo>
                      <a:lnTo>
                        <a:pt x="192" y="54"/>
                      </a:lnTo>
                      <a:lnTo>
                        <a:pt x="192" y="54"/>
                      </a:lnTo>
                      <a:lnTo>
                        <a:pt x="192" y="54"/>
                      </a:lnTo>
                      <a:lnTo>
                        <a:pt x="198" y="54"/>
                      </a:lnTo>
                      <a:lnTo>
                        <a:pt x="198" y="54"/>
                      </a:lnTo>
                      <a:lnTo>
                        <a:pt x="198" y="54"/>
                      </a:lnTo>
                      <a:lnTo>
                        <a:pt x="198" y="54"/>
                      </a:lnTo>
                      <a:lnTo>
                        <a:pt x="198" y="54"/>
                      </a:lnTo>
                      <a:lnTo>
                        <a:pt x="204" y="48"/>
                      </a:lnTo>
                      <a:lnTo>
                        <a:pt x="204" y="48"/>
                      </a:lnTo>
                      <a:lnTo>
                        <a:pt x="204" y="48"/>
                      </a:lnTo>
                      <a:lnTo>
                        <a:pt x="204" y="48"/>
                      </a:lnTo>
                      <a:lnTo>
                        <a:pt x="204" y="48"/>
                      </a:lnTo>
                      <a:lnTo>
                        <a:pt x="210" y="48"/>
                      </a:lnTo>
                      <a:lnTo>
                        <a:pt x="210" y="48"/>
                      </a:lnTo>
                      <a:lnTo>
                        <a:pt x="210" y="48"/>
                      </a:lnTo>
                      <a:lnTo>
                        <a:pt x="210" y="48"/>
                      </a:lnTo>
                      <a:lnTo>
                        <a:pt x="210" y="48"/>
                      </a:lnTo>
                      <a:lnTo>
                        <a:pt x="216" y="42"/>
                      </a:lnTo>
                      <a:lnTo>
                        <a:pt x="216" y="42"/>
                      </a:lnTo>
                      <a:lnTo>
                        <a:pt x="216" y="42"/>
                      </a:lnTo>
                      <a:lnTo>
                        <a:pt x="216" y="42"/>
                      </a:lnTo>
                      <a:lnTo>
                        <a:pt x="216" y="42"/>
                      </a:lnTo>
                      <a:lnTo>
                        <a:pt x="222" y="42"/>
                      </a:lnTo>
                      <a:lnTo>
                        <a:pt x="222" y="42"/>
                      </a:lnTo>
                      <a:lnTo>
                        <a:pt x="222" y="42"/>
                      </a:lnTo>
                      <a:lnTo>
                        <a:pt x="222" y="42"/>
                      </a:lnTo>
                      <a:lnTo>
                        <a:pt x="222" y="42"/>
                      </a:lnTo>
                      <a:lnTo>
                        <a:pt x="228" y="36"/>
                      </a:lnTo>
                      <a:lnTo>
                        <a:pt x="228" y="36"/>
                      </a:lnTo>
                      <a:lnTo>
                        <a:pt x="228" y="36"/>
                      </a:lnTo>
                      <a:lnTo>
                        <a:pt x="228" y="36"/>
                      </a:lnTo>
                      <a:lnTo>
                        <a:pt x="228" y="36"/>
                      </a:lnTo>
                      <a:lnTo>
                        <a:pt x="228" y="36"/>
                      </a:lnTo>
                      <a:lnTo>
                        <a:pt x="234" y="36"/>
                      </a:lnTo>
                      <a:lnTo>
                        <a:pt x="234" y="36"/>
                      </a:lnTo>
                      <a:lnTo>
                        <a:pt x="234" y="36"/>
                      </a:lnTo>
                      <a:lnTo>
                        <a:pt x="234" y="36"/>
                      </a:lnTo>
                      <a:lnTo>
                        <a:pt x="234" y="36"/>
                      </a:lnTo>
                      <a:lnTo>
                        <a:pt x="240" y="30"/>
                      </a:lnTo>
                      <a:lnTo>
                        <a:pt x="240" y="30"/>
                      </a:lnTo>
                      <a:lnTo>
                        <a:pt x="240" y="30"/>
                      </a:lnTo>
                      <a:lnTo>
                        <a:pt x="240" y="30"/>
                      </a:lnTo>
                      <a:lnTo>
                        <a:pt x="240" y="30"/>
                      </a:lnTo>
                      <a:lnTo>
                        <a:pt x="246" y="30"/>
                      </a:lnTo>
                      <a:lnTo>
                        <a:pt x="246" y="30"/>
                      </a:lnTo>
                      <a:lnTo>
                        <a:pt x="246" y="30"/>
                      </a:lnTo>
                      <a:lnTo>
                        <a:pt x="246" y="30"/>
                      </a:lnTo>
                      <a:lnTo>
                        <a:pt x="246" y="30"/>
                      </a:lnTo>
                      <a:lnTo>
                        <a:pt x="252" y="30"/>
                      </a:lnTo>
                      <a:lnTo>
                        <a:pt x="252" y="24"/>
                      </a:lnTo>
                      <a:lnTo>
                        <a:pt x="252" y="24"/>
                      </a:lnTo>
                      <a:lnTo>
                        <a:pt x="252" y="24"/>
                      </a:lnTo>
                      <a:lnTo>
                        <a:pt x="252" y="24"/>
                      </a:lnTo>
                      <a:lnTo>
                        <a:pt x="258" y="24"/>
                      </a:lnTo>
                      <a:lnTo>
                        <a:pt x="258" y="24"/>
                      </a:lnTo>
                      <a:lnTo>
                        <a:pt x="258" y="24"/>
                      </a:lnTo>
                      <a:lnTo>
                        <a:pt x="258" y="24"/>
                      </a:lnTo>
                      <a:lnTo>
                        <a:pt x="258" y="24"/>
                      </a:lnTo>
                      <a:lnTo>
                        <a:pt x="264" y="24"/>
                      </a:lnTo>
                      <a:lnTo>
                        <a:pt x="264" y="24"/>
                      </a:lnTo>
                      <a:lnTo>
                        <a:pt x="264" y="18"/>
                      </a:lnTo>
                      <a:lnTo>
                        <a:pt x="264" y="18"/>
                      </a:lnTo>
                      <a:lnTo>
                        <a:pt x="264" y="18"/>
                      </a:lnTo>
                      <a:lnTo>
                        <a:pt x="270" y="18"/>
                      </a:lnTo>
                      <a:lnTo>
                        <a:pt x="270" y="18"/>
                      </a:lnTo>
                      <a:lnTo>
                        <a:pt x="270" y="18"/>
                      </a:lnTo>
                      <a:lnTo>
                        <a:pt x="270" y="18"/>
                      </a:lnTo>
                      <a:lnTo>
                        <a:pt x="270" y="18"/>
                      </a:lnTo>
                      <a:lnTo>
                        <a:pt x="276" y="18"/>
                      </a:lnTo>
                      <a:lnTo>
                        <a:pt x="276" y="18"/>
                      </a:lnTo>
                      <a:lnTo>
                        <a:pt x="276" y="18"/>
                      </a:lnTo>
                      <a:lnTo>
                        <a:pt x="276" y="18"/>
                      </a:lnTo>
                      <a:lnTo>
                        <a:pt x="276" y="12"/>
                      </a:lnTo>
                      <a:lnTo>
                        <a:pt x="282" y="12"/>
                      </a:lnTo>
                      <a:lnTo>
                        <a:pt x="282" y="12"/>
                      </a:lnTo>
                      <a:lnTo>
                        <a:pt x="282" y="12"/>
                      </a:lnTo>
                      <a:lnTo>
                        <a:pt x="282" y="12"/>
                      </a:lnTo>
                      <a:lnTo>
                        <a:pt x="282" y="12"/>
                      </a:lnTo>
                      <a:lnTo>
                        <a:pt x="288" y="12"/>
                      </a:lnTo>
                      <a:lnTo>
                        <a:pt x="288" y="12"/>
                      </a:lnTo>
                      <a:lnTo>
                        <a:pt x="288" y="12"/>
                      </a:lnTo>
                      <a:lnTo>
                        <a:pt x="288" y="12"/>
                      </a:lnTo>
                      <a:lnTo>
                        <a:pt x="288" y="12"/>
                      </a:lnTo>
                      <a:lnTo>
                        <a:pt x="294" y="12"/>
                      </a:lnTo>
                      <a:lnTo>
                        <a:pt x="294" y="6"/>
                      </a:lnTo>
                      <a:lnTo>
                        <a:pt x="294" y="6"/>
                      </a:lnTo>
                      <a:lnTo>
                        <a:pt x="294" y="6"/>
                      </a:lnTo>
                      <a:lnTo>
                        <a:pt x="294" y="6"/>
                      </a:lnTo>
                      <a:lnTo>
                        <a:pt x="300" y="6"/>
                      </a:lnTo>
                      <a:lnTo>
                        <a:pt x="300" y="6"/>
                      </a:lnTo>
                      <a:lnTo>
                        <a:pt x="300" y="6"/>
                      </a:lnTo>
                      <a:lnTo>
                        <a:pt x="300" y="6"/>
                      </a:lnTo>
                      <a:lnTo>
                        <a:pt x="300" y="6"/>
                      </a:lnTo>
                      <a:lnTo>
                        <a:pt x="306" y="6"/>
                      </a:lnTo>
                      <a:lnTo>
                        <a:pt x="306" y="6"/>
                      </a:lnTo>
                      <a:lnTo>
                        <a:pt x="306" y="6"/>
                      </a:lnTo>
                      <a:lnTo>
                        <a:pt x="306" y="0"/>
                      </a:lnTo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50186" name="Freeform 10"/>
                <p:cNvSpPr>
                  <a:spLocks/>
                </p:cNvSpPr>
                <p:nvPr/>
              </p:nvSpPr>
              <p:spPr bwMode="auto">
                <a:xfrm>
                  <a:off x="3246" y="1695"/>
                  <a:ext cx="282" cy="84"/>
                </a:xfrm>
                <a:custGeom>
                  <a:avLst/>
                  <a:gdLst>
                    <a:gd name="T0" fmla="*/ 6 w 282"/>
                    <a:gd name="T1" fmla="*/ 84 h 84"/>
                    <a:gd name="T2" fmla="*/ 12 w 282"/>
                    <a:gd name="T3" fmla="*/ 84 h 84"/>
                    <a:gd name="T4" fmla="*/ 12 w 282"/>
                    <a:gd name="T5" fmla="*/ 84 h 84"/>
                    <a:gd name="T6" fmla="*/ 18 w 282"/>
                    <a:gd name="T7" fmla="*/ 78 h 84"/>
                    <a:gd name="T8" fmla="*/ 24 w 282"/>
                    <a:gd name="T9" fmla="*/ 78 h 84"/>
                    <a:gd name="T10" fmla="*/ 30 w 282"/>
                    <a:gd name="T11" fmla="*/ 78 h 84"/>
                    <a:gd name="T12" fmla="*/ 36 w 282"/>
                    <a:gd name="T13" fmla="*/ 72 h 84"/>
                    <a:gd name="T14" fmla="*/ 36 w 282"/>
                    <a:gd name="T15" fmla="*/ 72 h 84"/>
                    <a:gd name="T16" fmla="*/ 42 w 282"/>
                    <a:gd name="T17" fmla="*/ 72 h 84"/>
                    <a:gd name="T18" fmla="*/ 48 w 282"/>
                    <a:gd name="T19" fmla="*/ 72 h 84"/>
                    <a:gd name="T20" fmla="*/ 54 w 282"/>
                    <a:gd name="T21" fmla="*/ 66 h 84"/>
                    <a:gd name="T22" fmla="*/ 60 w 282"/>
                    <a:gd name="T23" fmla="*/ 66 h 84"/>
                    <a:gd name="T24" fmla="*/ 60 w 282"/>
                    <a:gd name="T25" fmla="*/ 66 h 84"/>
                    <a:gd name="T26" fmla="*/ 66 w 282"/>
                    <a:gd name="T27" fmla="*/ 60 h 84"/>
                    <a:gd name="T28" fmla="*/ 72 w 282"/>
                    <a:gd name="T29" fmla="*/ 60 h 84"/>
                    <a:gd name="T30" fmla="*/ 78 w 282"/>
                    <a:gd name="T31" fmla="*/ 60 h 84"/>
                    <a:gd name="T32" fmla="*/ 84 w 282"/>
                    <a:gd name="T33" fmla="*/ 60 h 84"/>
                    <a:gd name="T34" fmla="*/ 84 w 282"/>
                    <a:gd name="T35" fmla="*/ 54 h 84"/>
                    <a:gd name="T36" fmla="*/ 90 w 282"/>
                    <a:gd name="T37" fmla="*/ 54 h 84"/>
                    <a:gd name="T38" fmla="*/ 96 w 282"/>
                    <a:gd name="T39" fmla="*/ 54 h 84"/>
                    <a:gd name="T40" fmla="*/ 102 w 282"/>
                    <a:gd name="T41" fmla="*/ 54 h 84"/>
                    <a:gd name="T42" fmla="*/ 108 w 282"/>
                    <a:gd name="T43" fmla="*/ 48 h 84"/>
                    <a:gd name="T44" fmla="*/ 108 w 282"/>
                    <a:gd name="T45" fmla="*/ 48 h 84"/>
                    <a:gd name="T46" fmla="*/ 114 w 282"/>
                    <a:gd name="T47" fmla="*/ 48 h 84"/>
                    <a:gd name="T48" fmla="*/ 120 w 282"/>
                    <a:gd name="T49" fmla="*/ 48 h 84"/>
                    <a:gd name="T50" fmla="*/ 126 w 282"/>
                    <a:gd name="T51" fmla="*/ 42 h 84"/>
                    <a:gd name="T52" fmla="*/ 132 w 282"/>
                    <a:gd name="T53" fmla="*/ 42 h 84"/>
                    <a:gd name="T54" fmla="*/ 132 w 282"/>
                    <a:gd name="T55" fmla="*/ 42 h 84"/>
                    <a:gd name="T56" fmla="*/ 138 w 282"/>
                    <a:gd name="T57" fmla="*/ 42 h 84"/>
                    <a:gd name="T58" fmla="*/ 144 w 282"/>
                    <a:gd name="T59" fmla="*/ 36 h 84"/>
                    <a:gd name="T60" fmla="*/ 150 w 282"/>
                    <a:gd name="T61" fmla="*/ 36 h 84"/>
                    <a:gd name="T62" fmla="*/ 156 w 282"/>
                    <a:gd name="T63" fmla="*/ 36 h 84"/>
                    <a:gd name="T64" fmla="*/ 156 w 282"/>
                    <a:gd name="T65" fmla="*/ 36 h 84"/>
                    <a:gd name="T66" fmla="*/ 162 w 282"/>
                    <a:gd name="T67" fmla="*/ 30 h 84"/>
                    <a:gd name="T68" fmla="*/ 168 w 282"/>
                    <a:gd name="T69" fmla="*/ 30 h 84"/>
                    <a:gd name="T70" fmla="*/ 174 w 282"/>
                    <a:gd name="T71" fmla="*/ 30 h 84"/>
                    <a:gd name="T72" fmla="*/ 174 w 282"/>
                    <a:gd name="T73" fmla="*/ 30 h 84"/>
                    <a:gd name="T74" fmla="*/ 180 w 282"/>
                    <a:gd name="T75" fmla="*/ 24 h 84"/>
                    <a:gd name="T76" fmla="*/ 186 w 282"/>
                    <a:gd name="T77" fmla="*/ 24 h 84"/>
                    <a:gd name="T78" fmla="*/ 192 w 282"/>
                    <a:gd name="T79" fmla="*/ 24 h 84"/>
                    <a:gd name="T80" fmla="*/ 198 w 282"/>
                    <a:gd name="T81" fmla="*/ 24 h 84"/>
                    <a:gd name="T82" fmla="*/ 198 w 282"/>
                    <a:gd name="T83" fmla="*/ 18 h 84"/>
                    <a:gd name="T84" fmla="*/ 204 w 282"/>
                    <a:gd name="T85" fmla="*/ 18 h 84"/>
                    <a:gd name="T86" fmla="*/ 210 w 282"/>
                    <a:gd name="T87" fmla="*/ 18 h 84"/>
                    <a:gd name="T88" fmla="*/ 216 w 282"/>
                    <a:gd name="T89" fmla="*/ 18 h 84"/>
                    <a:gd name="T90" fmla="*/ 222 w 282"/>
                    <a:gd name="T91" fmla="*/ 18 h 84"/>
                    <a:gd name="T92" fmla="*/ 222 w 282"/>
                    <a:gd name="T93" fmla="*/ 12 h 84"/>
                    <a:gd name="T94" fmla="*/ 228 w 282"/>
                    <a:gd name="T95" fmla="*/ 12 h 84"/>
                    <a:gd name="T96" fmla="*/ 234 w 282"/>
                    <a:gd name="T97" fmla="*/ 12 h 84"/>
                    <a:gd name="T98" fmla="*/ 240 w 282"/>
                    <a:gd name="T99" fmla="*/ 12 h 84"/>
                    <a:gd name="T100" fmla="*/ 246 w 282"/>
                    <a:gd name="T101" fmla="*/ 6 h 84"/>
                    <a:gd name="T102" fmla="*/ 246 w 282"/>
                    <a:gd name="T103" fmla="*/ 6 h 84"/>
                    <a:gd name="T104" fmla="*/ 252 w 282"/>
                    <a:gd name="T105" fmla="*/ 6 h 84"/>
                    <a:gd name="T106" fmla="*/ 258 w 282"/>
                    <a:gd name="T107" fmla="*/ 6 h 84"/>
                    <a:gd name="T108" fmla="*/ 264 w 282"/>
                    <a:gd name="T109" fmla="*/ 6 h 84"/>
                    <a:gd name="T110" fmla="*/ 270 w 282"/>
                    <a:gd name="T111" fmla="*/ 0 h 84"/>
                    <a:gd name="T112" fmla="*/ 270 w 282"/>
                    <a:gd name="T113" fmla="*/ 0 h 84"/>
                    <a:gd name="T114" fmla="*/ 276 w 282"/>
                    <a:gd name="T115" fmla="*/ 0 h 84"/>
                    <a:gd name="T116" fmla="*/ 282 w 282"/>
                    <a:gd name="T117" fmla="*/ 0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282" h="84">
                      <a:moveTo>
                        <a:pt x="0" y="84"/>
                      </a:moveTo>
                      <a:lnTo>
                        <a:pt x="0" y="84"/>
                      </a:lnTo>
                      <a:lnTo>
                        <a:pt x="6" y="84"/>
                      </a:lnTo>
                      <a:lnTo>
                        <a:pt x="6" y="84"/>
                      </a:lnTo>
                      <a:lnTo>
                        <a:pt x="6" y="84"/>
                      </a:lnTo>
                      <a:lnTo>
                        <a:pt x="6" y="84"/>
                      </a:lnTo>
                      <a:lnTo>
                        <a:pt x="6" y="84"/>
                      </a:lnTo>
                      <a:lnTo>
                        <a:pt x="12" y="84"/>
                      </a:lnTo>
                      <a:lnTo>
                        <a:pt x="12" y="84"/>
                      </a:lnTo>
                      <a:lnTo>
                        <a:pt x="12" y="84"/>
                      </a:lnTo>
                      <a:lnTo>
                        <a:pt x="12" y="84"/>
                      </a:lnTo>
                      <a:lnTo>
                        <a:pt x="12" y="84"/>
                      </a:lnTo>
                      <a:lnTo>
                        <a:pt x="18" y="84"/>
                      </a:lnTo>
                      <a:lnTo>
                        <a:pt x="18" y="78"/>
                      </a:lnTo>
                      <a:lnTo>
                        <a:pt x="18" y="78"/>
                      </a:lnTo>
                      <a:lnTo>
                        <a:pt x="18" y="78"/>
                      </a:lnTo>
                      <a:lnTo>
                        <a:pt x="18" y="78"/>
                      </a:lnTo>
                      <a:lnTo>
                        <a:pt x="24" y="78"/>
                      </a:lnTo>
                      <a:lnTo>
                        <a:pt x="24" y="78"/>
                      </a:lnTo>
                      <a:lnTo>
                        <a:pt x="24" y="78"/>
                      </a:lnTo>
                      <a:lnTo>
                        <a:pt x="24" y="78"/>
                      </a:lnTo>
                      <a:lnTo>
                        <a:pt x="24" y="78"/>
                      </a:lnTo>
                      <a:lnTo>
                        <a:pt x="30" y="78"/>
                      </a:lnTo>
                      <a:lnTo>
                        <a:pt x="30" y="78"/>
                      </a:lnTo>
                      <a:lnTo>
                        <a:pt x="30" y="78"/>
                      </a:lnTo>
                      <a:lnTo>
                        <a:pt x="30" y="78"/>
                      </a:lnTo>
                      <a:lnTo>
                        <a:pt x="30" y="78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36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2" y="72"/>
                      </a:lnTo>
                      <a:lnTo>
                        <a:pt x="48" y="72"/>
                      </a:lnTo>
                      <a:lnTo>
                        <a:pt x="48" y="72"/>
                      </a:lnTo>
                      <a:lnTo>
                        <a:pt x="48" y="72"/>
                      </a:lnTo>
                      <a:lnTo>
                        <a:pt x="48" y="66"/>
                      </a:lnTo>
                      <a:lnTo>
                        <a:pt x="48" y="66"/>
                      </a:lnTo>
                      <a:lnTo>
                        <a:pt x="54" y="66"/>
                      </a:lnTo>
                      <a:lnTo>
                        <a:pt x="54" y="66"/>
                      </a:lnTo>
                      <a:lnTo>
                        <a:pt x="54" y="66"/>
                      </a:lnTo>
                      <a:lnTo>
                        <a:pt x="54" y="66"/>
                      </a:lnTo>
                      <a:lnTo>
                        <a:pt x="54" y="66"/>
                      </a:lnTo>
                      <a:lnTo>
                        <a:pt x="60" y="66"/>
                      </a:lnTo>
                      <a:lnTo>
                        <a:pt x="60" y="66"/>
                      </a:lnTo>
                      <a:lnTo>
                        <a:pt x="60" y="66"/>
                      </a:lnTo>
                      <a:lnTo>
                        <a:pt x="60" y="66"/>
                      </a:lnTo>
                      <a:lnTo>
                        <a:pt x="60" y="66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66" y="66"/>
                      </a:lnTo>
                      <a:lnTo>
                        <a:pt x="66" y="60"/>
                      </a:lnTo>
                      <a:lnTo>
                        <a:pt x="66" y="60"/>
                      </a:lnTo>
                      <a:lnTo>
                        <a:pt x="72" y="60"/>
                      </a:lnTo>
                      <a:lnTo>
                        <a:pt x="72" y="60"/>
                      </a:lnTo>
                      <a:lnTo>
                        <a:pt x="72" y="60"/>
                      </a:lnTo>
                      <a:lnTo>
                        <a:pt x="72" y="60"/>
                      </a:lnTo>
                      <a:lnTo>
                        <a:pt x="72" y="60"/>
                      </a:lnTo>
                      <a:lnTo>
                        <a:pt x="78" y="60"/>
                      </a:lnTo>
                      <a:lnTo>
                        <a:pt x="78" y="60"/>
                      </a:lnTo>
                      <a:lnTo>
                        <a:pt x="78" y="60"/>
                      </a:lnTo>
                      <a:lnTo>
                        <a:pt x="78" y="60"/>
                      </a:lnTo>
                      <a:lnTo>
                        <a:pt x="78" y="60"/>
                      </a:lnTo>
                      <a:lnTo>
                        <a:pt x="84" y="60"/>
                      </a:lnTo>
                      <a:lnTo>
                        <a:pt x="84" y="60"/>
                      </a:lnTo>
                      <a:lnTo>
                        <a:pt x="84" y="54"/>
                      </a:lnTo>
                      <a:lnTo>
                        <a:pt x="84" y="54"/>
                      </a:lnTo>
                      <a:lnTo>
                        <a:pt x="84" y="54"/>
                      </a:lnTo>
                      <a:lnTo>
                        <a:pt x="90" y="54"/>
                      </a:lnTo>
                      <a:lnTo>
                        <a:pt x="90" y="54"/>
                      </a:lnTo>
                      <a:lnTo>
                        <a:pt x="90" y="54"/>
                      </a:lnTo>
                      <a:lnTo>
                        <a:pt x="90" y="54"/>
                      </a:lnTo>
                      <a:lnTo>
                        <a:pt x="90" y="54"/>
                      </a:lnTo>
                      <a:lnTo>
                        <a:pt x="96" y="54"/>
                      </a:lnTo>
                      <a:lnTo>
                        <a:pt x="96" y="54"/>
                      </a:lnTo>
                      <a:lnTo>
                        <a:pt x="96" y="54"/>
                      </a:lnTo>
                      <a:lnTo>
                        <a:pt x="96" y="54"/>
                      </a:lnTo>
                      <a:lnTo>
                        <a:pt x="96" y="54"/>
                      </a:lnTo>
                      <a:lnTo>
                        <a:pt x="102" y="54"/>
                      </a:lnTo>
                      <a:lnTo>
                        <a:pt x="102" y="54"/>
                      </a:lnTo>
                      <a:lnTo>
                        <a:pt x="102" y="48"/>
                      </a:lnTo>
                      <a:lnTo>
                        <a:pt x="102" y="48"/>
                      </a:lnTo>
                      <a:lnTo>
                        <a:pt x="102" y="48"/>
                      </a:lnTo>
                      <a:lnTo>
                        <a:pt x="108" y="48"/>
                      </a:lnTo>
                      <a:lnTo>
                        <a:pt x="108" y="48"/>
                      </a:lnTo>
                      <a:lnTo>
                        <a:pt x="108" y="48"/>
                      </a:lnTo>
                      <a:lnTo>
                        <a:pt x="108" y="48"/>
                      </a:lnTo>
                      <a:lnTo>
                        <a:pt x="108" y="48"/>
                      </a:lnTo>
                      <a:lnTo>
                        <a:pt x="114" y="48"/>
                      </a:lnTo>
                      <a:lnTo>
                        <a:pt x="114" y="48"/>
                      </a:lnTo>
                      <a:lnTo>
                        <a:pt x="114" y="48"/>
                      </a:lnTo>
                      <a:lnTo>
                        <a:pt x="114" y="48"/>
                      </a:lnTo>
                      <a:lnTo>
                        <a:pt x="114" y="48"/>
                      </a:lnTo>
                      <a:lnTo>
                        <a:pt x="120" y="48"/>
                      </a:lnTo>
                      <a:lnTo>
                        <a:pt x="120" y="48"/>
                      </a:lnTo>
                      <a:lnTo>
                        <a:pt x="120" y="48"/>
                      </a:lnTo>
                      <a:lnTo>
                        <a:pt x="120" y="42"/>
                      </a:lnTo>
                      <a:lnTo>
                        <a:pt x="120" y="42"/>
                      </a:lnTo>
                      <a:lnTo>
                        <a:pt x="126" y="42"/>
                      </a:lnTo>
                      <a:lnTo>
                        <a:pt x="126" y="42"/>
                      </a:lnTo>
                      <a:lnTo>
                        <a:pt x="126" y="42"/>
                      </a:lnTo>
                      <a:lnTo>
                        <a:pt x="126" y="42"/>
                      </a:lnTo>
                      <a:lnTo>
                        <a:pt x="126" y="42"/>
                      </a:lnTo>
                      <a:lnTo>
                        <a:pt x="132" y="42"/>
                      </a:lnTo>
                      <a:lnTo>
                        <a:pt x="132" y="42"/>
                      </a:lnTo>
                      <a:lnTo>
                        <a:pt x="132" y="42"/>
                      </a:lnTo>
                      <a:lnTo>
                        <a:pt x="132" y="42"/>
                      </a:lnTo>
                      <a:lnTo>
                        <a:pt x="132" y="42"/>
                      </a:lnTo>
                      <a:lnTo>
                        <a:pt x="138" y="42"/>
                      </a:lnTo>
                      <a:lnTo>
                        <a:pt x="138" y="42"/>
                      </a:lnTo>
                      <a:lnTo>
                        <a:pt x="138" y="42"/>
                      </a:lnTo>
                      <a:lnTo>
                        <a:pt x="138" y="42"/>
                      </a:lnTo>
                      <a:lnTo>
                        <a:pt x="138" y="36"/>
                      </a:lnTo>
                      <a:lnTo>
                        <a:pt x="144" y="36"/>
                      </a:lnTo>
                      <a:lnTo>
                        <a:pt x="144" y="36"/>
                      </a:lnTo>
                      <a:lnTo>
                        <a:pt x="144" y="36"/>
                      </a:lnTo>
                      <a:lnTo>
                        <a:pt x="144" y="36"/>
                      </a:lnTo>
                      <a:lnTo>
                        <a:pt x="144" y="36"/>
                      </a:lnTo>
                      <a:lnTo>
                        <a:pt x="150" y="36"/>
                      </a:lnTo>
                      <a:lnTo>
                        <a:pt x="150" y="36"/>
                      </a:lnTo>
                      <a:lnTo>
                        <a:pt x="150" y="36"/>
                      </a:lnTo>
                      <a:lnTo>
                        <a:pt x="150" y="36"/>
                      </a:lnTo>
                      <a:lnTo>
                        <a:pt x="150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56" y="36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2" y="30"/>
                      </a:lnTo>
                      <a:lnTo>
                        <a:pt x="168" y="30"/>
                      </a:lnTo>
                      <a:lnTo>
                        <a:pt x="168" y="30"/>
                      </a:lnTo>
                      <a:lnTo>
                        <a:pt x="168" y="30"/>
                      </a:lnTo>
                      <a:lnTo>
                        <a:pt x="168" y="30"/>
                      </a:lnTo>
                      <a:lnTo>
                        <a:pt x="168" y="30"/>
                      </a:lnTo>
                      <a:lnTo>
                        <a:pt x="174" y="30"/>
                      </a:lnTo>
                      <a:lnTo>
                        <a:pt x="174" y="30"/>
                      </a:lnTo>
                      <a:lnTo>
                        <a:pt x="174" y="30"/>
                      </a:lnTo>
                      <a:lnTo>
                        <a:pt x="174" y="30"/>
                      </a:lnTo>
                      <a:lnTo>
                        <a:pt x="174" y="30"/>
                      </a:lnTo>
                      <a:lnTo>
                        <a:pt x="180" y="30"/>
                      </a:lnTo>
                      <a:lnTo>
                        <a:pt x="180" y="24"/>
                      </a:lnTo>
                      <a:lnTo>
                        <a:pt x="180" y="24"/>
                      </a:lnTo>
                      <a:lnTo>
                        <a:pt x="180" y="24"/>
                      </a:lnTo>
                      <a:lnTo>
                        <a:pt x="180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86" y="24"/>
                      </a:lnTo>
                      <a:lnTo>
                        <a:pt x="192" y="24"/>
                      </a:lnTo>
                      <a:lnTo>
                        <a:pt x="192" y="24"/>
                      </a:lnTo>
                      <a:lnTo>
                        <a:pt x="192" y="24"/>
                      </a:lnTo>
                      <a:lnTo>
                        <a:pt x="192" y="24"/>
                      </a:lnTo>
                      <a:lnTo>
                        <a:pt x="192" y="24"/>
                      </a:lnTo>
                      <a:lnTo>
                        <a:pt x="198" y="24"/>
                      </a:lnTo>
                      <a:lnTo>
                        <a:pt x="198" y="24"/>
                      </a:lnTo>
                      <a:lnTo>
                        <a:pt x="198" y="24"/>
                      </a:lnTo>
                      <a:lnTo>
                        <a:pt x="198" y="18"/>
                      </a:lnTo>
                      <a:lnTo>
                        <a:pt x="198" y="18"/>
                      </a:lnTo>
                      <a:lnTo>
                        <a:pt x="204" y="18"/>
                      </a:lnTo>
                      <a:lnTo>
                        <a:pt x="204" y="18"/>
                      </a:lnTo>
                      <a:lnTo>
                        <a:pt x="204" y="18"/>
                      </a:lnTo>
                      <a:lnTo>
                        <a:pt x="204" y="18"/>
                      </a:lnTo>
                      <a:lnTo>
                        <a:pt x="204" y="18"/>
                      </a:lnTo>
                      <a:lnTo>
                        <a:pt x="210" y="18"/>
                      </a:lnTo>
                      <a:lnTo>
                        <a:pt x="210" y="18"/>
                      </a:lnTo>
                      <a:lnTo>
                        <a:pt x="210" y="18"/>
                      </a:lnTo>
                      <a:lnTo>
                        <a:pt x="210" y="18"/>
                      </a:lnTo>
                      <a:lnTo>
                        <a:pt x="210" y="18"/>
                      </a:lnTo>
                      <a:lnTo>
                        <a:pt x="216" y="18"/>
                      </a:lnTo>
                      <a:lnTo>
                        <a:pt x="216" y="18"/>
                      </a:lnTo>
                      <a:lnTo>
                        <a:pt x="216" y="18"/>
                      </a:lnTo>
                      <a:lnTo>
                        <a:pt x="216" y="18"/>
                      </a:lnTo>
                      <a:lnTo>
                        <a:pt x="216" y="18"/>
                      </a:lnTo>
                      <a:lnTo>
                        <a:pt x="222" y="18"/>
                      </a:lnTo>
                      <a:lnTo>
                        <a:pt x="222" y="12"/>
                      </a:lnTo>
                      <a:lnTo>
                        <a:pt x="222" y="12"/>
                      </a:lnTo>
                      <a:lnTo>
                        <a:pt x="222" y="12"/>
                      </a:lnTo>
                      <a:lnTo>
                        <a:pt x="222" y="12"/>
                      </a:lnTo>
                      <a:lnTo>
                        <a:pt x="228" y="12"/>
                      </a:lnTo>
                      <a:lnTo>
                        <a:pt x="228" y="12"/>
                      </a:lnTo>
                      <a:lnTo>
                        <a:pt x="228" y="12"/>
                      </a:lnTo>
                      <a:lnTo>
                        <a:pt x="228" y="12"/>
                      </a:lnTo>
                      <a:lnTo>
                        <a:pt x="228" y="12"/>
                      </a:lnTo>
                      <a:lnTo>
                        <a:pt x="234" y="12"/>
                      </a:lnTo>
                      <a:lnTo>
                        <a:pt x="234" y="12"/>
                      </a:lnTo>
                      <a:lnTo>
                        <a:pt x="234" y="12"/>
                      </a:lnTo>
                      <a:lnTo>
                        <a:pt x="234" y="12"/>
                      </a:lnTo>
                      <a:lnTo>
                        <a:pt x="234" y="12"/>
                      </a:lnTo>
                      <a:lnTo>
                        <a:pt x="240" y="12"/>
                      </a:lnTo>
                      <a:lnTo>
                        <a:pt x="240" y="12"/>
                      </a:lnTo>
                      <a:lnTo>
                        <a:pt x="240" y="12"/>
                      </a:lnTo>
                      <a:lnTo>
                        <a:pt x="240" y="12"/>
                      </a:lnTo>
                      <a:lnTo>
                        <a:pt x="240" y="12"/>
                      </a:lnTo>
                      <a:lnTo>
                        <a:pt x="246" y="6"/>
                      </a:lnTo>
                      <a:lnTo>
                        <a:pt x="246" y="6"/>
                      </a:lnTo>
                      <a:lnTo>
                        <a:pt x="246" y="6"/>
                      </a:lnTo>
                      <a:lnTo>
                        <a:pt x="246" y="6"/>
                      </a:lnTo>
                      <a:lnTo>
                        <a:pt x="246" y="6"/>
                      </a:lnTo>
                      <a:lnTo>
                        <a:pt x="252" y="6"/>
                      </a:lnTo>
                      <a:lnTo>
                        <a:pt x="252" y="6"/>
                      </a:lnTo>
                      <a:lnTo>
                        <a:pt x="252" y="6"/>
                      </a:lnTo>
                      <a:lnTo>
                        <a:pt x="252" y="6"/>
                      </a:lnTo>
                      <a:lnTo>
                        <a:pt x="252" y="6"/>
                      </a:lnTo>
                      <a:lnTo>
                        <a:pt x="258" y="6"/>
                      </a:lnTo>
                      <a:lnTo>
                        <a:pt x="258" y="6"/>
                      </a:lnTo>
                      <a:lnTo>
                        <a:pt x="258" y="6"/>
                      </a:lnTo>
                      <a:lnTo>
                        <a:pt x="258" y="6"/>
                      </a:lnTo>
                      <a:lnTo>
                        <a:pt x="258" y="6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64" y="0"/>
                      </a:lnTo>
                      <a:lnTo>
                        <a:pt x="264" y="0"/>
                      </a:lnTo>
                      <a:lnTo>
                        <a:pt x="270" y="0"/>
                      </a:lnTo>
                      <a:lnTo>
                        <a:pt x="270" y="0"/>
                      </a:lnTo>
                      <a:lnTo>
                        <a:pt x="270" y="0"/>
                      </a:lnTo>
                      <a:lnTo>
                        <a:pt x="270" y="0"/>
                      </a:lnTo>
                      <a:lnTo>
                        <a:pt x="270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82" y="0"/>
                      </a:lnTo>
                      <a:lnTo>
                        <a:pt x="282" y="0"/>
                      </a:lnTo>
                      <a:lnTo>
                        <a:pt x="282" y="0"/>
                      </a:lnTo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aphicFrame>
            <p:nvGraphicFramePr>
              <p:cNvPr id="50187" name="Object 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28" y="3106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5536" name="Equation" r:id="rId3" imgW="215640" imgH="228600" progId="Equation.3">
                      <p:embed/>
                    </p:oleObj>
                  </mc:Choice>
                  <mc:Fallback>
                    <p:oleObj name="Equation" r:id="rId3" imgW="215640" imgH="228600" progId="Equation.3">
                      <p:embed/>
                      <p:pic>
                        <p:nvPicPr>
                          <p:cNvPr id="50187" name="Object 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3106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0188" name="Object 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08" y="2222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45537" name="Equation" r:id="rId5" imgW="241200" imgH="304560" progId="Equation.3">
                      <p:embed/>
                    </p:oleObj>
                  </mc:Choice>
                  <mc:Fallback>
                    <p:oleObj name="Equation" r:id="rId5" imgW="241200" imgH="304560" progId="Equation.3">
                      <p:embed/>
                      <p:pic>
                        <p:nvPicPr>
                          <p:cNvPr id="50188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8" y="2222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0189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368" y="306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5538" name="Equation" r:id="rId7" imgW="304560" imgH="317160" progId="Equation.3">
                    <p:embed/>
                  </p:oleObj>
                </mc:Choice>
                <mc:Fallback>
                  <p:oleObj name="Equation" r:id="rId7" imgW="304560" imgH="317160" progId="Equation.3">
                    <p:embed/>
                    <p:pic>
                      <p:nvPicPr>
                        <p:cNvPr id="50189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8" y="306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190" name="Object 14"/>
          <p:cNvGraphicFramePr>
            <a:graphicFrameLocks noChangeAspect="1"/>
          </p:cNvGraphicFramePr>
          <p:nvPr>
            <p:extLst/>
          </p:nvPr>
        </p:nvGraphicFramePr>
        <p:xfrm>
          <a:off x="9613900" y="5080000"/>
          <a:ext cx="139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39" name="Equation" r:id="rId9" imgW="139680" imgH="304560" progId="Equation.3">
                  <p:embed/>
                </p:oleObj>
              </mc:Choice>
              <mc:Fallback>
                <p:oleObj name="Equation" r:id="rId9" imgW="139680" imgH="304560" progId="Equation.3">
                  <p:embed/>
                  <p:pic>
                    <p:nvPicPr>
                      <p:cNvPr id="501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13900" y="5080000"/>
                        <a:ext cx="1397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>
            <p:extLst/>
          </p:nvPr>
        </p:nvGraphicFramePr>
        <p:xfrm>
          <a:off x="7742238" y="4705350"/>
          <a:ext cx="406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0" name="Equation" r:id="rId11" imgW="406080" imgH="304560" progId="Equation.3">
                  <p:embed/>
                </p:oleObj>
              </mc:Choice>
              <mc:Fallback>
                <p:oleObj name="Equation" r:id="rId11" imgW="406080" imgH="304560" progId="Equation.3">
                  <p:embed/>
                  <p:pic>
                    <p:nvPicPr>
                      <p:cNvPr id="50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2238" y="4705350"/>
                        <a:ext cx="406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845550" y="4175125"/>
            <a:ext cx="83820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50193" name="Object 17"/>
          <p:cNvGraphicFramePr>
            <a:graphicFrameLocks noChangeAspect="1"/>
          </p:cNvGraphicFramePr>
          <p:nvPr>
            <p:extLst/>
          </p:nvPr>
        </p:nvGraphicFramePr>
        <p:xfrm>
          <a:off x="8623300" y="4019550"/>
          <a:ext cx="1397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1" name="Equation" r:id="rId13" imgW="139680" imgH="304560" progId="Equation.3">
                  <p:embed/>
                </p:oleObj>
              </mc:Choice>
              <mc:Fallback>
                <p:oleObj name="Equation" r:id="rId13" imgW="139680" imgH="304560" progId="Equation.3">
                  <p:embed/>
                  <p:pic>
                    <p:nvPicPr>
                      <p:cNvPr id="501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3300" y="4019550"/>
                        <a:ext cx="1397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4" name="Object 18"/>
          <p:cNvGraphicFramePr>
            <a:graphicFrameLocks noChangeAspect="1"/>
          </p:cNvGraphicFramePr>
          <p:nvPr>
            <p:extLst/>
          </p:nvPr>
        </p:nvGraphicFramePr>
        <p:xfrm>
          <a:off x="8890000" y="5772150"/>
          <a:ext cx="406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2" name="Equation" r:id="rId15" imgW="406080" imgH="304560" progId="Equation.3">
                  <p:embed/>
                </p:oleObj>
              </mc:Choice>
              <mc:Fallback>
                <p:oleObj name="Equation" r:id="rId15" imgW="406080" imgH="304560" progId="Equation.3">
                  <p:embed/>
                  <p:pic>
                    <p:nvPicPr>
                      <p:cNvPr id="50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0" y="5772150"/>
                        <a:ext cx="406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5" name="Line 19"/>
          <p:cNvSpPr>
            <a:spLocks noChangeShapeType="1"/>
          </p:cNvSpPr>
          <p:nvPr/>
        </p:nvSpPr>
        <p:spPr bwMode="auto">
          <a:xfrm flipV="1">
            <a:off x="8940800" y="3944938"/>
            <a:ext cx="1371600" cy="457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196" name="Line 20"/>
          <p:cNvSpPr>
            <a:spLocks noChangeShapeType="1"/>
          </p:cNvSpPr>
          <p:nvPr/>
        </p:nvSpPr>
        <p:spPr bwMode="auto">
          <a:xfrm flipV="1">
            <a:off x="7626350" y="5537200"/>
            <a:ext cx="1371600" cy="482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197" name="Line 21"/>
          <p:cNvSpPr>
            <a:spLocks noChangeShapeType="1"/>
          </p:cNvSpPr>
          <p:nvPr/>
        </p:nvSpPr>
        <p:spPr bwMode="auto">
          <a:xfrm>
            <a:off x="9683750" y="4192588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198" name="Line 22"/>
          <p:cNvSpPr>
            <a:spLocks noChangeShapeType="1"/>
          </p:cNvSpPr>
          <p:nvPr/>
        </p:nvSpPr>
        <p:spPr bwMode="auto">
          <a:xfrm>
            <a:off x="7975600" y="5049838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199" name="Line 23"/>
          <p:cNvSpPr>
            <a:spLocks noChangeShapeType="1"/>
          </p:cNvSpPr>
          <p:nvPr/>
        </p:nvSpPr>
        <p:spPr bwMode="auto">
          <a:xfrm flipH="1">
            <a:off x="8007350" y="5905500"/>
            <a:ext cx="83820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200" name="Line 24"/>
          <p:cNvSpPr>
            <a:spLocks noChangeShapeType="1"/>
          </p:cNvSpPr>
          <p:nvPr/>
        </p:nvSpPr>
        <p:spPr bwMode="auto">
          <a:xfrm flipV="1">
            <a:off x="8818563" y="4287838"/>
            <a:ext cx="0" cy="1439862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201" name="Rectangle 25"/>
          <p:cNvSpPr>
            <a:spLocks noGrp="1" noChangeArrowheads="1"/>
          </p:cNvSpPr>
          <p:nvPr>
            <p:ph type="title"/>
          </p:nvPr>
        </p:nvSpPr>
        <p:spPr>
          <a:xfrm>
            <a:off x="2057400" y="339726"/>
            <a:ext cx="2590800" cy="574675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问曲线</a:t>
            </a:r>
            <a:endParaRPr lang="zh-CN" altLang="en-US" sz="2800" b="1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50202" name="Object 26"/>
          <p:cNvGraphicFramePr>
            <a:graphicFrameLocks noChangeAspect="1"/>
          </p:cNvGraphicFramePr>
          <p:nvPr>
            <p:extLst/>
          </p:nvPr>
        </p:nvGraphicFramePr>
        <p:xfrm>
          <a:off x="4038600" y="404813"/>
          <a:ext cx="1066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3" name="Equation" r:id="rId17" imgW="1066680" imgH="469800" progId="Equation.3">
                  <p:embed/>
                </p:oleObj>
              </mc:Choice>
              <mc:Fallback>
                <p:oleObj name="Equation" r:id="rId17" imgW="1066680" imgH="469800" progId="Equation.3">
                  <p:embed/>
                  <p:pic>
                    <p:nvPicPr>
                      <p:cNvPr id="5020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04813"/>
                        <a:ext cx="1066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3" name="Text Box 27"/>
          <p:cNvSpPr txBox="1">
            <a:spLocks noChangeArrowheads="1"/>
          </p:cNvSpPr>
          <p:nvPr/>
        </p:nvSpPr>
        <p:spPr bwMode="auto">
          <a:xfrm>
            <a:off x="5105400" y="354013"/>
            <a:ext cx="518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哪一点有铅直切线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?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哪一点处</a:t>
            </a:r>
          </a:p>
        </p:txBody>
      </p:sp>
      <p:sp>
        <p:nvSpPr>
          <p:cNvPr id="50204" name="Text Box 28"/>
          <p:cNvSpPr txBox="1">
            <a:spLocks noChangeArrowheads="1"/>
          </p:cNvSpPr>
          <p:nvPr/>
        </p:nvSpPr>
        <p:spPr bwMode="auto">
          <a:xfrm>
            <a:off x="1752600" y="939801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的切线与直线</a:t>
            </a:r>
          </a:p>
        </p:txBody>
      </p:sp>
      <p:graphicFrame>
        <p:nvGraphicFramePr>
          <p:cNvPr id="50205" name="Object 29"/>
          <p:cNvGraphicFramePr>
            <a:graphicFrameLocks noChangeAspect="1"/>
          </p:cNvGraphicFramePr>
          <p:nvPr>
            <p:extLst/>
          </p:nvPr>
        </p:nvGraphicFramePr>
        <p:xfrm>
          <a:off x="4038600" y="962025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4" name="Equation" r:id="rId19" imgW="1447560" imgH="520560" progId="Equation.3">
                  <p:embed/>
                </p:oleObj>
              </mc:Choice>
              <mc:Fallback>
                <p:oleObj name="Equation" r:id="rId19" imgW="1447560" imgH="520560" progId="Equation.3">
                  <p:embed/>
                  <p:pic>
                    <p:nvPicPr>
                      <p:cNvPr id="5020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962025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06" name="Text Box 30"/>
          <p:cNvSpPr txBox="1">
            <a:spLocks noChangeArrowheads="1"/>
          </p:cNvSpPr>
          <p:nvPr/>
        </p:nvSpPr>
        <p:spPr bwMode="auto">
          <a:xfrm>
            <a:off x="5486400" y="950913"/>
            <a:ext cx="3962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平行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?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写出其切线方程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50207" name="Text Box 31"/>
          <p:cNvSpPr txBox="1">
            <a:spLocks noChangeArrowheads="1"/>
          </p:cNvSpPr>
          <p:nvPr/>
        </p:nvSpPr>
        <p:spPr bwMode="auto">
          <a:xfrm>
            <a:off x="2057400" y="17399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50208" name="Object 32"/>
          <p:cNvGraphicFramePr>
            <a:graphicFrameLocks noChangeAspect="1"/>
          </p:cNvGraphicFramePr>
          <p:nvPr>
            <p:extLst/>
          </p:nvPr>
        </p:nvGraphicFramePr>
        <p:xfrm>
          <a:off x="2755900" y="1789113"/>
          <a:ext cx="1968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5" name="Equation" r:id="rId21" imgW="1968480" imgH="469800" progId="Equation.3">
                  <p:embed/>
                </p:oleObj>
              </mc:Choice>
              <mc:Fallback>
                <p:oleObj name="Equation" r:id="rId21" imgW="1968480" imgH="469800" progId="Equation.3">
                  <p:embed/>
                  <p:pic>
                    <p:nvPicPr>
                      <p:cNvPr id="502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5900" y="1789113"/>
                        <a:ext cx="1968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9" name="Object 33"/>
          <p:cNvGraphicFramePr>
            <a:graphicFrameLocks noChangeAspect="1"/>
          </p:cNvGraphicFramePr>
          <p:nvPr>
            <p:extLst/>
          </p:nvPr>
        </p:nvGraphicFramePr>
        <p:xfrm>
          <a:off x="4800600" y="1581150"/>
          <a:ext cx="152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6" name="Equation" r:id="rId23" imgW="1523880" imgH="850680" progId="Equation.3">
                  <p:embed/>
                </p:oleObj>
              </mc:Choice>
              <mc:Fallback>
                <p:oleObj name="Equation" r:id="rId23" imgW="1523880" imgH="850680" progId="Equation.3">
                  <p:embed/>
                  <p:pic>
                    <p:nvPicPr>
                      <p:cNvPr id="5020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581150"/>
                        <a:ext cx="152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0" name="Object 34"/>
          <p:cNvGraphicFramePr>
            <a:graphicFrameLocks noChangeAspect="1"/>
          </p:cNvGraphicFramePr>
          <p:nvPr>
            <p:extLst/>
          </p:nvPr>
        </p:nvGraphicFramePr>
        <p:xfrm>
          <a:off x="5943600" y="1568450"/>
          <a:ext cx="1346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7" name="Equation" r:id="rId25" imgW="1346040" imgH="927000" progId="Equation.3">
                  <p:embed/>
                </p:oleObj>
              </mc:Choice>
              <mc:Fallback>
                <p:oleObj name="Equation" r:id="rId25" imgW="1346040" imgH="927000" progId="Equation.3">
                  <p:embed/>
                  <p:pic>
                    <p:nvPicPr>
                      <p:cNvPr id="5021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568450"/>
                        <a:ext cx="1346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1" name="Object 35"/>
          <p:cNvGraphicFramePr>
            <a:graphicFrameLocks noChangeAspect="1"/>
          </p:cNvGraphicFramePr>
          <p:nvPr>
            <p:extLst/>
          </p:nvPr>
        </p:nvGraphicFramePr>
        <p:xfrm>
          <a:off x="7715250" y="1787525"/>
          <a:ext cx="20828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8" name="Equation" r:id="rId27" imgW="2082600" imgH="469800" progId="Equation.3">
                  <p:embed/>
                </p:oleObj>
              </mc:Choice>
              <mc:Fallback>
                <p:oleObj name="Equation" r:id="rId27" imgW="2082600" imgH="469800" progId="Equation.3">
                  <p:embed/>
                  <p:pic>
                    <p:nvPicPr>
                      <p:cNvPr id="50211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5250" y="1787525"/>
                        <a:ext cx="20828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2" name="Object 36"/>
          <p:cNvGraphicFramePr>
            <a:graphicFrameLocks noChangeAspect="1"/>
          </p:cNvGraphicFramePr>
          <p:nvPr>
            <p:extLst/>
          </p:nvPr>
        </p:nvGraphicFramePr>
        <p:xfrm>
          <a:off x="6089650" y="2698751"/>
          <a:ext cx="76835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49" name="Equation" r:id="rId29" imgW="774360" imgH="317160" progId="Equation.3">
                  <p:embed/>
                </p:oleObj>
              </mc:Choice>
              <mc:Fallback>
                <p:oleObj name="Equation" r:id="rId29" imgW="774360" imgH="317160" progId="Equation.3">
                  <p:embed/>
                  <p:pic>
                    <p:nvPicPr>
                      <p:cNvPr id="5021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50" y="2698751"/>
                        <a:ext cx="76835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3" name="Text Box 37"/>
          <p:cNvSpPr txBox="1">
            <a:spLocks noChangeArrowheads="1"/>
          </p:cNvSpPr>
          <p:nvPr/>
        </p:nvSpPr>
        <p:spPr bwMode="auto">
          <a:xfrm>
            <a:off x="2133600" y="327025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令</a:t>
            </a:r>
          </a:p>
        </p:txBody>
      </p:sp>
      <p:graphicFrame>
        <p:nvGraphicFramePr>
          <p:cNvPr id="50214" name="Object 38"/>
          <p:cNvGraphicFramePr>
            <a:graphicFrameLocks noChangeAspect="1"/>
          </p:cNvGraphicFramePr>
          <p:nvPr>
            <p:extLst/>
          </p:nvPr>
        </p:nvGraphicFramePr>
        <p:xfrm>
          <a:off x="2759492" y="3105150"/>
          <a:ext cx="1651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0" name="Equation" r:id="rId31" imgW="1650960" imgH="927000" progId="Equation.3">
                  <p:embed/>
                </p:oleObj>
              </mc:Choice>
              <mc:Fallback>
                <p:oleObj name="Equation" r:id="rId31" imgW="1650960" imgH="927000" progId="Equation.3">
                  <p:embed/>
                  <p:pic>
                    <p:nvPicPr>
                      <p:cNvPr id="5021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9492" y="3105150"/>
                        <a:ext cx="1651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5" name="Text Box 39"/>
          <p:cNvSpPr txBox="1">
            <a:spLocks noChangeArrowheads="1"/>
          </p:cNvSpPr>
          <p:nvPr/>
        </p:nvSpPr>
        <p:spPr bwMode="auto">
          <a:xfrm>
            <a:off x="4419600" y="327025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得</a:t>
            </a:r>
          </a:p>
        </p:txBody>
      </p:sp>
      <p:graphicFrame>
        <p:nvGraphicFramePr>
          <p:cNvPr id="50216" name="Object 40"/>
          <p:cNvGraphicFramePr>
            <a:graphicFrameLocks noChangeAspect="1"/>
          </p:cNvGraphicFramePr>
          <p:nvPr>
            <p:extLst/>
          </p:nvPr>
        </p:nvGraphicFramePr>
        <p:xfrm>
          <a:off x="4953000" y="3381375"/>
          <a:ext cx="1117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1" name="Equation" r:id="rId33" imgW="1117440" imgH="393480" progId="Equation.3">
                  <p:embed/>
                </p:oleObj>
              </mc:Choice>
              <mc:Fallback>
                <p:oleObj name="Equation" r:id="rId33" imgW="1117440" imgH="393480" progId="Equation.3">
                  <p:embed/>
                  <p:pic>
                    <p:nvPicPr>
                      <p:cNvPr id="5021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381375"/>
                        <a:ext cx="1117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7" name="Text Box 41"/>
          <p:cNvSpPr txBox="1">
            <a:spLocks noChangeArrowheads="1"/>
          </p:cNvSpPr>
          <p:nvPr/>
        </p:nvSpPr>
        <p:spPr bwMode="auto">
          <a:xfrm>
            <a:off x="6096000" y="327025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对应</a:t>
            </a:r>
          </a:p>
        </p:txBody>
      </p:sp>
      <p:graphicFrame>
        <p:nvGraphicFramePr>
          <p:cNvPr id="50218" name="Object 42"/>
          <p:cNvGraphicFramePr>
            <a:graphicFrameLocks noChangeAspect="1"/>
          </p:cNvGraphicFramePr>
          <p:nvPr>
            <p:extLst/>
          </p:nvPr>
        </p:nvGraphicFramePr>
        <p:xfrm>
          <a:off x="6934200" y="3414713"/>
          <a:ext cx="1130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2" name="Equation" r:id="rId35" imgW="1130040" imgH="393480" progId="Equation.3">
                  <p:embed/>
                </p:oleObj>
              </mc:Choice>
              <mc:Fallback>
                <p:oleObj name="Equation" r:id="rId35" imgW="1130040" imgH="393480" progId="Equation.3">
                  <p:embed/>
                  <p:pic>
                    <p:nvPicPr>
                      <p:cNvPr id="50218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414713"/>
                        <a:ext cx="1130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9" name="Text Box 43"/>
          <p:cNvSpPr txBox="1">
            <a:spLocks noChangeArrowheads="1"/>
          </p:cNvSpPr>
          <p:nvPr/>
        </p:nvSpPr>
        <p:spPr bwMode="auto">
          <a:xfrm>
            <a:off x="1752600" y="4019551"/>
            <a:ext cx="533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则在点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(1,1) , (–1,–1)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处与直线</a:t>
            </a:r>
          </a:p>
        </p:txBody>
      </p:sp>
      <p:graphicFrame>
        <p:nvGraphicFramePr>
          <p:cNvPr id="50220" name="Object 44"/>
          <p:cNvGraphicFramePr>
            <a:graphicFrameLocks noChangeAspect="1"/>
          </p:cNvGraphicFramePr>
          <p:nvPr>
            <p:extLst/>
          </p:nvPr>
        </p:nvGraphicFramePr>
        <p:xfrm>
          <a:off x="6445250" y="4025900"/>
          <a:ext cx="1447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3" name="Equation" r:id="rId37" imgW="1447560" imgH="520560" progId="Equation.3">
                  <p:embed/>
                </p:oleObj>
              </mc:Choice>
              <mc:Fallback>
                <p:oleObj name="Equation" r:id="rId37" imgW="1447560" imgH="520560" progId="Equation.3">
                  <p:embed/>
                  <p:pic>
                    <p:nvPicPr>
                      <p:cNvPr id="5022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5250" y="4025900"/>
                        <a:ext cx="1447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21" name="Text Box 45"/>
          <p:cNvSpPr txBox="1">
            <a:spLocks noChangeArrowheads="1"/>
          </p:cNvSpPr>
          <p:nvPr/>
        </p:nvSpPr>
        <p:spPr bwMode="auto">
          <a:xfrm>
            <a:off x="1752600" y="4629151"/>
            <a:ext cx="3886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平行的切线方程分别为</a:t>
            </a:r>
          </a:p>
        </p:txBody>
      </p:sp>
      <p:graphicFrame>
        <p:nvGraphicFramePr>
          <p:cNvPr id="50222" name="Object 46"/>
          <p:cNvGraphicFramePr>
            <a:graphicFrameLocks noChangeAspect="1"/>
          </p:cNvGraphicFramePr>
          <p:nvPr>
            <p:extLst/>
          </p:nvPr>
        </p:nvGraphicFramePr>
        <p:xfrm>
          <a:off x="2336800" y="5251450"/>
          <a:ext cx="2235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4" name="Equation" r:id="rId39" imgW="2234880" imgH="520560" progId="Equation.3">
                  <p:embed/>
                </p:oleObj>
              </mc:Choice>
              <mc:Fallback>
                <p:oleObj name="Equation" r:id="rId39" imgW="2234880" imgH="520560" progId="Equation.3">
                  <p:embed/>
                  <p:pic>
                    <p:nvPicPr>
                      <p:cNvPr id="50222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6800" y="5251450"/>
                        <a:ext cx="2235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23" name="Object 47"/>
          <p:cNvGraphicFramePr>
            <a:graphicFrameLocks noChangeAspect="1"/>
          </p:cNvGraphicFramePr>
          <p:nvPr>
            <p:extLst/>
          </p:nvPr>
        </p:nvGraphicFramePr>
        <p:xfrm>
          <a:off x="4851400" y="5238750"/>
          <a:ext cx="2159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5" name="Equation" r:id="rId41" imgW="2158920" imgH="520560" progId="Equation.3">
                  <p:embed/>
                </p:oleObj>
              </mc:Choice>
              <mc:Fallback>
                <p:oleObj name="Equation" r:id="rId41" imgW="2158920" imgH="520560" progId="Equation.3">
                  <p:embed/>
                  <p:pic>
                    <p:nvPicPr>
                      <p:cNvPr id="50223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1400" y="5238750"/>
                        <a:ext cx="2159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24" name="Text Box 48"/>
          <p:cNvSpPr txBox="1">
            <a:spLocks noChangeArrowheads="1"/>
          </p:cNvSpPr>
          <p:nvPr/>
        </p:nvSpPr>
        <p:spPr bwMode="auto">
          <a:xfrm>
            <a:off x="2233464" y="5790208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aphicFrame>
        <p:nvGraphicFramePr>
          <p:cNvPr id="50225" name="Object 49"/>
          <p:cNvGraphicFramePr>
            <a:graphicFrameLocks noChangeAspect="1"/>
          </p:cNvGraphicFramePr>
          <p:nvPr>
            <p:extLst/>
          </p:nvPr>
        </p:nvGraphicFramePr>
        <p:xfrm>
          <a:off x="3292475" y="5854700"/>
          <a:ext cx="2006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556" name="Equation" r:id="rId43" imgW="2006280" imgH="393480" progId="Equation.3">
                  <p:embed/>
                </p:oleObj>
              </mc:Choice>
              <mc:Fallback>
                <p:oleObj name="Equation" r:id="rId43" imgW="2006280" imgH="393480" progId="Equation.3">
                  <p:embed/>
                  <p:pic>
                    <p:nvPicPr>
                      <p:cNvPr id="50225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2475" y="5854700"/>
                        <a:ext cx="2006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26" name="Text Box 50"/>
          <p:cNvSpPr txBox="1">
            <a:spLocks noChangeArrowheads="1"/>
          </p:cNvSpPr>
          <p:nvPr/>
        </p:nvSpPr>
        <p:spPr bwMode="auto">
          <a:xfrm>
            <a:off x="1676400" y="2586038"/>
            <a:ext cx="464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故在原点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(0 , 0)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有铅直切线</a:t>
            </a:r>
          </a:p>
        </p:txBody>
      </p:sp>
    </p:spTree>
    <p:extLst>
      <p:ext uri="{BB962C8B-B14F-4D97-AF65-F5344CB8AC3E}">
        <p14:creationId xmlns:p14="http://schemas.microsoft.com/office/powerpoint/2010/main" val="39181284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0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0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0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0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0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0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0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0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0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0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0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0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0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0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0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204" grpId="0" build="p" autoUpdateAnimBg="0"/>
      <p:bldP spid="50206" grpId="0" build="p" autoUpdateAnimBg="0" advAuto="0"/>
      <p:bldP spid="50207" grpId="0" autoUpdateAnimBg="0"/>
      <p:bldP spid="50213" grpId="0" autoUpdateAnimBg="0"/>
      <p:bldP spid="50215" grpId="0" autoUpdateAnimBg="0"/>
      <p:bldP spid="50217" grpId="0" autoUpdateAnimBg="0"/>
      <p:bldP spid="50219" grpId="0" autoUpdateAnimBg="0"/>
      <p:bldP spid="50221" grpId="0" autoUpdateAnimBg="0"/>
      <p:bldP spid="50224" grpId="0" autoUpdateAnimBg="0"/>
      <p:bldP spid="5022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2089629" y="224086"/>
            <a:ext cx="6553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四、 函数的可导性与连续性的关系</a:t>
            </a:r>
          </a:p>
        </p:txBody>
      </p:sp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2057400" y="1745060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证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</a:p>
        </p:txBody>
      </p:sp>
      <p:sp>
        <p:nvSpPr>
          <p:cNvPr id="51207" name="Text Box 7"/>
          <p:cNvSpPr txBox="1">
            <a:spLocks noChangeArrowheads="1"/>
          </p:cNvSpPr>
          <p:nvPr/>
        </p:nvSpPr>
        <p:spPr bwMode="auto">
          <a:xfrm>
            <a:off x="2667000" y="1745482"/>
            <a:ext cx="609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</a:t>
            </a:r>
          </a:p>
        </p:txBody>
      </p:sp>
      <p:graphicFrame>
        <p:nvGraphicFramePr>
          <p:cNvPr id="51208" name="Object 8"/>
          <p:cNvGraphicFramePr>
            <a:graphicFrameLocks noChangeAspect="1"/>
          </p:cNvGraphicFramePr>
          <p:nvPr>
            <p:extLst/>
          </p:nvPr>
        </p:nvGraphicFramePr>
        <p:xfrm>
          <a:off x="3200400" y="1845494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06" name="Equation" r:id="rId3" imgW="1320480" imgH="406080" progId="Equation.3">
                  <p:embed/>
                </p:oleObj>
              </mc:Choice>
              <mc:Fallback>
                <p:oleObj name="Equation" r:id="rId3" imgW="1320480" imgH="406080" progId="Equation.3">
                  <p:embed/>
                  <p:pic>
                    <p:nvPicPr>
                      <p:cNvPr id="512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845494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9" name="Text Box 9"/>
          <p:cNvSpPr txBox="1">
            <a:spLocks noChangeArrowheads="1"/>
          </p:cNvSpPr>
          <p:nvPr/>
        </p:nvSpPr>
        <p:spPr bwMode="auto">
          <a:xfrm>
            <a:off x="4537075" y="1759770"/>
            <a:ext cx="274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在点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处可导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graphicFrame>
        <p:nvGraphicFramePr>
          <p:cNvPr id="51210" name="Object 10"/>
          <p:cNvGraphicFramePr>
            <a:graphicFrameLocks noChangeAspect="1"/>
          </p:cNvGraphicFramePr>
          <p:nvPr>
            <p:extLst/>
          </p:nvPr>
        </p:nvGraphicFramePr>
        <p:xfrm>
          <a:off x="7391400" y="1623244"/>
          <a:ext cx="2438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07" name="Equation" r:id="rId5" imgW="2438280" imgH="927000" progId="Equation.3">
                  <p:embed/>
                </p:oleObj>
              </mc:Choice>
              <mc:Fallback>
                <p:oleObj name="Equation" r:id="rId5" imgW="2438280" imgH="927000" progId="Equation.3">
                  <p:embed/>
                  <p:pic>
                    <p:nvPicPr>
                      <p:cNvPr id="512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1623244"/>
                        <a:ext cx="2438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1" name="Text Box 11"/>
          <p:cNvSpPr txBox="1">
            <a:spLocks noChangeArrowheads="1"/>
          </p:cNvSpPr>
          <p:nvPr/>
        </p:nvSpPr>
        <p:spPr bwMode="auto">
          <a:xfrm>
            <a:off x="2035696" y="2336032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sp>
        <p:nvSpPr>
          <p:cNvPr id="51212" name="Text Box 12"/>
          <p:cNvSpPr txBox="1">
            <a:spLocks noChangeArrowheads="1"/>
          </p:cNvSpPr>
          <p:nvPr/>
        </p:nvSpPr>
        <p:spPr bwMode="auto">
          <a:xfrm>
            <a:off x="3102496" y="2336032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因此必有</a:t>
            </a:r>
          </a:p>
        </p:txBody>
      </p:sp>
      <p:graphicFrame>
        <p:nvGraphicFramePr>
          <p:cNvPr id="51213" name="Object 13"/>
          <p:cNvGraphicFramePr>
            <a:graphicFrameLocks noChangeAspect="1"/>
          </p:cNvGraphicFramePr>
          <p:nvPr>
            <p:extLst/>
          </p:nvPr>
        </p:nvGraphicFramePr>
        <p:xfrm>
          <a:off x="3403600" y="2855144"/>
          <a:ext cx="2387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08" name="Equation" r:id="rId7" imgW="2387520" imgH="927000" progId="Equation.3">
                  <p:embed/>
                </p:oleObj>
              </mc:Choice>
              <mc:Fallback>
                <p:oleObj name="Equation" r:id="rId7" imgW="2387520" imgH="927000" progId="Equation.3">
                  <p:embed/>
                  <p:pic>
                    <p:nvPicPr>
                      <p:cNvPr id="512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2855144"/>
                        <a:ext cx="2387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5878513" y="3012307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其中</a:t>
            </a:r>
          </a:p>
        </p:txBody>
      </p:sp>
      <p:graphicFrame>
        <p:nvGraphicFramePr>
          <p:cNvPr id="51215" name="Object 15"/>
          <p:cNvGraphicFramePr>
            <a:graphicFrameLocks noChangeAspect="1"/>
          </p:cNvGraphicFramePr>
          <p:nvPr>
            <p:extLst/>
          </p:nvPr>
        </p:nvGraphicFramePr>
        <p:xfrm>
          <a:off x="6705600" y="3083744"/>
          <a:ext cx="15875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09" name="Equation" r:id="rId9" imgW="1587240" imgH="660240" progId="Equation.3">
                  <p:embed/>
                </p:oleObj>
              </mc:Choice>
              <mc:Fallback>
                <p:oleObj name="Equation" r:id="rId9" imgW="1587240" imgH="660240" progId="Equation.3">
                  <p:embed/>
                  <p:pic>
                    <p:nvPicPr>
                      <p:cNvPr id="512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3083744"/>
                        <a:ext cx="15875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2133600" y="3874320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故</a:t>
            </a:r>
          </a:p>
        </p:txBody>
      </p:sp>
      <p:graphicFrame>
        <p:nvGraphicFramePr>
          <p:cNvPr id="51217" name="Object 17"/>
          <p:cNvGraphicFramePr>
            <a:graphicFrameLocks noChangeAspect="1"/>
          </p:cNvGraphicFramePr>
          <p:nvPr>
            <p:extLst/>
          </p:nvPr>
        </p:nvGraphicFramePr>
        <p:xfrm>
          <a:off x="3352800" y="3974332"/>
          <a:ext cx="3048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10" name="Equation" r:id="rId11" imgW="3047760" imgH="419040" progId="Equation.3">
                  <p:embed/>
                </p:oleObj>
              </mc:Choice>
              <mc:Fallback>
                <p:oleObj name="Equation" r:id="rId11" imgW="3047760" imgH="41904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974332"/>
                        <a:ext cx="3048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8" name="Line 18"/>
          <p:cNvSpPr>
            <a:spLocks noChangeShapeType="1"/>
          </p:cNvSpPr>
          <p:nvPr/>
        </p:nvSpPr>
        <p:spPr bwMode="auto">
          <a:xfrm>
            <a:off x="6553200" y="4177332"/>
            <a:ext cx="1676400" cy="0"/>
          </a:xfrm>
          <a:prstGeom prst="line">
            <a:avLst/>
          </a:prstGeom>
          <a:noFill/>
          <a:ln w="317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51219" name="Object 19"/>
          <p:cNvGraphicFramePr>
            <a:graphicFrameLocks noChangeAspect="1"/>
          </p:cNvGraphicFramePr>
          <p:nvPr>
            <p:extLst/>
          </p:nvPr>
        </p:nvGraphicFramePr>
        <p:xfrm>
          <a:off x="6784975" y="3827388"/>
          <a:ext cx="1130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11" name="Equation" r:id="rId13" imgW="1130040" imgH="393480" progId="Equation.3">
                  <p:embed/>
                </p:oleObj>
              </mc:Choice>
              <mc:Fallback>
                <p:oleObj name="Equation" r:id="rId13" imgW="1130040" imgH="393480" progId="Equation.3">
                  <p:embed/>
                  <p:pic>
                    <p:nvPicPr>
                      <p:cNvPr id="512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4975" y="3827388"/>
                        <a:ext cx="1130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0" name="Object 20"/>
          <p:cNvGraphicFramePr>
            <a:graphicFrameLocks noChangeAspect="1"/>
          </p:cNvGraphicFramePr>
          <p:nvPr>
            <p:extLst/>
          </p:nvPr>
        </p:nvGraphicFramePr>
        <p:xfrm>
          <a:off x="8305800" y="3998144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12" name="Equation" r:id="rId15" imgW="215640" imgH="317160" progId="Equation.3">
                  <p:embed/>
                </p:oleObj>
              </mc:Choice>
              <mc:Fallback>
                <p:oleObj name="Equation" r:id="rId15" imgW="215640" imgH="317160" progId="Equation.3">
                  <p:embed/>
                  <p:pic>
                    <p:nvPicPr>
                      <p:cNvPr id="5122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3998144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1" name="Text Box 21"/>
          <p:cNvSpPr txBox="1">
            <a:spLocks noChangeArrowheads="1"/>
          </p:cNvSpPr>
          <p:nvPr/>
        </p:nvSpPr>
        <p:spPr bwMode="auto">
          <a:xfrm>
            <a:off x="2125960" y="4501382"/>
            <a:ext cx="1828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所以函数</a:t>
            </a:r>
          </a:p>
        </p:txBody>
      </p:sp>
      <p:graphicFrame>
        <p:nvGraphicFramePr>
          <p:cNvPr id="51222" name="Object 22"/>
          <p:cNvGraphicFramePr>
            <a:graphicFrameLocks noChangeAspect="1"/>
          </p:cNvGraphicFramePr>
          <p:nvPr>
            <p:extLst/>
          </p:nvPr>
        </p:nvGraphicFramePr>
        <p:xfrm>
          <a:off x="3788074" y="4585520"/>
          <a:ext cx="1309687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13" name="Equation" r:id="rId17" imgW="1320480" imgH="406080" progId="Equation.3">
                  <p:embed/>
                </p:oleObj>
              </mc:Choice>
              <mc:Fallback>
                <p:oleObj name="Equation" r:id="rId17" imgW="1320480" imgH="406080" progId="Equation.3">
                  <p:embed/>
                  <p:pic>
                    <p:nvPicPr>
                      <p:cNvPr id="5122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8074" y="4585520"/>
                        <a:ext cx="1309687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3" name="Text Box 23"/>
          <p:cNvSpPr txBox="1">
            <a:spLocks noChangeArrowheads="1"/>
          </p:cNvSpPr>
          <p:nvPr/>
        </p:nvSpPr>
        <p:spPr bwMode="auto">
          <a:xfrm>
            <a:off x="5097760" y="4501382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在点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连续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6858000" y="1762945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pSp>
        <p:nvGrpSpPr>
          <p:cNvPr id="26" name="Group 20"/>
          <p:cNvGrpSpPr>
            <a:grpSpLocks/>
          </p:cNvGrpSpPr>
          <p:nvPr/>
        </p:nvGrpSpPr>
        <p:grpSpPr bwMode="auto">
          <a:xfrm>
            <a:off x="4827712" y="5092329"/>
            <a:ext cx="4419600" cy="576263"/>
            <a:chOff x="2064" y="1488"/>
            <a:chExt cx="2784" cy="363"/>
          </a:xfrm>
        </p:grpSpPr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2064" y="1488"/>
              <a:ext cx="62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在点</a:t>
              </a:r>
            </a:p>
          </p:txBody>
        </p:sp>
        <p:sp>
          <p:nvSpPr>
            <p:cNvPr id="28" name="Text Box 22"/>
            <p:cNvSpPr txBox="1">
              <a:spLocks noChangeArrowheads="1"/>
            </p:cNvSpPr>
            <p:nvPr/>
          </p:nvSpPr>
          <p:spPr bwMode="auto">
            <a:xfrm>
              <a:off x="2832" y="1496"/>
              <a:ext cx="20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处</a:t>
              </a:r>
              <a:r>
                <a: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右        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导数存在</a:t>
              </a:r>
            </a:p>
          </p:txBody>
        </p:sp>
        <p:graphicFrame>
          <p:nvGraphicFramePr>
            <p:cNvPr id="29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2592" y="1491"/>
            <a:ext cx="26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514" name="公式" r:id="rId19" imgW="164880" imgH="228600" progId="Equation.3">
                    <p:embed/>
                  </p:oleObj>
                </mc:Choice>
                <mc:Fallback>
                  <p:oleObj name="公式" r:id="rId19" imgW="164880" imgH="228600" progId="Equation.3">
                    <p:embed/>
                    <p:pic>
                      <p:nvPicPr>
                        <p:cNvPr id="29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1491"/>
                          <a:ext cx="260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2084512" y="5100266"/>
            <a:ext cx="2286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定理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函数</a:t>
            </a:r>
          </a:p>
        </p:txBody>
      </p:sp>
      <p:graphicFrame>
        <p:nvGraphicFramePr>
          <p:cNvPr id="31" name="Object 25"/>
          <p:cNvGraphicFramePr>
            <a:graphicFrameLocks noChangeAspect="1"/>
          </p:cNvGraphicFramePr>
          <p:nvPr>
            <p:extLst/>
          </p:nvPr>
        </p:nvGraphicFramePr>
        <p:xfrm>
          <a:off x="4065712" y="5117728"/>
          <a:ext cx="857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515" name="公式" r:id="rId21" imgW="342720" imgH="203040" progId="Equation.3">
                  <p:embed/>
                </p:oleObj>
              </mc:Choice>
              <mc:Fallback>
                <p:oleObj name="公式" r:id="rId21" imgW="342720" imgH="203040" progId="Equation.3">
                  <p:embed/>
                  <p:pic>
                    <p:nvPicPr>
                      <p:cNvPr id="3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712" y="5117728"/>
                        <a:ext cx="857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" name="Group 26"/>
          <p:cNvGrpSpPr>
            <a:grpSpLocks/>
          </p:cNvGrpSpPr>
          <p:nvPr/>
        </p:nvGrpSpPr>
        <p:grpSpPr bwMode="auto">
          <a:xfrm>
            <a:off x="1703512" y="5635030"/>
            <a:ext cx="4648200" cy="609600"/>
            <a:chOff x="96" y="1867"/>
            <a:chExt cx="2928" cy="384"/>
          </a:xfrm>
        </p:grpSpPr>
        <p:graphicFrame>
          <p:nvGraphicFramePr>
            <p:cNvPr id="33" name="Object 27"/>
            <p:cNvGraphicFramePr>
              <a:graphicFrameLocks noChangeAspect="1"/>
            </p:cNvGraphicFramePr>
            <p:nvPr>
              <p:extLst/>
            </p:nvPr>
          </p:nvGraphicFramePr>
          <p:xfrm>
            <a:off x="96" y="1903"/>
            <a:ext cx="54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516" name="公式" r:id="rId23" imgW="342720" imgH="203040" progId="Equation.3">
                    <p:embed/>
                  </p:oleObj>
                </mc:Choice>
                <mc:Fallback>
                  <p:oleObj name="公式" r:id="rId23" imgW="342720" imgH="203040" progId="Equation.3">
                    <p:embed/>
                    <p:pic>
                      <p:nvPicPr>
                        <p:cNvPr id="33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" y="1903"/>
                          <a:ext cx="54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" name="Text Box 28"/>
            <p:cNvSpPr txBox="1">
              <a:spLocks noChangeArrowheads="1"/>
            </p:cNvSpPr>
            <p:nvPr/>
          </p:nvSpPr>
          <p:spPr bwMode="auto">
            <a:xfrm>
              <a:off x="576" y="1867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在点</a:t>
              </a:r>
            </a:p>
          </p:txBody>
        </p:sp>
        <p:graphicFrame>
          <p:nvGraphicFramePr>
            <p:cNvPr id="35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1104" y="1884"/>
            <a:ext cx="262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6517" name="公式" r:id="rId25" imgW="164880" imgH="228600" progId="Equation.3">
                    <p:embed/>
                  </p:oleObj>
                </mc:Choice>
                <mc:Fallback>
                  <p:oleObj name="公式" r:id="rId25" imgW="164880" imgH="228600" progId="Equation.3">
                    <p:embed/>
                    <p:pic>
                      <p:nvPicPr>
                        <p:cNvPr id="35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1884"/>
                          <a:ext cx="262" cy="3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" name="Text Box 30"/>
            <p:cNvSpPr txBox="1">
              <a:spLocks noChangeArrowheads="1"/>
            </p:cNvSpPr>
            <p:nvPr/>
          </p:nvSpPr>
          <p:spPr bwMode="auto">
            <a:xfrm>
              <a:off x="1344" y="1891"/>
              <a:ext cx="16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必 </a:t>
              </a:r>
              <a:r>
                <a: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右        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连续</a:t>
              </a:r>
              <a:r>
                <a:rPr kumimoji="1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.</a:t>
              </a:r>
            </a:p>
          </p:txBody>
        </p:sp>
      </p:grpSp>
      <p:sp>
        <p:nvSpPr>
          <p:cNvPr id="37" name="Text Box 31"/>
          <p:cNvSpPr txBox="1">
            <a:spLocks noChangeArrowheads="1"/>
          </p:cNvSpPr>
          <p:nvPr/>
        </p:nvSpPr>
        <p:spPr bwMode="auto">
          <a:xfrm>
            <a:off x="6808912" y="5092329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</a:t>
            </a: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左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)</a:t>
            </a:r>
          </a:p>
        </p:txBody>
      </p:sp>
      <p:sp>
        <p:nvSpPr>
          <p:cNvPr id="38" name="Text Box 32"/>
          <p:cNvSpPr txBox="1">
            <a:spLocks noChangeArrowheads="1"/>
          </p:cNvSpPr>
          <p:nvPr/>
        </p:nvSpPr>
        <p:spPr bwMode="auto">
          <a:xfrm>
            <a:off x="4541029" y="567899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(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左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)</a:t>
            </a:r>
          </a:p>
        </p:txBody>
      </p:sp>
      <p:sp>
        <p:nvSpPr>
          <p:cNvPr id="39" name="AutoShape 55"/>
          <p:cNvSpPr>
            <a:spLocks noChangeArrowheads="1"/>
          </p:cNvSpPr>
          <p:nvPr/>
        </p:nvSpPr>
        <p:spPr bwMode="auto">
          <a:xfrm>
            <a:off x="9066701" y="5270128"/>
            <a:ext cx="720000" cy="180000"/>
          </a:xfrm>
          <a:prstGeom prst="rightArrow">
            <a:avLst>
              <a:gd name="adj1" fmla="val 50000"/>
              <a:gd name="adj2" fmla="val 130309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135560" y="933459"/>
            <a:ext cx="7740001" cy="62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88156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1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utoUpdateAnimBg="0"/>
      <p:bldP spid="51207" grpId="0" autoUpdateAnimBg="0"/>
      <p:bldP spid="51209" grpId="0" autoUpdateAnimBg="0"/>
      <p:bldP spid="51211" grpId="0" autoUpdateAnimBg="0"/>
      <p:bldP spid="51212" grpId="0" autoUpdateAnimBg="0"/>
      <p:bldP spid="51214" grpId="0" autoUpdateAnimBg="0"/>
      <p:bldP spid="51216" grpId="0" autoUpdateAnimBg="0"/>
      <p:bldP spid="51221" grpId="0" autoUpdateAnimBg="0"/>
      <p:bldP spid="51223" grpId="0" build="p" autoUpdateAnimBg="0" advAuto="0"/>
      <p:bldP spid="51231" grpId="0" autoUpdateAnimBg="0"/>
      <p:bldP spid="30" grpId="0" build="p" autoUpdateAnimBg="0"/>
      <p:bldP spid="37" grpId="0" autoUpdateAnimBg="0"/>
      <p:bldP spid="3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 txBox="1">
            <a:spLocks noChangeArrowheads="1"/>
          </p:cNvSpPr>
          <p:nvPr/>
        </p:nvSpPr>
        <p:spPr>
          <a:xfrm>
            <a:off x="2207569" y="2570164"/>
            <a:ext cx="1584325" cy="72072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宋体" panose="02010600030101010101" pitchFamily="2" charset="-122"/>
                <a:cs typeface="+mn-cs"/>
              </a:rPr>
              <a:t>微积分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Rectangle 22"/>
          <p:cNvSpPr>
            <a:spLocks noChangeArrowheads="1"/>
          </p:cNvSpPr>
          <p:nvPr/>
        </p:nvSpPr>
        <p:spPr bwMode="auto">
          <a:xfrm>
            <a:off x="5108412" y="1484314"/>
            <a:ext cx="437196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导数（描述函数变化快慢）</a:t>
            </a:r>
          </a:p>
        </p:txBody>
      </p:sp>
      <p:graphicFrame>
        <p:nvGraphicFramePr>
          <p:cNvPr id="4" name="Object 23"/>
          <p:cNvGraphicFramePr>
            <a:graphicFrameLocks noChangeAspect="1"/>
          </p:cNvGraphicFramePr>
          <p:nvPr>
            <p:extLst/>
          </p:nvPr>
        </p:nvGraphicFramePr>
        <p:xfrm>
          <a:off x="5000463" y="1545606"/>
          <a:ext cx="25082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6" name="Equation" r:id="rId3" imgW="203112" imgH="698197" progId="Equation.DSMT4">
                  <p:embed/>
                </p:oleObj>
              </mc:Choice>
              <mc:Fallback>
                <p:oleObj name="Equation" r:id="rId3" imgW="203112" imgH="698197" progId="Equation.DSMT4">
                  <p:embed/>
                  <p:pic>
                    <p:nvPicPr>
                      <p:cNvPr id="4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463" y="1545606"/>
                        <a:ext cx="25082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5108413" y="1970089"/>
            <a:ext cx="389722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微分（描述函数变化多少）</a:t>
            </a:r>
          </a:p>
        </p:txBody>
      </p:sp>
      <p:sp>
        <p:nvSpPr>
          <p:cNvPr id="6" name="Line 25"/>
          <p:cNvSpPr>
            <a:spLocks noChangeShapeType="1"/>
          </p:cNvSpPr>
          <p:nvPr/>
        </p:nvSpPr>
        <p:spPr bwMode="auto">
          <a:xfrm flipH="1" flipV="1">
            <a:off x="4727848" y="2138363"/>
            <a:ext cx="630238" cy="69661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Line 26"/>
          <p:cNvSpPr>
            <a:spLocks noChangeShapeType="1"/>
          </p:cNvSpPr>
          <p:nvPr/>
        </p:nvSpPr>
        <p:spPr bwMode="auto">
          <a:xfrm flipH="1">
            <a:off x="4727848" y="2834980"/>
            <a:ext cx="630238" cy="67180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5358086" y="2607295"/>
            <a:ext cx="45159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互逆运算（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FF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微积分学基本定理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5129758" y="3273648"/>
            <a:ext cx="30241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不定积分（求原函数）</a:t>
            </a:r>
          </a:p>
        </p:txBody>
      </p:sp>
      <p:sp>
        <p:nvSpPr>
          <p:cNvPr id="10" name="Rectangle 29"/>
          <p:cNvSpPr>
            <a:spLocks noChangeArrowheads="1"/>
          </p:cNvSpPr>
          <p:nvPr/>
        </p:nvSpPr>
        <p:spPr bwMode="auto">
          <a:xfrm>
            <a:off x="5129759" y="3759423"/>
            <a:ext cx="42066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定积分（计算面积、体积等）</a:t>
            </a:r>
          </a:p>
        </p:txBody>
      </p:sp>
      <p:graphicFrame>
        <p:nvGraphicFramePr>
          <p:cNvPr id="11" name="Object 30"/>
          <p:cNvGraphicFramePr>
            <a:graphicFrameLocks noChangeAspect="1"/>
          </p:cNvGraphicFramePr>
          <p:nvPr>
            <p:extLst/>
          </p:nvPr>
        </p:nvGraphicFramePr>
        <p:xfrm>
          <a:off x="5021809" y="3359372"/>
          <a:ext cx="2508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7" name="Equation" r:id="rId5" imgW="203112" imgH="698197" progId="Equation.DSMT4">
                  <p:embed/>
                </p:oleObj>
              </mc:Choice>
              <mc:Fallback>
                <p:oleObj name="Equation" r:id="rId5" imgW="203112" imgH="698197" progId="Equation.DSMT4">
                  <p:embed/>
                  <p:pic>
                    <p:nvPicPr>
                      <p:cNvPr id="11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1809" y="3359372"/>
                        <a:ext cx="250825" cy="793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31"/>
          <p:cNvGrpSpPr>
            <a:grpSpLocks/>
          </p:cNvGrpSpPr>
          <p:nvPr/>
        </p:nvGrpSpPr>
        <p:grpSpPr bwMode="auto">
          <a:xfrm>
            <a:off x="3358507" y="1754188"/>
            <a:ext cx="1584325" cy="2143124"/>
            <a:chOff x="1020" y="920"/>
            <a:chExt cx="998" cy="1350"/>
          </a:xfrm>
        </p:grpSpPr>
        <p:graphicFrame>
          <p:nvGraphicFramePr>
            <p:cNvPr id="13" name="Object 32"/>
            <p:cNvGraphicFramePr>
              <a:graphicFrameLocks noChangeAspect="1"/>
            </p:cNvGraphicFramePr>
            <p:nvPr/>
          </p:nvGraphicFramePr>
          <p:xfrm>
            <a:off x="1020" y="981"/>
            <a:ext cx="357" cy="12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2118" name="Equation" r:id="rId6" imgW="203112" imgH="698197" progId="Equation.DSMT4">
                    <p:embed/>
                  </p:oleObj>
                </mc:Choice>
                <mc:Fallback>
                  <p:oleObj name="Equation" r:id="rId6" imgW="203112" imgH="698197" progId="Equation.DSMT4">
                    <p:embed/>
                    <p:pic>
                      <p:nvPicPr>
                        <p:cNvPr id="13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20" y="981"/>
                          <a:ext cx="357" cy="12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Text Box 33"/>
            <p:cNvSpPr txBox="1">
              <a:spLocks noChangeArrowheads="1"/>
            </p:cNvSpPr>
            <p:nvPr/>
          </p:nvSpPr>
          <p:spPr bwMode="auto">
            <a:xfrm>
              <a:off x="1201" y="920"/>
              <a:ext cx="817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微分学</a:t>
              </a:r>
            </a:p>
          </p:txBody>
        </p:sp>
        <p:sp>
          <p:nvSpPr>
            <p:cNvPr id="15" name="Text Box 34"/>
            <p:cNvSpPr txBox="1">
              <a:spLocks noChangeArrowheads="1"/>
            </p:cNvSpPr>
            <p:nvPr/>
          </p:nvSpPr>
          <p:spPr bwMode="auto">
            <a:xfrm>
              <a:off x="1203" y="1979"/>
              <a:ext cx="77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rPr>
                <a:t>积分学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239418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  <p:bldP spid="5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862263" y="1355701"/>
            <a:ext cx="43862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连续但不可导的函数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举例</a:t>
            </a:r>
            <a:endParaRPr kumimoji="1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23555" name="Object 3"/>
          <p:cNvGraphicFramePr>
            <a:graphicFrameLocks noChangeAspect="1"/>
          </p:cNvGraphicFramePr>
          <p:nvPr>
            <p:extLst/>
          </p:nvPr>
        </p:nvGraphicFramePr>
        <p:xfrm>
          <a:off x="2435225" y="2144142"/>
          <a:ext cx="7621588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06" name="Equation" r:id="rId3" imgW="7620000" imgH="1054100" progId="Equation.DSMT4">
                  <p:embed/>
                </p:oleObj>
              </mc:Choice>
              <mc:Fallback>
                <p:oleObj name="Equation" r:id="rId3" imgW="7620000" imgH="1054100" progId="Equation.DSMT4">
                  <p:embed/>
                  <p:pic>
                    <p:nvPicPr>
                      <p:cNvPr id="235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5225" y="2144142"/>
                        <a:ext cx="7621588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7104063" y="3460181"/>
            <a:ext cx="2514600" cy="1825625"/>
            <a:chOff x="3888" y="1874"/>
            <a:chExt cx="1584" cy="1150"/>
          </a:xfrm>
        </p:grpSpPr>
        <p:sp>
          <p:nvSpPr>
            <p:cNvPr id="39949" name="Line 4"/>
            <p:cNvSpPr>
              <a:spLocks noChangeShapeType="1"/>
            </p:cNvSpPr>
            <p:nvPr/>
          </p:nvSpPr>
          <p:spPr bwMode="auto">
            <a:xfrm flipV="1">
              <a:off x="4560" y="1920"/>
              <a:ext cx="1" cy="110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950" name="Freeform 6"/>
            <p:cNvSpPr>
              <a:spLocks/>
            </p:cNvSpPr>
            <p:nvPr/>
          </p:nvSpPr>
          <p:spPr bwMode="auto">
            <a:xfrm>
              <a:off x="4105" y="2256"/>
              <a:ext cx="455" cy="576"/>
            </a:xfrm>
            <a:custGeom>
              <a:avLst/>
              <a:gdLst>
                <a:gd name="T0" fmla="*/ 0 w 336"/>
                <a:gd name="T1" fmla="*/ 0 h 576"/>
                <a:gd name="T2" fmla="*/ 2147483647 w 336"/>
                <a:gd name="T3" fmla="*/ 240 h 576"/>
                <a:gd name="T4" fmla="*/ 2147483647 w 336"/>
                <a:gd name="T5" fmla="*/ 432 h 576"/>
                <a:gd name="T6" fmla="*/ 2147483647 w 336"/>
                <a:gd name="T7" fmla="*/ 576 h 5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6"/>
                <a:gd name="T13" fmla="*/ 0 h 576"/>
                <a:gd name="T14" fmla="*/ 336 w 336"/>
                <a:gd name="T15" fmla="*/ 576 h 5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6" h="576">
                  <a:moveTo>
                    <a:pt x="0" y="0"/>
                  </a:moveTo>
                  <a:cubicBezTo>
                    <a:pt x="12" y="84"/>
                    <a:pt x="24" y="168"/>
                    <a:pt x="48" y="240"/>
                  </a:cubicBezTo>
                  <a:cubicBezTo>
                    <a:pt x="72" y="312"/>
                    <a:pt x="96" y="376"/>
                    <a:pt x="144" y="432"/>
                  </a:cubicBezTo>
                  <a:cubicBezTo>
                    <a:pt x="192" y="488"/>
                    <a:pt x="264" y="532"/>
                    <a:pt x="336" y="576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39951" name="Object 7"/>
            <p:cNvGraphicFramePr>
              <a:graphicFrameLocks noChangeAspect="1"/>
            </p:cNvGraphicFramePr>
            <p:nvPr/>
          </p:nvGraphicFramePr>
          <p:xfrm>
            <a:off x="5208" y="2838"/>
            <a:ext cx="264" cy="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7" name="公式" r:id="rId5" imgW="177492" imgH="177492" progId="Equation.3">
                    <p:embed/>
                  </p:oleObj>
                </mc:Choice>
                <mc:Fallback>
                  <p:oleObj name="公式" r:id="rId5" imgW="177492" imgH="177492" progId="Equation.3">
                    <p:embed/>
                    <p:pic>
                      <p:nvPicPr>
                        <p:cNvPr id="3995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8" y="2838"/>
                          <a:ext cx="264" cy="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52" name="Object 8"/>
            <p:cNvGraphicFramePr>
              <a:graphicFrameLocks noChangeAspect="1"/>
            </p:cNvGraphicFramePr>
            <p:nvPr/>
          </p:nvGraphicFramePr>
          <p:xfrm>
            <a:off x="4416" y="1874"/>
            <a:ext cx="192" cy="1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8" name="公式" r:id="rId7" imgW="190500" imgH="228600" progId="Equation.3">
                    <p:embed/>
                  </p:oleObj>
                </mc:Choice>
                <mc:Fallback>
                  <p:oleObj name="公式" r:id="rId7" imgW="190500" imgH="228600" progId="Equation.3">
                    <p:embed/>
                    <p:pic>
                      <p:nvPicPr>
                        <p:cNvPr id="3995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1874"/>
                          <a:ext cx="192" cy="1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53" name="Object 9"/>
            <p:cNvGraphicFramePr>
              <a:graphicFrameLocks noChangeAspect="1"/>
            </p:cNvGraphicFramePr>
            <p:nvPr/>
          </p:nvGraphicFramePr>
          <p:xfrm>
            <a:off x="4128" y="2105"/>
            <a:ext cx="360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09" name="公式" r:id="rId9" imgW="698500" imgH="381000" progId="Equation.3">
                    <p:embed/>
                  </p:oleObj>
                </mc:Choice>
                <mc:Fallback>
                  <p:oleObj name="公式" r:id="rId9" imgW="698500" imgH="381000" progId="Equation.3">
                    <p:embed/>
                    <p:pic>
                      <p:nvPicPr>
                        <p:cNvPr id="39953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2105"/>
                          <a:ext cx="360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4" name="Text Box 11"/>
            <p:cNvSpPr txBox="1">
              <a:spLocks noChangeArrowheads="1"/>
            </p:cNvSpPr>
            <p:nvPr/>
          </p:nvSpPr>
          <p:spPr bwMode="auto">
            <a:xfrm>
              <a:off x="4404" y="2822"/>
              <a:ext cx="15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0</a:t>
              </a:r>
            </a:p>
          </p:txBody>
        </p:sp>
        <p:graphicFrame>
          <p:nvGraphicFramePr>
            <p:cNvPr id="39955" name="Object 12"/>
            <p:cNvGraphicFramePr>
              <a:graphicFrameLocks noChangeAspect="1"/>
            </p:cNvGraphicFramePr>
            <p:nvPr/>
          </p:nvGraphicFramePr>
          <p:xfrm>
            <a:off x="4800" y="2084"/>
            <a:ext cx="288" cy="1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7510" name="公式" r:id="rId11" imgW="583947" imgH="228501" progId="Equation.3">
                    <p:embed/>
                  </p:oleObj>
                </mc:Choice>
                <mc:Fallback>
                  <p:oleObj name="公式" r:id="rId11" imgW="583947" imgH="228501" progId="Equation.3">
                    <p:embed/>
                    <p:pic>
                      <p:nvPicPr>
                        <p:cNvPr id="39955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00" y="2084"/>
                          <a:ext cx="288" cy="1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56" name="Line 13"/>
            <p:cNvSpPr>
              <a:spLocks noChangeShapeType="1"/>
            </p:cNvSpPr>
            <p:nvPr/>
          </p:nvSpPr>
          <p:spPr bwMode="auto">
            <a:xfrm>
              <a:off x="3888" y="2832"/>
              <a:ext cx="1440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957" name="Line 14"/>
            <p:cNvSpPr>
              <a:spLocks noChangeShapeType="1"/>
            </p:cNvSpPr>
            <p:nvPr/>
          </p:nvSpPr>
          <p:spPr bwMode="auto">
            <a:xfrm flipV="1">
              <a:off x="4560" y="2304"/>
              <a:ext cx="528" cy="52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2351088" y="3326830"/>
            <a:ext cx="11557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如：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3569" name="Object 17"/>
          <p:cNvGraphicFramePr>
            <a:graphicFrameLocks noChangeAspect="1"/>
          </p:cNvGraphicFramePr>
          <p:nvPr>
            <p:extLst/>
          </p:nvPr>
        </p:nvGraphicFramePr>
        <p:xfrm>
          <a:off x="2967038" y="3896742"/>
          <a:ext cx="29845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11" name="公式" r:id="rId13" imgW="2984500" imgH="1028700" progId="Equation.3">
                  <p:embed/>
                </p:oleObj>
              </mc:Choice>
              <mc:Fallback>
                <p:oleObj name="公式" r:id="rId13" imgW="2984500" imgH="1028700" progId="Equation.3">
                  <p:embed/>
                  <p:pic>
                    <p:nvPicPr>
                      <p:cNvPr id="2356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7038" y="3896742"/>
                        <a:ext cx="29845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18"/>
          <p:cNvGraphicFramePr>
            <a:graphicFrameLocks noChangeAspect="1"/>
          </p:cNvGraphicFramePr>
          <p:nvPr>
            <p:extLst/>
          </p:nvPr>
        </p:nvGraphicFramePr>
        <p:xfrm>
          <a:off x="2500314" y="5476305"/>
          <a:ext cx="6338887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12" name="公式" r:id="rId15" imgW="6337300" imgH="457200" progId="Equation.3">
                  <p:embed/>
                </p:oleObj>
              </mc:Choice>
              <mc:Fallback>
                <p:oleObj name="公式" r:id="rId15" imgW="6337300" imgH="457200" progId="Equation.3">
                  <p:embed/>
                  <p:pic>
                    <p:nvPicPr>
                      <p:cNvPr id="235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4" y="5476305"/>
                        <a:ext cx="6338887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3" name="Text Box 19"/>
          <p:cNvSpPr txBox="1">
            <a:spLocks noChangeArrowheads="1"/>
          </p:cNvSpPr>
          <p:nvPr/>
        </p:nvSpPr>
        <p:spPr bwMode="auto">
          <a:xfrm>
            <a:off x="2351088" y="620688"/>
            <a:ext cx="568166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itchFamily="2" charset="-122"/>
                <a:ea typeface="黑体" pitchFamily="2" charset="-122"/>
                <a:cs typeface="+mn-cs"/>
              </a:rPr>
              <a:t>注意：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/>
                <a:ea typeface="黑体"/>
                <a:cs typeface="+mn-cs"/>
              </a:rPr>
              <a:t>该定理的逆定理不成立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/>
                <a:ea typeface="黑体"/>
                <a:cs typeface="+mn-cs"/>
              </a:rPr>
              <a:t>.</a:t>
            </a:r>
            <a:endParaRPr kumimoji="1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/>
              <a:ea typeface="黑体"/>
              <a:cs typeface="+mn-cs"/>
            </a:endParaRPr>
          </a:p>
        </p:txBody>
      </p:sp>
      <p:sp>
        <p:nvSpPr>
          <p:cNvPr id="23572" name="Text Box 20"/>
          <p:cNvSpPr txBox="1">
            <a:spLocks noChangeArrowheads="1"/>
          </p:cNvSpPr>
          <p:nvPr/>
        </p:nvSpPr>
        <p:spPr bwMode="auto">
          <a:xfrm>
            <a:off x="2286000" y="1352525"/>
            <a:ext cx="457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★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3575" name="Object 23"/>
          <p:cNvGraphicFramePr>
            <a:graphicFrameLocks noChangeAspect="1"/>
          </p:cNvGraphicFramePr>
          <p:nvPr>
            <p:extLst/>
          </p:nvPr>
        </p:nvGraphicFramePr>
        <p:xfrm>
          <a:off x="2279651" y="2133030"/>
          <a:ext cx="51752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7513" name="Equation" r:id="rId17" imgW="215713" imgH="203024" progId="Equation.DSMT4">
                  <p:embed/>
                </p:oleObj>
              </mc:Choice>
              <mc:Fallback>
                <p:oleObj name="Equation" r:id="rId17" imgW="215713" imgH="203024" progId="Equation.DSMT4">
                  <p:embed/>
                  <p:pic>
                    <p:nvPicPr>
                      <p:cNvPr id="235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1" y="2133030"/>
                        <a:ext cx="517525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2065320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75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  <p:bldP spid="23568" grpId="0" autoUpdateAnimBg="0"/>
      <p:bldP spid="2357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6456363" y="3416300"/>
            <a:ext cx="3162300" cy="2605088"/>
            <a:chOff x="3504" y="1143"/>
            <a:chExt cx="1992" cy="1641"/>
          </a:xfrm>
        </p:grpSpPr>
        <p:sp>
          <p:nvSpPr>
            <p:cNvPr id="40970" name="Line 12"/>
            <p:cNvSpPr>
              <a:spLocks noChangeShapeType="1"/>
            </p:cNvSpPr>
            <p:nvPr/>
          </p:nvSpPr>
          <p:spPr bwMode="auto">
            <a:xfrm>
              <a:off x="3504" y="2016"/>
              <a:ext cx="1840" cy="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971" name="Line 13"/>
            <p:cNvSpPr>
              <a:spLocks noChangeShapeType="1"/>
            </p:cNvSpPr>
            <p:nvPr/>
          </p:nvSpPr>
          <p:spPr bwMode="auto">
            <a:xfrm flipV="1">
              <a:off x="3920" y="1163"/>
              <a:ext cx="2" cy="162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972" name="Line 14"/>
            <p:cNvSpPr>
              <a:spLocks noChangeShapeType="1"/>
            </p:cNvSpPr>
            <p:nvPr/>
          </p:nvSpPr>
          <p:spPr bwMode="auto">
            <a:xfrm>
              <a:off x="4366" y="1239"/>
              <a:ext cx="2" cy="149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0973" name="Freeform 15"/>
            <p:cNvSpPr>
              <a:spLocks/>
            </p:cNvSpPr>
            <p:nvPr/>
          </p:nvSpPr>
          <p:spPr bwMode="auto">
            <a:xfrm>
              <a:off x="3598" y="1488"/>
              <a:ext cx="1490" cy="998"/>
            </a:xfrm>
            <a:custGeom>
              <a:avLst/>
              <a:gdLst>
                <a:gd name="T0" fmla="*/ 0 w 816"/>
                <a:gd name="T1" fmla="*/ 2147483647 h 384"/>
                <a:gd name="T2" fmla="*/ 2147483647 w 816"/>
                <a:gd name="T3" fmla="*/ 2147483647 h 384"/>
                <a:gd name="T4" fmla="*/ 2147483647 w 816"/>
                <a:gd name="T5" fmla="*/ 2147483647 h 384"/>
                <a:gd name="T6" fmla="*/ 2147483647 w 816"/>
                <a:gd name="T7" fmla="*/ 2147483647 h 384"/>
                <a:gd name="T8" fmla="*/ 2147483647 w 816"/>
                <a:gd name="T9" fmla="*/ 0 h 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6"/>
                <a:gd name="T16" fmla="*/ 0 h 384"/>
                <a:gd name="T17" fmla="*/ 816 w 816"/>
                <a:gd name="T18" fmla="*/ 384 h 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6" h="384">
                  <a:moveTo>
                    <a:pt x="0" y="384"/>
                  </a:moveTo>
                  <a:cubicBezTo>
                    <a:pt x="108" y="376"/>
                    <a:pt x="216" y="368"/>
                    <a:pt x="288" y="336"/>
                  </a:cubicBezTo>
                  <a:cubicBezTo>
                    <a:pt x="360" y="304"/>
                    <a:pt x="384" y="240"/>
                    <a:pt x="432" y="192"/>
                  </a:cubicBezTo>
                  <a:cubicBezTo>
                    <a:pt x="480" y="144"/>
                    <a:pt x="512" y="80"/>
                    <a:pt x="576" y="48"/>
                  </a:cubicBezTo>
                  <a:cubicBezTo>
                    <a:pt x="640" y="16"/>
                    <a:pt x="728" y="8"/>
                    <a:pt x="816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0974" name="Object 16"/>
            <p:cNvGraphicFramePr>
              <a:graphicFrameLocks noChangeAspect="1"/>
            </p:cNvGraphicFramePr>
            <p:nvPr/>
          </p:nvGraphicFramePr>
          <p:xfrm>
            <a:off x="4497" y="1196"/>
            <a:ext cx="888" cy="2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524" name="公式" r:id="rId3" imgW="1079500" imgH="368300" progId="Equation.3">
                    <p:embed/>
                  </p:oleObj>
                </mc:Choice>
                <mc:Fallback>
                  <p:oleObj name="公式" r:id="rId3" imgW="1079500" imgH="368300" progId="Equation.3">
                    <p:embed/>
                    <p:pic>
                      <p:nvPicPr>
                        <p:cNvPr id="40974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97" y="1196"/>
                          <a:ext cx="888" cy="2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75" name="Object 17"/>
            <p:cNvGraphicFramePr>
              <a:graphicFrameLocks noChangeAspect="1"/>
            </p:cNvGraphicFramePr>
            <p:nvPr/>
          </p:nvGraphicFramePr>
          <p:xfrm>
            <a:off x="5184" y="2064"/>
            <a:ext cx="312" cy="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525" name="公式" r:id="rId5" imgW="177492" imgH="177492" progId="Equation.3">
                    <p:embed/>
                  </p:oleObj>
                </mc:Choice>
                <mc:Fallback>
                  <p:oleObj name="公式" r:id="rId5" imgW="177492" imgH="177492" progId="Equation.3">
                    <p:embed/>
                    <p:pic>
                      <p:nvPicPr>
                        <p:cNvPr id="40975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2064"/>
                          <a:ext cx="312" cy="1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76" name="Object 18"/>
            <p:cNvGraphicFramePr>
              <a:graphicFrameLocks noChangeAspect="1"/>
            </p:cNvGraphicFramePr>
            <p:nvPr/>
          </p:nvGraphicFramePr>
          <p:xfrm>
            <a:off x="3647" y="1143"/>
            <a:ext cx="337" cy="24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8526" name="公式" r:id="rId7" imgW="190500" imgH="228600" progId="Equation.3">
                    <p:embed/>
                  </p:oleObj>
                </mc:Choice>
                <mc:Fallback>
                  <p:oleObj name="公式" r:id="rId7" imgW="190500" imgH="228600" progId="Equation.3">
                    <p:embed/>
                    <p:pic>
                      <p:nvPicPr>
                        <p:cNvPr id="40976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47" y="1143"/>
                          <a:ext cx="337" cy="24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77" name="Text Box 19"/>
            <p:cNvSpPr txBox="1">
              <a:spLocks noChangeArrowheads="1"/>
            </p:cNvSpPr>
            <p:nvPr/>
          </p:nvSpPr>
          <p:spPr bwMode="auto">
            <a:xfrm>
              <a:off x="3764" y="2016"/>
              <a:ext cx="26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0</a:t>
              </a:r>
            </a:p>
          </p:txBody>
        </p:sp>
        <p:sp>
          <p:nvSpPr>
            <p:cNvPr id="40978" name="Text Box 20"/>
            <p:cNvSpPr txBox="1">
              <a:spLocks noChangeArrowheads="1"/>
            </p:cNvSpPr>
            <p:nvPr/>
          </p:nvSpPr>
          <p:spPr bwMode="auto">
            <a:xfrm>
              <a:off x="4368" y="2006"/>
              <a:ext cx="1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0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1</a:t>
              </a:r>
            </a:p>
          </p:txBody>
        </p:sp>
      </p:grpSp>
      <p:graphicFrame>
        <p:nvGraphicFramePr>
          <p:cNvPr id="40965" name="Object 29"/>
          <p:cNvGraphicFramePr>
            <a:graphicFrameLocks noChangeAspect="1"/>
          </p:cNvGraphicFramePr>
          <p:nvPr/>
        </p:nvGraphicFramePr>
        <p:xfrm>
          <a:off x="2654300" y="927100"/>
          <a:ext cx="7113588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27" name="Equation" r:id="rId9" imgW="7112000" imgH="2095500" progId="Equation.DSMT4">
                  <p:embed/>
                </p:oleObj>
              </mc:Choice>
              <mc:Fallback>
                <p:oleObj name="Equation" r:id="rId9" imgW="7112000" imgH="2095500" progId="Equation.DSMT4">
                  <p:embed/>
                  <p:pic>
                    <p:nvPicPr>
                      <p:cNvPr id="4096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4300" y="927100"/>
                        <a:ext cx="7113588" cy="209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06" name="Text Box 30"/>
          <p:cNvSpPr txBox="1">
            <a:spLocks noChangeArrowheads="1"/>
          </p:cNvSpPr>
          <p:nvPr/>
        </p:nvSpPr>
        <p:spPr bwMode="auto">
          <a:xfrm>
            <a:off x="2424113" y="3141663"/>
            <a:ext cx="10334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如：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4607" name="Object 31"/>
          <p:cNvGraphicFramePr>
            <a:graphicFrameLocks noChangeAspect="1"/>
          </p:cNvGraphicFramePr>
          <p:nvPr/>
        </p:nvGraphicFramePr>
        <p:xfrm>
          <a:off x="3200400" y="3716338"/>
          <a:ext cx="21844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28" name="公式" r:id="rId11" imgW="2184400" imgH="457200" progId="Equation.3">
                  <p:embed/>
                </p:oleObj>
              </mc:Choice>
              <mc:Fallback>
                <p:oleObj name="公式" r:id="rId11" imgW="2184400" imgH="457200" progId="Equation.3">
                  <p:embed/>
                  <p:pic>
                    <p:nvPicPr>
                      <p:cNvPr id="2460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716338"/>
                        <a:ext cx="21844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608" name="Object 32"/>
          <p:cNvGraphicFramePr>
            <a:graphicFrameLocks noChangeAspect="1"/>
          </p:cNvGraphicFramePr>
          <p:nvPr/>
        </p:nvGraphicFramePr>
        <p:xfrm>
          <a:off x="2495550" y="4508500"/>
          <a:ext cx="2794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29" name="公式" r:id="rId13" imgW="2870200" imgH="457200" progId="Equation.3">
                  <p:embed/>
                </p:oleObj>
              </mc:Choice>
              <mc:Fallback>
                <p:oleObj name="公式" r:id="rId13" imgW="2870200" imgH="457200" progId="Equation.3">
                  <p:embed/>
                  <p:pic>
                    <p:nvPicPr>
                      <p:cNvPr id="246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4508500"/>
                        <a:ext cx="2794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34"/>
          <p:cNvGraphicFramePr>
            <a:graphicFrameLocks noChangeAspect="1"/>
          </p:cNvGraphicFramePr>
          <p:nvPr/>
        </p:nvGraphicFramePr>
        <p:xfrm>
          <a:off x="2500314" y="923925"/>
          <a:ext cx="549275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8530" name="Equation" r:id="rId15" imgW="228501" imgH="203112" progId="Equation.DSMT4">
                  <p:embed/>
                </p:oleObj>
              </mc:Choice>
              <mc:Fallback>
                <p:oleObj name="Equation" r:id="rId15" imgW="228501" imgH="203112" progId="Equation.DSMT4">
                  <p:embed/>
                  <p:pic>
                    <p:nvPicPr>
                      <p:cNvPr id="40969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314" y="923925"/>
                        <a:ext cx="549275" cy="48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318359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8" name="Object 4"/>
          <p:cNvGraphicFramePr>
            <a:graphicFrameLocks noChangeAspect="1"/>
          </p:cNvGraphicFramePr>
          <p:nvPr>
            <p:extLst/>
          </p:nvPr>
        </p:nvGraphicFramePr>
        <p:xfrm>
          <a:off x="1862382" y="1426220"/>
          <a:ext cx="3632200" cy="128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90" name="公式" r:id="rId3" imgW="3632200" imgH="1282700" progId="Equation.3">
                  <p:embed/>
                </p:oleObj>
              </mc:Choice>
              <mc:Fallback>
                <p:oleObj name="公式" r:id="rId3" imgW="3632200" imgH="1282700" progId="Equation.3">
                  <p:embed/>
                  <p:pic>
                    <p:nvPicPr>
                      <p:cNvPr id="2662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2382" y="1426220"/>
                        <a:ext cx="3632200" cy="128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1055440" y="1774676"/>
            <a:ext cx="1406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如：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extLst/>
          </p:nvPr>
        </p:nvGraphicFramePr>
        <p:xfrm>
          <a:off x="5762869" y="1804020"/>
          <a:ext cx="26162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91" name="公式" r:id="rId5" imgW="2616200" imgH="381000" progId="Equation.3">
                  <p:embed/>
                </p:oleObj>
              </mc:Choice>
              <mc:Fallback>
                <p:oleObj name="公式" r:id="rId5" imgW="2616200" imgH="381000" progId="Equation.3">
                  <p:embed/>
                  <p:pic>
                    <p:nvPicPr>
                      <p:cNvPr id="266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869" y="1804020"/>
                        <a:ext cx="26162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8904312" y="620688"/>
            <a:ext cx="2819400" cy="2590800"/>
            <a:chOff x="3312" y="1440"/>
            <a:chExt cx="1776" cy="1632"/>
          </a:xfrm>
        </p:grpSpPr>
        <p:sp>
          <p:nvSpPr>
            <p:cNvPr id="41993" name="Line 21"/>
            <p:cNvSpPr>
              <a:spLocks noChangeShapeType="1"/>
            </p:cNvSpPr>
            <p:nvPr/>
          </p:nvSpPr>
          <p:spPr bwMode="auto">
            <a:xfrm>
              <a:off x="3312" y="2304"/>
              <a:ext cx="1776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994" name="Line 22"/>
            <p:cNvSpPr>
              <a:spLocks noChangeShapeType="1"/>
            </p:cNvSpPr>
            <p:nvPr/>
          </p:nvSpPr>
          <p:spPr bwMode="auto">
            <a:xfrm flipV="1">
              <a:off x="4116" y="1440"/>
              <a:ext cx="2" cy="16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995" name="Line 25"/>
            <p:cNvSpPr>
              <a:spLocks noChangeShapeType="1"/>
            </p:cNvSpPr>
            <p:nvPr/>
          </p:nvSpPr>
          <p:spPr bwMode="auto">
            <a:xfrm>
              <a:off x="3408" y="1919"/>
              <a:ext cx="1456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996" name="Text Box 30"/>
            <p:cNvSpPr txBox="1">
              <a:spLocks noChangeArrowheads="1"/>
            </p:cNvSpPr>
            <p:nvPr/>
          </p:nvSpPr>
          <p:spPr bwMode="auto">
            <a:xfrm>
              <a:off x="3972" y="2342"/>
              <a:ext cx="15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6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0</a:t>
              </a:r>
              <a:endParaRPr kumimoji="1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997" name="Text Box 31"/>
            <p:cNvSpPr txBox="1">
              <a:spLocks noChangeArrowheads="1"/>
            </p:cNvSpPr>
            <p:nvPr/>
          </p:nvSpPr>
          <p:spPr bwMode="auto">
            <a:xfrm>
              <a:off x="3947" y="1714"/>
              <a:ext cx="188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8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1</a:t>
              </a:r>
              <a:endParaRPr kumimoji="1" lang="en-US" altLang="zh-CN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998" name="Text Box 32"/>
            <p:cNvSpPr txBox="1">
              <a:spLocks noChangeArrowheads="1"/>
            </p:cNvSpPr>
            <p:nvPr/>
          </p:nvSpPr>
          <p:spPr bwMode="auto">
            <a:xfrm>
              <a:off x="4295" y="2311"/>
              <a:ext cx="26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1/π</a:t>
              </a:r>
            </a:p>
          </p:txBody>
        </p:sp>
        <p:sp>
          <p:nvSpPr>
            <p:cNvPr id="41999" name="Text Box 33"/>
            <p:cNvSpPr txBox="1">
              <a:spLocks noChangeArrowheads="1"/>
            </p:cNvSpPr>
            <p:nvPr/>
          </p:nvSpPr>
          <p:spPr bwMode="auto">
            <a:xfrm>
              <a:off x="3492" y="2304"/>
              <a:ext cx="37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－</a:t>
              </a:r>
              <a:r>
                <a:rPr kumimoji="1" lang="en-US" altLang="zh-CN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rPr>
                <a:t>1/π</a:t>
              </a:r>
            </a:p>
          </p:txBody>
        </p:sp>
        <p:sp>
          <p:nvSpPr>
            <p:cNvPr id="42000" name="Line 34"/>
            <p:cNvSpPr>
              <a:spLocks noChangeShapeType="1"/>
            </p:cNvSpPr>
            <p:nvPr/>
          </p:nvSpPr>
          <p:spPr bwMode="auto">
            <a:xfrm flipV="1">
              <a:off x="3504" y="1680"/>
              <a:ext cx="1248" cy="12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001" name="Line 35"/>
            <p:cNvSpPr>
              <a:spLocks noChangeShapeType="1"/>
            </p:cNvSpPr>
            <p:nvPr/>
          </p:nvSpPr>
          <p:spPr bwMode="auto">
            <a:xfrm>
              <a:off x="3504" y="1692"/>
              <a:ext cx="1248" cy="12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2002" name="Object 36"/>
            <p:cNvGraphicFramePr>
              <a:graphicFrameLocks noChangeAspect="1"/>
            </p:cNvGraphicFramePr>
            <p:nvPr/>
          </p:nvGraphicFramePr>
          <p:xfrm>
            <a:off x="4977" y="2352"/>
            <a:ext cx="111" cy="1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2" name="公式" r:id="rId7" imgW="253890" imgH="241195" progId="Equation.3">
                    <p:embed/>
                  </p:oleObj>
                </mc:Choice>
                <mc:Fallback>
                  <p:oleObj name="公式" r:id="rId7" imgW="253890" imgH="241195" progId="Equation.3">
                    <p:embed/>
                    <p:pic>
                      <p:nvPicPr>
                        <p:cNvPr id="42002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77" y="2352"/>
                          <a:ext cx="111" cy="1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03" name="Object 37"/>
            <p:cNvGraphicFramePr>
              <a:graphicFrameLocks noChangeAspect="1"/>
            </p:cNvGraphicFramePr>
            <p:nvPr/>
          </p:nvGraphicFramePr>
          <p:xfrm>
            <a:off x="3969" y="1488"/>
            <a:ext cx="111" cy="13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3" name="公式" r:id="rId9" imgW="253780" imgH="317225" progId="Equation.3">
                    <p:embed/>
                  </p:oleObj>
                </mc:Choice>
                <mc:Fallback>
                  <p:oleObj name="公式" r:id="rId9" imgW="253780" imgH="317225" progId="Equation.3">
                    <p:embed/>
                    <p:pic>
                      <p:nvPicPr>
                        <p:cNvPr id="42003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69" y="1488"/>
                          <a:ext cx="111" cy="13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004" name="Freeform 43"/>
            <p:cNvSpPr>
              <a:spLocks/>
            </p:cNvSpPr>
            <p:nvPr/>
          </p:nvSpPr>
          <p:spPr bwMode="auto">
            <a:xfrm>
              <a:off x="4164" y="1940"/>
              <a:ext cx="529" cy="592"/>
            </a:xfrm>
            <a:custGeom>
              <a:avLst/>
              <a:gdLst>
                <a:gd name="T0" fmla="*/ 1358 w 488"/>
                <a:gd name="T1" fmla="*/ 384 h 592"/>
                <a:gd name="T2" fmla="*/ 1358 w 488"/>
                <a:gd name="T3" fmla="*/ 432 h 592"/>
                <a:gd name="T4" fmla="*/ 9192 w 488"/>
                <a:gd name="T5" fmla="*/ 288 h 592"/>
                <a:gd name="T6" fmla="*/ 9192 w 488"/>
                <a:gd name="T7" fmla="*/ 480 h 592"/>
                <a:gd name="T8" fmla="*/ 16668 w 488"/>
                <a:gd name="T9" fmla="*/ 240 h 592"/>
                <a:gd name="T10" fmla="*/ 24604 w 488"/>
                <a:gd name="T11" fmla="*/ 576 h 592"/>
                <a:gd name="T12" fmla="*/ 40158 w 488"/>
                <a:gd name="T13" fmla="*/ 144 h 592"/>
                <a:gd name="T14" fmla="*/ 78612 w 488"/>
                <a:gd name="T15" fmla="*/ 0 h 5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8"/>
                <a:gd name="T25" fmla="*/ 0 h 592"/>
                <a:gd name="T26" fmla="*/ 488 w 488"/>
                <a:gd name="T27" fmla="*/ 592 h 5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8" h="592">
                  <a:moveTo>
                    <a:pt x="8" y="384"/>
                  </a:moveTo>
                  <a:cubicBezTo>
                    <a:pt x="4" y="416"/>
                    <a:pt x="0" y="448"/>
                    <a:pt x="8" y="432"/>
                  </a:cubicBezTo>
                  <a:cubicBezTo>
                    <a:pt x="16" y="416"/>
                    <a:pt x="48" y="280"/>
                    <a:pt x="56" y="288"/>
                  </a:cubicBezTo>
                  <a:cubicBezTo>
                    <a:pt x="64" y="296"/>
                    <a:pt x="48" y="488"/>
                    <a:pt x="56" y="480"/>
                  </a:cubicBezTo>
                  <a:cubicBezTo>
                    <a:pt x="64" y="472"/>
                    <a:pt x="88" y="224"/>
                    <a:pt x="104" y="240"/>
                  </a:cubicBezTo>
                  <a:cubicBezTo>
                    <a:pt x="120" y="256"/>
                    <a:pt x="128" y="592"/>
                    <a:pt x="152" y="576"/>
                  </a:cubicBezTo>
                  <a:cubicBezTo>
                    <a:pt x="176" y="560"/>
                    <a:pt x="192" y="240"/>
                    <a:pt x="248" y="144"/>
                  </a:cubicBezTo>
                  <a:cubicBezTo>
                    <a:pt x="304" y="48"/>
                    <a:pt x="448" y="24"/>
                    <a:pt x="48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005" name="Freeform 44"/>
            <p:cNvSpPr>
              <a:spLocks/>
            </p:cNvSpPr>
            <p:nvPr/>
          </p:nvSpPr>
          <p:spPr bwMode="auto">
            <a:xfrm flipH="1">
              <a:off x="3539" y="1928"/>
              <a:ext cx="529" cy="592"/>
            </a:xfrm>
            <a:custGeom>
              <a:avLst/>
              <a:gdLst>
                <a:gd name="T0" fmla="*/ 1358 w 488"/>
                <a:gd name="T1" fmla="*/ 384 h 592"/>
                <a:gd name="T2" fmla="*/ 1358 w 488"/>
                <a:gd name="T3" fmla="*/ 432 h 592"/>
                <a:gd name="T4" fmla="*/ 9192 w 488"/>
                <a:gd name="T5" fmla="*/ 288 h 592"/>
                <a:gd name="T6" fmla="*/ 9192 w 488"/>
                <a:gd name="T7" fmla="*/ 480 h 592"/>
                <a:gd name="T8" fmla="*/ 16668 w 488"/>
                <a:gd name="T9" fmla="*/ 240 h 592"/>
                <a:gd name="T10" fmla="*/ 24604 w 488"/>
                <a:gd name="T11" fmla="*/ 576 h 592"/>
                <a:gd name="T12" fmla="*/ 40158 w 488"/>
                <a:gd name="T13" fmla="*/ 144 h 592"/>
                <a:gd name="T14" fmla="*/ 78612 w 488"/>
                <a:gd name="T15" fmla="*/ 0 h 5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8"/>
                <a:gd name="T25" fmla="*/ 0 h 592"/>
                <a:gd name="T26" fmla="*/ 488 w 488"/>
                <a:gd name="T27" fmla="*/ 592 h 59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8" h="592">
                  <a:moveTo>
                    <a:pt x="8" y="384"/>
                  </a:moveTo>
                  <a:cubicBezTo>
                    <a:pt x="4" y="416"/>
                    <a:pt x="0" y="448"/>
                    <a:pt x="8" y="432"/>
                  </a:cubicBezTo>
                  <a:cubicBezTo>
                    <a:pt x="16" y="416"/>
                    <a:pt x="48" y="280"/>
                    <a:pt x="56" y="288"/>
                  </a:cubicBezTo>
                  <a:cubicBezTo>
                    <a:pt x="64" y="296"/>
                    <a:pt x="48" y="488"/>
                    <a:pt x="56" y="480"/>
                  </a:cubicBezTo>
                  <a:cubicBezTo>
                    <a:pt x="64" y="472"/>
                    <a:pt x="88" y="224"/>
                    <a:pt x="104" y="240"/>
                  </a:cubicBezTo>
                  <a:cubicBezTo>
                    <a:pt x="120" y="256"/>
                    <a:pt x="128" y="592"/>
                    <a:pt x="152" y="576"/>
                  </a:cubicBezTo>
                  <a:cubicBezTo>
                    <a:pt x="176" y="560"/>
                    <a:pt x="192" y="240"/>
                    <a:pt x="248" y="144"/>
                  </a:cubicBezTo>
                  <a:cubicBezTo>
                    <a:pt x="304" y="48"/>
                    <a:pt x="448" y="24"/>
                    <a:pt x="48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983432" y="456239"/>
            <a:ext cx="76704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(3) 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函数 </a:t>
            </a:r>
            <a:r>
              <a:rPr kumimoji="1" lang="en-US" altLang="zh-CN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n-cs"/>
              </a:rPr>
              <a:t>f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(</a:t>
            </a:r>
            <a:r>
              <a:rPr kumimoji="1" lang="en-US" altLang="zh-CN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n-cs"/>
              </a:rPr>
              <a:t>x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)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在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连续点的左右导数都不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存在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(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指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摆动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不定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), 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则在 </a:t>
            </a:r>
            <a:r>
              <a:rPr kumimoji="1" lang="en-US" altLang="zh-CN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宋体"/>
                <a:cs typeface="+mn-cs"/>
              </a:rPr>
              <a:t>x</a:t>
            </a:r>
            <a:r>
              <a:rPr kumimoji="1" lang="en-US" altLang="zh-CN" sz="28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0 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点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/>
                <a:ea typeface="宋体"/>
                <a:cs typeface="+mn-cs"/>
              </a:rPr>
              <a:t>不可导。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1055440" y="2996952"/>
            <a:ext cx="7099177" cy="1633141"/>
            <a:chOff x="1055440" y="2996952"/>
            <a:chExt cx="7099177" cy="1633141"/>
          </a:xfrm>
        </p:grpSpPr>
        <p:graphicFrame>
          <p:nvGraphicFramePr>
            <p:cNvPr id="20" name="Object 59"/>
            <p:cNvGraphicFramePr>
              <a:graphicFrameLocks noChangeAspect="1"/>
            </p:cNvGraphicFramePr>
            <p:nvPr>
              <p:extLst/>
            </p:nvPr>
          </p:nvGraphicFramePr>
          <p:xfrm>
            <a:off x="1482672" y="3061643"/>
            <a:ext cx="6671945" cy="15684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4" name="公式" r:id="rId11" imgW="7023100" imgH="1651000" progId="Equation.3">
                    <p:embed/>
                  </p:oleObj>
                </mc:Choice>
                <mc:Fallback>
                  <p:oleObj name="公式" r:id="rId11" imgW="7023100" imgH="1651000" progId="Equation.3">
                    <p:embed/>
                    <p:pic>
                      <p:nvPicPr>
                        <p:cNvPr id="20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2672" y="3061643"/>
                          <a:ext cx="6671945" cy="15684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55440" y="2996952"/>
              <a:ext cx="790575" cy="490538"/>
            </a:xfrm>
            <a:prstGeom prst="rect">
              <a:avLst/>
            </a:prstGeom>
          </p:spPr>
        </p:pic>
      </p:grpSp>
      <p:grpSp>
        <p:nvGrpSpPr>
          <p:cNvPr id="44" name="Group 70"/>
          <p:cNvGrpSpPr>
            <a:grpSpLocks/>
          </p:cNvGrpSpPr>
          <p:nvPr/>
        </p:nvGrpSpPr>
        <p:grpSpPr bwMode="auto">
          <a:xfrm>
            <a:off x="4583832" y="4395936"/>
            <a:ext cx="2286000" cy="1981200"/>
            <a:chOff x="912" y="1968"/>
            <a:chExt cx="1440" cy="1248"/>
          </a:xfrm>
        </p:grpSpPr>
        <p:sp>
          <p:nvSpPr>
            <p:cNvPr id="45" name="Line 33"/>
            <p:cNvSpPr>
              <a:spLocks noChangeShapeType="1"/>
            </p:cNvSpPr>
            <p:nvPr/>
          </p:nvSpPr>
          <p:spPr bwMode="auto">
            <a:xfrm>
              <a:off x="912" y="3023"/>
              <a:ext cx="1440" cy="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6" name="Line 34"/>
            <p:cNvSpPr>
              <a:spLocks noChangeShapeType="1"/>
            </p:cNvSpPr>
            <p:nvPr/>
          </p:nvSpPr>
          <p:spPr bwMode="auto">
            <a:xfrm flipV="1">
              <a:off x="1582" y="1968"/>
              <a:ext cx="2" cy="124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Freeform 37"/>
            <p:cNvSpPr>
              <a:spLocks/>
            </p:cNvSpPr>
            <p:nvPr/>
          </p:nvSpPr>
          <p:spPr bwMode="auto">
            <a:xfrm>
              <a:off x="1584" y="2208"/>
              <a:ext cx="540" cy="816"/>
            </a:xfrm>
            <a:custGeom>
              <a:avLst/>
              <a:gdLst>
                <a:gd name="T0" fmla="*/ 0 w 288"/>
                <a:gd name="T1" fmla="*/ 2147483647 h 336"/>
                <a:gd name="T2" fmla="*/ 2147483647 w 288"/>
                <a:gd name="T3" fmla="*/ 2147483647 h 336"/>
                <a:gd name="T4" fmla="*/ 2147483647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24" y="268"/>
                    <a:pt x="48" y="200"/>
                    <a:pt x="96" y="144"/>
                  </a:cubicBezTo>
                  <a:cubicBezTo>
                    <a:pt x="144" y="88"/>
                    <a:pt x="216" y="44"/>
                    <a:pt x="28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8" name="Freeform 38"/>
            <p:cNvSpPr>
              <a:spLocks/>
            </p:cNvSpPr>
            <p:nvPr/>
          </p:nvSpPr>
          <p:spPr bwMode="auto">
            <a:xfrm flipH="1">
              <a:off x="1044" y="2208"/>
              <a:ext cx="540" cy="816"/>
            </a:xfrm>
            <a:custGeom>
              <a:avLst/>
              <a:gdLst>
                <a:gd name="T0" fmla="*/ 0 w 288"/>
                <a:gd name="T1" fmla="*/ 2147483647 h 336"/>
                <a:gd name="T2" fmla="*/ 2147483647 w 288"/>
                <a:gd name="T3" fmla="*/ 2147483647 h 336"/>
                <a:gd name="T4" fmla="*/ 2147483647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24" y="268"/>
                    <a:pt x="48" y="200"/>
                    <a:pt x="96" y="144"/>
                  </a:cubicBezTo>
                  <a:cubicBezTo>
                    <a:pt x="144" y="88"/>
                    <a:pt x="216" y="44"/>
                    <a:pt x="288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9" name="Object 60"/>
            <p:cNvGraphicFramePr>
              <a:graphicFrameLocks noChangeAspect="1"/>
            </p:cNvGraphicFramePr>
            <p:nvPr/>
          </p:nvGraphicFramePr>
          <p:xfrm>
            <a:off x="2189" y="3072"/>
            <a:ext cx="115" cy="1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5" name="公式" r:id="rId14" imgW="253890" imgH="241195" progId="Equation.3">
                    <p:embed/>
                  </p:oleObj>
                </mc:Choice>
                <mc:Fallback>
                  <p:oleObj name="公式" r:id="rId14" imgW="253890" imgH="241195" progId="Equation.3">
                    <p:embed/>
                    <p:pic>
                      <p:nvPicPr>
                        <p:cNvPr id="49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89" y="3072"/>
                          <a:ext cx="115" cy="1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Object 61"/>
            <p:cNvGraphicFramePr>
              <a:graphicFrameLocks noChangeAspect="1"/>
            </p:cNvGraphicFramePr>
            <p:nvPr/>
          </p:nvGraphicFramePr>
          <p:xfrm>
            <a:off x="1421" y="2016"/>
            <a:ext cx="115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6" name="公式" r:id="rId15" imgW="253780" imgH="317225" progId="Equation.3">
                    <p:embed/>
                  </p:oleObj>
                </mc:Choice>
                <mc:Fallback>
                  <p:oleObj name="公式" r:id="rId15" imgW="253780" imgH="317225" progId="Equation.3">
                    <p:embed/>
                    <p:pic>
                      <p:nvPicPr>
                        <p:cNvPr id="50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1" y="2016"/>
                          <a:ext cx="115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ct 62"/>
            <p:cNvGraphicFramePr>
              <a:graphicFrameLocks noChangeAspect="1"/>
            </p:cNvGraphicFramePr>
            <p:nvPr/>
          </p:nvGraphicFramePr>
          <p:xfrm>
            <a:off x="1449" y="3065"/>
            <a:ext cx="98" cy="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7" name="公式" r:id="rId17" imgW="215713" imgH="241091" progId="Equation.3">
                    <p:embed/>
                  </p:oleObj>
                </mc:Choice>
                <mc:Fallback>
                  <p:oleObj name="公式" r:id="rId17" imgW="215713" imgH="241091" progId="Equation.3">
                    <p:embed/>
                    <p:pic>
                      <p:nvPicPr>
                        <p:cNvPr id="51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49" y="3065"/>
                          <a:ext cx="98" cy="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2" name="Group 69"/>
          <p:cNvGrpSpPr>
            <a:grpSpLocks/>
          </p:cNvGrpSpPr>
          <p:nvPr/>
        </p:nvGrpSpPr>
        <p:grpSpPr bwMode="auto">
          <a:xfrm>
            <a:off x="8038232" y="4281636"/>
            <a:ext cx="2489200" cy="2171700"/>
            <a:chOff x="3216" y="2016"/>
            <a:chExt cx="1568" cy="1368"/>
          </a:xfrm>
        </p:grpSpPr>
        <p:grpSp>
          <p:nvGrpSpPr>
            <p:cNvPr id="53" name="Group 64"/>
            <p:cNvGrpSpPr>
              <a:grpSpLocks/>
            </p:cNvGrpSpPr>
            <p:nvPr/>
          </p:nvGrpSpPr>
          <p:grpSpPr bwMode="auto">
            <a:xfrm>
              <a:off x="3216" y="2016"/>
              <a:ext cx="1568" cy="1344"/>
              <a:chOff x="3216" y="2016"/>
              <a:chExt cx="1568" cy="1344"/>
            </a:xfrm>
          </p:grpSpPr>
          <p:sp>
            <p:nvSpPr>
              <p:cNvPr id="58" name="Line 35"/>
              <p:cNvSpPr>
                <a:spLocks noChangeShapeType="1"/>
              </p:cNvSpPr>
              <p:nvPr/>
            </p:nvSpPr>
            <p:spPr bwMode="auto">
              <a:xfrm>
                <a:off x="3216" y="3168"/>
                <a:ext cx="1568" cy="1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9" name="Line 36"/>
              <p:cNvSpPr>
                <a:spLocks noChangeShapeType="1"/>
              </p:cNvSpPr>
              <p:nvPr/>
            </p:nvSpPr>
            <p:spPr bwMode="auto">
              <a:xfrm flipV="1">
                <a:off x="3440" y="2016"/>
                <a:ext cx="2" cy="134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sm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0" name="Line 39"/>
              <p:cNvSpPr>
                <a:spLocks noChangeShapeType="1"/>
              </p:cNvSpPr>
              <p:nvPr/>
            </p:nvSpPr>
            <p:spPr bwMode="auto">
              <a:xfrm>
                <a:off x="3982" y="2131"/>
                <a:ext cx="2" cy="1037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lg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Freeform 40"/>
              <p:cNvSpPr>
                <a:spLocks/>
              </p:cNvSpPr>
              <p:nvPr/>
            </p:nvSpPr>
            <p:spPr bwMode="auto">
              <a:xfrm>
                <a:off x="3988" y="2496"/>
                <a:ext cx="476" cy="576"/>
              </a:xfrm>
              <a:custGeom>
                <a:avLst/>
                <a:gdLst>
                  <a:gd name="T0" fmla="*/ 0 w 192"/>
                  <a:gd name="T1" fmla="*/ 0 h 240"/>
                  <a:gd name="T2" fmla="*/ 2147483647 w 192"/>
                  <a:gd name="T3" fmla="*/ 2147483647 h 240"/>
                  <a:gd name="T4" fmla="*/ 2147483647 w 192"/>
                  <a:gd name="T5" fmla="*/ 2147483647 h 240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40"/>
                  <a:gd name="T11" fmla="*/ 192 w 192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40">
                    <a:moveTo>
                      <a:pt x="0" y="0"/>
                    </a:moveTo>
                    <a:cubicBezTo>
                      <a:pt x="8" y="52"/>
                      <a:pt x="16" y="104"/>
                      <a:pt x="48" y="144"/>
                    </a:cubicBezTo>
                    <a:cubicBezTo>
                      <a:pt x="80" y="184"/>
                      <a:pt x="136" y="212"/>
                      <a:pt x="192" y="24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Freeform 41"/>
              <p:cNvSpPr>
                <a:spLocks/>
              </p:cNvSpPr>
              <p:nvPr/>
            </p:nvSpPr>
            <p:spPr bwMode="auto">
              <a:xfrm flipH="1">
                <a:off x="3507" y="2496"/>
                <a:ext cx="476" cy="576"/>
              </a:xfrm>
              <a:custGeom>
                <a:avLst/>
                <a:gdLst>
                  <a:gd name="T0" fmla="*/ 0 w 192"/>
                  <a:gd name="T1" fmla="*/ 0 h 240"/>
                  <a:gd name="T2" fmla="*/ 2147483647 w 192"/>
                  <a:gd name="T3" fmla="*/ 2147483647 h 240"/>
                  <a:gd name="T4" fmla="*/ 2147483647 w 192"/>
                  <a:gd name="T5" fmla="*/ 2147483647 h 240"/>
                  <a:gd name="T6" fmla="*/ 0 60000 65536"/>
                  <a:gd name="T7" fmla="*/ 0 60000 65536"/>
                  <a:gd name="T8" fmla="*/ 0 60000 65536"/>
                  <a:gd name="T9" fmla="*/ 0 w 192"/>
                  <a:gd name="T10" fmla="*/ 0 h 240"/>
                  <a:gd name="T11" fmla="*/ 192 w 192"/>
                  <a:gd name="T12" fmla="*/ 240 h 2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92" h="240">
                    <a:moveTo>
                      <a:pt x="0" y="0"/>
                    </a:moveTo>
                    <a:cubicBezTo>
                      <a:pt x="8" y="52"/>
                      <a:pt x="16" y="104"/>
                      <a:pt x="48" y="144"/>
                    </a:cubicBezTo>
                    <a:cubicBezTo>
                      <a:pt x="80" y="184"/>
                      <a:pt x="136" y="212"/>
                      <a:pt x="192" y="240"/>
                    </a:cubicBezTo>
                  </a:path>
                </a:pathLst>
              </a:custGeom>
              <a:noFill/>
              <a:ln w="2857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aphicFrame>
          <p:nvGraphicFramePr>
            <p:cNvPr id="54" name="Object 65"/>
            <p:cNvGraphicFramePr>
              <a:graphicFrameLocks noChangeAspect="1"/>
            </p:cNvGraphicFramePr>
            <p:nvPr/>
          </p:nvGraphicFramePr>
          <p:xfrm>
            <a:off x="4656" y="3228"/>
            <a:ext cx="115" cy="1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8" name="公式" r:id="rId19" imgW="253890" imgH="241195" progId="Equation.3">
                    <p:embed/>
                  </p:oleObj>
                </mc:Choice>
                <mc:Fallback>
                  <p:oleObj name="公式" r:id="rId19" imgW="253890" imgH="241195" progId="Equation.3">
                    <p:embed/>
                    <p:pic>
                      <p:nvPicPr>
                        <p:cNvPr id="54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3228"/>
                          <a:ext cx="115" cy="10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" name="Object 66"/>
            <p:cNvGraphicFramePr>
              <a:graphicFrameLocks noChangeAspect="1"/>
            </p:cNvGraphicFramePr>
            <p:nvPr/>
          </p:nvGraphicFramePr>
          <p:xfrm>
            <a:off x="3276" y="2064"/>
            <a:ext cx="115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599" name="公式" r:id="rId20" imgW="253780" imgH="317225" progId="Equation.3">
                    <p:embed/>
                  </p:oleObj>
                </mc:Choice>
                <mc:Fallback>
                  <p:oleObj name="公式" r:id="rId20" imgW="253780" imgH="317225" progId="Equation.3">
                    <p:embed/>
                    <p:pic>
                      <p:nvPicPr>
                        <p:cNvPr id="55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76" y="2064"/>
                          <a:ext cx="115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67"/>
            <p:cNvGraphicFramePr>
              <a:graphicFrameLocks noChangeAspect="1"/>
            </p:cNvGraphicFramePr>
            <p:nvPr/>
          </p:nvGraphicFramePr>
          <p:xfrm>
            <a:off x="3912" y="3144"/>
            <a:ext cx="205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00" name="公式" r:id="rId21" imgW="368140" imgH="431613" progId="Equation.3">
                    <p:embed/>
                  </p:oleObj>
                </mc:Choice>
                <mc:Fallback>
                  <p:oleObj name="公式" r:id="rId21" imgW="368140" imgH="431613" progId="Equation.3">
                    <p:embed/>
                    <p:pic>
                      <p:nvPicPr>
                        <p:cNvPr id="56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12" y="3144"/>
                          <a:ext cx="205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ct 68"/>
            <p:cNvGraphicFramePr>
              <a:graphicFrameLocks noChangeAspect="1"/>
            </p:cNvGraphicFramePr>
            <p:nvPr/>
          </p:nvGraphicFramePr>
          <p:xfrm>
            <a:off x="3312" y="3216"/>
            <a:ext cx="98" cy="1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9601" name="公式" r:id="rId23" imgW="215713" imgH="241091" progId="Equation.3">
                    <p:embed/>
                  </p:oleObj>
                </mc:Choice>
                <mc:Fallback>
                  <p:oleObj name="公式" r:id="rId23" imgW="215713" imgH="241091" progId="Equation.3">
                    <p:embed/>
                    <p:pic>
                      <p:nvPicPr>
                        <p:cNvPr id="57" name="Object 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3216"/>
                          <a:ext cx="98" cy="1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3" name="Object 71"/>
          <p:cNvGraphicFramePr>
            <a:graphicFrameLocks noChangeAspect="1"/>
          </p:cNvGraphicFramePr>
          <p:nvPr>
            <p:extLst/>
          </p:nvPr>
        </p:nvGraphicFramePr>
        <p:xfrm>
          <a:off x="6031632" y="5299224"/>
          <a:ext cx="838200" cy="23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02" name="公式" r:id="rId24" imgW="1356283" imgH="381024" progId="Equation.3">
                  <p:embed/>
                </p:oleObj>
              </mc:Choice>
              <mc:Fallback>
                <p:oleObj name="公式" r:id="rId24" imgW="1356283" imgH="381024" progId="Equation.3">
                  <p:embed/>
                  <p:pic>
                    <p:nvPicPr>
                      <p:cNvPr id="63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1632" y="5299224"/>
                        <a:ext cx="838200" cy="23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72"/>
          <p:cNvGraphicFramePr>
            <a:graphicFrameLocks noChangeAspect="1"/>
          </p:cNvGraphicFramePr>
          <p:nvPr>
            <p:extLst/>
          </p:nvPr>
        </p:nvGraphicFramePr>
        <p:xfrm>
          <a:off x="9613032" y="5462737"/>
          <a:ext cx="838200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03" name="公式" r:id="rId26" imgW="1356283" imgH="381024" progId="Equation.3">
                  <p:embed/>
                </p:oleObj>
              </mc:Choice>
              <mc:Fallback>
                <p:oleObj name="公式" r:id="rId26" imgW="1356283" imgH="381024" progId="Equation.3">
                  <p:embed/>
                  <p:pic>
                    <p:nvPicPr>
                      <p:cNvPr id="64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13032" y="5462737"/>
                        <a:ext cx="838200" cy="23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6280723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2"/>
          <p:cNvSpPr txBox="1">
            <a:spLocks noChangeArrowheads="1"/>
          </p:cNvSpPr>
          <p:nvPr/>
        </p:nvSpPr>
        <p:spPr bwMode="auto">
          <a:xfrm>
            <a:off x="2398713" y="749152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9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44037" name="Object 3"/>
          <p:cNvGraphicFramePr>
            <a:graphicFrameLocks noChangeAspect="1"/>
          </p:cNvGraphicFramePr>
          <p:nvPr>
            <p:extLst/>
          </p:nvPr>
        </p:nvGraphicFramePr>
        <p:xfrm>
          <a:off x="3328988" y="404664"/>
          <a:ext cx="5143500" cy="179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0" name="公式" r:id="rId3" imgW="5143500" imgH="1790700" progId="Equation.3">
                  <p:embed/>
                </p:oleObj>
              </mc:Choice>
              <mc:Fallback>
                <p:oleObj name="公式" r:id="rId3" imgW="5143500" imgH="1790700" progId="Equation.3">
                  <p:embed/>
                  <p:pic>
                    <p:nvPicPr>
                      <p:cNvPr id="4403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8988" y="404664"/>
                        <a:ext cx="5143500" cy="179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2424336" y="2492897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D2DB9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解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2D2DB9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3049588" y="2387600"/>
          <a:ext cx="2741612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1" name="公式" r:id="rId5" imgW="3086100" imgH="838200" progId="Equation.3">
                  <p:embed/>
                </p:oleObj>
              </mc:Choice>
              <mc:Fallback>
                <p:oleObj name="公式" r:id="rId5" imgW="3086100" imgH="838200" progId="Equation.3">
                  <p:embed/>
                  <p:pic>
                    <p:nvPicPr>
                      <p:cNvPr id="276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88" y="2387600"/>
                        <a:ext cx="2741612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6178550" y="2349500"/>
          <a:ext cx="21224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2" name="公式" r:id="rId7" imgW="2387600" imgH="838200" progId="Equation.3">
                  <p:embed/>
                </p:oleObj>
              </mc:Choice>
              <mc:Fallback>
                <p:oleObj name="公式" r:id="rId7" imgW="2387600" imgH="838200" progId="Equation.3">
                  <p:embed/>
                  <p:pic>
                    <p:nvPicPr>
                      <p:cNvPr id="2765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8550" y="2349500"/>
                        <a:ext cx="2122488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5" name="Object 7"/>
          <p:cNvGraphicFramePr>
            <a:graphicFrameLocks noChangeAspect="1"/>
          </p:cNvGraphicFramePr>
          <p:nvPr/>
        </p:nvGraphicFramePr>
        <p:xfrm>
          <a:off x="6172200" y="3300414"/>
          <a:ext cx="2946400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3" name="公式" r:id="rId9" imgW="3314700" imgH="431800" progId="Equation.3">
                  <p:embed/>
                </p:oleObj>
              </mc:Choice>
              <mc:Fallback>
                <p:oleObj name="公式" r:id="rId9" imgW="3314700" imgH="431800" progId="Equation.3">
                  <p:embed/>
                  <p:pic>
                    <p:nvPicPr>
                      <p:cNvPr id="276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300414"/>
                        <a:ext cx="2946400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8"/>
          <p:cNvGraphicFramePr>
            <a:graphicFrameLocks noChangeAspect="1"/>
          </p:cNvGraphicFramePr>
          <p:nvPr/>
        </p:nvGraphicFramePr>
        <p:xfrm>
          <a:off x="2463800" y="4173538"/>
          <a:ext cx="1936750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4" name="公式" r:id="rId11" imgW="2184400" imgH="393700" progId="Equation.3">
                  <p:embed/>
                </p:oleObj>
              </mc:Choice>
              <mc:Fallback>
                <p:oleObj name="公式" r:id="rId11" imgW="2184400" imgH="393700" progId="Equation.3">
                  <p:embed/>
                  <p:pic>
                    <p:nvPicPr>
                      <p:cNvPr id="276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3800" y="4173538"/>
                        <a:ext cx="1936750" cy="347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9"/>
          <p:cNvGraphicFramePr>
            <a:graphicFrameLocks noChangeAspect="1"/>
          </p:cNvGraphicFramePr>
          <p:nvPr/>
        </p:nvGraphicFramePr>
        <p:xfrm>
          <a:off x="4575176" y="3606800"/>
          <a:ext cx="3578225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5" name="公式" r:id="rId13" imgW="4025900" imgH="1257300" progId="Equation.3">
                  <p:embed/>
                </p:oleObj>
              </mc:Choice>
              <mc:Fallback>
                <p:oleObj name="公式" r:id="rId13" imgW="4025900" imgH="1257300" progId="Equation.3">
                  <p:embed/>
                  <p:pic>
                    <p:nvPicPr>
                      <p:cNvPr id="276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5176" y="3606800"/>
                        <a:ext cx="3578225" cy="111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10"/>
          <p:cNvGraphicFramePr>
            <a:graphicFrameLocks noChangeAspect="1"/>
          </p:cNvGraphicFramePr>
          <p:nvPr/>
        </p:nvGraphicFramePr>
        <p:xfrm>
          <a:off x="8153400" y="3968750"/>
          <a:ext cx="11064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6" name="公式" r:id="rId15" imgW="1244600" imgH="838200" progId="Equation.3">
                  <p:embed/>
                </p:oleObj>
              </mc:Choice>
              <mc:Fallback>
                <p:oleObj name="公式" r:id="rId15" imgW="1244600" imgH="838200" progId="Equation.3">
                  <p:embed/>
                  <p:pic>
                    <p:nvPicPr>
                      <p:cNvPr id="276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3968750"/>
                        <a:ext cx="1106488" cy="744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9" name="Object 11"/>
          <p:cNvGraphicFramePr>
            <a:graphicFrameLocks noChangeAspect="1"/>
          </p:cNvGraphicFramePr>
          <p:nvPr/>
        </p:nvGraphicFramePr>
        <p:xfrm>
          <a:off x="2514601" y="4826000"/>
          <a:ext cx="6977063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7" name="公式" r:id="rId17" imgW="7848600" imgH="838200" progId="Equation.3">
                  <p:embed/>
                </p:oleObj>
              </mc:Choice>
              <mc:Fallback>
                <p:oleObj name="公式" r:id="rId17" imgW="7848600" imgH="838200" progId="Equation.3">
                  <p:embed/>
                  <p:pic>
                    <p:nvPicPr>
                      <p:cNvPr id="276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1" y="4826000"/>
                        <a:ext cx="6977063" cy="742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0" name="Object 12"/>
          <p:cNvGraphicFramePr>
            <a:graphicFrameLocks noChangeAspect="1"/>
          </p:cNvGraphicFramePr>
          <p:nvPr/>
        </p:nvGraphicFramePr>
        <p:xfrm>
          <a:off x="2514600" y="5664200"/>
          <a:ext cx="3252788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8" name="公式" r:id="rId19" imgW="3657600" imgH="431640" progId="Equation.3">
                  <p:embed/>
                </p:oleObj>
              </mc:Choice>
              <mc:Fallback>
                <p:oleObj name="公式" r:id="rId19" imgW="3657600" imgH="431640" progId="Equation.3">
                  <p:embed/>
                  <p:pic>
                    <p:nvPicPr>
                      <p:cNvPr id="276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664200"/>
                        <a:ext cx="3252788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63" name="Object 15"/>
          <p:cNvGraphicFramePr>
            <a:graphicFrameLocks noChangeAspect="1"/>
          </p:cNvGraphicFramePr>
          <p:nvPr/>
        </p:nvGraphicFramePr>
        <p:xfrm>
          <a:off x="2514600" y="3302000"/>
          <a:ext cx="3225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599" name="公式" r:id="rId21" imgW="3225800" imgH="558800" progId="Equation.3">
                  <p:embed/>
                </p:oleObj>
              </mc:Choice>
              <mc:Fallback>
                <p:oleObj name="公式" r:id="rId21" imgW="3225800" imgH="558800" progId="Equation.3">
                  <p:embed/>
                  <p:pic>
                    <p:nvPicPr>
                      <p:cNvPr id="276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302000"/>
                        <a:ext cx="32258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403748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6277" y="332656"/>
            <a:ext cx="1629444" cy="582612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209800" y="1019820"/>
            <a:ext cx="2971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1.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导数的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实质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185988" y="2115195"/>
            <a:ext cx="3757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导数的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几何意义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159000" y="2626370"/>
            <a:ext cx="584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4.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可导必连续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但连续不一定可导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2159000" y="3153420"/>
            <a:ext cx="3333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5.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已学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求导公式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2192338" y="5272733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6.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判断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可导性</a:t>
            </a:r>
          </a:p>
        </p:txBody>
      </p:sp>
      <p:sp>
        <p:nvSpPr>
          <p:cNvPr id="23560" name="AutoShape 8"/>
          <p:cNvSpPr>
            <a:spLocks/>
          </p:cNvSpPr>
          <p:nvPr/>
        </p:nvSpPr>
        <p:spPr bwMode="auto">
          <a:xfrm>
            <a:off x="4521200" y="4920307"/>
            <a:ext cx="179388" cy="1223962"/>
          </a:xfrm>
          <a:prstGeom prst="leftBrace">
            <a:avLst>
              <a:gd name="adj1" fmla="val 56858"/>
              <a:gd name="adj2" fmla="val 45833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4700588" y="4815533"/>
            <a:ext cx="35290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不连续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一定不可导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4648201" y="5272733"/>
            <a:ext cx="2936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直接用导数定义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4648201" y="5744220"/>
            <a:ext cx="4689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看左右导数是否存在且相等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graphicFrame>
        <p:nvGraphicFramePr>
          <p:cNvPr id="23564" name="Object 12"/>
          <p:cNvGraphicFramePr>
            <a:graphicFrameLocks noChangeAspect="1"/>
          </p:cNvGraphicFramePr>
          <p:nvPr>
            <p:extLst/>
          </p:nvPr>
        </p:nvGraphicFramePr>
        <p:xfrm>
          <a:off x="2495600" y="3806933"/>
          <a:ext cx="893376" cy="44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26" name="Equation" r:id="rId3" imgW="406080" imgH="203040" progId="Equation.3">
                  <p:embed/>
                </p:oleObj>
              </mc:Choice>
              <mc:Fallback>
                <p:oleObj name="Equation" r:id="rId3" imgW="406080" imgH="203040" progId="Equation.3">
                  <p:embed/>
                  <p:pic>
                    <p:nvPicPr>
                      <p:cNvPr id="235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600" y="3806933"/>
                        <a:ext cx="893376" cy="44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13"/>
          <p:cNvGraphicFramePr>
            <a:graphicFrameLocks noChangeAspect="1"/>
          </p:cNvGraphicFramePr>
          <p:nvPr>
            <p:extLst/>
          </p:nvPr>
        </p:nvGraphicFramePr>
        <p:xfrm>
          <a:off x="5123592" y="3721425"/>
          <a:ext cx="10160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27" name="Equation" r:id="rId5" imgW="1015920" imgH="482400" progId="Equation.3">
                  <p:embed/>
                </p:oleObj>
              </mc:Choice>
              <mc:Fallback>
                <p:oleObj name="Equation" r:id="rId5" imgW="1015920" imgH="482400" progId="Equation.3">
                  <p:embed/>
                  <p:pic>
                    <p:nvPicPr>
                      <p:cNvPr id="235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3592" y="3721425"/>
                        <a:ext cx="10160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6" name="Object 14"/>
          <p:cNvGraphicFramePr>
            <a:graphicFrameLocks noChangeAspect="1"/>
          </p:cNvGraphicFramePr>
          <p:nvPr>
            <p:extLst/>
          </p:nvPr>
        </p:nvGraphicFramePr>
        <p:xfrm>
          <a:off x="2514600" y="4434532"/>
          <a:ext cx="1270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28" name="Equation" r:id="rId7" imgW="1269720" imgH="406080" progId="Equation.3">
                  <p:embed/>
                </p:oleObj>
              </mc:Choice>
              <mc:Fallback>
                <p:oleObj name="Equation" r:id="rId7" imgW="1269720" imgH="406080" progId="Equation.3">
                  <p:embed/>
                  <p:pic>
                    <p:nvPicPr>
                      <p:cNvPr id="2356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4434532"/>
                        <a:ext cx="1270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7" name="Object 15"/>
          <p:cNvGraphicFramePr>
            <a:graphicFrameLocks noChangeAspect="1"/>
          </p:cNvGraphicFramePr>
          <p:nvPr>
            <p:extLst/>
          </p:nvPr>
        </p:nvGraphicFramePr>
        <p:xfrm>
          <a:off x="5137150" y="4405957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29" name="Equation" r:id="rId9" imgW="1320480" imgH="406080" progId="Equation.3">
                  <p:embed/>
                </p:oleObj>
              </mc:Choice>
              <mc:Fallback>
                <p:oleObj name="Equation" r:id="rId9" imgW="1320480" imgH="406080" progId="Equation.3">
                  <p:embed/>
                  <p:pic>
                    <p:nvPicPr>
                      <p:cNvPr id="235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7150" y="4405957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8" name="Object 16"/>
          <p:cNvGraphicFramePr>
            <a:graphicFrameLocks noChangeAspect="1"/>
          </p:cNvGraphicFramePr>
          <p:nvPr>
            <p:extLst/>
          </p:nvPr>
        </p:nvGraphicFramePr>
        <p:xfrm>
          <a:off x="2667001" y="1615132"/>
          <a:ext cx="14716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0" name="Equation" r:id="rId11" imgW="1473120" imgH="431640" progId="Equation.3">
                  <p:embed/>
                </p:oleObj>
              </mc:Choice>
              <mc:Fallback>
                <p:oleObj name="Equation" r:id="rId11" imgW="1473120" imgH="431640" progId="Equation.3">
                  <p:embed/>
                  <p:pic>
                    <p:nvPicPr>
                      <p:cNvPr id="235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1615132"/>
                        <a:ext cx="14716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9" name="Text Box 17"/>
          <p:cNvSpPr txBox="1">
            <a:spLocks noChangeArrowheads="1"/>
          </p:cNvSpPr>
          <p:nvPr/>
        </p:nvSpPr>
        <p:spPr bwMode="auto">
          <a:xfrm>
            <a:off x="2192338" y="1546870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2. </a:t>
            </a:r>
          </a:p>
        </p:txBody>
      </p:sp>
      <p:graphicFrame>
        <p:nvGraphicFramePr>
          <p:cNvPr id="23570" name="Object 18"/>
          <p:cNvGraphicFramePr>
            <a:graphicFrameLocks noChangeAspect="1"/>
          </p:cNvGraphicFramePr>
          <p:nvPr>
            <p:extLst/>
          </p:nvPr>
        </p:nvGraphicFramePr>
        <p:xfrm>
          <a:off x="5087888" y="1615133"/>
          <a:ext cx="2786063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1" name="Equation" r:id="rId13" imgW="2768400" imgH="431640" progId="Equation.3">
                  <p:embed/>
                </p:oleObj>
              </mc:Choice>
              <mc:Fallback>
                <p:oleObj name="Equation" r:id="rId13" imgW="2768400" imgH="431640" progId="Equation.3">
                  <p:embed/>
                  <p:pic>
                    <p:nvPicPr>
                      <p:cNvPr id="235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7888" y="1615133"/>
                        <a:ext cx="2786063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1" name="Object 19"/>
          <p:cNvGraphicFramePr>
            <a:graphicFrameLocks noChangeAspect="1"/>
          </p:cNvGraphicFramePr>
          <p:nvPr>
            <p:extLst/>
          </p:nvPr>
        </p:nvGraphicFramePr>
        <p:xfrm>
          <a:off x="8010525" y="3797945"/>
          <a:ext cx="1130040" cy="40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2" name="Equation" r:id="rId15" imgW="1130040" imgH="406080" progId="Equation.3">
                  <p:embed/>
                </p:oleObj>
              </mc:Choice>
              <mc:Fallback>
                <p:oleObj name="Equation" r:id="rId15" imgW="1130040" imgH="406080" progId="Equation.3">
                  <p:embed/>
                  <p:pic>
                    <p:nvPicPr>
                      <p:cNvPr id="2357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0525" y="3797945"/>
                        <a:ext cx="1130040" cy="4060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2" name="Object 20"/>
          <p:cNvGraphicFramePr>
            <a:graphicFrameLocks noChangeAspect="1"/>
          </p:cNvGraphicFramePr>
          <p:nvPr>
            <p:extLst/>
          </p:nvPr>
        </p:nvGraphicFramePr>
        <p:xfrm>
          <a:off x="3399489" y="3824932"/>
          <a:ext cx="390456" cy="44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3" name="Equation" r:id="rId17" imgW="177480" imgH="203040" progId="Equation.3">
                  <p:embed/>
                </p:oleObj>
              </mc:Choice>
              <mc:Fallback>
                <p:oleObj name="Equation" r:id="rId17" imgW="177480" imgH="203040" progId="Equation.3">
                  <p:embed/>
                  <p:pic>
                    <p:nvPicPr>
                      <p:cNvPr id="235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9489" y="3824932"/>
                        <a:ext cx="390456" cy="44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3" name="Object 21"/>
          <p:cNvGraphicFramePr>
            <a:graphicFrameLocks noChangeAspect="1"/>
          </p:cNvGraphicFramePr>
          <p:nvPr>
            <p:extLst/>
          </p:nvPr>
        </p:nvGraphicFramePr>
        <p:xfrm>
          <a:off x="6179409" y="3704146"/>
          <a:ext cx="990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4" name="Equation" r:id="rId19" imgW="990360" imgH="482400" progId="Equation.3">
                  <p:embed/>
                </p:oleObj>
              </mc:Choice>
              <mc:Fallback>
                <p:oleObj name="Equation" r:id="rId19" imgW="990360" imgH="482400" progId="Equation.3">
                  <p:embed/>
                  <p:pic>
                    <p:nvPicPr>
                      <p:cNvPr id="2357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9409" y="3704146"/>
                        <a:ext cx="990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4" name="Object 22"/>
          <p:cNvGraphicFramePr>
            <a:graphicFrameLocks noChangeAspect="1"/>
          </p:cNvGraphicFramePr>
          <p:nvPr>
            <p:extLst/>
          </p:nvPr>
        </p:nvGraphicFramePr>
        <p:xfrm>
          <a:off x="3886200" y="4510732"/>
          <a:ext cx="8382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5" name="Equation" r:id="rId21" imgW="838080" imgH="317160" progId="Equation.3">
                  <p:embed/>
                </p:oleObj>
              </mc:Choice>
              <mc:Fallback>
                <p:oleObj name="Equation" r:id="rId21" imgW="838080" imgH="317160" progId="Equation.3">
                  <p:embed/>
                  <p:pic>
                    <p:nvPicPr>
                      <p:cNvPr id="2357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510732"/>
                        <a:ext cx="8382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5" name="Object 23"/>
          <p:cNvGraphicFramePr>
            <a:graphicFrameLocks noChangeAspect="1"/>
          </p:cNvGraphicFramePr>
          <p:nvPr>
            <p:extLst/>
          </p:nvPr>
        </p:nvGraphicFramePr>
        <p:xfrm>
          <a:off x="6502400" y="4421832"/>
          <a:ext cx="1041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6" name="Equation" r:id="rId23" imgW="1041120" imgH="393480" progId="Equation.3">
                  <p:embed/>
                </p:oleObj>
              </mc:Choice>
              <mc:Fallback>
                <p:oleObj name="Equation" r:id="rId23" imgW="1041120" imgH="393480" progId="Equation.3">
                  <p:embed/>
                  <p:pic>
                    <p:nvPicPr>
                      <p:cNvPr id="2357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00" y="4421832"/>
                        <a:ext cx="1041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6" name="Object 24"/>
          <p:cNvGraphicFramePr>
            <a:graphicFrameLocks noChangeAspect="1"/>
          </p:cNvGraphicFramePr>
          <p:nvPr>
            <p:extLst/>
          </p:nvPr>
        </p:nvGraphicFramePr>
        <p:xfrm>
          <a:off x="9220200" y="3534420"/>
          <a:ext cx="24130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637" name="Equation" r:id="rId25" imgW="241200" imgH="825480" progId="Equation.3">
                  <p:embed/>
                </p:oleObj>
              </mc:Choice>
              <mc:Fallback>
                <p:oleObj name="Equation" r:id="rId25" imgW="241200" imgH="825480" progId="Equation.3">
                  <p:embed/>
                  <p:pic>
                    <p:nvPicPr>
                      <p:cNvPr id="2357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3534420"/>
                        <a:ext cx="241300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7" name="Text Box 25"/>
          <p:cNvSpPr txBox="1">
            <a:spLocks noChangeArrowheads="1"/>
          </p:cNvSpPr>
          <p:nvPr/>
        </p:nvSpPr>
        <p:spPr bwMode="auto">
          <a:xfrm>
            <a:off x="4572001" y="1018233"/>
            <a:ext cx="2416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增量比的极限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sp>
        <p:nvSpPr>
          <p:cNvPr id="23578" name="Text Box 26"/>
          <p:cNvSpPr txBox="1">
            <a:spLocks noChangeArrowheads="1"/>
          </p:cNvSpPr>
          <p:nvPr/>
        </p:nvSpPr>
        <p:spPr bwMode="auto">
          <a:xfrm>
            <a:off x="5257801" y="2105670"/>
            <a:ext cx="2060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切线的斜率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sp>
        <p:nvSpPr>
          <p:cNvPr id="2" name="左右箭头 1"/>
          <p:cNvSpPr/>
          <p:nvPr/>
        </p:nvSpPr>
        <p:spPr bwMode="auto">
          <a:xfrm>
            <a:off x="4283969" y="1729065"/>
            <a:ext cx="731911" cy="216024"/>
          </a:xfrm>
          <a:prstGeom prst="leftRightArrow">
            <a:avLst/>
          </a:prstGeom>
          <a:solidFill>
            <a:schemeClr val="bg1">
              <a:lumMod val="20000"/>
              <a:lumOff val="80000"/>
            </a:schemeClr>
          </a:solidFill>
          <a:ln w="9525" cap="flat" cmpd="sng" algn="ctr">
            <a:solidFill>
              <a:schemeClr val="bg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5144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35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3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  <p:bldP spid="23556" grpId="0" build="p" autoUpdateAnimBg="0"/>
      <p:bldP spid="23557" grpId="0" build="p" autoUpdateAnimBg="0"/>
      <p:bldP spid="23558" grpId="0" build="p" autoUpdateAnimBg="0"/>
      <p:bldP spid="23559" grpId="0" build="p" autoUpdateAnimBg="0"/>
      <p:bldP spid="23561" grpId="0" build="p" autoUpdateAnimBg="0" advAuto="0"/>
      <p:bldP spid="23562" grpId="0" build="p" autoUpdateAnimBg="0"/>
      <p:bldP spid="23563" grpId="0" build="p" autoUpdateAnimBg="0"/>
      <p:bldP spid="23569" grpId="0" autoUpdateAnimBg="0"/>
      <p:bldP spid="23577" grpId="0" autoUpdateAnimBg="0"/>
      <p:bldP spid="23578" grpId="0" autoUpdateAnimBg="0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568" y="650508"/>
            <a:ext cx="1130622" cy="549276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2057400" y="1500014"/>
            <a:ext cx="5257800" cy="571500"/>
            <a:chOff x="336" y="696"/>
            <a:chExt cx="3312" cy="360"/>
          </a:xfrm>
        </p:grpSpPr>
        <p:sp>
          <p:nvSpPr>
            <p:cNvPr id="24580" name="Text Box 4"/>
            <p:cNvSpPr txBox="1">
              <a:spLocks noChangeArrowheads="1"/>
            </p:cNvSpPr>
            <p:nvPr/>
          </p:nvSpPr>
          <p:spPr bwMode="auto">
            <a:xfrm>
              <a:off x="336" y="715"/>
              <a:ext cx="33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1.</a:t>
              </a:r>
              <a:r>
                <a:rPr kumimoji="1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 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函数         在某点     处的导数</a:t>
              </a:r>
            </a:p>
          </p:txBody>
        </p:sp>
        <p:graphicFrame>
          <p:nvGraphicFramePr>
            <p:cNvPr id="24581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1056" y="730"/>
            <a:ext cx="54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32" name="Equation" r:id="rId3" imgW="342720" imgH="203040" progId="Equation.3">
                    <p:embed/>
                  </p:oleObj>
                </mc:Choice>
                <mc:Fallback>
                  <p:oleObj name="Equation" r:id="rId3" imgW="342720" imgH="203040" progId="Equation.3">
                    <p:embed/>
                    <p:pic>
                      <p:nvPicPr>
                        <p:cNvPr id="24581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730"/>
                          <a:ext cx="54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582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2256" y="696"/>
            <a:ext cx="26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33" name="Equation" r:id="rId5" imgW="164880" imgH="228600" progId="Equation.3">
                    <p:embed/>
                  </p:oleObj>
                </mc:Choice>
                <mc:Fallback>
                  <p:oleObj name="Equation" r:id="rId5" imgW="164880" imgH="228600" progId="Equation.3">
                    <p:embed/>
                    <p:pic>
                      <p:nvPicPr>
                        <p:cNvPr id="24582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696"/>
                          <a:ext cx="260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4583" name="Object 7"/>
          <p:cNvGraphicFramePr>
            <a:graphicFrameLocks noChangeAspect="1"/>
          </p:cNvGraphicFramePr>
          <p:nvPr>
            <p:extLst/>
          </p:nvPr>
        </p:nvGraphicFramePr>
        <p:xfrm>
          <a:off x="7000876" y="1501602"/>
          <a:ext cx="1076325" cy="569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34" name="Equation" r:id="rId7" imgW="431640" imgH="228600" progId="Equation.3">
                  <p:embed/>
                </p:oleObj>
              </mc:Choice>
              <mc:Fallback>
                <p:oleObj name="Equation" r:id="rId7" imgW="431640" imgH="22860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6" y="1501602"/>
                        <a:ext cx="1076325" cy="569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>
            <p:extLst/>
          </p:nvPr>
        </p:nvGraphicFramePr>
        <p:xfrm>
          <a:off x="9518650" y="1538114"/>
          <a:ext cx="920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35" name="Equation" r:id="rId9" imgW="368280" imgH="203040" progId="Equation.3">
                  <p:embed/>
                </p:oleObj>
              </mc:Choice>
              <mc:Fallback>
                <p:oleObj name="Equation" r:id="rId9" imgW="368280" imgH="203040" progId="Equation.3">
                  <p:embed/>
                  <p:pic>
                    <p:nvPicPr>
                      <p:cNvPr id="245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18650" y="1538114"/>
                        <a:ext cx="920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133600" y="3006552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区别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24586" name="Object 10"/>
          <p:cNvGraphicFramePr>
            <a:graphicFrameLocks noChangeAspect="1"/>
          </p:cNvGraphicFramePr>
          <p:nvPr>
            <p:extLst/>
          </p:nvPr>
        </p:nvGraphicFramePr>
        <p:xfrm>
          <a:off x="3395663" y="3006551"/>
          <a:ext cx="920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36" name="Equation" r:id="rId11" imgW="368280" imgH="203040" progId="Equation.3">
                  <p:embed/>
                </p:oleObj>
              </mc:Choice>
              <mc:Fallback>
                <p:oleObj name="Equation" r:id="rId11" imgW="368280" imgH="203040" progId="Equation.3">
                  <p:embed/>
                  <p:pic>
                    <p:nvPicPr>
                      <p:cNvPr id="245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3006551"/>
                        <a:ext cx="920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7" name="Text Box 11"/>
          <p:cNvSpPr txBox="1">
            <a:spLocks noChangeArrowheads="1"/>
          </p:cNvSpPr>
          <p:nvPr/>
        </p:nvSpPr>
        <p:spPr bwMode="auto">
          <a:xfrm>
            <a:off x="4343400" y="3006552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是函数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graphicFrame>
        <p:nvGraphicFramePr>
          <p:cNvPr id="24588" name="Object 12"/>
          <p:cNvGraphicFramePr>
            <a:graphicFrameLocks noChangeAspect="1"/>
          </p:cNvGraphicFramePr>
          <p:nvPr>
            <p:extLst/>
          </p:nvPr>
        </p:nvGraphicFramePr>
        <p:xfrm>
          <a:off x="5934075" y="3009726"/>
          <a:ext cx="107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37" name="Equation" r:id="rId13" imgW="431640" imgH="228600" progId="Equation.3">
                  <p:embed/>
                </p:oleObj>
              </mc:Choice>
              <mc:Fallback>
                <p:oleObj name="Equation" r:id="rId13" imgW="431640" imgH="228600" progId="Equation.3">
                  <p:embed/>
                  <p:pic>
                    <p:nvPicPr>
                      <p:cNvPr id="2458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075" y="3009726"/>
                        <a:ext cx="107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6934200" y="3020839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是数值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;</a:t>
            </a: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2133600" y="3882852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联系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24591" name="Object 15"/>
          <p:cNvGraphicFramePr>
            <a:graphicFrameLocks noChangeAspect="1"/>
          </p:cNvGraphicFramePr>
          <p:nvPr>
            <p:extLst/>
          </p:nvPr>
        </p:nvGraphicFramePr>
        <p:xfrm>
          <a:off x="3482976" y="3766964"/>
          <a:ext cx="2125663" cy="760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38" name="Equation" r:id="rId15" imgW="850680" imgH="304560" progId="Equation.3">
                  <p:embed/>
                </p:oleObj>
              </mc:Choice>
              <mc:Fallback>
                <p:oleObj name="Equation" r:id="rId15" imgW="850680" imgH="304560" progId="Equation.3">
                  <p:embed/>
                  <p:pic>
                    <p:nvPicPr>
                      <p:cNvPr id="245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2976" y="3766964"/>
                        <a:ext cx="2125663" cy="760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2" name="Object 16"/>
          <p:cNvGraphicFramePr>
            <a:graphicFrameLocks noChangeAspect="1"/>
          </p:cNvGraphicFramePr>
          <p:nvPr>
            <p:extLst/>
          </p:nvPr>
        </p:nvGraphicFramePr>
        <p:xfrm>
          <a:off x="5638800" y="3886026"/>
          <a:ext cx="1079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639" name="Equation" r:id="rId17" imgW="431640" imgH="228600" progId="Equation.3">
                  <p:embed/>
                </p:oleObj>
              </mc:Choice>
              <mc:Fallback>
                <p:oleObj name="Equation" r:id="rId17" imgW="431640" imgH="228600" progId="Equation.3">
                  <p:embed/>
                  <p:pic>
                    <p:nvPicPr>
                      <p:cNvPr id="245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886026"/>
                        <a:ext cx="1079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2133600" y="4828258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注意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sp>
        <p:nvSpPr>
          <p:cNvPr id="24594" name="Text Box 18"/>
          <p:cNvSpPr txBox="1">
            <a:spLocks noChangeArrowheads="1"/>
          </p:cNvSpPr>
          <p:nvPr/>
        </p:nvSpPr>
        <p:spPr bwMode="auto">
          <a:xfrm>
            <a:off x="2082552" y="2117800"/>
            <a:ext cx="358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有什么区别与联系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?</a:t>
            </a:r>
          </a:p>
        </p:txBody>
      </p:sp>
      <p:grpSp>
        <p:nvGrpSpPr>
          <p:cNvPr id="24595" name="Group 19"/>
          <p:cNvGrpSpPr>
            <a:grpSpLocks/>
          </p:cNvGrpSpPr>
          <p:nvPr/>
        </p:nvGrpSpPr>
        <p:grpSpPr bwMode="auto">
          <a:xfrm>
            <a:off x="3582988" y="4693320"/>
            <a:ext cx="2792412" cy="823912"/>
            <a:chOff x="1297" y="3081"/>
            <a:chExt cx="1759" cy="519"/>
          </a:xfrm>
        </p:grpSpPr>
        <p:graphicFrame>
          <p:nvGraphicFramePr>
            <p:cNvPr id="24596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1297" y="3189"/>
            <a:ext cx="1759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2640" name="Equation" r:id="rId19" imgW="1117440" imgH="228600" progId="Equation.3">
                    <p:embed/>
                  </p:oleObj>
                </mc:Choice>
                <mc:Fallback>
                  <p:oleObj name="Equation" r:id="rId19" imgW="1117440" imgH="228600" progId="Equation.3">
                    <p:embed/>
                    <p:pic>
                      <p:nvPicPr>
                        <p:cNvPr id="2459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7" y="3189"/>
                          <a:ext cx="1759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4597" name="Text Box 21"/>
            <p:cNvSpPr txBox="1">
              <a:spLocks noChangeArrowheads="1"/>
            </p:cNvSpPr>
            <p:nvPr/>
          </p:nvSpPr>
          <p:spPr bwMode="auto">
            <a:xfrm>
              <a:off x="1914" y="3081"/>
              <a:ext cx="582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仿宋_GB2312" pitchFamily="49" charset="-122"/>
                  <a:cs typeface="+mn-cs"/>
                </a:rPr>
                <a:t>？</a:t>
              </a:r>
            </a:p>
          </p:txBody>
        </p:sp>
      </p:grpSp>
      <p:grpSp>
        <p:nvGrpSpPr>
          <p:cNvPr id="24598" name="Group 22"/>
          <p:cNvGrpSpPr>
            <a:grpSpLocks/>
          </p:cNvGrpSpPr>
          <p:nvPr/>
        </p:nvGrpSpPr>
        <p:grpSpPr bwMode="auto">
          <a:xfrm>
            <a:off x="4724401" y="4835624"/>
            <a:ext cx="221457" cy="609600"/>
            <a:chOff x="2160" y="3072"/>
            <a:chExt cx="144" cy="480"/>
          </a:xfrm>
        </p:grpSpPr>
        <p:sp>
          <p:nvSpPr>
            <p:cNvPr id="24599" name="Line 23"/>
            <p:cNvSpPr>
              <a:spLocks noChangeShapeType="1"/>
            </p:cNvSpPr>
            <p:nvPr/>
          </p:nvSpPr>
          <p:spPr bwMode="auto">
            <a:xfrm flipH="1">
              <a:off x="2160" y="3072"/>
              <a:ext cx="144" cy="480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00" name="Line 24"/>
            <p:cNvSpPr>
              <a:spLocks noChangeShapeType="1"/>
            </p:cNvSpPr>
            <p:nvPr/>
          </p:nvSpPr>
          <p:spPr bwMode="auto">
            <a:xfrm rot="8400000" flipH="1">
              <a:off x="2160" y="3072"/>
              <a:ext cx="144" cy="480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7985125" y="1506364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与导函数</a:t>
            </a:r>
          </a:p>
        </p:txBody>
      </p:sp>
    </p:spTree>
    <p:extLst>
      <p:ext uri="{BB962C8B-B14F-4D97-AF65-F5344CB8AC3E}">
        <p14:creationId xmlns:p14="http://schemas.microsoft.com/office/powerpoint/2010/main" val="14853495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5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4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24585" grpId="0" autoUpdateAnimBg="0"/>
      <p:bldP spid="24587" grpId="0" autoUpdateAnimBg="0"/>
      <p:bldP spid="24589" grpId="0" autoUpdateAnimBg="0"/>
      <p:bldP spid="24590" grpId="0" autoUpdateAnimBg="0"/>
      <p:bldP spid="24593" grpId="0" autoUpdateAnimBg="0"/>
      <p:bldP spid="24594" grpId="0" build="p" autoUpdateAnimBg="0" advAuto="0"/>
      <p:bldP spid="24601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12192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>
            <p:extLst/>
          </p:nvPr>
        </p:nvGraphicFramePr>
        <p:xfrm>
          <a:off x="2895600" y="312738"/>
          <a:ext cx="990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6" name="Equation" r:id="rId3" imgW="990360" imgH="444240" progId="Equation.3">
                  <p:embed/>
                </p:oleObj>
              </mc:Choice>
              <mc:Fallback>
                <p:oleObj name="Equation" r:id="rId3" imgW="990360" imgH="444240" progId="Equation.3">
                  <p:embed/>
                  <p:pic>
                    <p:nvPicPr>
                      <p:cNvPr id="256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2738"/>
                        <a:ext cx="990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886200" y="258763"/>
            <a:ext cx="2057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</a:t>
            </a: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extLst/>
          </p:nvPr>
        </p:nvGraphicFramePr>
        <p:xfrm>
          <a:off x="3221038" y="838201"/>
          <a:ext cx="5237162" cy="86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7" name="Equation" r:id="rId5" imgW="5244840" imgH="863280" progId="Equation.3">
                  <p:embed/>
                </p:oleObj>
              </mc:Choice>
              <mc:Fallback>
                <p:oleObj name="Equation" r:id="rId5" imgW="5244840" imgH="863280" progId="Equation.3">
                  <p:embed/>
                  <p:pic>
                    <p:nvPicPr>
                      <p:cNvPr id="256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1038" y="838201"/>
                        <a:ext cx="5237162" cy="860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063750" y="19192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已知</a:t>
            </a:r>
          </a:p>
        </p:txBody>
      </p:sp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3327400" y="1917700"/>
          <a:ext cx="3149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8" name="Equation" r:id="rId7" imgW="3149280" imgH="444240" progId="Equation.3">
                  <p:embed/>
                </p:oleObj>
              </mc:Choice>
              <mc:Fallback>
                <p:oleObj name="Equation" r:id="rId7" imgW="3149280" imgH="44424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1917700"/>
                        <a:ext cx="3149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6477000" y="18415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</a:t>
            </a:r>
          </a:p>
        </p:txBody>
      </p:sp>
      <p:graphicFrame>
        <p:nvGraphicFramePr>
          <p:cNvPr id="25609" name="Object 9"/>
          <p:cNvGraphicFramePr>
            <a:graphicFrameLocks noChangeAspect="1"/>
          </p:cNvGraphicFramePr>
          <p:nvPr>
            <p:extLst/>
          </p:nvPr>
        </p:nvGraphicFramePr>
        <p:xfrm>
          <a:off x="7010400" y="1739900"/>
          <a:ext cx="2616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19" name="Equation" r:id="rId9" imgW="2616120" imgH="850680" progId="Equation.3">
                  <p:embed/>
                </p:oleObj>
              </mc:Choice>
              <mc:Fallback>
                <p:oleObj name="Equation" r:id="rId9" imgW="2616120" imgH="850680" progId="Equation.3">
                  <p:embed/>
                  <p:pic>
                    <p:nvPicPr>
                      <p:cNvPr id="256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1739900"/>
                        <a:ext cx="2616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10"/>
          <p:cNvGraphicFramePr>
            <a:graphicFrameLocks noChangeAspect="1"/>
          </p:cNvGraphicFramePr>
          <p:nvPr>
            <p:extLst/>
          </p:nvPr>
        </p:nvGraphicFramePr>
        <p:xfrm>
          <a:off x="6926263" y="1014413"/>
          <a:ext cx="1257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0" name="Equation" r:id="rId11" imgW="1257120" imgH="444240" progId="Equation.3">
                  <p:embed/>
                </p:oleObj>
              </mc:Choice>
              <mc:Fallback>
                <p:oleObj name="Equation" r:id="rId11" imgW="1257120" imgH="444240" progId="Equation.3">
                  <p:embed/>
                  <p:pic>
                    <p:nvPicPr>
                      <p:cNvPr id="256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6263" y="1014413"/>
                        <a:ext cx="1257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1"/>
          <p:cNvGraphicFramePr>
            <a:graphicFrameLocks noChangeAspect="1"/>
          </p:cNvGraphicFramePr>
          <p:nvPr>
            <p:extLst/>
          </p:nvPr>
        </p:nvGraphicFramePr>
        <p:xfrm>
          <a:off x="8877300" y="1928813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1" name="Equation" r:id="rId13" imgW="342720" imgH="444240" progId="Equation.3">
                  <p:embed/>
                </p:oleObj>
              </mc:Choice>
              <mc:Fallback>
                <p:oleObj name="Equation" r:id="rId13" imgW="342720" imgH="444240" progId="Equation.3">
                  <p:embed/>
                  <p:pic>
                    <p:nvPicPr>
                      <p:cNvPr id="256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7300" y="1928813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2063750" y="2724151"/>
            <a:ext cx="1295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4.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graphicFrame>
        <p:nvGraphicFramePr>
          <p:cNvPr id="25613" name="Object 13"/>
          <p:cNvGraphicFramePr>
            <a:graphicFrameLocks noChangeAspect="1"/>
          </p:cNvGraphicFramePr>
          <p:nvPr>
            <p:extLst/>
          </p:nvPr>
        </p:nvGraphicFramePr>
        <p:xfrm>
          <a:off x="2895600" y="2819400"/>
          <a:ext cx="1701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2" name="Equation" r:id="rId15" imgW="1701720" imgH="406080" progId="Equation.3">
                  <p:embed/>
                </p:oleObj>
              </mc:Choice>
              <mc:Fallback>
                <p:oleObj name="Equation" r:id="rId15" imgW="1701720" imgH="406080" progId="Equation.3">
                  <p:embed/>
                  <p:pic>
                    <p:nvPicPr>
                      <p:cNvPr id="256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819400"/>
                        <a:ext cx="1701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4572000" y="2724151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时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恒有</a:t>
            </a:r>
          </a:p>
        </p:txBody>
      </p:sp>
      <p:graphicFrame>
        <p:nvGraphicFramePr>
          <p:cNvPr id="25615" name="Object 15"/>
          <p:cNvGraphicFramePr>
            <a:graphicFrameLocks noChangeAspect="1"/>
          </p:cNvGraphicFramePr>
          <p:nvPr>
            <p:extLst/>
          </p:nvPr>
        </p:nvGraphicFramePr>
        <p:xfrm>
          <a:off x="5943600" y="2719388"/>
          <a:ext cx="1714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3" name="Equation" r:id="rId17" imgW="1714320" imgH="533160" progId="Equation.3">
                  <p:embed/>
                </p:oleObj>
              </mc:Choice>
              <mc:Fallback>
                <p:oleObj name="Equation" r:id="rId17" imgW="1714320" imgH="533160" progId="Equation.3">
                  <p:embed/>
                  <p:pic>
                    <p:nvPicPr>
                      <p:cNvPr id="256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2719388"/>
                        <a:ext cx="1714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7620001" y="2667000"/>
            <a:ext cx="8048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问</a:t>
            </a:r>
          </a:p>
        </p:txBody>
      </p:sp>
      <p:graphicFrame>
        <p:nvGraphicFramePr>
          <p:cNvPr id="25617" name="Object 17"/>
          <p:cNvGraphicFramePr>
            <a:graphicFrameLocks noChangeAspect="1"/>
          </p:cNvGraphicFramePr>
          <p:nvPr>
            <p:extLst/>
          </p:nvPr>
        </p:nvGraphicFramePr>
        <p:xfrm>
          <a:off x="8183564" y="2794000"/>
          <a:ext cx="7318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4" name="Equation" r:id="rId19" imgW="736560" imgH="406080" progId="Equation.3">
                  <p:embed/>
                </p:oleObj>
              </mc:Choice>
              <mc:Fallback>
                <p:oleObj name="Equation" r:id="rId19" imgW="736560" imgH="406080" progId="Equation.3">
                  <p:embed/>
                  <p:pic>
                    <p:nvPicPr>
                      <p:cNvPr id="256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3564" y="2794000"/>
                        <a:ext cx="73183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8915400" y="2668588"/>
            <a:ext cx="1295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是否在</a:t>
            </a:r>
          </a:p>
        </p:txBody>
      </p:sp>
      <p:graphicFrame>
        <p:nvGraphicFramePr>
          <p:cNvPr id="25619" name="Object 19"/>
          <p:cNvGraphicFramePr>
            <a:graphicFrameLocks noChangeAspect="1"/>
          </p:cNvGraphicFramePr>
          <p:nvPr>
            <p:extLst/>
          </p:nvPr>
        </p:nvGraphicFramePr>
        <p:xfrm>
          <a:off x="1905000" y="34290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5" name="Equation" r:id="rId21" imgW="774360" imgH="317160" progId="Equation.3">
                  <p:embed/>
                </p:oleObj>
              </mc:Choice>
              <mc:Fallback>
                <p:oleObj name="Equation" r:id="rId21" imgW="774360" imgH="317160" progId="Equation.3">
                  <p:embed/>
                  <p:pic>
                    <p:nvPicPr>
                      <p:cNvPr id="256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4290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0" name="Text Box 20"/>
          <p:cNvSpPr txBox="1">
            <a:spLocks noChangeArrowheads="1"/>
          </p:cNvSpPr>
          <p:nvPr/>
        </p:nvSpPr>
        <p:spPr bwMode="auto">
          <a:xfrm>
            <a:off x="2667000" y="3290888"/>
            <a:ext cx="1219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可导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?</a:t>
            </a:r>
          </a:p>
        </p:txBody>
      </p:sp>
      <p:sp>
        <p:nvSpPr>
          <p:cNvPr id="25621" name="Text Box 21"/>
          <p:cNvSpPr txBox="1">
            <a:spLocks noChangeArrowheads="1"/>
          </p:cNvSpPr>
          <p:nvPr/>
        </p:nvSpPr>
        <p:spPr bwMode="auto">
          <a:xfrm>
            <a:off x="2063750" y="3868738"/>
            <a:ext cx="1974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仿宋_GB2312" pitchFamily="49" charset="-122"/>
                <a:cs typeface="+mn-cs"/>
              </a:rPr>
              <a:t>: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由题设</a:t>
            </a:r>
          </a:p>
        </p:txBody>
      </p:sp>
      <p:graphicFrame>
        <p:nvGraphicFramePr>
          <p:cNvPr id="25623" name="Object 23"/>
          <p:cNvGraphicFramePr>
            <a:graphicFrameLocks noChangeAspect="1"/>
          </p:cNvGraphicFramePr>
          <p:nvPr>
            <p:extLst/>
          </p:nvPr>
        </p:nvGraphicFramePr>
        <p:xfrm>
          <a:off x="3855988" y="3943350"/>
          <a:ext cx="1231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6" name="Equation" r:id="rId23" imgW="1231560" imgH="393480" progId="Equation.3">
                  <p:embed/>
                </p:oleObj>
              </mc:Choice>
              <mc:Fallback>
                <p:oleObj name="Equation" r:id="rId23" imgW="1231560" imgH="393480" progId="Equation.3">
                  <p:embed/>
                  <p:pic>
                    <p:nvPicPr>
                      <p:cNvPr id="25623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5988" y="3943350"/>
                        <a:ext cx="1231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5" name="Object 25"/>
          <p:cNvGraphicFramePr>
            <a:graphicFrameLocks noChangeAspect="1"/>
          </p:cNvGraphicFramePr>
          <p:nvPr>
            <p:extLst/>
          </p:nvPr>
        </p:nvGraphicFramePr>
        <p:xfrm>
          <a:off x="3635375" y="4419600"/>
          <a:ext cx="2006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7" name="Equation" r:id="rId25" imgW="2006280" imgH="914400" progId="Equation.3">
                  <p:embed/>
                </p:oleObj>
              </mc:Choice>
              <mc:Fallback>
                <p:oleObj name="Equation" r:id="rId25" imgW="2006280" imgH="914400" progId="Equation.3">
                  <p:embed/>
                  <p:pic>
                    <p:nvPicPr>
                      <p:cNvPr id="2562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4419600"/>
                        <a:ext cx="2006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6" name="Object 26"/>
          <p:cNvGraphicFramePr>
            <a:graphicFrameLocks noChangeAspect="1"/>
          </p:cNvGraphicFramePr>
          <p:nvPr>
            <p:extLst/>
          </p:nvPr>
        </p:nvGraphicFramePr>
        <p:xfrm>
          <a:off x="5715000" y="4605338"/>
          <a:ext cx="723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8" name="Equation" r:id="rId27" imgW="723600" imgH="469800" progId="Equation.3">
                  <p:embed/>
                </p:oleObj>
              </mc:Choice>
              <mc:Fallback>
                <p:oleObj name="Equation" r:id="rId27" imgW="723600" imgH="469800" progId="Equation.3">
                  <p:embed/>
                  <p:pic>
                    <p:nvPicPr>
                      <p:cNvPr id="2562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605338"/>
                        <a:ext cx="723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7" name="Object 27"/>
          <p:cNvGraphicFramePr>
            <a:graphicFrameLocks noChangeAspect="1"/>
          </p:cNvGraphicFramePr>
          <p:nvPr>
            <p:extLst/>
          </p:nvPr>
        </p:nvGraphicFramePr>
        <p:xfrm>
          <a:off x="3048000" y="46482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9" name="Equation" r:id="rId29" imgW="495000" imgH="317160" progId="Equation.3">
                  <p:embed/>
                </p:oleObj>
              </mc:Choice>
              <mc:Fallback>
                <p:oleObj name="Equation" r:id="rId29" imgW="495000" imgH="317160" progId="Equation.3">
                  <p:embed/>
                  <p:pic>
                    <p:nvPicPr>
                      <p:cNvPr id="256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482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28" name="Text Box 28"/>
          <p:cNvSpPr txBox="1">
            <a:spLocks noChangeArrowheads="1"/>
          </p:cNvSpPr>
          <p:nvPr/>
        </p:nvSpPr>
        <p:spPr bwMode="auto">
          <a:xfrm>
            <a:off x="1752600" y="5575301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由夹逼准则</a:t>
            </a:r>
          </a:p>
        </p:txBody>
      </p:sp>
      <p:graphicFrame>
        <p:nvGraphicFramePr>
          <p:cNvPr id="25629" name="Object 29"/>
          <p:cNvGraphicFramePr>
            <a:graphicFrameLocks noChangeAspect="1"/>
          </p:cNvGraphicFramePr>
          <p:nvPr>
            <p:extLst/>
          </p:nvPr>
        </p:nvGraphicFramePr>
        <p:xfrm>
          <a:off x="3721100" y="5486400"/>
          <a:ext cx="2374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0" name="Equation" r:id="rId31" imgW="2374560" imgH="850680" progId="Equation.3">
                  <p:embed/>
                </p:oleObj>
              </mc:Choice>
              <mc:Fallback>
                <p:oleObj name="Equation" r:id="rId31" imgW="2374560" imgH="850680" progId="Equation.3">
                  <p:embed/>
                  <p:pic>
                    <p:nvPicPr>
                      <p:cNvPr id="2562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0" y="5486400"/>
                        <a:ext cx="2374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0" name="Object 30"/>
          <p:cNvGraphicFramePr>
            <a:graphicFrameLocks noChangeAspect="1"/>
          </p:cNvGraphicFramePr>
          <p:nvPr>
            <p:extLst/>
          </p:nvPr>
        </p:nvGraphicFramePr>
        <p:xfrm>
          <a:off x="6172200" y="5665788"/>
          <a:ext cx="603250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1" name="Equation" r:id="rId33" imgW="241200" imgH="177480" progId="Equation.3">
                  <p:embed/>
                </p:oleObj>
              </mc:Choice>
              <mc:Fallback>
                <p:oleObj name="Equation" r:id="rId33" imgW="241200" imgH="177480" progId="Equation.3">
                  <p:embed/>
                  <p:pic>
                    <p:nvPicPr>
                      <p:cNvPr id="2563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5665788"/>
                        <a:ext cx="603250" cy="442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1" name="Text Box 31"/>
          <p:cNvSpPr txBox="1">
            <a:spLocks noChangeArrowheads="1"/>
          </p:cNvSpPr>
          <p:nvPr/>
        </p:nvSpPr>
        <p:spPr bwMode="auto">
          <a:xfrm>
            <a:off x="7467601" y="4225926"/>
            <a:ext cx="80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故</a:t>
            </a:r>
          </a:p>
        </p:txBody>
      </p:sp>
      <p:graphicFrame>
        <p:nvGraphicFramePr>
          <p:cNvPr id="25632" name="Object 32"/>
          <p:cNvGraphicFramePr>
            <a:graphicFrameLocks noChangeAspect="1"/>
          </p:cNvGraphicFramePr>
          <p:nvPr>
            <p:extLst/>
          </p:nvPr>
        </p:nvGraphicFramePr>
        <p:xfrm>
          <a:off x="7950200" y="43180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2" name="Equation" r:id="rId35" imgW="736560" imgH="406080" progId="Equation.3">
                  <p:embed/>
                </p:oleObj>
              </mc:Choice>
              <mc:Fallback>
                <p:oleObj name="Equation" r:id="rId35" imgW="736560" imgH="406080" progId="Equation.3">
                  <p:embed/>
                  <p:pic>
                    <p:nvPicPr>
                      <p:cNvPr id="25632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0200" y="43180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3" name="Text Box 33"/>
          <p:cNvSpPr txBox="1">
            <a:spLocks noChangeArrowheads="1"/>
          </p:cNvSpPr>
          <p:nvPr/>
        </p:nvSpPr>
        <p:spPr bwMode="auto">
          <a:xfrm>
            <a:off x="8686800" y="42052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25634" name="Object 34"/>
          <p:cNvGraphicFramePr>
            <a:graphicFrameLocks noChangeAspect="1"/>
          </p:cNvGraphicFramePr>
          <p:nvPr>
            <p:extLst/>
          </p:nvPr>
        </p:nvGraphicFramePr>
        <p:xfrm>
          <a:off x="9220200" y="43434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3" name="Equation" r:id="rId37" imgW="774360" imgH="317160" progId="Equation.3">
                  <p:embed/>
                </p:oleObj>
              </mc:Choice>
              <mc:Fallback>
                <p:oleObj name="Equation" r:id="rId37" imgW="774360" imgH="317160" progId="Equation.3">
                  <p:embed/>
                  <p:pic>
                    <p:nvPicPr>
                      <p:cNvPr id="2563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0200" y="43434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5" name="Text Box 35"/>
          <p:cNvSpPr txBox="1">
            <a:spLocks noChangeArrowheads="1"/>
          </p:cNvSpPr>
          <p:nvPr/>
        </p:nvSpPr>
        <p:spPr bwMode="auto">
          <a:xfrm>
            <a:off x="7470776" y="4805363"/>
            <a:ext cx="1673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可导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且</a:t>
            </a:r>
          </a:p>
        </p:txBody>
      </p:sp>
      <p:graphicFrame>
        <p:nvGraphicFramePr>
          <p:cNvPr id="25636" name="Object 36"/>
          <p:cNvGraphicFramePr>
            <a:graphicFrameLocks noChangeAspect="1"/>
          </p:cNvGraphicFramePr>
          <p:nvPr>
            <p:extLst/>
          </p:nvPr>
        </p:nvGraphicFramePr>
        <p:xfrm>
          <a:off x="8077200" y="5410200"/>
          <a:ext cx="1358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4" name="Equation" r:id="rId39" imgW="1358640" imgH="419040" progId="Equation.3">
                  <p:embed/>
                </p:oleObj>
              </mc:Choice>
              <mc:Fallback>
                <p:oleObj name="Equation" r:id="rId39" imgW="1358640" imgH="419040" progId="Equation.3">
                  <p:embed/>
                  <p:pic>
                    <p:nvPicPr>
                      <p:cNvPr id="2563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5410200"/>
                        <a:ext cx="1358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7" name="Line 37"/>
          <p:cNvSpPr>
            <a:spLocks noChangeShapeType="1"/>
          </p:cNvSpPr>
          <p:nvPr/>
        </p:nvSpPr>
        <p:spPr bwMode="auto">
          <a:xfrm>
            <a:off x="7162800" y="4038600"/>
            <a:ext cx="0" cy="22860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63097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5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5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5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2" grpId="0" autoUpdateAnimBg="0"/>
      <p:bldP spid="25614" grpId="0" autoUpdateAnimBg="0"/>
      <p:bldP spid="25616" grpId="0" autoUpdateAnimBg="0"/>
      <p:bldP spid="25618" grpId="0" autoUpdateAnimBg="0"/>
      <p:bldP spid="25620" grpId="0" autoUpdateAnimBg="0"/>
      <p:bldP spid="25621" grpId="0" autoUpdateAnimBg="0"/>
      <p:bldP spid="25628" grpId="0" autoUpdateAnimBg="0"/>
      <p:bldP spid="25631" grpId="0" autoUpdateAnimBg="0"/>
      <p:bldP spid="25633" grpId="0" autoUpdateAnimBg="0"/>
      <p:bldP spid="25635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90538"/>
            <a:ext cx="12954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5.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>
            <p:extLst/>
          </p:nvPr>
        </p:nvGraphicFramePr>
        <p:xfrm>
          <a:off x="2971801" y="292101"/>
          <a:ext cx="3173413" cy="101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8" name="Equation" r:id="rId3" imgW="1269720" imgH="406080" progId="Equation.3">
                  <p:embed/>
                </p:oleObj>
              </mc:Choice>
              <mc:Fallback>
                <p:oleObj name="Equation" r:id="rId3" imgW="1269720" imgH="406080" progId="Equation.3">
                  <p:embed/>
                  <p:pic>
                    <p:nvPicPr>
                      <p:cNvPr id="266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1" y="292101"/>
                        <a:ext cx="3173413" cy="1014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172200" y="508001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问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a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取何值时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>
            <p:extLst/>
          </p:nvPr>
        </p:nvGraphicFramePr>
        <p:xfrm>
          <a:off x="8763000" y="533400"/>
          <a:ext cx="920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29" name="Equation" r:id="rId5" imgW="368280" imgH="203040" progId="Equation.3">
                  <p:embed/>
                </p:oleObj>
              </mc:Choice>
              <mc:Fallback>
                <p:oleObj name="Equation" r:id="rId5" imgW="368280" imgH="203040" progId="Equation.3">
                  <p:embed/>
                  <p:pic>
                    <p:nvPicPr>
                      <p:cNvPr id="266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533400"/>
                        <a:ext cx="920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9669464" y="508001"/>
            <a:ext cx="6937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>
            <p:extLst/>
          </p:nvPr>
        </p:nvGraphicFramePr>
        <p:xfrm>
          <a:off x="1752601" y="1371600"/>
          <a:ext cx="1649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0" name="Equation" r:id="rId7" imgW="660240" imgH="203040" progId="Equation.3">
                  <p:embed/>
                </p:oleObj>
              </mc:Choice>
              <mc:Fallback>
                <p:oleObj name="Equation" r:id="rId7" imgW="660240" imgH="203040" progId="Equation.3">
                  <p:embed/>
                  <p:pic>
                    <p:nvPicPr>
                      <p:cNvPr id="266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1" y="1371600"/>
                        <a:ext cx="1649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3316288" y="1370013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都存在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并求出</a:t>
            </a:r>
          </a:p>
        </p:txBody>
      </p:sp>
      <p:graphicFrame>
        <p:nvGraphicFramePr>
          <p:cNvPr id="26633" name="Object 9"/>
          <p:cNvGraphicFramePr>
            <a:graphicFrameLocks noChangeAspect="1"/>
          </p:cNvGraphicFramePr>
          <p:nvPr>
            <p:extLst/>
          </p:nvPr>
        </p:nvGraphicFramePr>
        <p:xfrm>
          <a:off x="5830888" y="1371600"/>
          <a:ext cx="1079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1" name="Equation" r:id="rId9" imgW="431640" imgH="203040" progId="Equation.3">
                  <p:embed/>
                </p:oleObj>
              </mc:Choice>
              <mc:Fallback>
                <p:oleObj name="Equation" r:id="rId9" imgW="431640" imgH="203040" progId="Equation.3">
                  <p:embed/>
                  <p:pic>
                    <p:nvPicPr>
                      <p:cNvPr id="2663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0888" y="1371600"/>
                        <a:ext cx="1079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063750" y="2062163"/>
            <a:ext cx="48704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显然该函数在 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= 0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连续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26635" name="Object 11"/>
          <p:cNvGraphicFramePr>
            <a:graphicFrameLocks noChangeAspect="1"/>
          </p:cNvGraphicFramePr>
          <p:nvPr>
            <p:extLst/>
          </p:nvPr>
        </p:nvGraphicFramePr>
        <p:xfrm>
          <a:off x="3124200" y="2825751"/>
          <a:ext cx="127000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2" name="Equation" r:id="rId11" imgW="507960" imgH="215640" progId="Equation.3">
                  <p:embed/>
                </p:oleObj>
              </mc:Choice>
              <mc:Fallback>
                <p:oleObj name="Equation" r:id="rId11" imgW="507960" imgH="215640" progId="Equation.3">
                  <p:embed/>
                  <p:pic>
                    <p:nvPicPr>
                      <p:cNvPr id="266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2825751"/>
                        <a:ext cx="127000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6" name="Object 12"/>
          <p:cNvGraphicFramePr>
            <a:graphicFrameLocks noChangeAspect="1"/>
          </p:cNvGraphicFramePr>
          <p:nvPr>
            <p:extLst/>
          </p:nvPr>
        </p:nvGraphicFramePr>
        <p:xfrm>
          <a:off x="4298951" y="2581275"/>
          <a:ext cx="2157413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3" name="Equation" r:id="rId13" imgW="863280" imgH="419040" progId="Equation.3">
                  <p:embed/>
                </p:oleObj>
              </mc:Choice>
              <mc:Fallback>
                <p:oleObj name="Equation" r:id="rId13" imgW="863280" imgH="419040" progId="Equation.3">
                  <p:embed/>
                  <p:pic>
                    <p:nvPicPr>
                      <p:cNvPr id="2663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8951" y="2581275"/>
                        <a:ext cx="2157413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7" name="Object 13"/>
          <p:cNvGraphicFramePr>
            <a:graphicFrameLocks noChangeAspect="1"/>
          </p:cNvGraphicFramePr>
          <p:nvPr>
            <p:extLst/>
          </p:nvPr>
        </p:nvGraphicFramePr>
        <p:xfrm>
          <a:off x="6477001" y="2870200"/>
          <a:ext cx="538163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4" name="Equation" r:id="rId15" imgW="215640" imgH="164880" progId="Equation.3">
                  <p:embed/>
                </p:oleObj>
              </mc:Choice>
              <mc:Fallback>
                <p:oleObj name="Equation" r:id="rId15" imgW="215640" imgH="164880" progId="Equation.3">
                  <p:embed/>
                  <p:pic>
                    <p:nvPicPr>
                      <p:cNvPr id="266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1" y="2870200"/>
                        <a:ext cx="538163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8" name="Object 14"/>
          <p:cNvGraphicFramePr>
            <a:graphicFrameLocks noChangeAspect="1"/>
          </p:cNvGraphicFramePr>
          <p:nvPr>
            <p:extLst/>
          </p:nvPr>
        </p:nvGraphicFramePr>
        <p:xfrm>
          <a:off x="3143250" y="3749676"/>
          <a:ext cx="13017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5" name="Equation" r:id="rId17" imgW="520560" imgH="215640" progId="Equation.3">
                  <p:embed/>
                </p:oleObj>
              </mc:Choice>
              <mc:Fallback>
                <p:oleObj name="Equation" r:id="rId17" imgW="520560" imgH="215640" progId="Equation.3">
                  <p:embed/>
                  <p:pic>
                    <p:nvPicPr>
                      <p:cNvPr id="2663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3749676"/>
                        <a:ext cx="130175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9" name="Object 15"/>
          <p:cNvGraphicFramePr>
            <a:graphicFrameLocks noChangeAspect="1"/>
          </p:cNvGraphicFramePr>
          <p:nvPr>
            <p:extLst/>
          </p:nvPr>
        </p:nvGraphicFramePr>
        <p:xfrm>
          <a:off x="4343401" y="3505200"/>
          <a:ext cx="1871663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6" name="Equation" r:id="rId19" imgW="749160" imgH="419040" progId="Equation.3">
                  <p:embed/>
                </p:oleObj>
              </mc:Choice>
              <mc:Fallback>
                <p:oleObj name="Equation" r:id="rId19" imgW="749160" imgH="419040" progId="Equation.3">
                  <p:embed/>
                  <p:pic>
                    <p:nvPicPr>
                      <p:cNvPr id="2663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1" y="3505200"/>
                        <a:ext cx="1871663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0" name="Object 16"/>
          <p:cNvGraphicFramePr>
            <a:graphicFrameLocks noChangeAspect="1"/>
          </p:cNvGraphicFramePr>
          <p:nvPr>
            <p:extLst/>
          </p:nvPr>
        </p:nvGraphicFramePr>
        <p:xfrm>
          <a:off x="6330950" y="3859213"/>
          <a:ext cx="603250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7" name="Equation" r:id="rId21" imgW="241200" imgH="139680" progId="Equation.3">
                  <p:embed/>
                </p:oleObj>
              </mc:Choice>
              <mc:Fallback>
                <p:oleObj name="Equation" r:id="rId21" imgW="241200" imgH="139680" progId="Equation.3">
                  <p:embed/>
                  <p:pic>
                    <p:nvPicPr>
                      <p:cNvPr id="2664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0950" y="3859213"/>
                        <a:ext cx="603250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1941513" y="45354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故</a:t>
            </a:r>
          </a:p>
        </p:txBody>
      </p:sp>
      <p:graphicFrame>
        <p:nvGraphicFramePr>
          <p:cNvPr id="26642" name="Object 18"/>
          <p:cNvGraphicFramePr>
            <a:graphicFrameLocks noChangeAspect="1"/>
          </p:cNvGraphicFramePr>
          <p:nvPr>
            <p:extLst/>
          </p:nvPr>
        </p:nvGraphicFramePr>
        <p:xfrm>
          <a:off x="2439988" y="4597401"/>
          <a:ext cx="825500" cy="44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8" name="Equation" r:id="rId23" imgW="330120" imgH="177480" progId="Equation.3">
                  <p:embed/>
                </p:oleObj>
              </mc:Choice>
              <mc:Fallback>
                <p:oleObj name="Equation" r:id="rId23" imgW="330120" imgH="177480" progId="Equation.3">
                  <p:embed/>
                  <p:pic>
                    <p:nvPicPr>
                      <p:cNvPr id="2664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9988" y="4597401"/>
                        <a:ext cx="825500" cy="44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3236913" y="452120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时</a:t>
            </a:r>
          </a:p>
        </p:txBody>
      </p:sp>
      <p:graphicFrame>
        <p:nvGraphicFramePr>
          <p:cNvPr id="26644" name="Object 20"/>
          <p:cNvGraphicFramePr>
            <a:graphicFrameLocks noChangeAspect="1"/>
          </p:cNvGraphicFramePr>
          <p:nvPr>
            <p:extLst/>
          </p:nvPr>
        </p:nvGraphicFramePr>
        <p:xfrm>
          <a:off x="3665538" y="4594225"/>
          <a:ext cx="15859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39" name="Equation" r:id="rId25" imgW="634680" imgH="203040" progId="Equation.3">
                  <p:embed/>
                </p:oleObj>
              </mc:Choice>
              <mc:Fallback>
                <p:oleObj name="Equation" r:id="rId25" imgW="634680" imgH="203040" progId="Equation.3">
                  <p:embed/>
                  <p:pic>
                    <p:nvPicPr>
                      <p:cNvPr id="2664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5538" y="4594225"/>
                        <a:ext cx="15859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5" name="Text Box 21"/>
          <p:cNvSpPr txBox="1">
            <a:spLocks noChangeArrowheads="1"/>
          </p:cNvSpPr>
          <p:nvPr/>
        </p:nvSpPr>
        <p:spPr bwMode="auto">
          <a:xfrm>
            <a:off x="5211763" y="45466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此时</a:t>
            </a:r>
          </a:p>
        </p:txBody>
      </p:sp>
      <p:graphicFrame>
        <p:nvGraphicFramePr>
          <p:cNvPr id="26646" name="Object 22"/>
          <p:cNvGraphicFramePr>
            <a:graphicFrameLocks noChangeAspect="1"/>
          </p:cNvGraphicFramePr>
          <p:nvPr>
            <p:extLst/>
          </p:nvPr>
        </p:nvGraphicFramePr>
        <p:xfrm>
          <a:off x="6013450" y="4597400"/>
          <a:ext cx="9207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40" name="Equation" r:id="rId27" imgW="368280" imgH="203040" progId="Equation.3">
                  <p:embed/>
                </p:oleObj>
              </mc:Choice>
              <mc:Fallback>
                <p:oleObj name="Equation" r:id="rId27" imgW="368280" imgH="203040" progId="Equation.3">
                  <p:embed/>
                  <p:pic>
                    <p:nvPicPr>
                      <p:cNvPr id="26646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3450" y="4597400"/>
                        <a:ext cx="9207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7" name="Text Box 23"/>
          <p:cNvSpPr txBox="1">
            <a:spLocks noChangeArrowheads="1"/>
          </p:cNvSpPr>
          <p:nvPr/>
        </p:nvSpPr>
        <p:spPr bwMode="auto">
          <a:xfrm>
            <a:off x="6858001" y="4521201"/>
            <a:ext cx="804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26648" name="Object 24"/>
          <p:cNvGraphicFramePr>
            <a:graphicFrameLocks noChangeAspect="1"/>
          </p:cNvGraphicFramePr>
          <p:nvPr>
            <p:extLst/>
          </p:nvPr>
        </p:nvGraphicFramePr>
        <p:xfrm>
          <a:off x="7315201" y="4573588"/>
          <a:ext cx="1649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41" name="Equation" r:id="rId29" imgW="660240" imgH="203040" progId="Equation.3">
                  <p:embed/>
                </p:oleObj>
              </mc:Choice>
              <mc:Fallback>
                <p:oleObj name="Equation" r:id="rId29" imgW="660240" imgH="203040" progId="Equation.3">
                  <p:embed/>
                  <p:pic>
                    <p:nvPicPr>
                      <p:cNvPr id="26648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1" y="4573588"/>
                        <a:ext cx="1649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9" name="Text Box 25"/>
          <p:cNvSpPr txBox="1">
            <a:spLocks noChangeArrowheads="1"/>
          </p:cNvSpPr>
          <p:nvPr/>
        </p:nvSpPr>
        <p:spPr bwMode="auto">
          <a:xfrm>
            <a:off x="8839200" y="45608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都存在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</a:p>
        </p:txBody>
      </p:sp>
      <p:graphicFrame>
        <p:nvGraphicFramePr>
          <p:cNvPr id="26650" name="Object 26"/>
          <p:cNvGraphicFramePr>
            <a:graphicFrameLocks noChangeAspect="1"/>
          </p:cNvGraphicFramePr>
          <p:nvPr>
            <p:extLst/>
          </p:nvPr>
        </p:nvGraphicFramePr>
        <p:xfrm>
          <a:off x="3117851" y="5435600"/>
          <a:ext cx="12366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42" name="Equation" r:id="rId31" imgW="495000" imgH="203040" progId="Equation.3">
                  <p:embed/>
                </p:oleObj>
              </mc:Choice>
              <mc:Fallback>
                <p:oleObj name="Equation" r:id="rId31" imgW="495000" imgH="203040" progId="Equation.3">
                  <p:embed/>
                  <p:pic>
                    <p:nvPicPr>
                      <p:cNvPr id="2665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7851" y="5435600"/>
                        <a:ext cx="123666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1" name="AutoShape 27"/>
          <p:cNvSpPr>
            <a:spLocks/>
          </p:cNvSpPr>
          <p:nvPr/>
        </p:nvSpPr>
        <p:spPr bwMode="auto">
          <a:xfrm>
            <a:off x="4419600" y="5308600"/>
            <a:ext cx="152400" cy="787400"/>
          </a:xfrm>
          <a:prstGeom prst="leftBrace">
            <a:avLst>
              <a:gd name="adj1" fmla="val 43056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26652" name="Object 28"/>
          <p:cNvGraphicFramePr>
            <a:graphicFrameLocks noChangeAspect="1"/>
          </p:cNvGraphicFramePr>
          <p:nvPr>
            <p:extLst/>
          </p:nvPr>
        </p:nvGraphicFramePr>
        <p:xfrm>
          <a:off x="4641851" y="5105400"/>
          <a:ext cx="212566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43" name="Equation" r:id="rId33" imgW="850680" imgH="203040" progId="Equation.3">
                  <p:embed/>
                </p:oleObj>
              </mc:Choice>
              <mc:Fallback>
                <p:oleObj name="Equation" r:id="rId33" imgW="850680" imgH="203040" progId="Equation.3">
                  <p:embed/>
                  <p:pic>
                    <p:nvPicPr>
                      <p:cNvPr id="2665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1851" y="5105400"/>
                        <a:ext cx="212566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3" name="Object 29"/>
          <p:cNvGraphicFramePr>
            <a:graphicFrameLocks noChangeAspect="1"/>
          </p:cNvGraphicFramePr>
          <p:nvPr>
            <p:extLst/>
          </p:nvPr>
        </p:nvGraphicFramePr>
        <p:xfrm>
          <a:off x="4876801" y="5715000"/>
          <a:ext cx="1903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44" name="Equation" r:id="rId35" imgW="761760" imgH="203040" progId="Equation.3">
                  <p:embed/>
                </p:oleObj>
              </mc:Choice>
              <mc:Fallback>
                <p:oleObj name="Equation" r:id="rId35" imgW="761760" imgH="203040" progId="Equation.3">
                  <p:embed/>
                  <p:pic>
                    <p:nvPicPr>
                      <p:cNvPr id="2665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1" y="5715000"/>
                        <a:ext cx="1903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124855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6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6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4" grpId="0" autoUpdateAnimBg="0"/>
      <p:bldP spid="26641" grpId="0" autoUpdateAnimBg="0"/>
      <p:bldP spid="26643" grpId="0" autoUpdateAnimBg="0"/>
      <p:bldP spid="26645" grpId="0" autoUpdateAnimBg="0"/>
      <p:bldP spid="26647" grpId="0" autoUpdateAnimBg="0"/>
      <p:bldP spid="26649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298450"/>
            <a:ext cx="1517650" cy="69215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思考题</a:t>
            </a:r>
            <a:r>
              <a:rPr lang="zh-CN" altLang="en-US" b="1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063750" y="1828801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因为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063750" y="1057276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</a:t>
            </a:r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>
            <p:extLst/>
          </p:nvPr>
        </p:nvGraphicFramePr>
        <p:xfrm>
          <a:off x="2819401" y="1066801"/>
          <a:ext cx="9175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8" name="Equation" r:id="rId3" imgW="368280" imgH="203040" progId="Equation.3">
                  <p:embed/>
                </p:oleObj>
              </mc:Choice>
              <mc:Fallback>
                <p:oleObj name="Equation" r:id="rId3" imgW="368280" imgH="203040" progId="Equation.3">
                  <p:embed/>
                  <p:pic>
                    <p:nvPicPr>
                      <p:cNvPr id="307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1" y="1066801"/>
                        <a:ext cx="917575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3694113" y="1057276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且</a:t>
            </a:r>
          </a:p>
        </p:txBody>
      </p:sp>
      <p:graphicFrame>
        <p:nvGraphicFramePr>
          <p:cNvPr id="30727" name="Object 7"/>
          <p:cNvGraphicFramePr>
            <a:graphicFrameLocks noChangeAspect="1"/>
          </p:cNvGraphicFramePr>
          <p:nvPr>
            <p:extLst/>
          </p:nvPr>
        </p:nvGraphicFramePr>
        <p:xfrm>
          <a:off x="5003800" y="914400"/>
          <a:ext cx="3492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9" name="Equation" r:id="rId5" imgW="3492360" imgH="825480" progId="Equation.3">
                  <p:embed/>
                </p:oleObj>
              </mc:Choice>
              <mc:Fallback>
                <p:oleObj name="Equation" r:id="rId5" imgW="3492360" imgH="825480" progId="Equation.3">
                  <p:embed/>
                  <p:pic>
                    <p:nvPicPr>
                      <p:cNvPr id="3072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914400"/>
                        <a:ext cx="3492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8458200" y="99060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求</a:t>
            </a:r>
          </a:p>
        </p:txBody>
      </p:sp>
      <p:graphicFrame>
        <p:nvGraphicFramePr>
          <p:cNvPr id="30729" name="Object 9"/>
          <p:cNvGraphicFramePr>
            <a:graphicFrameLocks noChangeAspect="1"/>
          </p:cNvGraphicFramePr>
          <p:nvPr>
            <p:extLst/>
          </p:nvPr>
        </p:nvGraphicFramePr>
        <p:xfrm>
          <a:off x="8915400" y="1066800"/>
          <a:ext cx="787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0" name="Equation" r:id="rId7" imgW="787320" imgH="406080" progId="Equation.3">
                  <p:embed/>
                </p:oleObj>
              </mc:Choice>
              <mc:Fallback>
                <p:oleObj name="Equation" r:id="rId7" imgW="787320" imgH="406080" progId="Equation.3">
                  <p:embed/>
                  <p:pic>
                    <p:nvPicPr>
                      <p:cNvPr id="3072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1066800"/>
                        <a:ext cx="787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0" name="Object 10"/>
          <p:cNvGraphicFramePr>
            <a:graphicFrameLocks noChangeAspect="1"/>
          </p:cNvGraphicFramePr>
          <p:nvPr>
            <p:extLst/>
          </p:nvPr>
        </p:nvGraphicFramePr>
        <p:xfrm>
          <a:off x="3000376" y="2276476"/>
          <a:ext cx="3311525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1" name="Equation" r:id="rId9" imgW="1460160" imgH="393480" progId="Equation.DSMT4">
                  <p:embed/>
                </p:oleObj>
              </mc:Choice>
              <mc:Fallback>
                <p:oleObj name="Equation" r:id="rId9" imgW="1460160" imgH="393480" progId="Equation.DSMT4">
                  <p:embed/>
                  <p:pic>
                    <p:nvPicPr>
                      <p:cNvPr id="3073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6" y="2276476"/>
                        <a:ext cx="3311525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31" name="Text Box 11"/>
          <p:cNvSpPr txBox="1">
            <a:spLocks noChangeArrowheads="1"/>
          </p:cNvSpPr>
          <p:nvPr/>
        </p:nvSpPr>
        <p:spPr bwMode="auto">
          <a:xfrm>
            <a:off x="2063750" y="5410201"/>
            <a:ext cx="113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所以</a:t>
            </a:r>
          </a:p>
        </p:txBody>
      </p:sp>
      <p:graphicFrame>
        <p:nvGraphicFramePr>
          <p:cNvPr id="30732" name="Object 12"/>
          <p:cNvGraphicFramePr>
            <a:graphicFrameLocks noChangeAspect="1"/>
          </p:cNvGraphicFramePr>
          <p:nvPr>
            <p:extLst/>
          </p:nvPr>
        </p:nvGraphicFramePr>
        <p:xfrm>
          <a:off x="2974976" y="5466557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2" name="Equation" r:id="rId11" imgW="1523880" imgH="406080" progId="Equation.3">
                  <p:embed/>
                </p:oleObj>
              </mc:Choice>
              <mc:Fallback>
                <p:oleObj name="Equation" r:id="rId11" imgW="1523880" imgH="406080" progId="Equation.3">
                  <p:embed/>
                  <p:pic>
                    <p:nvPicPr>
                      <p:cNvPr id="307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6" y="5466557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3" name="Object 13"/>
          <p:cNvGraphicFramePr>
            <a:graphicFrameLocks noChangeAspect="1"/>
          </p:cNvGraphicFramePr>
          <p:nvPr>
            <p:extLst/>
          </p:nvPr>
        </p:nvGraphicFramePr>
        <p:xfrm>
          <a:off x="6456363" y="2276475"/>
          <a:ext cx="2882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3" name="Equation" r:id="rId13" imgW="2882880" imgH="825480" progId="Equation.3">
                  <p:embed/>
                </p:oleObj>
              </mc:Choice>
              <mc:Fallback>
                <p:oleObj name="Equation" r:id="rId13" imgW="2882880" imgH="825480" progId="Equation.3">
                  <p:embed/>
                  <p:pic>
                    <p:nvPicPr>
                      <p:cNvPr id="307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56363" y="2276475"/>
                        <a:ext cx="2882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4" name="Object 14"/>
          <p:cNvGraphicFramePr>
            <a:graphicFrameLocks noChangeAspect="1"/>
          </p:cNvGraphicFramePr>
          <p:nvPr>
            <p:extLst/>
          </p:nvPr>
        </p:nvGraphicFramePr>
        <p:xfrm>
          <a:off x="3429000" y="3276600"/>
          <a:ext cx="3581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4" name="Equation" r:id="rId15" imgW="3581280" imgH="901440" progId="Equation.3">
                  <p:embed/>
                </p:oleObj>
              </mc:Choice>
              <mc:Fallback>
                <p:oleObj name="Equation" r:id="rId15" imgW="3581280" imgH="901440" progId="Equation.3">
                  <p:embed/>
                  <p:pic>
                    <p:nvPicPr>
                      <p:cNvPr id="307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276600"/>
                        <a:ext cx="3581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35" name="Object 15"/>
          <p:cNvGraphicFramePr>
            <a:graphicFrameLocks noChangeAspect="1"/>
          </p:cNvGraphicFramePr>
          <p:nvPr>
            <p:extLst/>
          </p:nvPr>
        </p:nvGraphicFramePr>
        <p:xfrm>
          <a:off x="3429000" y="4279900"/>
          <a:ext cx="1231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705" name="Equation" r:id="rId17" imgW="1231560" imgH="825480" progId="Equation.3">
                  <p:embed/>
                </p:oleObj>
              </mc:Choice>
              <mc:Fallback>
                <p:oleObj name="Equation" r:id="rId17" imgW="1231560" imgH="825480" progId="Equation.3">
                  <p:embed/>
                  <p:pic>
                    <p:nvPicPr>
                      <p:cNvPr id="3073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279900"/>
                        <a:ext cx="12319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49624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  <p:bldP spid="30724" grpId="0" autoUpdateAnimBg="0"/>
      <p:bldP spid="30726" grpId="0" autoUpdateAnimBg="0"/>
      <p:bldP spid="30728" grpId="0" autoUpdateAnimBg="0"/>
      <p:bldP spid="3073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46" name="Object 2"/>
          <p:cNvGraphicFramePr>
            <a:graphicFrameLocks noChangeAspect="1"/>
          </p:cNvGraphicFramePr>
          <p:nvPr>
            <p:extLst/>
          </p:nvPr>
        </p:nvGraphicFramePr>
        <p:xfrm>
          <a:off x="3149600" y="8382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4" name="Equation" r:id="rId3" imgW="736560" imgH="406080" progId="Equation.3">
                  <p:embed/>
                </p:oleObj>
              </mc:Choice>
              <mc:Fallback>
                <p:oleObj name="Equation" r:id="rId3" imgW="736560" imgH="406080" progId="Equation.3">
                  <p:embed/>
                  <p:pic>
                    <p:nvPicPr>
                      <p:cNvPr id="317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9600" y="8382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3886200" y="75565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 </a:t>
            </a:r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>
            <p:extLst/>
          </p:nvPr>
        </p:nvGraphicFramePr>
        <p:xfrm>
          <a:off x="4333876" y="776288"/>
          <a:ext cx="92392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5" name="Equation" r:id="rId5" imgW="355320" imgH="177480" progId="Equation.3">
                  <p:embed/>
                </p:oleObj>
              </mc:Choice>
              <mc:Fallback>
                <p:oleObj name="Equation" r:id="rId5" imgW="355320" imgH="177480" progId="Equation.3">
                  <p:embed/>
                  <p:pic>
                    <p:nvPicPr>
                      <p:cNvPr id="317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76" y="776288"/>
                        <a:ext cx="923925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5181600" y="719138"/>
            <a:ext cx="2286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处连续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且</a:t>
            </a:r>
          </a:p>
        </p:txBody>
      </p:sp>
      <p:graphicFrame>
        <p:nvGraphicFramePr>
          <p:cNvPr id="31750" name="Object 6"/>
          <p:cNvGraphicFramePr>
            <a:graphicFrameLocks noChangeAspect="1"/>
          </p:cNvGraphicFramePr>
          <p:nvPr>
            <p:extLst/>
          </p:nvPr>
        </p:nvGraphicFramePr>
        <p:xfrm>
          <a:off x="6858000" y="596900"/>
          <a:ext cx="144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6" name="Equation" r:id="rId7" imgW="1447560" imgH="850680" progId="Equation.3">
                  <p:embed/>
                </p:oleObj>
              </mc:Choice>
              <mc:Fallback>
                <p:oleObj name="Equation" r:id="rId7" imgW="1447560" imgH="850680" progId="Equation.3">
                  <p:embed/>
                  <p:pic>
                    <p:nvPicPr>
                      <p:cNvPr id="317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96900"/>
                        <a:ext cx="1447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8401051" y="692151"/>
            <a:ext cx="1439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存在，</a:t>
            </a:r>
          </a:p>
        </p:txBody>
      </p:sp>
      <p:sp>
        <p:nvSpPr>
          <p:cNvPr id="31752" name="Text Box 8"/>
          <p:cNvSpPr txBox="1">
            <a:spLocks noChangeArrowheads="1"/>
          </p:cNvSpPr>
          <p:nvPr/>
        </p:nvSpPr>
        <p:spPr bwMode="auto">
          <a:xfrm>
            <a:off x="9334499" y="692152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证明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31753" name="Object 9"/>
          <p:cNvGraphicFramePr>
            <a:graphicFrameLocks noChangeAspect="1"/>
          </p:cNvGraphicFramePr>
          <p:nvPr>
            <p:extLst/>
          </p:nvPr>
        </p:nvGraphicFramePr>
        <p:xfrm>
          <a:off x="1841500" y="14986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7" name="Equation" r:id="rId9" imgW="736560" imgH="406080" progId="Equation.3">
                  <p:embed/>
                </p:oleObj>
              </mc:Choice>
              <mc:Fallback>
                <p:oleObj name="Equation" r:id="rId9" imgW="736560" imgH="406080" progId="Equation.3">
                  <p:embed/>
                  <p:pic>
                    <p:nvPicPr>
                      <p:cNvPr id="317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4986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514600" y="139065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31755" name="Object 11"/>
          <p:cNvGraphicFramePr>
            <a:graphicFrameLocks noChangeAspect="1"/>
          </p:cNvGraphicFramePr>
          <p:nvPr>
            <p:extLst/>
          </p:nvPr>
        </p:nvGraphicFramePr>
        <p:xfrm>
          <a:off x="3035300" y="15240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8" name="Equation" r:id="rId11" imgW="774360" imgH="317160" progId="Equation.3">
                  <p:embed/>
                </p:oleObj>
              </mc:Choice>
              <mc:Fallback>
                <p:oleObj name="Equation" r:id="rId11" imgW="774360" imgH="317160" progId="Equation.3">
                  <p:embed/>
                  <p:pic>
                    <p:nvPicPr>
                      <p:cNvPr id="3175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300" y="15240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6" name="Text Box 12"/>
          <p:cNvSpPr txBox="1">
            <a:spLocks noChangeArrowheads="1"/>
          </p:cNvSpPr>
          <p:nvPr/>
        </p:nvSpPr>
        <p:spPr bwMode="auto">
          <a:xfrm>
            <a:off x="3810000" y="140493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处可导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31757" name="Text Box 13"/>
          <p:cNvSpPr txBox="1">
            <a:spLocks noChangeArrowheads="1"/>
          </p:cNvSpPr>
          <p:nvPr/>
        </p:nvSpPr>
        <p:spPr bwMode="auto">
          <a:xfrm>
            <a:off x="2079626" y="2289176"/>
            <a:ext cx="1730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证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：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因为</a:t>
            </a:r>
          </a:p>
        </p:txBody>
      </p:sp>
      <p:graphicFrame>
        <p:nvGraphicFramePr>
          <p:cNvPr id="31758" name="Object 14"/>
          <p:cNvGraphicFramePr>
            <a:graphicFrameLocks noChangeAspect="1"/>
          </p:cNvGraphicFramePr>
          <p:nvPr>
            <p:extLst/>
          </p:nvPr>
        </p:nvGraphicFramePr>
        <p:xfrm>
          <a:off x="3581400" y="2133600"/>
          <a:ext cx="1447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69" name="Equation" r:id="rId13" imgW="1447560" imgH="850680" progId="Equation.3">
                  <p:embed/>
                </p:oleObj>
              </mc:Choice>
              <mc:Fallback>
                <p:oleObj name="Equation" r:id="rId13" imgW="1447560" imgH="850680" progId="Equation.3">
                  <p:embed/>
                  <p:pic>
                    <p:nvPicPr>
                      <p:cNvPr id="317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133600"/>
                        <a:ext cx="1447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9" name="Text Box 15"/>
          <p:cNvSpPr txBox="1">
            <a:spLocks noChangeArrowheads="1"/>
          </p:cNvSpPr>
          <p:nvPr/>
        </p:nvSpPr>
        <p:spPr bwMode="auto">
          <a:xfrm>
            <a:off x="5029201" y="2289176"/>
            <a:ext cx="15716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存在，</a:t>
            </a: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5943600" y="2257426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则有</a:t>
            </a:r>
          </a:p>
        </p:txBody>
      </p:sp>
      <p:graphicFrame>
        <p:nvGraphicFramePr>
          <p:cNvPr id="31761" name="Object 17"/>
          <p:cNvGraphicFramePr>
            <a:graphicFrameLocks noChangeAspect="1"/>
          </p:cNvGraphicFramePr>
          <p:nvPr>
            <p:extLst/>
          </p:nvPr>
        </p:nvGraphicFramePr>
        <p:xfrm>
          <a:off x="6718300" y="2286000"/>
          <a:ext cx="1968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0" name="Equation" r:id="rId15" imgW="1968480" imgH="609480" progId="Equation.3">
                  <p:embed/>
                </p:oleObj>
              </mc:Choice>
              <mc:Fallback>
                <p:oleObj name="Equation" r:id="rId15" imgW="1968480" imgH="609480" progId="Equation.3">
                  <p:embed/>
                  <p:pic>
                    <p:nvPicPr>
                      <p:cNvPr id="3176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300" y="2286000"/>
                        <a:ext cx="1968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1762" name="Group 18"/>
          <p:cNvGrpSpPr>
            <a:grpSpLocks/>
          </p:cNvGrpSpPr>
          <p:nvPr/>
        </p:nvGrpSpPr>
        <p:grpSpPr bwMode="auto">
          <a:xfrm>
            <a:off x="2139950" y="3224213"/>
            <a:ext cx="3886200" cy="531812"/>
            <a:chOff x="388" y="2031"/>
            <a:chExt cx="2448" cy="335"/>
          </a:xfrm>
        </p:grpSpPr>
        <p:sp>
          <p:nvSpPr>
            <p:cNvPr id="31763" name="Text Box 19"/>
            <p:cNvSpPr txBox="1">
              <a:spLocks noChangeArrowheads="1"/>
            </p:cNvSpPr>
            <p:nvPr/>
          </p:nvSpPr>
          <p:spPr bwMode="auto">
            <a:xfrm>
              <a:off x="388" y="2031"/>
              <a:ext cx="4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又</a:t>
              </a:r>
            </a:p>
          </p:txBody>
        </p:sp>
        <p:graphicFrame>
          <p:nvGraphicFramePr>
            <p:cNvPr id="31764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690" y="2096"/>
            <a:ext cx="46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6771" name="Equation" r:id="rId17" imgW="736560" imgH="406080" progId="Equation.3">
                    <p:embed/>
                  </p:oleObj>
                </mc:Choice>
                <mc:Fallback>
                  <p:oleObj name="Equation" r:id="rId17" imgW="736560" imgH="406080" progId="Equation.3">
                    <p:embed/>
                    <p:pic>
                      <p:nvPicPr>
                        <p:cNvPr id="31764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90" y="2096"/>
                          <a:ext cx="46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1765" name="Group 21"/>
            <p:cNvGrpSpPr>
              <a:grpSpLocks/>
            </p:cNvGrpSpPr>
            <p:nvPr/>
          </p:nvGrpSpPr>
          <p:grpSpPr bwMode="auto">
            <a:xfrm>
              <a:off x="1108" y="2033"/>
              <a:ext cx="1728" cy="333"/>
              <a:chOff x="1104" y="2140"/>
              <a:chExt cx="1728" cy="333"/>
            </a:xfrm>
          </p:grpSpPr>
          <p:sp>
            <p:nvSpPr>
              <p:cNvPr id="31766" name="Text Box 22"/>
              <p:cNvSpPr txBox="1">
                <a:spLocks noChangeArrowheads="1"/>
              </p:cNvSpPr>
              <p:nvPr/>
            </p:nvSpPr>
            <p:spPr bwMode="auto">
              <a:xfrm>
                <a:off x="1104" y="2140"/>
                <a:ext cx="28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_GB2312" pitchFamily="49" charset="-122"/>
                    <a:cs typeface="+mn-cs"/>
                  </a:rPr>
                  <a:t>在</a:t>
                </a:r>
              </a:p>
            </p:txBody>
          </p:sp>
          <p:graphicFrame>
            <p:nvGraphicFramePr>
              <p:cNvPr id="31767" name="Object 2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392" y="2165"/>
              <a:ext cx="582" cy="29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56772" name="Equation" r:id="rId19" imgW="355320" imgH="177480" progId="Equation.3">
                      <p:embed/>
                    </p:oleObj>
                  </mc:Choice>
                  <mc:Fallback>
                    <p:oleObj name="Equation" r:id="rId19" imgW="355320" imgH="177480" progId="Equation.3">
                      <p:embed/>
                      <p:pic>
                        <p:nvPicPr>
                          <p:cNvPr id="31767" name="Object 2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392" y="2165"/>
                            <a:ext cx="582" cy="29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1768" name="Text Box 24"/>
              <p:cNvSpPr txBox="1">
                <a:spLocks noChangeArrowheads="1"/>
              </p:cNvSpPr>
              <p:nvPr/>
            </p:nvSpPr>
            <p:spPr bwMode="auto">
              <a:xfrm>
                <a:off x="1920" y="2146"/>
                <a:ext cx="91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_GB2312" pitchFamily="49" charset="-122"/>
                    <a:cs typeface="+mn-cs"/>
                  </a:rPr>
                  <a:t>处连续</a:t>
                </a:r>
                <a:r>
                  <a:rPr kumimoji="1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楷体_GB2312" pitchFamily="49" charset="-122"/>
                    <a:cs typeface="+mn-cs"/>
                  </a:rPr>
                  <a:t>,</a:t>
                </a:r>
              </a:p>
            </p:txBody>
          </p:sp>
        </p:grpSp>
      </p:grpSp>
      <p:graphicFrame>
        <p:nvGraphicFramePr>
          <p:cNvPr id="31769" name="Object 25"/>
          <p:cNvGraphicFramePr>
            <a:graphicFrameLocks noChangeAspect="1"/>
          </p:cNvGraphicFramePr>
          <p:nvPr>
            <p:extLst/>
          </p:nvPr>
        </p:nvGraphicFramePr>
        <p:xfrm>
          <a:off x="6337300" y="3276600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3" name="Equation" r:id="rId21" imgW="1282680" imgH="406080" progId="Equation.3">
                  <p:embed/>
                </p:oleObj>
              </mc:Choice>
              <mc:Fallback>
                <p:oleObj name="Equation" r:id="rId21" imgW="1282680" imgH="406080" progId="Equation.3">
                  <p:embed/>
                  <p:pic>
                    <p:nvPicPr>
                      <p:cNvPr id="3176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37300" y="3276600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0" name="Text Box 26"/>
          <p:cNvSpPr txBox="1">
            <a:spLocks noChangeArrowheads="1"/>
          </p:cNvSpPr>
          <p:nvPr/>
        </p:nvSpPr>
        <p:spPr bwMode="auto">
          <a:xfrm>
            <a:off x="2063750" y="4130676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所以</a:t>
            </a:r>
          </a:p>
        </p:txBody>
      </p:sp>
      <p:graphicFrame>
        <p:nvGraphicFramePr>
          <p:cNvPr id="31771" name="Object 27"/>
          <p:cNvGraphicFramePr>
            <a:graphicFrameLocks noChangeAspect="1"/>
          </p:cNvGraphicFramePr>
          <p:nvPr>
            <p:extLst/>
          </p:nvPr>
        </p:nvGraphicFramePr>
        <p:xfrm>
          <a:off x="3355975" y="3905250"/>
          <a:ext cx="1739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4" name="Equation" r:id="rId23" imgW="1739880" imgH="850680" progId="Equation.3">
                  <p:embed/>
                </p:oleObj>
              </mc:Choice>
              <mc:Fallback>
                <p:oleObj name="Equation" r:id="rId23" imgW="1739880" imgH="850680" progId="Equation.3">
                  <p:embed/>
                  <p:pic>
                    <p:nvPicPr>
                      <p:cNvPr id="3177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5975" y="3905250"/>
                        <a:ext cx="1739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2" name="Text Box 28"/>
          <p:cNvSpPr txBox="1">
            <a:spLocks noChangeArrowheads="1"/>
          </p:cNvSpPr>
          <p:nvPr/>
        </p:nvSpPr>
        <p:spPr bwMode="auto">
          <a:xfrm>
            <a:off x="2063750" y="4994276"/>
            <a:ext cx="6746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aphicFrame>
        <p:nvGraphicFramePr>
          <p:cNvPr id="31773" name="Object 29"/>
          <p:cNvGraphicFramePr>
            <a:graphicFrameLocks noChangeAspect="1"/>
          </p:cNvGraphicFramePr>
          <p:nvPr>
            <p:extLst/>
          </p:nvPr>
        </p:nvGraphicFramePr>
        <p:xfrm>
          <a:off x="3505200" y="51054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5" name="Equation" r:id="rId25" imgW="736560" imgH="406080" progId="Equation.3">
                  <p:embed/>
                </p:oleObj>
              </mc:Choice>
              <mc:Fallback>
                <p:oleObj name="Equation" r:id="rId25" imgW="736560" imgH="406080" progId="Equation.3">
                  <p:embed/>
                  <p:pic>
                    <p:nvPicPr>
                      <p:cNvPr id="3177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1054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4" name="Text Box 30"/>
          <p:cNvSpPr txBox="1">
            <a:spLocks noChangeArrowheads="1"/>
          </p:cNvSpPr>
          <p:nvPr/>
        </p:nvSpPr>
        <p:spPr bwMode="auto">
          <a:xfrm>
            <a:off x="4249738" y="4991101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31775" name="Object 31"/>
          <p:cNvGraphicFramePr>
            <a:graphicFrameLocks noChangeAspect="1"/>
          </p:cNvGraphicFramePr>
          <p:nvPr>
            <p:extLst/>
          </p:nvPr>
        </p:nvGraphicFramePr>
        <p:xfrm>
          <a:off x="4787900" y="510540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6" name="Equation" r:id="rId27" imgW="774360" imgH="317160" progId="Equation.3">
                  <p:embed/>
                </p:oleObj>
              </mc:Choice>
              <mc:Fallback>
                <p:oleObj name="Equation" r:id="rId27" imgW="774360" imgH="317160" progId="Equation.3">
                  <p:embed/>
                  <p:pic>
                    <p:nvPicPr>
                      <p:cNvPr id="3177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7900" y="510540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6" name="Text Box 32"/>
          <p:cNvSpPr txBox="1">
            <a:spLocks noChangeArrowheads="1"/>
          </p:cNvSpPr>
          <p:nvPr/>
        </p:nvSpPr>
        <p:spPr bwMode="auto">
          <a:xfrm>
            <a:off x="5545138" y="499110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处可导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31777" name="Rectangle 33"/>
          <p:cNvSpPr>
            <a:spLocks noGrp="1" noChangeArrowheads="1"/>
          </p:cNvSpPr>
          <p:nvPr>
            <p:ph type="title"/>
          </p:nvPr>
        </p:nvSpPr>
        <p:spPr>
          <a:xfrm>
            <a:off x="2159000" y="717550"/>
            <a:ext cx="1219200" cy="5969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31778" name="Object 34"/>
          <p:cNvGraphicFramePr>
            <a:graphicFrameLocks noChangeAspect="1"/>
          </p:cNvGraphicFramePr>
          <p:nvPr>
            <p:extLst/>
          </p:nvPr>
        </p:nvGraphicFramePr>
        <p:xfrm>
          <a:off x="5168900" y="3911600"/>
          <a:ext cx="2374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7" name="Equation" r:id="rId29" imgW="2374560" imgH="850680" progId="Equation.3">
                  <p:embed/>
                </p:oleObj>
              </mc:Choice>
              <mc:Fallback>
                <p:oleObj name="Equation" r:id="rId29" imgW="2374560" imgH="850680" progId="Equation.3">
                  <p:embed/>
                  <p:pic>
                    <p:nvPicPr>
                      <p:cNvPr id="31778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3911600"/>
                        <a:ext cx="2374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9" name="Object 35"/>
          <p:cNvGraphicFramePr>
            <a:graphicFrameLocks noChangeAspect="1"/>
          </p:cNvGraphicFramePr>
          <p:nvPr>
            <p:extLst/>
          </p:nvPr>
        </p:nvGraphicFramePr>
        <p:xfrm>
          <a:off x="7658100" y="4114800"/>
          <a:ext cx="1104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778" name="Equation" r:id="rId31" imgW="1104840" imgH="419040" progId="Equation.3">
                  <p:embed/>
                </p:oleObj>
              </mc:Choice>
              <mc:Fallback>
                <p:oleObj name="Equation" r:id="rId31" imgW="1104840" imgH="419040" progId="Equation.3">
                  <p:embed/>
                  <p:pic>
                    <p:nvPicPr>
                      <p:cNvPr id="3177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100" y="4114800"/>
                        <a:ext cx="1104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0" name="Text Box 36"/>
          <p:cNvSpPr txBox="1">
            <a:spLocks noChangeArrowheads="1"/>
          </p:cNvSpPr>
          <p:nvPr/>
        </p:nvSpPr>
        <p:spPr bwMode="auto">
          <a:xfrm>
            <a:off x="5826125" y="32004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故</a:t>
            </a:r>
          </a:p>
        </p:txBody>
      </p:sp>
    </p:spTree>
    <p:extLst>
      <p:ext uri="{BB962C8B-B14F-4D97-AF65-F5344CB8AC3E}">
        <p14:creationId xmlns:p14="http://schemas.microsoft.com/office/powerpoint/2010/main" val="13237501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7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1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1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7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7" grpId="0" autoUpdateAnimBg="0"/>
      <p:bldP spid="31759" grpId="0" build="p" autoUpdateAnimBg="0" advAuto="0"/>
      <p:bldP spid="31760" grpId="0" build="p" autoUpdateAnimBg="0"/>
      <p:bldP spid="31770" grpId="0" autoUpdateAnimBg="0"/>
      <p:bldP spid="31772" grpId="0" build="p" autoUpdateAnimBg="0"/>
      <p:bldP spid="31774" grpId="0" build="p" autoUpdateAnimBg="0" advAuto="0"/>
      <p:bldP spid="31776" grpId="0" build="p" autoUpdateAnimBg="0" advAuto="0"/>
      <p:bldP spid="31780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2" name="Text Box 28"/>
          <p:cNvSpPr txBox="1">
            <a:spLocks noChangeArrowheads="1"/>
          </p:cNvSpPr>
          <p:nvPr/>
        </p:nvSpPr>
        <p:spPr bwMode="auto">
          <a:xfrm>
            <a:off x="3575721" y="2276872"/>
            <a:ext cx="6925294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与微分概念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与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微分法则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高阶导数</a:t>
            </a:r>
            <a:endParaRPr kumimoji="1" lang="en-US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隐函数及由参数方程确定的函数的</a:t>
            </a: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2783632" y="1052736"/>
            <a:ext cx="43043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1" lang="en-US" altLang="zh-CN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.1</a:t>
            </a:r>
            <a:r>
              <a: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节 </a:t>
            </a:r>
            <a:r>
              <a:rPr kumimoji="1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导数</a:t>
            </a:r>
            <a:r>
              <a: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与</a:t>
            </a:r>
            <a:r>
              <a:rPr kumimoji="1" lang="zh-CN" alt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微分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2809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6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2063750" y="990129"/>
            <a:ext cx="7461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引例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一块正方形金属薄片受温度变化的影响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5257800" y="1564804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问此薄片面积改变了多少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?  </a:t>
            </a:r>
            <a:endParaRPr kumimoji="1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2046288" y="2277145"/>
            <a:ext cx="49641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设薄片边长为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面积为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A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</a:t>
            </a:r>
          </a:p>
        </p:txBody>
      </p:sp>
      <p:graphicFrame>
        <p:nvGraphicFramePr>
          <p:cNvPr id="32778" name="Object 10"/>
          <p:cNvGraphicFramePr>
            <a:graphicFrameLocks noChangeAspect="1"/>
          </p:cNvGraphicFramePr>
          <p:nvPr>
            <p:extLst/>
          </p:nvPr>
        </p:nvGraphicFramePr>
        <p:xfrm>
          <a:off x="6807200" y="2286670"/>
          <a:ext cx="1117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88" name="Equation" r:id="rId3" imgW="1117440" imgH="482400" progId="Equation.3">
                  <p:embed/>
                </p:oleObj>
              </mc:Choice>
              <mc:Fallback>
                <p:oleObj name="Equation" r:id="rId3" imgW="1117440" imgH="482400" progId="Equation.3">
                  <p:embed/>
                  <p:pic>
                    <p:nvPicPr>
                      <p:cNvPr id="327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07200" y="2286670"/>
                        <a:ext cx="1117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7546975" y="3256632"/>
            <a:ext cx="2260600" cy="22606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6600"/>
                </a:solidFill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32784" name="Object 16"/>
          <p:cNvGraphicFramePr>
            <a:graphicFrameLocks noChangeAspect="1"/>
          </p:cNvGraphicFramePr>
          <p:nvPr>
            <p:extLst/>
          </p:nvPr>
        </p:nvGraphicFramePr>
        <p:xfrm>
          <a:off x="7158037" y="4417095"/>
          <a:ext cx="309563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89" name="Equation" r:id="rId5" imgW="342720" imgH="444240" progId="Equation.3">
                  <p:embed/>
                </p:oleObj>
              </mc:Choice>
              <mc:Fallback>
                <p:oleObj name="Equation" r:id="rId5" imgW="342720" imgH="444240" progId="Equation.3">
                  <p:embed/>
                  <p:pic>
                    <p:nvPicPr>
                      <p:cNvPr id="327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8037" y="4417095"/>
                        <a:ext cx="309563" cy="40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85" name="Object 17"/>
          <p:cNvGraphicFramePr>
            <a:graphicFrameLocks noChangeAspect="1"/>
          </p:cNvGraphicFramePr>
          <p:nvPr>
            <p:extLst/>
          </p:nvPr>
        </p:nvGraphicFramePr>
        <p:xfrm>
          <a:off x="7122288" y="3366306"/>
          <a:ext cx="345312" cy="2537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0" name="Equation" r:id="rId7" imgW="431640" imgH="317160" progId="Equation.3">
                  <p:embed/>
                </p:oleObj>
              </mc:Choice>
              <mc:Fallback>
                <p:oleObj name="Equation" r:id="rId7" imgW="431640" imgH="317160" progId="Equation.3">
                  <p:embed/>
                  <p:pic>
                    <p:nvPicPr>
                      <p:cNvPr id="327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2288" y="3366306"/>
                        <a:ext cx="345312" cy="2537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91" name="Text Box 23"/>
          <p:cNvSpPr txBox="1">
            <a:spLocks noChangeArrowheads="1"/>
          </p:cNvSpPr>
          <p:nvPr/>
        </p:nvSpPr>
        <p:spPr bwMode="auto">
          <a:xfrm>
            <a:off x="3810000" y="2810545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面积的增量为</a:t>
            </a:r>
          </a:p>
        </p:txBody>
      </p:sp>
      <p:graphicFrame>
        <p:nvGraphicFramePr>
          <p:cNvPr id="32792" name="Object 24"/>
          <p:cNvGraphicFramePr>
            <a:graphicFrameLocks noChangeAspect="1"/>
          </p:cNvGraphicFramePr>
          <p:nvPr>
            <p:extLst/>
          </p:nvPr>
        </p:nvGraphicFramePr>
        <p:xfrm>
          <a:off x="2762251" y="3424907"/>
          <a:ext cx="30083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1" name="Equation" r:id="rId9" imgW="3009600" imgH="507960" progId="Equation.3">
                  <p:embed/>
                </p:oleObj>
              </mc:Choice>
              <mc:Fallback>
                <p:oleObj name="Equation" r:id="rId9" imgW="3009600" imgH="507960" progId="Equation.3">
                  <p:embed/>
                  <p:pic>
                    <p:nvPicPr>
                      <p:cNvPr id="3279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2251" y="3424907"/>
                        <a:ext cx="30083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93" name="Object 25"/>
          <p:cNvGraphicFramePr>
            <a:graphicFrameLocks noChangeAspect="1"/>
          </p:cNvGraphicFramePr>
          <p:nvPr>
            <p:extLst/>
          </p:nvPr>
        </p:nvGraphicFramePr>
        <p:xfrm>
          <a:off x="3289301" y="3939257"/>
          <a:ext cx="23733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2" name="Equation" r:id="rId11" imgW="2374560" imgH="520560" progId="Equation.3">
                  <p:embed/>
                </p:oleObj>
              </mc:Choice>
              <mc:Fallback>
                <p:oleObj name="Equation" r:id="rId11" imgW="2374560" imgH="520560" progId="Equation.3">
                  <p:embed/>
                  <p:pic>
                    <p:nvPicPr>
                      <p:cNvPr id="3279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1" y="3939257"/>
                        <a:ext cx="23733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852" name="Group 84"/>
          <p:cNvGrpSpPr>
            <a:grpSpLocks/>
          </p:cNvGrpSpPr>
          <p:nvPr/>
        </p:nvGrpSpPr>
        <p:grpSpPr bwMode="auto">
          <a:xfrm>
            <a:off x="7543800" y="3248696"/>
            <a:ext cx="1784350" cy="484187"/>
            <a:chOff x="3792" y="1869"/>
            <a:chExt cx="1124" cy="305"/>
          </a:xfrm>
        </p:grpSpPr>
        <p:sp>
          <p:nvSpPr>
            <p:cNvPr id="32781" name="Rectangle 13" descr="80%"/>
            <p:cNvSpPr>
              <a:spLocks noChangeArrowheads="1"/>
            </p:cNvSpPr>
            <p:nvPr/>
          </p:nvSpPr>
          <p:spPr bwMode="auto">
            <a:xfrm>
              <a:off x="3792" y="1872"/>
              <a:ext cx="1124" cy="302"/>
            </a:xfrm>
            <a:prstGeom prst="rect">
              <a:avLst/>
            </a:prstGeom>
            <a:pattFill prst="pct5">
              <a:fgClr>
                <a:srgbClr val="0033CC"/>
              </a:fgClr>
              <a:bgClr>
                <a:srgbClr val="FFFFFF"/>
              </a:bgClr>
            </a:patt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32782" name="Object 14"/>
            <p:cNvGraphicFramePr>
              <a:graphicFrameLocks noChangeAspect="1"/>
            </p:cNvGraphicFramePr>
            <p:nvPr>
              <p:extLst/>
            </p:nvPr>
          </p:nvGraphicFramePr>
          <p:xfrm>
            <a:off x="4092" y="1869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93" name="公式" r:id="rId13" imgW="342720" imgH="228600" progId="Equation.3">
                    <p:embed/>
                  </p:oleObj>
                </mc:Choice>
                <mc:Fallback>
                  <p:oleObj name="公式" r:id="rId13" imgW="342720" imgH="228600" progId="Equation.3">
                    <p:embed/>
                    <p:pic>
                      <p:nvPicPr>
                        <p:cNvPr id="32782" name="Object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2" y="1869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7543800" y="3732882"/>
            <a:ext cx="1784350" cy="177958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32786" name="Object 18"/>
          <p:cNvGraphicFramePr>
            <a:graphicFrameLocks noChangeAspect="1"/>
          </p:cNvGraphicFramePr>
          <p:nvPr>
            <p:extLst/>
          </p:nvPr>
        </p:nvGraphicFramePr>
        <p:xfrm>
          <a:off x="7924800" y="4350420"/>
          <a:ext cx="890588" cy="468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4" name="Equation" r:id="rId15" imgW="990360" imgH="520560" progId="Equation.3">
                  <p:embed/>
                </p:oleObj>
              </mc:Choice>
              <mc:Fallback>
                <p:oleObj name="Equation" r:id="rId15" imgW="990360" imgH="520560" progId="Equation.3">
                  <p:embed/>
                  <p:pic>
                    <p:nvPicPr>
                      <p:cNvPr id="327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4350420"/>
                        <a:ext cx="890588" cy="468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851" name="Group 83"/>
          <p:cNvGrpSpPr>
            <a:grpSpLocks/>
          </p:cNvGrpSpPr>
          <p:nvPr/>
        </p:nvGrpSpPr>
        <p:grpSpPr bwMode="auto">
          <a:xfrm>
            <a:off x="9328151" y="3732883"/>
            <a:ext cx="754063" cy="1782763"/>
            <a:chOff x="4916" y="2174"/>
            <a:chExt cx="475" cy="1123"/>
          </a:xfrm>
        </p:grpSpPr>
        <p:sp>
          <p:nvSpPr>
            <p:cNvPr id="32795" name="Rectangle 27" descr="75%"/>
            <p:cNvSpPr>
              <a:spLocks noChangeArrowheads="1"/>
            </p:cNvSpPr>
            <p:nvPr/>
          </p:nvSpPr>
          <p:spPr bwMode="auto">
            <a:xfrm>
              <a:off x="4916" y="2174"/>
              <a:ext cx="301" cy="1123"/>
            </a:xfrm>
            <a:prstGeom prst="rect">
              <a:avLst/>
            </a:prstGeom>
            <a:pattFill prst="pct5">
              <a:fgClr>
                <a:srgbClr val="0033CC"/>
              </a:fgClr>
              <a:bgClr>
                <a:srgbClr val="FFFFFF"/>
              </a:bgClr>
            </a:pattFill>
            <a:ln w="9525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32796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4959" y="2520"/>
            <a:ext cx="432" cy="2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95" name="Equation" r:id="rId17" imgW="342720" imgH="228600" progId="Equation.3">
                    <p:embed/>
                  </p:oleObj>
                </mc:Choice>
                <mc:Fallback>
                  <p:oleObj name="Equation" r:id="rId17" imgW="342720" imgH="228600" progId="Equation.3">
                    <p:embed/>
                    <p:pic>
                      <p:nvPicPr>
                        <p:cNvPr id="32796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59" y="2520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798" name="Rectangle 30" descr="棕色大理石"/>
          <p:cNvSpPr>
            <a:spLocks noChangeArrowheads="1"/>
          </p:cNvSpPr>
          <p:nvPr/>
        </p:nvSpPr>
        <p:spPr bwMode="auto">
          <a:xfrm>
            <a:off x="9328150" y="3253458"/>
            <a:ext cx="476250" cy="4794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32799" name="Object 31"/>
          <p:cNvGraphicFramePr>
            <a:graphicFrameLocks noChangeAspect="1"/>
          </p:cNvGraphicFramePr>
          <p:nvPr>
            <p:extLst/>
          </p:nvPr>
        </p:nvGraphicFramePr>
        <p:xfrm>
          <a:off x="9283432" y="3271741"/>
          <a:ext cx="628560" cy="380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6" name="Equation" r:id="rId19" imgW="838080" imgH="507960" progId="Equation.3">
                  <p:embed/>
                </p:oleObj>
              </mc:Choice>
              <mc:Fallback>
                <p:oleObj name="Equation" r:id="rId19" imgW="838080" imgH="507960" progId="Equation.3">
                  <p:embed/>
                  <p:pic>
                    <p:nvPicPr>
                      <p:cNvPr id="3279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3432" y="3271741"/>
                        <a:ext cx="628560" cy="3809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00" name="Text Box 32"/>
          <p:cNvSpPr txBox="1">
            <a:spLocks noChangeArrowheads="1"/>
          </p:cNvSpPr>
          <p:nvPr/>
        </p:nvSpPr>
        <p:spPr bwMode="auto">
          <a:xfrm>
            <a:off x="3048000" y="4548857"/>
            <a:ext cx="18288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关于△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zh-CN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</a:t>
            </a:r>
            <a:r>
              <a:rPr kumimoji="1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线性主部</a:t>
            </a:r>
          </a:p>
        </p:txBody>
      </p:sp>
      <p:grpSp>
        <p:nvGrpSpPr>
          <p:cNvPr id="32802" name="Group 34"/>
          <p:cNvGrpSpPr>
            <a:grpSpLocks/>
          </p:cNvGrpSpPr>
          <p:nvPr/>
        </p:nvGrpSpPr>
        <p:grpSpPr bwMode="auto">
          <a:xfrm>
            <a:off x="4724400" y="4595887"/>
            <a:ext cx="2209800" cy="842963"/>
            <a:chOff x="2064" y="2976"/>
            <a:chExt cx="1392" cy="531"/>
          </a:xfrm>
        </p:grpSpPr>
        <p:sp>
          <p:nvSpPr>
            <p:cNvPr id="32803" name="Text Box 35"/>
            <p:cNvSpPr txBox="1">
              <a:spLocks noChangeArrowheads="1"/>
            </p:cNvSpPr>
            <p:nvPr/>
          </p:nvSpPr>
          <p:spPr bwMode="auto">
            <a:xfrm>
              <a:off x="2064" y="3219"/>
              <a:ext cx="134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高阶无穷小</a:t>
              </a:r>
              <a:endPara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32804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2112" y="2999"/>
            <a:ext cx="720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797" name="公式" r:id="rId21" imgW="495000" imgH="177480" progId="Equation.3">
                    <p:embed/>
                  </p:oleObj>
                </mc:Choice>
                <mc:Fallback>
                  <p:oleObj name="公式" r:id="rId21" imgW="495000" imgH="177480" progId="Equation.3">
                    <p:embed/>
                    <p:pic>
                      <p:nvPicPr>
                        <p:cNvPr id="32804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2999"/>
                          <a:ext cx="720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05" name="Text Box 37"/>
            <p:cNvSpPr txBox="1">
              <a:spLocks noChangeArrowheads="1"/>
            </p:cNvSpPr>
            <p:nvPr/>
          </p:nvSpPr>
          <p:spPr bwMode="auto">
            <a:xfrm>
              <a:off x="2784" y="2976"/>
              <a:ext cx="6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时为</a:t>
              </a:r>
              <a:endPara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</p:grpSp>
      <p:sp>
        <p:nvSpPr>
          <p:cNvPr id="32806" name="Text Box 38"/>
          <p:cNvSpPr txBox="1">
            <a:spLocks noChangeArrowheads="1"/>
          </p:cNvSpPr>
          <p:nvPr/>
        </p:nvSpPr>
        <p:spPr bwMode="auto">
          <a:xfrm>
            <a:off x="2097832" y="5502176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故</a:t>
            </a:r>
          </a:p>
        </p:txBody>
      </p:sp>
      <p:graphicFrame>
        <p:nvGraphicFramePr>
          <p:cNvPr id="32807" name="Object 39"/>
          <p:cNvGraphicFramePr>
            <a:graphicFrameLocks noChangeAspect="1"/>
          </p:cNvGraphicFramePr>
          <p:nvPr>
            <p:extLst/>
          </p:nvPr>
        </p:nvGraphicFramePr>
        <p:xfrm>
          <a:off x="3023444" y="5576788"/>
          <a:ext cx="17764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8" name="Equation" r:id="rId23" imgW="1777680" imgH="444240" progId="Equation.3">
                  <p:embed/>
                </p:oleObj>
              </mc:Choice>
              <mc:Fallback>
                <p:oleObj name="Equation" r:id="rId23" imgW="1777680" imgH="444240" progId="Equation.3">
                  <p:embed/>
                  <p:pic>
                    <p:nvPicPr>
                      <p:cNvPr id="3280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3444" y="5576788"/>
                        <a:ext cx="17764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18" name="Text Box 50"/>
          <p:cNvSpPr txBox="1">
            <a:spLocks noChangeArrowheads="1"/>
          </p:cNvSpPr>
          <p:nvPr/>
        </p:nvSpPr>
        <p:spPr bwMode="auto">
          <a:xfrm>
            <a:off x="7924800" y="2277145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当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x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</a:t>
            </a:r>
          </a:p>
        </p:txBody>
      </p:sp>
      <p:graphicFrame>
        <p:nvGraphicFramePr>
          <p:cNvPr id="32819" name="Object 51"/>
          <p:cNvGraphicFramePr>
            <a:graphicFrameLocks noChangeAspect="1"/>
          </p:cNvGraphicFramePr>
          <p:nvPr>
            <p:extLst/>
          </p:nvPr>
        </p:nvGraphicFramePr>
        <p:xfrm>
          <a:off x="9144000" y="2324770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799" name="Equation" r:id="rId25" imgW="342720" imgH="444240" progId="Equation.3">
                  <p:embed/>
                </p:oleObj>
              </mc:Choice>
              <mc:Fallback>
                <p:oleObj name="Equation" r:id="rId25" imgW="342720" imgH="444240" progId="Equation.3">
                  <p:embed/>
                  <p:pic>
                    <p:nvPicPr>
                      <p:cNvPr id="32819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2324770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0" name="Text Box 52"/>
          <p:cNvSpPr txBox="1">
            <a:spLocks noChangeArrowheads="1"/>
          </p:cNvSpPr>
          <p:nvPr/>
        </p:nvSpPr>
        <p:spPr bwMode="auto">
          <a:xfrm>
            <a:off x="9416089" y="2295426"/>
            <a:ext cx="609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取</a:t>
            </a:r>
          </a:p>
        </p:txBody>
      </p:sp>
      <p:grpSp>
        <p:nvGrpSpPr>
          <p:cNvPr id="32843" name="Group 75"/>
          <p:cNvGrpSpPr>
            <a:grpSpLocks/>
          </p:cNvGrpSpPr>
          <p:nvPr/>
        </p:nvGrpSpPr>
        <p:grpSpPr bwMode="auto">
          <a:xfrm>
            <a:off x="1676400" y="2796257"/>
            <a:ext cx="2438400" cy="554038"/>
            <a:chOff x="96" y="1632"/>
            <a:chExt cx="1536" cy="349"/>
          </a:xfrm>
        </p:grpSpPr>
        <p:sp>
          <p:nvSpPr>
            <p:cNvPr id="32821" name="Text Box 53"/>
            <p:cNvSpPr txBox="1">
              <a:spLocks noChangeArrowheads="1"/>
            </p:cNvSpPr>
            <p:nvPr/>
          </p:nvSpPr>
          <p:spPr bwMode="auto">
            <a:xfrm>
              <a:off x="96" y="1632"/>
              <a:ext cx="94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得增量</a:t>
              </a:r>
            </a:p>
          </p:txBody>
        </p:sp>
        <p:graphicFrame>
          <p:nvGraphicFramePr>
            <p:cNvPr id="32822" name="Object 54"/>
            <p:cNvGraphicFramePr>
              <a:graphicFrameLocks noChangeAspect="1"/>
            </p:cNvGraphicFramePr>
            <p:nvPr>
              <p:extLst/>
            </p:nvPr>
          </p:nvGraphicFramePr>
          <p:xfrm>
            <a:off x="827" y="1722"/>
            <a:ext cx="294" cy="2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7800" name="Equation" r:id="rId27" imgW="469800" imgH="393480" progId="Equation.3">
                    <p:embed/>
                  </p:oleObj>
                </mc:Choice>
                <mc:Fallback>
                  <p:oleObj name="Equation" r:id="rId27" imgW="469800" imgH="393480" progId="Equation.3">
                    <p:embed/>
                    <p:pic>
                      <p:nvPicPr>
                        <p:cNvPr id="32822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" y="1722"/>
                          <a:ext cx="294" cy="24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823" name="Text Box 55"/>
            <p:cNvSpPr txBox="1">
              <a:spLocks noChangeArrowheads="1"/>
            </p:cNvSpPr>
            <p:nvPr/>
          </p:nvSpPr>
          <p:spPr bwMode="auto">
            <a:xfrm>
              <a:off x="1104" y="1654"/>
              <a:ext cx="5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时</a:t>
              </a:r>
              <a:r>
                <a:rPr kumimoji="1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,</a:t>
              </a:r>
            </a:p>
          </p:txBody>
        </p:sp>
      </p:grpSp>
      <p:graphicFrame>
        <p:nvGraphicFramePr>
          <p:cNvPr id="32773" name="Object 5"/>
          <p:cNvGraphicFramePr>
            <a:graphicFrameLocks noChangeAspect="1"/>
          </p:cNvGraphicFramePr>
          <p:nvPr>
            <p:extLst/>
          </p:nvPr>
        </p:nvGraphicFramePr>
        <p:xfrm>
          <a:off x="2813050" y="1598141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01" name="Equation" r:id="rId29" imgW="342720" imgH="444240" progId="Equation.3">
                  <p:embed/>
                </p:oleObj>
              </mc:Choice>
              <mc:Fallback>
                <p:oleObj name="Equation" r:id="rId29" imgW="342720" imgH="444240" progId="Equation.3">
                  <p:embed/>
                  <p:pic>
                    <p:nvPicPr>
                      <p:cNvPr id="327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3050" y="1598141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124200" y="1544167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变到</a:t>
            </a:r>
          </a:p>
        </p:txBody>
      </p:sp>
      <p:graphicFrame>
        <p:nvGraphicFramePr>
          <p:cNvPr id="32775" name="Object 7"/>
          <p:cNvGraphicFramePr>
            <a:graphicFrameLocks noChangeAspect="1"/>
          </p:cNvGraphicFramePr>
          <p:nvPr>
            <p:extLst/>
          </p:nvPr>
        </p:nvGraphicFramePr>
        <p:xfrm>
          <a:off x="3949700" y="1615604"/>
          <a:ext cx="1308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802" name="Equation" r:id="rId31" imgW="1307880" imgH="444240" progId="Equation.3">
                  <p:embed/>
                </p:oleObj>
              </mc:Choice>
              <mc:Fallback>
                <p:oleObj name="Equation" r:id="rId31" imgW="1307880" imgH="444240" progId="Equation.3">
                  <p:embed/>
                  <p:pic>
                    <p:nvPicPr>
                      <p:cNvPr id="327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700" y="1615604"/>
                        <a:ext cx="1308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824" name="Text Box 56"/>
          <p:cNvSpPr txBox="1">
            <a:spLocks noChangeArrowheads="1"/>
          </p:cNvSpPr>
          <p:nvPr/>
        </p:nvSpPr>
        <p:spPr bwMode="auto">
          <a:xfrm>
            <a:off x="1676400" y="1526704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边长由</a:t>
            </a:r>
          </a:p>
        </p:txBody>
      </p:sp>
      <p:sp>
        <p:nvSpPr>
          <p:cNvPr id="32827" name="AutoShape 59"/>
          <p:cNvSpPr>
            <a:spLocks/>
          </p:cNvSpPr>
          <p:nvPr/>
        </p:nvSpPr>
        <p:spPr bwMode="auto">
          <a:xfrm rot="5400000">
            <a:off x="3962400" y="4047207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270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32828" name="AutoShape 60"/>
          <p:cNvSpPr>
            <a:spLocks/>
          </p:cNvSpPr>
          <p:nvPr/>
        </p:nvSpPr>
        <p:spPr bwMode="auto">
          <a:xfrm rot="5400000">
            <a:off x="5160169" y="4143251"/>
            <a:ext cx="152400" cy="719138"/>
          </a:xfrm>
          <a:prstGeom prst="rightBrace">
            <a:avLst>
              <a:gd name="adj1" fmla="val 39323"/>
              <a:gd name="adj2" fmla="val 50000"/>
            </a:avLst>
          </a:prstGeom>
          <a:noFill/>
          <a:ln w="1270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32833" name="Text Box 65"/>
          <p:cNvSpPr txBox="1">
            <a:spLocks noChangeArrowheads="1"/>
          </p:cNvSpPr>
          <p:nvPr/>
        </p:nvSpPr>
        <p:spPr bwMode="auto">
          <a:xfrm>
            <a:off x="9296400" y="971079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其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5159896" y="332656"/>
            <a:ext cx="13516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2.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微分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90926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2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2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2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2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2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3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2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autoUpdateAnimBg="0"/>
      <p:bldP spid="32776" grpId="0" autoUpdateAnimBg="0"/>
      <p:bldP spid="32777" grpId="0" autoUpdateAnimBg="0"/>
      <p:bldP spid="32791" grpId="0" autoUpdateAnimBg="0"/>
      <p:bldP spid="32800" grpId="0" autoUpdateAnimBg="0"/>
      <p:bldP spid="32806" grpId="0" autoUpdateAnimBg="0"/>
      <p:bldP spid="32818" grpId="0" autoUpdateAnimBg="0"/>
      <p:bldP spid="32820" grpId="0" autoUpdateAnimBg="0"/>
      <p:bldP spid="32774" grpId="0" build="p" autoUpdateAnimBg="0" advAuto="0"/>
      <p:bldP spid="32824" grpId="0" autoUpdateAnimBg="0"/>
      <p:bldP spid="32833" grpId="0" build="p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2"/>
          <p:cNvSpPr txBox="1">
            <a:spLocks noChangeArrowheads="1"/>
          </p:cNvSpPr>
          <p:nvPr/>
        </p:nvSpPr>
        <p:spPr bwMode="auto">
          <a:xfrm>
            <a:off x="2351584" y="692696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又如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：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5125" name="Object 3"/>
          <p:cNvGraphicFramePr>
            <a:graphicFrameLocks noChangeAspect="1"/>
          </p:cNvGraphicFramePr>
          <p:nvPr>
            <p:extLst/>
          </p:nvPr>
        </p:nvGraphicFramePr>
        <p:xfrm>
          <a:off x="3431084" y="764133"/>
          <a:ext cx="53086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0" name="Equation" r:id="rId3" imgW="5308600" imgH="1066800" progId="Equation.DSMT4">
                  <p:embed/>
                </p:oleObj>
              </mc:Choice>
              <mc:Fallback>
                <p:oleObj name="Equation" r:id="rId3" imgW="5308600" imgH="1066800" progId="Equation.DSMT4">
                  <p:embed/>
                  <p:pic>
                    <p:nvPicPr>
                      <p:cNvPr id="512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1084" y="764133"/>
                        <a:ext cx="53086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>
            <p:extLst/>
          </p:nvPr>
        </p:nvGraphicFramePr>
        <p:xfrm>
          <a:off x="3043734" y="2083346"/>
          <a:ext cx="31242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1" name="公式" r:id="rId5" imgW="3124200" imgH="482600" progId="Equation.3">
                  <p:embed/>
                </p:oleObj>
              </mc:Choice>
              <mc:Fallback>
                <p:oleObj name="公式" r:id="rId5" imgW="3124200" imgH="482600" progId="Equation.3">
                  <p:embed/>
                  <p:pic>
                    <p:nvPicPr>
                      <p:cNvPr id="5632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734" y="2083346"/>
                        <a:ext cx="31242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5" name="Object 5"/>
          <p:cNvGraphicFramePr>
            <a:graphicFrameLocks noChangeAspect="1"/>
          </p:cNvGraphicFramePr>
          <p:nvPr>
            <p:extLst/>
          </p:nvPr>
        </p:nvGraphicFramePr>
        <p:xfrm>
          <a:off x="3627934" y="2734221"/>
          <a:ext cx="4699000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2" name="公式" r:id="rId7" imgW="4699000" imgH="482600" progId="Equation.3">
                  <p:embed/>
                </p:oleObj>
              </mc:Choice>
              <mc:Fallback>
                <p:oleObj name="公式" r:id="rId7" imgW="4699000" imgH="482600" progId="Equation.3">
                  <p:embed/>
                  <p:pic>
                    <p:nvPicPr>
                      <p:cNvPr id="563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7934" y="2734221"/>
                        <a:ext cx="4699000" cy="481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945434" y="3196183"/>
            <a:ext cx="1143000" cy="304800"/>
            <a:chOff x="1476" y="2041"/>
            <a:chExt cx="720" cy="192"/>
          </a:xfrm>
        </p:grpSpPr>
        <p:sp>
          <p:nvSpPr>
            <p:cNvPr id="5138" name="Line 7"/>
            <p:cNvSpPr>
              <a:spLocks noChangeShapeType="1"/>
            </p:cNvSpPr>
            <p:nvPr/>
          </p:nvSpPr>
          <p:spPr bwMode="auto">
            <a:xfrm>
              <a:off x="1476" y="2041"/>
              <a:ext cx="72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5139" name="Object 8"/>
            <p:cNvGraphicFramePr>
              <a:graphicFrameLocks noChangeAspect="1"/>
            </p:cNvGraphicFramePr>
            <p:nvPr/>
          </p:nvGraphicFramePr>
          <p:xfrm>
            <a:off x="1716" y="2053"/>
            <a:ext cx="192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773" name="公式" r:id="rId9" imgW="411466" imgH="388584" progId="Equation.3">
                    <p:embed/>
                  </p:oleObj>
                </mc:Choice>
                <mc:Fallback>
                  <p:oleObj name="公式" r:id="rId9" imgW="411466" imgH="388584" progId="Equation.3">
                    <p:embed/>
                    <p:pic>
                      <p:nvPicPr>
                        <p:cNvPr id="5139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6" y="2053"/>
                          <a:ext cx="192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469434" y="3196183"/>
            <a:ext cx="2590800" cy="304800"/>
            <a:chOff x="2376" y="2041"/>
            <a:chExt cx="1632" cy="192"/>
          </a:xfrm>
        </p:grpSpPr>
        <p:sp>
          <p:nvSpPr>
            <p:cNvPr id="5136" name="Line 10"/>
            <p:cNvSpPr>
              <a:spLocks noChangeShapeType="1"/>
            </p:cNvSpPr>
            <p:nvPr/>
          </p:nvSpPr>
          <p:spPr bwMode="auto">
            <a:xfrm>
              <a:off x="2376" y="2041"/>
              <a:ext cx="163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5137" name="Object 11"/>
            <p:cNvGraphicFramePr>
              <a:graphicFrameLocks noChangeAspect="1"/>
            </p:cNvGraphicFramePr>
            <p:nvPr/>
          </p:nvGraphicFramePr>
          <p:xfrm>
            <a:off x="3006" y="2053"/>
            <a:ext cx="210" cy="1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8774" name="公式" r:id="rId11" imgW="449501" imgH="388584" progId="Equation.3">
                    <p:embed/>
                  </p:oleObj>
                </mc:Choice>
                <mc:Fallback>
                  <p:oleObj name="公式" r:id="rId11" imgW="449501" imgH="388584" progId="Equation.3">
                    <p:embed/>
                    <p:pic>
                      <p:nvPicPr>
                        <p:cNvPr id="513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6" y="2053"/>
                          <a:ext cx="210" cy="1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6332" name="Object 12"/>
          <p:cNvGraphicFramePr>
            <a:graphicFrameLocks noChangeAspect="1"/>
          </p:cNvGraphicFramePr>
          <p:nvPr>
            <p:extLst/>
          </p:nvPr>
        </p:nvGraphicFramePr>
        <p:xfrm>
          <a:off x="2518271" y="3562896"/>
          <a:ext cx="2019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5" name="公式" r:id="rId13" imgW="2019300" imgH="444500" progId="Equation.3">
                  <p:embed/>
                </p:oleObj>
              </mc:Choice>
              <mc:Fallback>
                <p:oleObj name="公式" r:id="rId13" imgW="2019300" imgH="444500" progId="Equation.3">
                  <p:embed/>
                  <p:pic>
                    <p:nvPicPr>
                      <p:cNvPr id="5633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8271" y="3562896"/>
                        <a:ext cx="2019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3" name="Object 13"/>
          <p:cNvGraphicFramePr>
            <a:graphicFrameLocks noChangeAspect="1"/>
          </p:cNvGraphicFramePr>
          <p:nvPr>
            <p:extLst/>
          </p:nvPr>
        </p:nvGraphicFramePr>
        <p:xfrm>
          <a:off x="2518271" y="4243934"/>
          <a:ext cx="2349500" cy="481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6" name="公式" r:id="rId15" imgW="2339351" imgH="472392" progId="Equation.3">
                  <p:embed/>
                </p:oleObj>
              </mc:Choice>
              <mc:Fallback>
                <p:oleObj name="公式" r:id="rId15" imgW="2339351" imgH="472392" progId="Equation.3">
                  <p:embed/>
                  <p:pic>
                    <p:nvPicPr>
                      <p:cNvPr id="5633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8271" y="4243934"/>
                        <a:ext cx="2349500" cy="481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34" name="Object 14"/>
          <p:cNvGraphicFramePr>
            <a:graphicFrameLocks noChangeAspect="1"/>
          </p:cNvGraphicFramePr>
          <p:nvPr>
            <p:extLst/>
          </p:nvPr>
        </p:nvGraphicFramePr>
        <p:xfrm>
          <a:off x="4728069" y="3562895"/>
          <a:ext cx="4312834" cy="426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77" name="公式" r:id="rId17" imgW="4312834" imgH="426816" progId="Equation.3">
                  <p:embed/>
                </p:oleObj>
              </mc:Choice>
              <mc:Fallback>
                <p:oleObj name="公式" r:id="rId17" imgW="4312834" imgH="426816" progId="Equation.3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8069" y="3562895"/>
                        <a:ext cx="4312834" cy="426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5" name="AutoShape 15"/>
          <p:cNvSpPr>
            <a:spLocks noChangeArrowheads="1"/>
          </p:cNvSpPr>
          <p:nvPr/>
        </p:nvSpPr>
        <p:spPr bwMode="auto">
          <a:xfrm>
            <a:off x="5663109" y="4148683"/>
            <a:ext cx="3744912" cy="381000"/>
          </a:xfrm>
          <a:prstGeom prst="wedgeRectCallout">
            <a:avLst>
              <a:gd name="adj1" fmla="val -69213"/>
              <a:gd name="adj2" fmla="val 57917"/>
            </a:avLst>
          </a:prstGeom>
          <a:noFill/>
          <a:ln w="127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既容易计算又是较好的近似值</a:t>
            </a:r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2279650" y="4941889"/>
            <a:ext cx="7239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问题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: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这个线性函数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(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改变量的主要部分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)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是否</a:t>
            </a:r>
            <a:endParaRPr kumimoji="1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Text Box 16"/>
          <p:cNvSpPr txBox="1">
            <a:spLocks noChangeArrowheads="1"/>
          </p:cNvSpPr>
          <p:nvPr/>
        </p:nvSpPr>
        <p:spPr bwMode="auto">
          <a:xfrm>
            <a:off x="2279650" y="5497414"/>
            <a:ext cx="723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所有函数的改变量都有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?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它是什么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?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如何求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078885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6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75"/>
                                        <p:tgtEl>
                                          <p:spTgt spid="5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35" grpId="0" animBg="1" autoUpdateAnimBg="0"/>
      <p:bldP spid="56336" grpId="0" autoUpdateAnimBg="0"/>
      <p:bldP spid="19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498" y="548680"/>
            <a:ext cx="10215001" cy="319033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59" y="3919232"/>
            <a:ext cx="10147501" cy="159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2224" y="5059834"/>
            <a:ext cx="1237500" cy="42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9891989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45" y="1628800"/>
            <a:ext cx="9472501" cy="124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3326098"/>
            <a:ext cx="585000" cy="45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3552" y="3038066"/>
            <a:ext cx="3757500" cy="895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056" y="3072066"/>
            <a:ext cx="4095000" cy="861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5600" y="4200075"/>
            <a:ext cx="5445001" cy="396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3552" y="4867282"/>
            <a:ext cx="3397500" cy="37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79976" y="4833282"/>
            <a:ext cx="2182500" cy="442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3552" y="5511822"/>
            <a:ext cx="4702501" cy="459000"/>
          </a:xfrm>
          <a:prstGeom prst="rect">
            <a:avLst/>
          </a:prstGeom>
        </p:spPr>
      </p:pic>
      <p:sp>
        <p:nvSpPr>
          <p:cNvPr id="13" name="左右箭头 12"/>
          <p:cNvSpPr/>
          <p:nvPr/>
        </p:nvSpPr>
        <p:spPr>
          <a:xfrm>
            <a:off x="5930772" y="3474649"/>
            <a:ext cx="559564" cy="14830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左右箭头 13"/>
          <p:cNvSpPr/>
          <p:nvPr/>
        </p:nvSpPr>
        <p:spPr>
          <a:xfrm>
            <a:off x="1747738" y="4315087"/>
            <a:ext cx="559564" cy="14830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左右箭头 14"/>
          <p:cNvSpPr/>
          <p:nvPr/>
        </p:nvSpPr>
        <p:spPr>
          <a:xfrm>
            <a:off x="1747738" y="4980131"/>
            <a:ext cx="559564" cy="14830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F03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551" y="472109"/>
            <a:ext cx="10125001" cy="9406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78552" y="3861048"/>
            <a:ext cx="2286000" cy="23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1453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1052736"/>
            <a:ext cx="8685001" cy="243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014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57188"/>
            <a:ext cx="2895600" cy="5334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微分的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几何意义</a:t>
            </a:r>
          </a:p>
        </p:txBody>
      </p:sp>
      <p:graphicFrame>
        <p:nvGraphicFramePr>
          <p:cNvPr id="46083" name="Object 3"/>
          <p:cNvGraphicFramePr>
            <a:graphicFrameLocks noChangeAspect="1"/>
          </p:cNvGraphicFramePr>
          <p:nvPr>
            <p:extLst/>
          </p:nvPr>
        </p:nvGraphicFramePr>
        <p:xfrm>
          <a:off x="2794000" y="1112838"/>
          <a:ext cx="214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66" name="Equation" r:id="rId3" imgW="2145960" imgH="444240" progId="Equation.3">
                  <p:embed/>
                </p:oleObj>
              </mc:Choice>
              <mc:Fallback>
                <p:oleObj name="Equation" r:id="rId3" imgW="2145960" imgH="444240" progId="Equation.3">
                  <p:embed/>
                  <p:pic>
                    <p:nvPicPr>
                      <p:cNvPr id="460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0" y="1112838"/>
                        <a:ext cx="214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084" name="Group 4"/>
          <p:cNvGrpSpPr>
            <a:grpSpLocks/>
          </p:cNvGrpSpPr>
          <p:nvPr/>
        </p:nvGrpSpPr>
        <p:grpSpPr bwMode="auto">
          <a:xfrm>
            <a:off x="8586788" y="2095500"/>
            <a:ext cx="1039812" cy="2171700"/>
            <a:chOff x="4449" y="1320"/>
            <a:chExt cx="655" cy="1368"/>
          </a:xfrm>
        </p:grpSpPr>
        <p:sp>
          <p:nvSpPr>
            <p:cNvPr id="46085" name="Line 5"/>
            <p:cNvSpPr>
              <a:spLocks noChangeShapeType="1"/>
            </p:cNvSpPr>
            <p:nvPr/>
          </p:nvSpPr>
          <p:spPr bwMode="auto">
            <a:xfrm flipV="1">
              <a:off x="4678" y="1320"/>
              <a:ext cx="0" cy="78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46086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4449" y="2381"/>
            <a:ext cx="655" cy="3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67" name="Equation" r:id="rId5" imgW="495000" imgH="228600" progId="Equation.3">
                    <p:embed/>
                  </p:oleObj>
                </mc:Choice>
                <mc:Fallback>
                  <p:oleObj name="Equation" r:id="rId5" imgW="495000" imgH="228600" progId="Equation.3">
                    <p:embed/>
                    <p:pic>
                      <p:nvPicPr>
                        <p:cNvPr id="46086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49" y="2381"/>
                          <a:ext cx="655" cy="3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87" name="Line 7"/>
            <p:cNvSpPr>
              <a:spLocks noChangeShapeType="1"/>
            </p:cNvSpPr>
            <p:nvPr/>
          </p:nvSpPr>
          <p:spPr bwMode="auto">
            <a:xfrm flipH="1" flipV="1">
              <a:off x="4678" y="2152"/>
              <a:ext cx="48" cy="294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</p:grpSp>
      <p:grpSp>
        <p:nvGrpSpPr>
          <p:cNvPr id="46088" name="Group 8"/>
          <p:cNvGrpSpPr>
            <a:grpSpLocks/>
          </p:cNvGrpSpPr>
          <p:nvPr/>
        </p:nvGrpSpPr>
        <p:grpSpPr bwMode="auto">
          <a:xfrm>
            <a:off x="7010400" y="1541464"/>
            <a:ext cx="2863850" cy="2160587"/>
            <a:chOff x="3456" y="971"/>
            <a:chExt cx="1804" cy="1361"/>
          </a:xfrm>
        </p:grpSpPr>
        <p:sp>
          <p:nvSpPr>
            <p:cNvPr id="46089" name="Line 9"/>
            <p:cNvSpPr>
              <a:spLocks noChangeShapeType="1"/>
            </p:cNvSpPr>
            <p:nvPr/>
          </p:nvSpPr>
          <p:spPr bwMode="auto">
            <a:xfrm>
              <a:off x="3650" y="2103"/>
              <a:ext cx="1565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46090" name="Line 10"/>
            <p:cNvSpPr>
              <a:spLocks noChangeShapeType="1"/>
            </p:cNvSpPr>
            <p:nvPr/>
          </p:nvSpPr>
          <p:spPr bwMode="auto">
            <a:xfrm flipV="1">
              <a:off x="3650" y="1075"/>
              <a:ext cx="0" cy="102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46091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5124" y="2160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68" name="Equation" r:id="rId7" imgW="215640" imgH="228600" progId="Equation.3">
                    <p:embed/>
                  </p:oleObj>
                </mc:Choice>
                <mc:Fallback>
                  <p:oleObj name="Equation" r:id="rId7" imgW="215640" imgH="228600" progId="Equation.3">
                    <p:embed/>
                    <p:pic>
                      <p:nvPicPr>
                        <p:cNvPr id="46091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24" y="2160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09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456" y="1056"/>
            <a:ext cx="152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69" name="Equation" r:id="rId9" imgW="241200" imgH="304560" progId="Equation.3">
                    <p:embed/>
                  </p:oleObj>
                </mc:Choice>
                <mc:Fallback>
                  <p:oleObj name="Equation" r:id="rId9" imgW="241200" imgH="304560" progId="Equation.3">
                    <p:embed/>
                    <p:pic>
                      <p:nvPicPr>
                        <p:cNvPr id="4609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56" y="1056"/>
                          <a:ext cx="152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09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3545" y="2132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0" name="Equation" r:id="rId11" imgW="304560" imgH="317160" progId="Equation.3">
                    <p:embed/>
                  </p:oleObj>
                </mc:Choice>
                <mc:Fallback>
                  <p:oleObj name="Equation" r:id="rId11" imgW="304560" imgH="317160" progId="Equation.3">
                    <p:embed/>
                    <p:pic>
                      <p:nvPicPr>
                        <p:cNvPr id="4609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5" y="2132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094" name="Freeform 14"/>
            <p:cNvSpPr>
              <a:spLocks/>
            </p:cNvSpPr>
            <p:nvPr/>
          </p:nvSpPr>
          <p:spPr bwMode="auto">
            <a:xfrm>
              <a:off x="3894" y="1075"/>
              <a:ext cx="930" cy="710"/>
            </a:xfrm>
            <a:custGeom>
              <a:avLst/>
              <a:gdLst>
                <a:gd name="T0" fmla="*/ 0 w 912"/>
                <a:gd name="T1" fmla="*/ 672 h 696"/>
                <a:gd name="T2" fmla="*/ 240 w 912"/>
                <a:gd name="T3" fmla="*/ 672 h 696"/>
                <a:gd name="T4" fmla="*/ 528 w 912"/>
                <a:gd name="T5" fmla="*/ 528 h 696"/>
                <a:gd name="T6" fmla="*/ 768 w 912"/>
                <a:gd name="T7" fmla="*/ 240 h 696"/>
                <a:gd name="T8" fmla="*/ 912 w 912"/>
                <a:gd name="T9" fmla="*/ 0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2" h="696">
                  <a:moveTo>
                    <a:pt x="0" y="672"/>
                  </a:moveTo>
                  <a:cubicBezTo>
                    <a:pt x="76" y="684"/>
                    <a:pt x="152" y="696"/>
                    <a:pt x="240" y="672"/>
                  </a:cubicBezTo>
                  <a:cubicBezTo>
                    <a:pt x="328" y="648"/>
                    <a:pt x="440" y="600"/>
                    <a:pt x="528" y="528"/>
                  </a:cubicBezTo>
                  <a:cubicBezTo>
                    <a:pt x="616" y="456"/>
                    <a:pt x="704" y="328"/>
                    <a:pt x="768" y="240"/>
                  </a:cubicBezTo>
                  <a:cubicBezTo>
                    <a:pt x="832" y="152"/>
                    <a:pt x="888" y="40"/>
                    <a:pt x="912" y="0"/>
                  </a:cubicBezTo>
                </a:path>
              </a:pathLst>
            </a:custGeom>
            <a:noFill/>
            <a:ln w="19050" cmpd="sng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46095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4001" y="971"/>
            <a:ext cx="781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1" name="公式" r:id="rId13" imgW="583920" imgH="203040" progId="Equation.3">
                    <p:embed/>
                  </p:oleObj>
                </mc:Choice>
                <mc:Fallback>
                  <p:oleObj name="公式" r:id="rId13" imgW="583920" imgH="203040" progId="Equation.3">
                    <p:embed/>
                    <p:pic>
                      <p:nvPicPr>
                        <p:cNvPr id="4609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01" y="971"/>
                          <a:ext cx="781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6096" name="Line 16"/>
          <p:cNvSpPr>
            <a:spLocks noChangeShapeType="1"/>
          </p:cNvSpPr>
          <p:nvPr/>
        </p:nvSpPr>
        <p:spPr bwMode="auto">
          <a:xfrm>
            <a:off x="8948738" y="2095500"/>
            <a:ext cx="544512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>
            <a:off x="8482014" y="2638425"/>
            <a:ext cx="1087437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>
            <a:off x="9104313" y="2290763"/>
            <a:ext cx="0" cy="347662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pSp>
        <p:nvGrpSpPr>
          <p:cNvPr id="46099" name="Group 19"/>
          <p:cNvGrpSpPr>
            <a:grpSpLocks/>
          </p:cNvGrpSpPr>
          <p:nvPr/>
        </p:nvGrpSpPr>
        <p:grpSpPr bwMode="auto">
          <a:xfrm>
            <a:off x="7626350" y="3035301"/>
            <a:ext cx="488950" cy="307975"/>
            <a:chOff x="3983" y="1988"/>
            <a:chExt cx="363" cy="228"/>
          </a:xfrm>
        </p:grpSpPr>
        <p:graphicFrame>
          <p:nvGraphicFramePr>
            <p:cNvPr id="46100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4128" y="1988"/>
            <a:ext cx="218" cy="2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2" name="公式" r:id="rId15" imgW="139680" imgH="139680" progId="Equation.3">
                    <p:embed/>
                  </p:oleObj>
                </mc:Choice>
                <mc:Fallback>
                  <p:oleObj name="公式" r:id="rId15" imgW="139680" imgH="139680" progId="Equation.3">
                    <p:embed/>
                    <p:pic>
                      <p:nvPicPr>
                        <p:cNvPr id="46100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28" y="1988"/>
                          <a:ext cx="218" cy="2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01" name="Arc 21"/>
            <p:cNvSpPr>
              <a:spLocks/>
            </p:cNvSpPr>
            <p:nvPr/>
          </p:nvSpPr>
          <p:spPr bwMode="auto">
            <a:xfrm>
              <a:off x="3983" y="2066"/>
              <a:ext cx="166" cy="150"/>
            </a:xfrm>
            <a:custGeom>
              <a:avLst/>
              <a:gdLst>
                <a:gd name="G0" fmla="+- 0 0 0"/>
                <a:gd name="G1" fmla="+- 19160 0 0"/>
                <a:gd name="G2" fmla="+- 21600 0 0"/>
                <a:gd name="T0" fmla="*/ 9973 w 21600"/>
                <a:gd name="T1" fmla="*/ 0 h 19537"/>
                <a:gd name="T2" fmla="*/ 21597 w 21600"/>
                <a:gd name="T3" fmla="*/ 19537 h 19537"/>
                <a:gd name="T4" fmla="*/ 0 w 21600"/>
                <a:gd name="T5" fmla="*/ 19160 h 19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19537" fill="none" extrusionOk="0">
                  <a:moveTo>
                    <a:pt x="9972" y="0"/>
                  </a:moveTo>
                  <a:cubicBezTo>
                    <a:pt x="17117" y="3719"/>
                    <a:pt x="21600" y="11105"/>
                    <a:pt x="21600" y="19160"/>
                  </a:cubicBezTo>
                  <a:cubicBezTo>
                    <a:pt x="21600" y="19285"/>
                    <a:pt x="21598" y="19411"/>
                    <a:pt x="21596" y="19536"/>
                  </a:cubicBezTo>
                </a:path>
                <a:path w="21600" h="19537" stroke="0" extrusionOk="0">
                  <a:moveTo>
                    <a:pt x="9972" y="0"/>
                  </a:moveTo>
                  <a:cubicBezTo>
                    <a:pt x="17117" y="3719"/>
                    <a:pt x="21600" y="11105"/>
                    <a:pt x="21600" y="19160"/>
                  </a:cubicBezTo>
                  <a:cubicBezTo>
                    <a:pt x="21600" y="19285"/>
                    <a:pt x="21598" y="19411"/>
                    <a:pt x="21596" y="19536"/>
                  </a:cubicBezTo>
                  <a:lnTo>
                    <a:pt x="0" y="19160"/>
                  </a:lnTo>
                  <a:close/>
                </a:path>
              </a:pathLst>
            </a:custGeom>
            <a:noFill/>
            <a:ln w="19050">
              <a:solidFill>
                <a:schemeClr val="bg2"/>
              </a:solidFill>
              <a:round/>
              <a:headEnd type="arrow" w="med" len="med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</p:grpSp>
      <p:sp>
        <p:nvSpPr>
          <p:cNvPr id="46102" name="Line 22"/>
          <p:cNvSpPr>
            <a:spLocks noChangeShapeType="1"/>
          </p:cNvSpPr>
          <p:nvPr/>
        </p:nvSpPr>
        <p:spPr bwMode="auto">
          <a:xfrm flipH="1">
            <a:off x="7472363" y="2171701"/>
            <a:ext cx="1631950" cy="1166813"/>
          </a:xfrm>
          <a:prstGeom prst="line">
            <a:avLst/>
          </a:prstGeom>
          <a:noFill/>
          <a:ln w="1905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pSp>
        <p:nvGrpSpPr>
          <p:cNvPr id="46103" name="Group 23"/>
          <p:cNvGrpSpPr>
            <a:grpSpLocks/>
          </p:cNvGrpSpPr>
          <p:nvPr/>
        </p:nvGrpSpPr>
        <p:grpSpPr bwMode="auto">
          <a:xfrm>
            <a:off x="8323263" y="2638426"/>
            <a:ext cx="392112" cy="1166813"/>
            <a:chOff x="4283" y="1662"/>
            <a:chExt cx="247" cy="735"/>
          </a:xfrm>
        </p:grpSpPr>
        <p:sp>
          <p:nvSpPr>
            <p:cNvPr id="46104" name="Line 24"/>
            <p:cNvSpPr>
              <a:spLocks noChangeShapeType="1"/>
            </p:cNvSpPr>
            <p:nvPr/>
          </p:nvSpPr>
          <p:spPr bwMode="auto">
            <a:xfrm>
              <a:off x="4384" y="1662"/>
              <a:ext cx="0" cy="44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46105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4283" y="2073"/>
            <a:ext cx="247" cy="3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3" name="公式" r:id="rId17" imgW="177480" imgH="228600" progId="Equation.3">
                    <p:embed/>
                  </p:oleObj>
                </mc:Choice>
                <mc:Fallback>
                  <p:oleObj name="公式" r:id="rId17" imgW="177480" imgH="228600" progId="Equation.3">
                    <p:embed/>
                    <p:pic>
                      <p:nvPicPr>
                        <p:cNvPr id="46105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3" y="2073"/>
                          <a:ext cx="247" cy="3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06" name="Group 26"/>
          <p:cNvGrpSpPr>
            <a:grpSpLocks/>
          </p:cNvGrpSpPr>
          <p:nvPr/>
        </p:nvGrpSpPr>
        <p:grpSpPr bwMode="auto">
          <a:xfrm>
            <a:off x="9413875" y="2095501"/>
            <a:ext cx="490538" cy="542925"/>
            <a:chOff x="4970" y="1320"/>
            <a:chExt cx="309" cy="342"/>
          </a:xfrm>
        </p:grpSpPr>
        <p:sp>
          <p:nvSpPr>
            <p:cNvPr id="46107" name="Line 27"/>
            <p:cNvSpPr>
              <a:spLocks noChangeShapeType="1"/>
            </p:cNvSpPr>
            <p:nvPr/>
          </p:nvSpPr>
          <p:spPr bwMode="auto">
            <a:xfrm>
              <a:off x="4970" y="1320"/>
              <a:ext cx="0" cy="342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46108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4990" y="1357"/>
            <a:ext cx="289" cy="2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4" name="公式" r:id="rId19" imgW="215640" imgH="203040" progId="Equation.3">
                    <p:embed/>
                  </p:oleObj>
                </mc:Choice>
                <mc:Fallback>
                  <p:oleObj name="公式" r:id="rId19" imgW="215640" imgH="203040" progId="Equation.3">
                    <p:embed/>
                    <p:pic>
                      <p:nvPicPr>
                        <p:cNvPr id="46108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0" y="1357"/>
                          <a:ext cx="289" cy="27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6109" name="Group 29"/>
          <p:cNvGrpSpPr>
            <a:grpSpLocks/>
          </p:cNvGrpSpPr>
          <p:nvPr/>
        </p:nvGrpSpPr>
        <p:grpSpPr bwMode="auto">
          <a:xfrm>
            <a:off x="9180521" y="1550988"/>
            <a:ext cx="530225" cy="939800"/>
            <a:chOff x="4823" y="977"/>
            <a:chExt cx="334" cy="592"/>
          </a:xfrm>
        </p:grpSpPr>
        <p:graphicFrame>
          <p:nvGraphicFramePr>
            <p:cNvPr id="46110" name="Object 30"/>
            <p:cNvGraphicFramePr>
              <a:graphicFrameLocks noChangeAspect="1"/>
            </p:cNvGraphicFramePr>
            <p:nvPr>
              <p:extLst/>
            </p:nvPr>
          </p:nvGraphicFramePr>
          <p:xfrm>
            <a:off x="4919" y="977"/>
            <a:ext cx="238" cy="2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5" name="Equation" r:id="rId21" imgW="419040" imgH="406080" progId="Equation.3">
                    <p:embed/>
                  </p:oleObj>
                </mc:Choice>
                <mc:Fallback>
                  <p:oleObj name="Equation" r:id="rId21" imgW="419040" imgH="406080" progId="Equation.3">
                    <p:embed/>
                    <p:pic>
                      <p:nvPicPr>
                        <p:cNvPr id="46110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9" y="977"/>
                          <a:ext cx="238" cy="2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6111" name="Freeform 31"/>
            <p:cNvSpPr>
              <a:spLocks/>
            </p:cNvSpPr>
            <p:nvPr/>
          </p:nvSpPr>
          <p:spPr bwMode="auto">
            <a:xfrm>
              <a:off x="4823" y="1207"/>
              <a:ext cx="134" cy="362"/>
            </a:xfrm>
            <a:custGeom>
              <a:avLst/>
              <a:gdLst>
                <a:gd name="T0" fmla="*/ 240 w 240"/>
                <a:gd name="T1" fmla="*/ 0 h 720"/>
                <a:gd name="T2" fmla="*/ 144 w 240"/>
                <a:gd name="T3" fmla="*/ 384 h 720"/>
                <a:gd name="T4" fmla="*/ 0 w 240"/>
                <a:gd name="T5" fmla="*/ 720 h 7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720">
                  <a:moveTo>
                    <a:pt x="240" y="0"/>
                  </a:moveTo>
                  <a:cubicBezTo>
                    <a:pt x="212" y="132"/>
                    <a:pt x="184" y="264"/>
                    <a:pt x="144" y="384"/>
                  </a:cubicBezTo>
                  <a:cubicBezTo>
                    <a:pt x="104" y="504"/>
                    <a:pt x="24" y="664"/>
                    <a:pt x="0" y="72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 type="none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</p:grpSp>
      <p:sp>
        <p:nvSpPr>
          <p:cNvPr id="46112" name="Line 32"/>
          <p:cNvSpPr>
            <a:spLocks noChangeShapeType="1"/>
          </p:cNvSpPr>
          <p:nvPr/>
        </p:nvSpPr>
        <p:spPr bwMode="auto">
          <a:xfrm>
            <a:off x="8948739" y="2289175"/>
            <a:ext cx="293687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46113" name="Object 33"/>
          <p:cNvGraphicFramePr>
            <a:graphicFrameLocks noChangeAspect="1"/>
          </p:cNvGraphicFramePr>
          <p:nvPr>
            <p:extLst/>
          </p:nvPr>
        </p:nvGraphicFramePr>
        <p:xfrm>
          <a:off x="5029200" y="1184275"/>
          <a:ext cx="1676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76" name="Equation" r:id="rId23" imgW="1676160" imgH="393480" progId="Equation.3">
                  <p:embed/>
                </p:oleObj>
              </mc:Choice>
              <mc:Fallback>
                <p:oleObj name="Equation" r:id="rId23" imgW="1676160" imgH="393480" progId="Equation.3">
                  <p:embed/>
                  <p:pic>
                    <p:nvPicPr>
                      <p:cNvPr id="46113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184275"/>
                        <a:ext cx="1676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6114" name="Group 34"/>
          <p:cNvGrpSpPr>
            <a:grpSpLocks/>
          </p:cNvGrpSpPr>
          <p:nvPr/>
        </p:nvGrpSpPr>
        <p:grpSpPr bwMode="auto">
          <a:xfrm>
            <a:off x="2063750" y="1744663"/>
            <a:ext cx="2362200" cy="519112"/>
            <a:chOff x="340" y="1099"/>
            <a:chExt cx="1488" cy="327"/>
          </a:xfrm>
        </p:grpSpPr>
        <p:sp>
          <p:nvSpPr>
            <p:cNvPr id="46115" name="Text Box 35"/>
            <p:cNvSpPr txBox="1">
              <a:spLocks noChangeArrowheads="1"/>
            </p:cNvSpPr>
            <p:nvPr/>
          </p:nvSpPr>
          <p:spPr bwMode="auto">
            <a:xfrm>
              <a:off x="340" y="1099"/>
              <a:ext cx="14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当      很小时</a:t>
              </a:r>
              <a:r>
                <a:rPr kumimoji="1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,</a:t>
              </a:r>
            </a:p>
          </p:txBody>
        </p:sp>
        <p:graphicFrame>
          <p:nvGraphicFramePr>
            <p:cNvPr id="46116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640" y="1160"/>
            <a:ext cx="27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9877" name="Equation" r:id="rId25" imgW="431640" imgH="317160" progId="Equation.3">
                    <p:embed/>
                  </p:oleObj>
                </mc:Choice>
                <mc:Fallback>
                  <p:oleObj name="Equation" r:id="rId25" imgW="431640" imgH="317160" progId="Equation.3">
                    <p:embed/>
                    <p:pic>
                      <p:nvPicPr>
                        <p:cNvPr id="46116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40" y="1160"/>
                          <a:ext cx="27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6117" name="Object 37"/>
          <p:cNvGraphicFramePr>
            <a:graphicFrameLocks noChangeAspect="1"/>
          </p:cNvGraphicFramePr>
          <p:nvPr>
            <p:extLst/>
          </p:nvPr>
        </p:nvGraphicFramePr>
        <p:xfrm>
          <a:off x="4337050" y="182880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78" name="Equation" r:id="rId27" imgW="1206360" imgH="406080" progId="Equation.3">
                  <p:embed/>
                </p:oleObj>
              </mc:Choice>
              <mc:Fallback>
                <p:oleObj name="Equation" r:id="rId27" imgW="1206360" imgH="406080" progId="Equation.3">
                  <p:embed/>
                  <p:pic>
                    <p:nvPicPr>
                      <p:cNvPr id="46117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7050" y="182880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18" name="Object 38"/>
          <p:cNvGraphicFramePr>
            <a:graphicFrameLocks noChangeAspect="1"/>
          </p:cNvGraphicFramePr>
          <p:nvPr>
            <p:extLst/>
          </p:nvPr>
        </p:nvGraphicFramePr>
        <p:xfrm>
          <a:off x="2209800" y="2438400"/>
          <a:ext cx="1663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79" name="Equation" r:id="rId29" imgW="1663560" imgH="444240" progId="Equation.3">
                  <p:embed/>
                </p:oleObj>
              </mc:Choice>
              <mc:Fallback>
                <p:oleObj name="Equation" r:id="rId29" imgW="1663560" imgH="444240" progId="Equation.3">
                  <p:embed/>
                  <p:pic>
                    <p:nvPicPr>
                      <p:cNvPr id="46118" name="Object 38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438400"/>
                        <a:ext cx="1663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19" name="Text Box 39"/>
          <p:cNvSpPr txBox="1">
            <a:spLocks noChangeArrowheads="1"/>
          </p:cNvSpPr>
          <p:nvPr/>
        </p:nvSpPr>
        <p:spPr bwMode="auto">
          <a:xfrm>
            <a:off x="2057400" y="42052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则有</a:t>
            </a:r>
          </a:p>
        </p:txBody>
      </p:sp>
      <p:graphicFrame>
        <p:nvGraphicFramePr>
          <p:cNvPr id="46120" name="Object 40"/>
          <p:cNvGraphicFramePr>
            <a:graphicFrameLocks noChangeAspect="1"/>
          </p:cNvGraphicFramePr>
          <p:nvPr>
            <p:extLst/>
          </p:nvPr>
        </p:nvGraphicFramePr>
        <p:xfrm>
          <a:off x="3333750" y="4310063"/>
          <a:ext cx="1981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80" name="Equation" r:id="rId31" imgW="1981080" imgH="419040" progId="Equation.3">
                  <p:embed/>
                </p:oleObj>
              </mc:Choice>
              <mc:Fallback>
                <p:oleObj name="Equation" r:id="rId31" imgW="1981080" imgH="419040" progId="Equation.3">
                  <p:embed/>
                  <p:pic>
                    <p:nvPicPr>
                      <p:cNvPr id="4612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0" y="4310063"/>
                        <a:ext cx="1981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21" name="Text Box 41"/>
          <p:cNvSpPr txBox="1">
            <a:spLocks noChangeArrowheads="1"/>
          </p:cNvSpPr>
          <p:nvPr/>
        </p:nvSpPr>
        <p:spPr bwMode="auto">
          <a:xfrm>
            <a:off x="2063750" y="510063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从而</a:t>
            </a:r>
          </a:p>
        </p:txBody>
      </p:sp>
      <p:graphicFrame>
        <p:nvGraphicFramePr>
          <p:cNvPr id="46122" name="Object 42"/>
          <p:cNvGraphicFramePr>
            <a:graphicFrameLocks noChangeAspect="1"/>
          </p:cNvGraphicFramePr>
          <p:nvPr>
            <p:extLst/>
          </p:nvPr>
        </p:nvGraphicFramePr>
        <p:xfrm>
          <a:off x="3333750" y="4940300"/>
          <a:ext cx="1600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81" name="Equation" r:id="rId33" imgW="1600200" imgH="927000" progId="Equation.3">
                  <p:embed/>
                </p:oleObj>
              </mc:Choice>
              <mc:Fallback>
                <p:oleObj name="Equation" r:id="rId33" imgW="1600200" imgH="927000" progId="Equation.3">
                  <p:embed/>
                  <p:pic>
                    <p:nvPicPr>
                      <p:cNvPr id="46122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750" y="4940300"/>
                        <a:ext cx="1600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23" name="Text Box 43"/>
          <p:cNvSpPr txBox="1">
            <a:spLocks noChangeArrowheads="1"/>
          </p:cNvSpPr>
          <p:nvPr/>
        </p:nvSpPr>
        <p:spPr bwMode="auto">
          <a:xfrm>
            <a:off x="5447928" y="5096530"/>
            <a:ext cx="2815208" cy="523220"/>
          </a:xfrm>
          <a:prstGeom prst="rect">
            <a:avLst/>
          </a:prstGeom>
          <a:solidFill>
            <a:schemeClr val="tx1"/>
          </a:solidFill>
          <a:ln w="12700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导数也叫作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微商</a:t>
            </a:r>
          </a:p>
        </p:txBody>
      </p:sp>
      <p:sp>
        <p:nvSpPr>
          <p:cNvPr id="46124" name="Text Box 44"/>
          <p:cNvSpPr txBox="1">
            <a:spLocks noChangeArrowheads="1"/>
          </p:cNvSpPr>
          <p:nvPr/>
        </p:nvSpPr>
        <p:spPr bwMode="auto">
          <a:xfrm>
            <a:off x="5231905" y="367507"/>
            <a:ext cx="36036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切线纵坐标的增量</a:t>
            </a:r>
          </a:p>
        </p:txBody>
      </p:sp>
      <p:sp>
        <p:nvSpPr>
          <p:cNvPr id="46125" name="Line 45"/>
          <p:cNvSpPr>
            <a:spLocks noChangeShapeType="1"/>
          </p:cNvSpPr>
          <p:nvPr/>
        </p:nvSpPr>
        <p:spPr bwMode="auto">
          <a:xfrm>
            <a:off x="4724400" y="620688"/>
            <a:ext cx="507504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46126" name="Text Box 46"/>
          <p:cNvSpPr txBox="1">
            <a:spLocks noChangeArrowheads="1"/>
          </p:cNvSpPr>
          <p:nvPr/>
        </p:nvSpPr>
        <p:spPr bwMode="auto">
          <a:xfrm>
            <a:off x="3124200" y="3595688"/>
            <a:ext cx="2590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自变量的微分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graphicFrame>
        <p:nvGraphicFramePr>
          <p:cNvPr id="46127" name="Object 47"/>
          <p:cNvGraphicFramePr>
            <a:graphicFrameLocks noChangeAspect="1"/>
          </p:cNvGraphicFramePr>
          <p:nvPr>
            <p:extLst/>
          </p:nvPr>
        </p:nvGraphicFramePr>
        <p:xfrm>
          <a:off x="2063750" y="3657600"/>
          <a:ext cx="1181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82" name="Equation" r:id="rId35" imgW="1180800" imgH="444240" progId="Equation.3">
                  <p:embed/>
                </p:oleObj>
              </mc:Choice>
              <mc:Fallback>
                <p:oleObj name="Equation" r:id="rId35" imgW="1180800" imgH="444240" progId="Equation.3">
                  <p:embed/>
                  <p:pic>
                    <p:nvPicPr>
                      <p:cNvPr id="46127" name="Object 47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3657600"/>
                        <a:ext cx="1181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28" name="Text Box 48"/>
          <p:cNvSpPr txBox="1">
            <a:spLocks noChangeArrowheads="1"/>
          </p:cNvSpPr>
          <p:nvPr/>
        </p:nvSpPr>
        <p:spPr bwMode="auto">
          <a:xfrm>
            <a:off x="5486400" y="35814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记作</a:t>
            </a:r>
          </a:p>
        </p:txBody>
      </p:sp>
      <p:graphicFrame>
        <p:nvGraphicFramePr>
          <p:cNvPr id="46129" name="Object 49"/>
          <p:cNvGraphicFramePr>
            <a:graphicFrameLocks noChangeAspect="1"/>
          </p:cNvGraphicFramePr>
          <p:nvPr>
            <p:extLst/>
          </p:nvPr>
        </p:nvGraphicFramePr>
        <p:xfrm>
          <a:off x="6375400" y="3708400"/>
          <a:ext cx="39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83" name="Equation" r:id="rId37" imgW="393480" imgH="406080" progId="Equation.3">
                  <p:embed/>
                </p:oleObj>
              </mc:Choice>
              <mc:Fallback>
                <p:oleObj name="Equation" r:id="rId37" imgW="393480" imgH="406080" progId="Equation.3">
                  <p:embed/>
                  <p:pic>
                    <p:nvPicPr>
                      <p:cNvPr id="46129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5400" y="3708400"/>
                        <a:ext cx="39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30" name="Object 50"/>
          <p:cNvGraphicFramePr>
            <a:graphicFrameLocks noChangeAspect="1"/>
          </p:cNvGraphicFramePr>
          <p:nvPr>
            <p:extLst/>
          </p:nvPr>
        </p:nvGraphicFramePr>
        <p:xfrm>
          <a:off x="2935288" y="3054350"/>
          <a:ext cx="1206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84" name="Equation" r:id="rId39" imgW="1206360" imgH="393480" progId="Equation.3">
                  <p:embed/>
                </p:oleObj>
              </mc:Choice>
              <mc:Fallback>
                <p:oleObj name="Equation" r:id="rId39" imgW="1206360" imgH="393480" progId="Equation.3">
                  <p:embed/>
                  <p:pic>
                    <p:nvPicPr>
                      <p:cNvPr id="4613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288" y="3054350"/>
                        <a:ext cx="1206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131" name="Object 51"/>
          <p:cNvGraphicFramePr>
            <a:graphicFrameLocks noChangeAspect="1"/>
          </p:cNvGraphicFramePr>
          <p:nvPr>
            <p:extLst/>
          </p:nvPr>
        </p:nvGraphicFramePr>
        <p:xfrm>
          <a:off x="4260850" y="3048000"/>
          <a:ext cx="673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885" name="Equation" r:id="rId41" imgW="672840" imgH="406080" progId="Equation.3">
                  <p:embed/>
                </p:oleObj>
              </mc:Choice>
              <mc:Fallback>
                <p:oleObj name="Equation" r:id="rId41" imgW="672840" imgH="406080" progId="Equation.3">
                  <p:embed/>
                  <p:pic>
                    <p:nvPicPr>
                      <p:cNvPr id="46131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3048000"/>
                        <a:ext cx="673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132" name="Text Box 52"/>
          <p:cNvSpPr txBox="1">
            <a:spLocks noChangeArrowheads="1"/>
          </p:cNvSpPr>
          <p:nvPr/>
        </p:nvSpPr>
        <p:spPr bwMode="auto">
          <a:xfrm>
            <a:off x="4159250" y="2812866"/>
            <a:ext cx="4411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记</a:t>
            </a:r>
          </a:p>
        </p:txBody>
      </p:sp>
    </p:spTree>
    <p:extLst>
      <p:ext uri="{BB962C8B-B14F-4D97-AF65-F5344CB8AC3E}">
        <p14:creationId xmlns:p14="http://schemas.microsoft.com/office/powerpoint/2010/main" val="31058549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6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6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6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6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6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6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6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6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6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6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6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6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6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6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6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46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46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46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119" grpId="0" autoUpdateAnimBg="0"/>
      <p:bldP spid="46121" grpId="0" autoUpdateAnimBg="0"/>
      <p:bldP spid="46123" grpId="0" animBg="1" autoUpdateAnimBg="0"/>
      <p:bldP spid="46124" grpId="0" autoUpdateAnimBg="0"/>
      <p:bldP spid="46126" grpId="0" build="p" autoUpdateAnimBg="0" advAuto="0"/>
      <p:bldP spid="46128" grpId="0" autoUpdateAnimBg="0"/>
      <p:bldP spid="46132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22464" y="379527"/>
            <a:ext cx="936103" cy="459904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</a:p>
        </p:txBody>
      </p:sp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2286000" y="339005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1.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设函数</a:t>
            </a:r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>
            <p:extLst/>
          </p:nvPr>
        </p:nvGraphicFramePr>
        <p:xfrm>
          <a:off x="3937000" y="415204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60" name="Equation" r:id="rId3" imgW="1320480" imgH="406080" progId="Equation.3">
                  <p:embed/>
                </p:oleObj>
              </mc:Choice>
              <mc:Fallback>
                <p:oleObj name="Equation" r:id="rId3" imgW="1320480" imgH="406080" progId="Equation.3">
                  <p:embed/>
                  <p:pic>
                    <p:nvPicPr>
                      <p:cNvPr id="297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415204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5257800" y="353292"/>
            <a:ext cx="510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的图形如下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试在图中标出的点</a:t>
            </a:r>
          </a:p>
        </p:txBody>
      </p:sp>
      <p:graphicFrame>
        <p:nvGraphicFramePr>
          <p:cNvPr id="29702" name="Object 6"/>
          <p:cNvGraphicFramePr>
            <a:graphicFrameLocks noChangeAspect="1"/>
          </p:cNvGraphicFramePr>
          <p:nvPr>
            <p:extLst/>
          </p:nvPr>
        </p:nvGraphicFramePr>
        <p:xfrm>
          <a:off x="1981200" y="1024804"/>
          <a:ext cx="34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61" name="Equation" r:id="rId5" imgW="342720" imgH="444240" progId="Equation.3">
                  <p:embed/>
                </p:oleObj>
              </mc:Choice>
              <mc:Fallback>
                <p:oleObj name="Equation" r:id="rId5" imgW="342720" imgH="444240" progId="Equation.3">
                  <p:embed/>
                  <p:pic>
                    <p:nvPicPr>
                      <p:cNvPr id="297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1024804"/>
                        <a:ext cx="34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3" name="Text Box 7"/>
          <p:cNvSpPr txBox="1">
            <a:spLocks noChangeArrowheads="1"/>
          </p:cNvSpPr>
          <p:nvPr/>
        </p:nvSpPr>
        <p:spPr bwMode="auto">
          <a:xfrm>
            <a:off x="2286000" y="962892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处的</a:t>
            </a:r>
          </a:p>
        </p:txBody>
      </p:sp>
      <p:graphicFrame>
        <p:nvGraphicFramePr>
          <p:cNvPr id="29704" name="Object 8"/>
          <p:cNvGraphicFramePr>
            <a:graphicFrameLocks noChangeAspect="1"/>
          </p:cNvGraphicFramePr>
          <p:nvPr>
            <p:extLst/>
          </p:nvPr>
        </p:nvGraphicFramePr>
        <p:xfrm>
          <a:off x="3175000" y="1101004"/>
          <a:ext cx="1041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62" name="Equation" r:id="rId7" imgW="1041120" imgH="406080" progId="Equation.3">
                  <p:embed/>
                </p:oleObj>
              </mc:Choice>
              <mc:Fallback>
                <p:oleObj name="Equation" r:id="rId7" imgW="1041120" imgH="406080" progId="Equation.3">
                  <p:embed/>
                  <p:pic>
                    <p:nvPicPr>
                      <p:cNvPr id="2970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1101004"/>
                        <a:ext cx="1041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4238625" y="948604"/>
            <a:ext cx="99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及</a:t>
            </a:r>
          </a:p>
        </p:txBody>
      </p:sp>
      <p:graphicFrame>
        <p:nvGraphicFramePr>
          <p:cNvPr id="29706" name="Object 10"/>
          <p:cNvGraphicFramePr>
            <a:graphicFrameLocks noChangeAspect="1"/>
          </p:cNvGraphicFramePr>
          <p:nvPr>
            <p:extLst/>
          </p:nvPr>
        </p:nvGraphicFramePr>
        <p:xfrm>
          <a:off x="4800600" y="1101004"/>
          <a:ext cx="1295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63" name="Equation" r:id="rId9" imgW="1295280" imgH="406080" progId="Equation.3">
                  <p:embed/>
                </p:oleObj>
              </mc:Choice>
              <mc:Fallback>
                <p:oleObj name="Equation" r:id="rId9" imgW="1295280" imgH="406080" progId="Equation.3">
                  <p:embed/>
                  <p:pic>
                    <p:nvPicPr>
                      <p:cNvPr id="297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101004"/>
                        <a:ext cx="1295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7" name="Text Box 11"/>
          <p:cNvSpPr txBox="1">
            <a:spLocks noChangeArrowheads="1"/>
          </p:cNvSpPr>
          <p:nvPr/>
        </p:nvSpPr>
        <p:spPr bwMode="auto">
          <a:xfrm>
            <a:off x="6019800" y="1024805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并说明其正负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graphicFrame>
        <p:nvGraphicFramePr>
          <p:cNvPr id="29734" name="Object 38"/>
          <p:cNvGraphicFramePr>
            <a:graphicFrameLocks noChangeAspect="1"/>
          </p:cNvGraphicFramePr>
          <p:nvPr>
            <p:extLst/>
          </p:nvPr>
        </p:nvGraphicFramePr>
        <p:xfrm>
          <a:off x="6059488" y="2828204"/>
          <a:ext cx="419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64" name="Equation" r:id="rId11" imgW="419040" imgH="406080" progId="Equation.3">
                  <p:embed/>
                </p:oleObj>
              </mc:Choice>
              <mc:Fallback>
                <p:oleObj name="Equation" r:id="rId11" imgW="419040" imgH="406080" progId="Equation.3">
                  <p:embed/>
                  <p:pic>
                    <p:nvPicPr>
                      <p:cNvPr id="2973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9488" y="2828204"/>
                        <a:ext cx="419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35" name="Object 39"/>
          <p:cNvGraphicFramePr>
            <a:graphicFrameLocks noChangeAspect="1"/>
          </p:cNvGraphicFramePr>
          <p:nvPr>
            <p:extLst/>
          </p:nvPr>
        </p:nvGraphicFramePr>
        <p:xfrm>
          <a:off x="6438900" y="2853604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65" name="Equation" r:id="rId13" imgW="495000" imgH="317160" progId="Equation.3">
                  <p:embed/>
                </p:oleObj>
              </mc:Choice>
              <mc:Fallback>
                <p:oleObj name="Equation" r:id="rId13" imgW="495000" imgH="317160" progId="Equation.3">
                  <p:embed/>
                  <p:pic>
                    <p:nvPicPr>
                      <p:cNvPr id="2973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900" y="2853604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2" name="Line 16"/>
          <p:cNvSpPr>
            <a:spLocks noChangeShapeType="1"/>
          </p:cNvSpPr>
          <p:nvPr/>
        </p:nvSpPr>
        <p:spPr bwMode="auto">
          <a:xfrm>
            <a:off x="4221163" y="2290043"/>
            <a:ext cx="2468562" cy="1462087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pSp>
        <p:nvGrpSpPr>
          <p:cNvPr id="29775" name="Group 79"/>
          <p:cNvGrpSpPr>
            <a:grpSpLocks/>
          </p:cNvGrpSpPr>
          <p:nvPr/>
        </p:nvGrpSpPr>
        <p:grpSpPr bwMode="auto">
          <a:xfrm>
            <a:off x="3611564" y="2290043"/>
            <a:ext cx="4313237" cy="2651125"/>
            <a:chOff x="1315" y="2045"/>
            <a:chExt cx="2717" cy="1670"/>
          </a:xfrm>
        </p:grpSpPr>
        <p:sp>
          <p:nvSpPr>
            <p:cNvPr id="29715" name="Line 19"/>
            <p:cNvSpPr>
              <a:spLocks noChangeShapeType="1"/>
            </p:cNvSpPr>
            <p:nvPr/>
          </p:nvSpPr>
          <p:spPr bwMode="auto">
            <a:xfrm flipV="1">
              <a:off x="2736" y="2851"/>
              <a:ext cx="0" cy="57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29716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2460" y="3435"/>
            <a:ext cx="704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66" name="Equation" r:id="rId15" imgW="1117440" imgH="444240" progId="Equation.3">
                    <p:embed/>
                  </p:oleObj>
                </mc:Choice>
                <mc:Fallback>
                  <p:oleObj name="Equation" r:id="rId15" imgW="1117440" imgH="444240" progId="Equation.3">
                    <p:embed/>
                    <p:pic>
                      <p:nvPicPr>
                        <p:cNvPr id="29716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60" y="3435"/>
                          <a:ext cx="704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09" name="Line 13"/>
            <p:cNvSpPr>
              <a:spLocks noChangeShapeType="1"/>
            </p:cNvSpPr>
            <p:nvPr/>
          </p:nvSpPr>
          <p:spPr bwMode="auto">
            <a:xfrm>
              <a:off x="1526" y="3426"/>
              <a:ext cx="247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29710" name="Line 14"/>
            <p:cNvSpPr>
              <a:spLocks noChangeShapeType="1"/>
            </p:cNvSpPr>
            <p:nvPr/>
          </p:nvSpPr>
          <p:spPr bwMode="auto">
            <a:xfrm flipV="1">
              <a:off x="1526" y="2045"/>
              <a:ext cx="0" cy="1381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29711" name="Freeform 15"/>
            <p:cNvSpPr>
              <a:spLocks/>
            </p:cNvSpPr>
            <p:nvPr/>
          </p:nvSpPr>
          <p:spPr bwMode="auto">
            <a:xfrm>
              <a:off x="1757" y="2218"/>
              <a:ext cx="1151" cy="920"/>
            </a:xfrm>
            <a:custGeom>
              <a:avLst/>
              <a:gdLst>
                <a:gd name="T0" fmla="*/ 0 w 960"/>
                <a:gd name="T1" fmla="*/ 0 h 768"/>
                <a:gd name="T2" fmla="*/ 336 w 960"/>
                <a:gd name="T3" fmla="*/ 96 h 768"/>
                <a:gd name="T4" fmla="*/ 768 w 960"/>
                <a:gd name="T5" fmla="*/ 480 h 768"/>
                <a:gd name="T6" fmla="*/ 960 w 960"/>
                <a:gd name="T7" fmla="*/ 768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0" h="768">
                  <a:moveTo>
                    <a:pt x="0" y="0"/>
                  </a:moveTo>
                  <a:cubicBezTo>
                    <a:pt x="104" y="8"/>
                    <a:pt x="208" y="16"/>
                    <a:pt x="336" y="96"/>
                  </a:cubicBezTo>
                  <a:cubicBezTo>
                    <a:pt x="464" y="176"/>
                    <a:pt x="664" y="368"/>
                    <a:pt x="768" y="480"/>
                  </a:cubicBezTo>
                  <a:cubicBezTo>
                    <a:pt x="872" y="592"/>
                    <a:pt x="928" y="720"/>
                    <a:pt x="960" y="768"/>
                  </a:cubicBezTo>
                </a:path>
              </a:pathLst>
            </a:custGeom>
            <a:noFill/>
            <a:ln w="19050" cmpd="sng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29713" name="Line 17"/>
            <p:cNvSpPr>
              <a:spLocks noChangeShapeType="1"/>
            </p:cNvSpPr>
            <p:nvPr/>
          </p:nvSpPr>
          <p:spPr bwMode="auto">
            <a:xfrm>
              <a:off x="2160" y="2333"/>
              <a:ext cx="0" cy="1093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graphicFrame>
          <p:nvGraphicFramePr>
            <p:cNvPr id="29714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2081" y="3416"/>
            <a:ext cx="216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67" name="Equation" r:id="rId17" imgW="342720" imgH="444240" progId="Equation.3">
                    <p:embed/>
                  </p:oleObj>
                </mc:Choice>
                <mc:Fallback>
                  <p:oleObj name="Equation" r:id="rId17" imgW="342720" imgH="444240" progId="Equation.3">
                    <p:embed/>
                    <p:pic>
                      <p:nvPicPr>
                        <p:cNvPr id="29714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81" y="3416"/>
                          <a:ext cx="216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19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3888" y="3496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68" name="Equation" r:id="rId19" imgW="228600" imgH="241200" progId="Equation.3">
                    <p:embed/>
                  </p:oleObj>
                </mc:Choice>
                <mc:Fallback>
                  <p:oleObj name="Equation" r:id="rId19" imgW="228600" imgH="241200" progId="Equation.3">
                    <p:embed/>
                    <p:pic>
                      <p:nvPicPr>
                        <p:cNvPr id="29719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3496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20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1315" y="2056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69" name="Equation" r:id="rId21" imgW="241200" imgH="317160" progId="Equation.3">
                    <p:embed/>
                  </p:oleObj>
                </mc:Choice>
                <mc:Fallback>
                  <p:oleObj name="Equation" r:id="rId21" imgW="241200" imgH="317160" progId="Equation.3">
                    <p:embed/>
                    <p:pic>
                      <p:nvPicPr>
                        <p:cNvPr id="2972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15" y="2056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21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1392" y="3456"/>
            <a:ext cx="190" cy="1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70" name="Equation" r:id="rId23" imgW="304560" imgH="317160" progId="Equation.3">
                    <p:embed/>
                  </p:oleObj>
                </mc:Choice>
                <mc:Fallback>
                  <p:oleObj name="Equation" r:id="rId23" imgW="304560" imgH="317160" progId="Equation.3">
                    <p:embed/>
                    <p:pic>
                      <p:nvPicPr>
                        <p:cNvPr id="29721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3456"/>
                          <a:ext cx="190" cy="1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25" name="Line 29"/>
          <p:cNvSpPr>
            <a:spLocks noChangeShapeType="1"/>
          </p:cNvSpPr>
          <p:nvPr/>
        </p:nvSpPr>
        <p:spPr bwMode="auto">
          <a:xfrm>
            <a:off x="4953001" y="2747242"/>
            <a:ext cx="2468563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29726" name="Line 30"/>
          <p:cNvSpPr>
            <a:spLocks noChangeShapeType="1"/>
          </p:cNvSpPr>
          <p:nvPr/>
        </p:nvSpPr>
        <p:spPr bwMode="auto">
          <a:xfrm>
            <a:off x="5867401" y="3601317"/>
            <a:ext cx="1554163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aphicFrame>
        <p:nvGraphicFramePr>
          <p:cNvPr id="29728" name="Object 32"/>
          <p:cNvGraphicFramePr>
            <a:graphicFrameLocks noChangeAspect="1"/>
          </p:cNvGraphicFramePr>
          <p:nvPr>
            <p:extLst/>
          </p:nvPr>
        </p:nvGraphicFramePr>
        <p:xfrm>
          <a:off x="7300913" y="2869479"/>
          <a:ext cx="457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71" name="Equation" r:id="rId25" imgW="457200" imgH="393480" progId="Equation.3">
                  <p:embed/>
                </p:oleObj>
              </mc:Choice>
              <mc:Fallback>
                <p:oleObj name="Equation" r:id="rId25" imgW="457200" imgH="393480" progId="Equation.3">
                  <p:embed/>
                  <p:pic>
                    <p:nvPicPr>
                      <p:cNvPr id="2972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0913" y="2869479"/>
                        <a:ext cx="457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29" name="Object 33"/>
          <p:cNvGraphicFramePr>
            <a:graphicFrameLocks noChangeAspect="1"/>
          </p:cNvGraphicFramePr>
          <p:nvPr>
            <p:extLst/>
          </p:nvPr>
        </p:nvGraphicFramePr>
        <p:xfrm>
          <a:off x="7734300" y="2853604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872" name="Equation" r:id="rId27" imgW="495000" imgH="317160" progId="Equation.3">
                  <p:embed/>
                </p:oleObj>
              </mc:Choice>
              <mc:Fallback>
                <p:oleObj name="Equation" r:id="rId27" imgW="495000" imgH="317160" progId="Equation.3">
                  <p:embed/>
                  <p:pic>
                    <p:nvPicPr>
                      <p:cNvPr id="2972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300" y="2853604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30" name="Line 34"/>
          <p:cNvSpPr>
            <a:spLocks noChangeShapeType="1"/>
          </p:cNvSpPr>
          <p:nvPr/>
        </p:nvSpPr>
        <p:spPr bwMode="auto">
          <a:xfrm>
            <a:off x="7239000" y="2747243"/>
            <a:ext cx="0" cy="854075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29731" name="Line 35"/>
          <p:cNvSpPr>
            <a:spLocks noChangeShapeType="1"/>
          </p:cNvSpPr>
          <p:nvPr/>
        </p:nvSpPr>
        <p:spPr bwMode="auto">
          <a:xfrm flipV="1">
            <a:off x="5865813" y="2747243"/>
            <a:ext cx="0" cy="854075"/>
          </a:xfrm>
          <a:prstGeom prst="line">
            <a:avLst/>
          </a:prstGeom>
          <a:noFill/>
          <a:ln w="19050">
            <a:solidFill>
              <a:schemeClr val="accent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29732" name="Line 36"/>
          <p:cNvSpPr>
            <a:spLocks noChangeShapeType="1"/>
          </p:cNvSpPr>
          <p:nvPr/>
        </p:nvSpPr>
        <p:spPr bwMode="auto">
          <a:xfrm>
            <a:off x="5897564" y="3234604"/>
            <a:ext cx="1036637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29733" name="Line 37"/>
          <p:cNvSpPr>
            <a:spLocks noChangeShapeType="1"/>
          </p:cNvSpPr>
          <p:nvPr/>
        </p:nvSpPr>
        <p:spPr bwMode="auto">
          <a:xfrm>
            <a:off x="6019800" y="2747242"/>
            <a:ext cx="0" cy="487362"/>
          </a:xfrm>
          <a:prstGeom prst="line">
            <a:avLst/>
          </a:prstGeom>
          <a:noFill/>
          <a:ln w="19050">
            <a:solidFill>
              <a:srgbClr val="00FF99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29736" name="Line 40"/>
          <p:cNvSpPr>
            <a:spLocks noChangeShapeType="1"/>
          </p:cNvSpPr>
          <p:nvPr/>
        </p:nvSpPr>
        <p:spPr bwMode="auto">
          <a:xfrm>
            <a:off x="6689725" y="3234605"/>
            <a:ext cx="0" cy="366713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pSp>
        <p:nvGrpSpPr>
          <p:cNvPr id="29761" name="Group 65"/>
          <p:cNvGrpSpPr>
            <a:grpSpLocks/>
          </p:cNvGrpSpPr>
          <p:nvPr/>
        </p:nvGrpSpPr>
        <p:grpSpPr bwMode="auto">
          <a:xfrm>
            <a:off x="5653089" y="1772517"/>
            <a:ext cx="1951037" cy="1644650"/>
            <a:chOff x="2601" y="1719"/>
            <a:chExt cx="1229" cy="1036"/>
          </a:xfrm>
        </p:grpSpPr>
        <p:graphicFrame>
          <p:nvGraphicFramePr>
            <p:cNvPr id="29738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3440" y="1773"/>
            <a:ext cx="304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73" name="公式" r:id="rId29" imgW="241200" imgH="177480" progId="Equation.3">
                    <p:embed/>
                  </p:oleObj>
                </mc:Choice>
                <mc:Fallback>
                  <p:oleObj name="公式" r:id="rId29" imgW="241200" imgH="177480" progId="Equation.3">
                    <p:embed/>
                    <p:pic>
                      <p:nvPicPr>
                        <p:cNvPr id="29738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40" y="1773"/>
                          <a:ext cx="304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737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2711" y="1760"/>
            <a:ext cx="735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0874" name="Equation" r:id="rId31" imgW="1168200" imgH="406080" progId="Equation.3">
                    <p:embed/>
                  </p:oleObj>
                </mc:Choice>
                <mc:Fallback>
                  <p:oleObj name="Equation" r:id="rId31" imgW="1168200" imgH="406080" progId="Equation.3">
                    <p:embed/>
                    <p:pic>
                      <p:nvPicPr>
                        <p:cNvPr id="29737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1" y="1760"/>
                          <a:ext cx="735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40" name="Oval 44"/>
            <p:cNvSpPr>
              <a:spLocks noChangeArrowheads="1"/>
            </p:cNvSpPr>
            <p:nvPr/>
          </p:nvSpPr>
          <p:spPr bwMode="auto">
            <a:xfrm>
              <a:off x="2601" y="1719"/>
              <a:ext cx="1229" cy="345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  <p:sp>
          <p:nvSpPr>
            <p:cNvPr id="29741" name="Freeform 45"/>
            <p:cNvSpPr>
              <a:spLocks/>
            </p:cNvSpPr>
            <p:nvPr/>
          </p:nvSpPr>
          <p:spPr bwMode="auto">
            <a:xfrm>
              <a:off x="3292" y="2064"/>
              <a:ext cx="229" cy="691"/>
            </a:xfrm>
            <a:custGeom>
              <a:avLst/>
              <a:gdLst>
                <a:gd name="T0" fmla="*/ 0 w 240"/>
                <a:gd name="T1" fmla="*/ 864 h 864"/>
                <a:gd name="T2" fmla="*/ 192 w 240"/>
                <a:gd name="T3" fmla="*/ 720 h 864"/>
                <a:gd name="T4" fmla="*/ 240 w 240"/>
                <a:gd name="T5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0" h="864">
                  <a:moveTo>
                    <a:pt x="0" y="864"/>
                  </a:moveTo>
                  <a:cubicBezTo>
                    <a:pt x="76" y="864"/>
                    <a:pt x="152" y="864"/>
                    <a:pt x="192" y="720"/>
                  </a:cubicBezTo>
                  <a:cubicBezTo>
                    <a:pt x="232" y="576"/>
                    <a:pt x="232" y="120"/>
                    <a:pt x="240" y="0"/>
                  </a:cubicBezTo>
                </a:path>
              </a:pathLst>
            </a:custGeom>
            <a:noFill/>
            <a:ln w="12700" cmpd="sng">
              <a:solidFill>
                <a:schemeClr val="accent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endParaRPr>
            </a:p>
          </p:txBody>
        </p:sp>
      </p:grp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713992" y="5229200"/>
            <a:ext cx="10566584" cy="57606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作业 习题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3.1: 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1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4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5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</a:t>
            </a:r>
            <a:r>
              <a:rPr kumimoji="0" lang="en-US" altLang="zh-C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7(1)(3)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8(1)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11.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957971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9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233374" y="274173"/>
            <a:ext cx="3595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smtClean="0">
                <a:solidFill>
                  <a:srgbClr val="C00000"/>
                </a:solidFill>
              </a:rPr>
              <a:t>3.1.2  </a:t>
            </a:r>
            <a:r>
              <a:rPr lang="zh-CN" altLang="en-US" dirty="0" smtClean="0">
                <a:solidFill>
                  <a:srgbClr val="C00000"/>
                </a:solidFill>
              </a:rPr>
              <a:t>导数与微分</a:t>
            </a:r>
            <a:r>
              <a:rPr lang="zh-CN" altLang="en-US" dirty="0">
                <a:solidFill>
                  <a:srgbClr val="C00000"/>
                </a:solidFill>
              </a:rPr>
              <a:t>法则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3839765"/>
            <a:ext cx="972000" cy="382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1549" y="3514012"/>
            <a:ext cx="7512751" cy="9231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7423" y="4512525"/>
            <a:ext cx="8181001" cy="8262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061" y="5441289"/>
            <a:ext cx="2976750" cy="734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749" y="849699"/>
            <a:ext cx="9173251" cy="258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314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722" y="3177074"/>
            <a:ext cx="5715001" cy="68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431" y="3989445"/>
            <a:ext cx="6840001" cy="447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5612" y="4581128"/>
            <a:ext cx="6502501" cy="589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9454" y="5402768"/>
            <a:ext cx="3420000" cy="391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424" y="344826"/>
            <a:ext cx="10170001" cy="26293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6360" y="3113048"/>
            <a:ext cx="2857500" cy="74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0557" y="3970787"/>
            <a:ext cx="2295000" cy="53833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4488" y="4603794"/>
            <a:ext cx="2137500" cy="5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12618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642" y="2924944"/>
            <a:ext cx="652500" cy="385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215" y="2915391"/>
            <a:ext cx="32850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7343" y="3645024"/>
            <a:ext cx="6345001" cy="782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7150" y="2977724"/>
            <a:ext cx="1980000" cy="4136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16" y="4581128"/>
            <a:ext cx="10462501" cy="95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9642" y="483491"/>
            <a:ext cx="10192501" cy="214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5306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27" descr="D:\数学家\NEWTON.BMP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1" y="1777008"/>
            <a:ext cx="923925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28" descr="D:\数学家\LEIBNIZ.BMP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172" y="3145332"/>
            <a:ext cx="960437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1031"/>
          <p:cNvSpPr txBox="1">
            <a:spLocks noChangeArrowheads="1"/>
          </p:cNvSpPr>
          <p:nvPr/>
        </p:nvSpPr>
        <p:spPr bwMode="auto">
          <a:xfrm>
            <a:off x="2063553" y="1628801"/>
            <a:ext cx="32162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微积分学的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创始人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</a:p>
        </p:txBody>
      </p:sp>
      <p:sp>
        <p:nvSpPr>
          <p:cNvPr id="5" name="Text Box 1034"/>
          <p:cNvSpPr txBox="1">
            <a:spLocks noChangeArrowheads="1"/>
          </p:cNvSpPr>
          <p:nvPr/>
        </p:nvSpPr>
        <p:spPr bwMode="auto">
          <a:xfrm>
            <a:off x="2678113" y="3366344"/>
            <a:ext cx="32242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德国数学家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Leibniz </a:t>
            </a:r>
          </a:p>
        </p:txBody>
      </p:sp>
      <p:sp>
        <p:nvSpPr>
          <p:cNvPr id="6" name="Text Box 1032"/>
          <p:cNvSpPr txBox="1">
            <a:spLocks noChangeArrowheads="1"/>
          </p:cNvSpPr>
          <p:nvPr/>
        </p:nvSpPr>
        <p:spPr bwMode="auto">
          <a:xfrm>
            <a:off x="2063552" y="836712"/>
            <a:ext cx="83529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导数思想由法国数学家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Fermat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在研究极值问题中提出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7" name="Text Box 1048"/>
          <p:cNvSpPr txBox="1">
            <a:spLocks noChangeArrowheads="1"/>
          </p:cNvSpPr>
          <p:nvPr/>
        </p:nvSpPr>
        <p:spPr bwMode="auto">
          <a:xfrm>
            <a:off x="2678114" y="2324696"/>
            <a:ext cx="3176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英国数学家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Newton</a:t>
            </a:r>
          </a:p>
        </p:txBody>
      </p:sp>
      <p:grpSp>
        <p:nvGrpSpPr>
          <p:cNvPr id="8" name="Group 1063"/>
          <p:cNvGrpSpPr>
            <a:grpSpLocks/>
          </p:cNvGrpSpPr>
          <p:nvPr/>
        </p:nvGrpSpPr>
        <p:grpSpPr bwMode="auto">
          <a:xfrm>
            <a:off x="6168008" y="3069133"/>
            <a:ext cx="990600" cy="1223963"/>
            <a:chOff x="3648" y="2016"/>
            <a:chExt cx="624" cy="771"/>
          </a:xfrm>
        </p:grpSpPr>
        <p:sp>
          <p:nvSpPr>
            <p:cNvPr id="9" name="Freeform 1057"/>
            <p:cNvSpPr>
              <a:spLocks/>
            </p:cNvSpPr>
            <p:nvPr/>
          </p:nvSpPr>
          <p:spPr bwMode="auto">
            <a:xfrm>
              <a:off x="3648" y="2016"/>
              <a:ext cx="48" cy="771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0099FF"/>
                </a:gs>
                <a:gs pos="100000">
                  <a:srgbClr val="0066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Freeform 1058"/>
            <p:cNvSpPr>
              <a:spLocks/>
            </p:cNvSpPr>
            <p:nvPr/>
          </p:nvSpPr>
          <p:spPr bwMode="auto">
            <a:xfrm flipH="1" flipV="1">
              <a:off x="4224" y="2016"/>
              <a:ext cx="48" cy="771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0099FF"/>
                </a:gs>
                <a:gs pos="100000">
                  <a:srgbClr val="0066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1" name="Group 1062"/>
            <p:cNvGrpSpPr>
              <a:grpSpLocks/>
            </p:cNvGrpSpPr>
            <p:nvPr/>
          </p:nvGrpSpPr>
          <p:grpSpPr bwMode="auto">
            <a:xfrm>
              <a:off x="3648" y="2016"/>
              <a:ext cx="621" cy="768"/>
              <a:chOff x="3648" y="2016"/>
              <a:chExt cx="576" cy="768"/>
            </a:xfrm>
          </p:grpSpPr>
          <p:sp>
            <p:nvSpPr>
              <p:cNvPr id="12" name="Freeform 1056"/>
              <p:cNvSpPr>
                <a:spLocks/>
              </p:cNvSpPr>
              <p:nvPr/>
            </p:nvSpPr>
            <p:spPr bwMode="auto">
              <a:xfrm>
                <a:off x="3648" y="2016"/>
                <a:ext cx="576" cy="48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Freeform 1059"/>
              <p:cNvSpPr>
                <a:spLocks/>
              </p:cNvSpPr>
              <p:nvPr/>
            </p:nvSpPr>
            <p:spPr bwMode="auto">
              <a:xfrm flipV="1">
                <a:off x="3648" y="2736"/>
                <a:ext cx="576" cy="48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4" name="Group 1064"/>
          <p:cNvGrpSpPr>
            <a:grpSpLocks/>
          </p:cNvGrpSpPr>
          <p:nvPr/>
        </p:nvGrpSpPr>
        <p:grpSpPr bwMode="auto">
          <a:xfrm>
            <a:off x="6172200" y="1700809"/>
            <a:ext cx="990600" cy="1223963"/>
            <a:chOff x="3648" y="2016"/>
            <a:chExt cx="624" cy="771"/>
          </a:xfrm>
        </p:grpSpPr>
        <p:sp>
          <p:nvSpPr>
            <p:cNvPr id="15" name="Freeform 1065"/>
            <p:cNvSpPr>
              <a:spLocks/>
            </p:cNvSpPr>
            <p:nvPr/>
          </p:nvSpPr>
          <p:spPr bwMode="auto">
            <a:xfrm>
              <a:off x="3648" y="2016"/>
              <a:ext cx="48" cy="771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0099FF"/>
                </a:gs>
                <a:gs pos="100000">
                  <a:srgbClr val="0066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Freeform 1066"/>
            <p:cNvSpPr>
              <a:spLocks/>
            </p:cNvSpPr>
            <p:nvPr/>
          </p:nvSpPr>
          <p:spPr bwMode="auto">
            <a:xfrm flipH="1" flipV="1">
              <a:off x="4224" y="2016"/>
              <a:ext cx="48" cy="771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0099FF"/>
                </a:gs>
                <a:gs pos="100000">
                  <a:srgbClr val="0066FF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7" name="Group 1067"/>
            <p:cNvGrpSpPr>
              <a:grpSpLocks/>
            </p:cNvGrpSpPr>
            <p:nvPr/>
          </p:nvGrpSpPr>
          <p:grpSpPr bwMode="auto">
            <a:xfrm>
              <a:off x="3648" y="2016"/>
              <a:ext cx="621" cy="768"/>
              <a:chOff x="3648" y="2016"/>
              <a:chExt cx="576" cy="768"/>
            </a:xfrm>
          </p:grpSpPr>
          <p:sp>
            <p:nvSpPr>
              <p:cNvPr id="18" name="Freeform 1068"/>
              <p:cNvSpPr>
                <a:spLocks/>
              </p:cNvSpPr>
              <p:nvPr/>
            </p:nvSpPr>
            <p:spPr bwMode="auto">
              <a:xfrm>
                <a:off x="3648" y="2016"/>
                <a:ext cx="576" cy="48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9" name="Freeform 1069"/>
              <p:cNvSpPr>
                <a:spLocks/>
              </p:cNvSpPr>
              <p:nvPr/>
            </p:nvSpPr>
            <p:spPr bwMode="auto">
              <a:xfrm flipV="1">
                <a:off x="3648" y="2736"/>
                <a:ext cx="576" cy="48"/>
              </a:xfrm>
              <a:custGeom>
                <a:avLst/>
                <a:gdLst>
                  <a:gd name="T0" fmla="*/ 0 w 2304"/>
                  <a:gd name="T1" fmla="*/ 0 h 192"/>
                  <a:gd name="T2" fmla="*/ 192 w 2304"/>
                  <a:gd name="T3" fmla="*/ 192 h 192"/>
                  <a:gd name="T4" fmla="*/ 2112 w 2304"/>
                  <a:gd name="T5" fmla="*/ 192 h 192"/>
                  <a:gd name="T6" fmla="*/ 2304 w 2304"/>
                  <a:gd name="T7" fmla="*/ 0 h 192"/>
                  <a:gd name="T8" fmla="*/ 0 w 2304"/>
                  <a:gd name="T9" fmla="*/ 0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04" h="192">
                    <a:moveTo>
                      <a:pt x="0" y="0"/>
                    </a:moveTo>
                    <a:lnTo>
                      <a:pt x="192" y="192"/>
                    </a:lnTo>
                    <a:lnTo>
                      <a:pt x="2112" y="192"/>
                    </a:lnTo>
                    <a:lnTo>
                      <a:pt x="2304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0099FF"/>
                  </a:gs>
                  <a:gs pos="100000">
                    <a:srgbClr val="0066FF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sp>
        <p:nvSpPr>
          <p:cNvPr id="20" name="矩形 19"/>
          <p:cNvSpPr/>
          <p:nvPr/>
        </p:nvSpPr>
        <p:spPr>
          <a:xfrm>
            <a:off x="2009800" y="4347101"/>
            <a:ext cx="81906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创作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时间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上，牛顿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先于莱布尼茨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10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年；</a:t>
            </a: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/>
            </a:r>
            <a:b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</a:b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发表时间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上，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莱布尼茨早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于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牛顿 </a:t>
            </a: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3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年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.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1749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 advAuto="0"/>
      <p:bldP spid="6" grpId="0" build="p" autoUpdateAnimBg="0"/>
      <p:bldP spid="7" grpId="0" build="p" autoUpdateAnimBg="0" advAuto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89" y="836712"/>
            <a:ext cx="1372500" cy="34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865" y="404664"/>
            <a:ext cx="3870000" cy="117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689" y="1700808"/>
            <a:ext cx="6480001" cy="521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9425" y="1700808"/>
            <a:ext cx="3645000" cy="425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6897" y="2222141"/>
            <a:ext cx="4050000" cy="487333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257417" y="2261807"/>
            <a:ext cx="2052008" cy="447667"/>
            <a:chOff x="7257417" y="2261807"/>
            <a:chExt cx="2052008" cy="4476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57417" y="2261807"/>
              <a:ext cx="1687500" cy="4476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94425" y="2315640"/>
              <a:ext cx="315000" cy="340000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400" y="3068960"/>
            <a:ext cx="5301001" cy="436050"/>
          </a:xfrm>
          <a:prstGeom prst="rect">
            <a:avLst/>
          </a:prstGeom>
        </p:spPr>
      </p:pic>
      <p:sp>
        <p:nvSpPr>
          <p:cNvPr id="12" name="右箭头 11"/>
          <p:cNvSpPr/>
          <p:nvPr/>
        </p:nvSpPr>
        <p:spPr>
          <a:xfrm>
            <a:off x="6066484" y="3247252"/>
            <a:ext cx="360040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0537" y="2905591"/>
            <a:ext cx="5151376" cy="785966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0939" y="4005064"/>
            <a:ext cx="1642500" cy="40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96523" y="3656981"/>
            <a:ext cx="6660001" cy="9576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6067" y="4658248"/>
            <a:ext cx="10552501" cy="100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5449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075" y="476672"/>
            <a:ext cx="5467501" cy="504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115" y="1095649"/>
            <a:ext cx="4680001" cy="572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9711" y="990816"/>
            <a:ext cx="3802500" cy="78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3659" y="1169315"/>
            <a:ext cx="945000" cy="425000"/>
          </a:xfrm>
          <a:prstGeom prst="rect">
            <a:avLst/>
          </a:prstGeom>
        </p:spPr>
      </p:pic>
      <p:sp>
        <p:nvSpPr>
          <p:cNvPr id="10" name="Rectangle 107"/>
          <p:cNvSpPr>
            <a:spLocks noChangeArrowheads="1"/>
          </p:cNvSpPr>
          <p:nvPr/>
        </p:nvSpPr>
        <p:spPr bwMode="auto">
          <a:xfrm>
            <a:off x="8862392" y="2276872"/>
            <a:ext cx="762000" cy="32004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11" name="Text Box 87"/>
          <p:cNvSpPr txBox="1">
            <a:spLocks noChangeArrowheads="1"/>
          </p:cNvSpPr>
          <p:nvPr/>
        </p:nvSpPr>
        <p:spPr bwMode="auto">
          <a:xfrm>
            <a:off x="2063750" y="2564904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</p:txBody>
      </p:sp>
      <p:graphicFrame>
        <p:nvGraphicFramePr>
          <p:cNvPr id="12" name="Object 8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6633635"/>
              </p:ext>
            </p:extLst>
          </p:nvPr>
        </p:nvGraphicFramePr>
        <p:xfrm>
          <a:off x="3200400" y="2652216"/>
          <a:ext cx="4279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78" name="Equation" r:id="rId7" imgW="4279680" imgH="406080" progId="Equation.3">
                  <p:embed/>
                </p:oleObj>
              </mc:Choice>
              <mc:Fallback>
                <p:oleObj name="Equation" r:id="rId7" imgW="4279680" imgH="406080" progId="Equation.3">
                  <p:embed/>
                  <p:pic>
                    <p:nvPicPr>
                      <p:cNvPr id="22616" name="Object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2652216"/>
                        <a:ext cx="4279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7940115"/>
              </p:ext>
            </p:extLst>
          </p:nvPr>
        </p:nvGraphicFramePr>
        <p:xfrm>
          <a:off x="3403600" y="3203079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79" name="Equation" r:id="rId9" imgW="723600" imgH="927000" progId="Equation.3">
                  <p:embed/>
                </p:oleObj>
              </mc:Choice>
              <mc:Fallback>
                <p:oleObj name="Equation" r:id="rId9" imgW="723600" imgH="927000" progId="Equation.3">
                  <p:embed/>
                  <p:pic>
                    <p:nvPicPr>
                      <p:cNvPr id="22617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3600" y="3203079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9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961516"/>
              </p:ext>
            </p:extLst>
          </p:nvPr>
        </p:nvGraphicFramePr>
        <p:xfrm>
          <a:off x="3886200" y="4430216"/>
          <a:ext cx="3060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0" name="Equation" r:id="rId11" imgW="3060360" imgH="419040" progId="Equation.3">
                  <p:embed/>
                </p:oleObj>
              </mc:Choice>
              <mc:Fallback>
                <p:oleObj name="Equation" r:id="rId11" imgW="3060360" imgH="419040" progId="Equation.3">
                  <p:embed/>
                  <p:pic>
                    <p:nvPicPr>
                      <p:cNvPr id="22619" name="Object 9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430216"/>
                        <a:ext cx="3060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9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224157"/>
              </p:ext>
            </p:extLst>
          </p:nvPr>
        </p:nvGraphicFramePr>
        <p:xfrm>
          <a:off x="9152905" y="2414042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1" name="Equation" r:id="rId13" imgW="241200" imgH="317160" progId="Equation.3">
                  <p:embed/>
                </p:oleObj>
              </mc:Choice>
              <mc:Fallback>
                <p:oleObj name="Equation" r:id="rId13" imgW="241200" imgH="317160" progId="Equation.3">
                  <p:embed/>
                  <p:pic>
                    <p:nvPicPr>
                      <p:cNvPr id="22627" name="Object 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2905" y="2414042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Line 100"/>
          <p:cNvSpPr>
            <a:spLocks noChangeShapeType="1"/>
          </p:cNvSpPr>
          <p:nvPr/>
        </p:nvSpPr>
        <p:spPr bwMode="auto">
          <a:xfrm>
            <a:off x="9243392" y="2747417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7" name="Object 10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4307826"/>
              </p:ext>
            </p:extLst>
          </p:nvPr>
        </p:nvGraphicFramePr>
        <p:xfrm>
          <a:off x="9152905" y="3312567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2" name="Equation" r:id="rId15" imgW="228600" imgH="241200" progId="Equation.3">
                  <p:embed/>
                </p:oleObj>
              </mc:Choice>
              <mc:Fallback>
                <p:oleObj name="Equation" r:id="rId15" imgW="228600" imgH="241200" progId="Equation.3">
                  <p:embed/>
                  <p:pic>
                    <p:nvPicPr>
                      <p:cNvPr id="22629" name="Object 1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2905" y="3312567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Line 102"/>
          <p:cNvSpPr>
            <a:spLocks noChangeShapeType="1"/>
          </p:cNvSpPr>
          <p:nvPr/>
        </p:nvSpPr>
        <p:spPr bwMode="auto">
          <a:xfrm>
            <a:off x="9243392" y="3661817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19" name="Object 10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5615247"/>
              </p:ext>
            </p:extLst>
          </p:nvPr>
        </p:nvGraphicFramePr>
        <p:xfrm>
          <a:off x="9159255" y="4226967"/>
          <a:ext cx="2032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3" name="Equation" r:id="rId17" imgW="203040" imgH="241200" progId="Equation.3">
                  <p:embed/>
                </p:oleObj>
              </mc:Choice>
              <mc:Fallback>
                <p:oleObj name="Equation" r:id="rId17" imgW="203040" imgH="241200" progId="Equation.3">
                  <p:embed/>
                  <p:pic>
                    <p:nvPicPr>
                      <p:cNvPr id="22631" name="Object 1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9255" y="4226967"/>
                        <a:ext cx="2032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Line 104"/>
          <p:cNvSpPr>
            <a:spLocks noChangeShapeType="1"/>
          </p:cNvSpPr>
          <p:nvPr/>
        </p:nvSpPr>
        <p:spPr bwMode="auto">
          <a:xfrm>
            <a:off x="9243392" y="4500017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21" name="Object 10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14151"/>
              </p:ext>
            </p:extLst>
          </p:nvPr>
        </p:nvGraphicFramePr>
        <p:xfrm>
          <a:off x="9152905" y="5030242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4" name="Equation" r:id="rId19" imgW="228600" imgH="241200" progId="Equation.3">
                  <p:embed/>
                </p:oleObj>
              </mc:Choice>
              <mc:Fallback>
                <p:oleObj name="Equation" r:id="rId19" imgW="228600" imgH="241200" progId="Equation.3">
                  <p:embed/>
                  <p:pic>
                    <p:nvPicPr>
                      <p:cNvPr id="22633" name="Object 1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2905" y="5030242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1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603752"/>
              </p:ext>
            </p:extLst>
          </p:nvPr>
        </p:nvGraphicFramePr>
        <p:xfrm>
          <a:off x="4254500" y="3203079"/>
          <a:ext cx="622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5" name="Equation" r:id="rId21" imgW="622080" imgH="927000" progId="Equation.3">
                  <p:embed/>
                </p:oleObj>
              </mc:Choice>
              <mc:Fallback>
                <p:oleObj name="Equation" r:id="rId21" imgW="622080" imgH="927000" progId="Equation.3">
                  <p:embed/>
                  <p:pic>
                    <p:nvPicPr>
                      <p:cNvPr id="22642" name="Object 1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3203079"/>
                        <a:ext cx="622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0785"/>
              </p:ext>
            </p:extLst>
          </p:nvPr>
        </p:nvGraphicFramePr>
        <p:xfrm>
          <a:off x="4932363" y="3203079"/>
          <a:ext cx="622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6" name="Equation" r:id="rId23" imgW="622080" imgH="927000" progId="Equation.3">
                  <p:embed/>
                </p:oleObj>
              </mc:Choice>
              <mc:Fallback>
                <p:oleObj name="Equation" r:id="rId23" imgW="622080" imgH="927000" progId="Equation.3">
                  <p:embed/>
                  <p:pic>
                    <p:nvPicPr>
                      <p:cNvPr id="22643" name="Object 1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3203079"/>
                        <a:ext cx="622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9117380"/>
              </p:ext>
            </p:extLst>
          </p:nvPr>
        </p:nvGraphicFramePr>
        <p:xfrm>
          <a:off x="5643563" y="3203079"/>
          <a:ext cx="431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87" name="Equation" r:id="rId25" imgW="431640" imgH="927000" progId="Equation.3">
                  <p:embed/>
                </p:oleObj>
              </mc:Choice>
              <mc:Fallback>
                <p:oleObj name="Equation" r:id="rId25" imgW="431640" imgH="927000" progId="Equation.3">
                  <p:embed/>
                  <p:pic>
                    <p:nvPicPr>
                      <p:cNvPr id="22644" name="Object 1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63" y="3203079"/>
                        <a:ext cx="431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117"/>
          <p:cNvSpPr>
            <a:spLocks noChangeArrowheads="1"/>
          </p:cNvSpPr>
          <p:nvPr/>
        </p:nvSpPr>
        <p:spPr bwMode="auto">
          <a:xfrm>
            <a:off x="2063750" y="5157192"/>
            <a:ext cx="7543800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关键</a:t>
            </a:r>
            <a:r>
              <a:rPr lang="en-US" altLang="zh-CN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</a:rPr>
              <a:t>搞清复合函数结构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由外向内逐层求导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6" name="Rectangle 130"/>
          <p:cNvSpPr txBox="1">
            <a:spLocks noChangeArrowheads="1"/>
          </p:cNvSpPr>
          <p:nvPr/>
        </p:nvSpPr>
        <p:spPr>
          <a:xfrm>
            <a:off x="2063750" y="1916832"/>
            <a:ext cx="7239000" cy="5397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CN" altLang="en-US" sz="2400" b="1" dirty="0" smtClean="0">
                <a:solidFill>
                  <a:srgbClr val="C00000"/>
                </a:solidFill>
                <a:ea typeface="楷体_GB2312" pitchFamily="49" charset="-122"/>
              </a:rPr>
              <a:t>推广</a:t>
            </a:r>
            <a:r>
              <a:rPr kumimoji="0" lang="zh-CN" altLang="en-US" sz="2400" dirty="0" smtClean="0">
                <a:solidFill>
                  <a:srgbClr val="C00000"/>
                </a:solidFill>
                <a:ea typeface="楷体_GB2312" pitchFamily="49" charset="-122"/>
              </a:rPr>
              <a:t>：</a:t>
            </a:r>
            <a:r>
              <a:rPr kumimoji="0" lang="zh-CN" altLang="en-US" sz="2400" dirty="0" smtClean="0">
                <a:ea typeface="楷体_GB2312" pitchFamily="49" charset="-122"/>
              </a:rPr>
              <a:t>此法则可推广到多个中间变量的情形</a:t>
            </a:r>
            <a:r>
              <a:rPr kumimoji="0" lang="en-US" altLang="zh-CN" sz="2400" dirty="0" smtClean="0">
                <a:ea typeface="楷体_GB2312" pitchFamily="49" charset="-122"/>
              </a:rPr>
              <a:t>.</a:t>
            </a:r>
            <a:endParaRPr kumimoji="0" lang="en-US" altLang="zh-CN" sz="2400" dirty="0"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7600162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  <p:bldP spid="25" grpId="0" autoUpdateAnimBg="0"/>
      <p:bldP spid="2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158" y="2848031"/>
            <a:ext cx="5287501" cy="44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3527541"/>
            <a:ext cx="10530001" cy="1773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158" y="708896"/>
            <a:ext cx="10260001" cy="1864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8008" y="2848031"/>
            <a:ext cx="5287501" cy="4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7716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052736"/>
            <a:ext cx="5782501" cy="51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592" y="1684218"/>
            <a:ext cx="5535001" cy="470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416" y="2266305"/>
            <a:ext cx="9180001" cy="464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3592" y="2795992"/>
            <a:ext cx="7267501" cy="561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481" y="4221088"/>
            <a:ext cx="3982500" cy="44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3912" y="4032491"/>
            <a:ext cx="5040001" cy="895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702" y="4930174"/>
            <a:ext cx="7290001" cy="504333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3512" y="5475002"/>
            <a:ext cx="2790000" cy="884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93512" y="5475002"/>
            <a:ext cx="3847500" cy="94066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4062" y="429364"/>
            <a:ext cx="5220001" cy="515667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574" y="3423915"/>
            <a:ext cx="4860001" cy="71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018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980728"/>
            <a:ext cx="9000001" cy="827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555" y="2924944"/>
            <a:ext cx="6817501" cy="85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851" y="3826779"/>
            <a:ext cx="5737501" cy="85566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83" y="3162944"/>
            <a:ext cx="450000" cy="37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907" y="419728"/>
            <a:ext cx="4567500" cy="561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347" y="2146328"/>
            <a:ext cx="6007501" cy="57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141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124744"/>
            <a:ext cx="7920001" cy="731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2701395"/>
            <a:ext cx="5062501" cy="532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7632" y="3381917"/>
            <a:ext cx="5377501" cy="493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9576" y="4110013"/>
            <a:ext cx="427500" cy="419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7632" y="3988179"/>
            <a:ext cx="2857500" cy="663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424" y="4953423"/>
            <a:ext cx="1215000" cy="447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3592" y="4783422"/>
            <a:ext cx="5220001" cy="787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1424" y="508002"/>
            <a:ext cx="6210001" cy="57233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7724" y="2029829"/>
            <a:ext cx="4567500" cy="55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35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447928" y="445690"/>
            <a:ext cx="172354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对数求导法</a:t>
            </a:r>
            <a:endParaRPr lang="zh-CN" altLang="en-US" sz="2400" dirty="0">
              <a:solidFill>
                <a:srgbClr val="C0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367" y="2482930"/>
            <a:ext cx="922500" cy="481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3108025"/>
            <a:ext cx="4365000" cy="935000"/>
          </a:xfrm>
          <a:prstGeom prst="rect">
            <a:avLst/>
          </a:prstGeom>
        </p:spPr>
      </p:pic>
      <p:sp>
        <p:nvSpPr>
          <p:cNvPr id="8" name="右箭头 7"/>
          <p:cNvSpPr/>
          <p:nvPr/>
        </p:nvSpPr>
        <p:spPr>
          <a:xfrm>
            <a:off x="6023992" y="3555828"/>
            <a:ext cx="360040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056" y="3193072"/>
            <a:ext cx="4207500" cy="884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740" y="5007256"/>
            <a:ext cx="427500" cy="408000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1586424" y="4987422"/>
            <a:ext cx="4067592" cy="447667"/>
            <a:chOff x="1586424" y="4293096"/>
            <a:chExt cx="4067592" cy="44766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86424" y="4293096"/>
              <a:ext cx="3735000" cy="447667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39016" y="4355429"/>
              <a:ext cx="315000" cy="323000"/>
            </a:xfrm>
            <a:prstGeom prst="rect">
              <a:avLst/>
            </a:prstGeom>
          </p:spPr>
        </p:pic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1871" y="4739240"/>
            <a:ext cx="2137500" cy="850000"/>
          </a:xfrm>
          <a:prstGeom prst="rect">
            <a:avLst/>
          </a:prstGeom>
        </p:spPr>
      </p:pic>
      <p:sp>
        <p:nvSpPr>
          <p:cNvPr id="15" name="右箭头 14"/>
          <p:cNvSpPr/>
          <p:nvPr/>
        </p:nvSpPr>
        <p:spPr>
          <a:xfrm>
            <a:off x="8034632" y="5108081"/>
            <a:ext cx="360040" cy="1440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8688" y="4925089"/>
            <a:ext cx="2767500" cy="510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39616" y="5586135"/>
            <a:ext cx="6345001" cy="680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011" y="984095"/>
            <a:ext cx="5265001" cy="804667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6423" y="1761502"/>
            <a:ext cx="9090001" cy="57800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02765" y="2331313"/>
            <a:ext cx="5872501" cy="74233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5535" y="4111232"/>
            <a:ext cx="5265001" cy="62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97063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609600"/>
            <a:ext cx="1143000" cy="53975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5937250" y="533401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057400" y="19192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>
            <p:extLst/>
          </p:nvPr>
        </p:nvGraphicFramePr>
        <p:xfrm>
          <a:off x="2846388" y="304800"/>
          <a:ext cx="3173412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2" name="公式" r:id="rId4" imgW="1269720" imgH="457200" progId="Equation.3">
                  <p:embed/>
                </p:oleObj>
              </mc:Choice>
              <mc:Fallback>
                <p:oleObj name="公式" r:id="rId4" imgW="1269720" imgH="457200" progId="Equation.3">
                  <p:embed/>
                  <p:pic>
                    <p:nvPicPr>
                      <p:cNvPr id="256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304800"/>
                        <a:ext cx="3173412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5"/>
          <p:cNvGraphicFramePr>
            <a:graphicFrameLocks noChangeAspect="1"/>
          </p:cNvGraphicFramePr>
          <p:nvPr>
            <p:extLst/>
          </p:nvPr>
        </p:nvGraphicFramePr>
        <p:xfrm>
          <a:off x="6440489" y="595314"/>
          <a:ext cx="604837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3" name="公式" r:id="rId6" imgW="228600" imgH="203040" progId="Equation.3">
                  <p:embed/>
                </p:oleObj>
              </mc:Choice>
              <mc:Fallback>
                <p:oleObj name="公式" r:id="rId6" imgW="228600" imgH="203040" progId="Equation.3">
                  <p:embed/>
                  <p:pic>
                    <p:nvPicPr>
                      <p:cNvPr id="256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0489" y="595314"/>
                        <a:ext cx="604837" cy="534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>
            <p:extLst/>
          </p:nvPr>
        </p:nvGraphicFramePr>
        <p:xfrm>
          <a:off x="2720976" y="1519238"/>
          <a:ext cx="3363913" cy="1141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4" name="Equation" r:id="rId8" imgW="1346040" imgH="457200" progId="Equation.3">
                  <p:embed/>
                </p:oleObj>
              </mc:Choice>
              <mc:Fallback>
                <p:oleObj name="Equation" r:id="rId8" imgW="1346040" imgH="457200" progId="Equation.3">
                  <p:embed/>
                  <p:pic>
                    <p:nvPicPr>
                      <p:cNvPr id="256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6" y="1519238"/>
                        <a:ext cx="3363913" cy="1141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8" name="Object 8"/>
          <p:cNvGraphicFramePr>
            <a:graphicFrameLocks noChangeAspect="1"/>
          </p:cNvGraphicFramePr>
          <p:nvPr>
            <p:extLst/>
          </p:nvPr>
        </p:nvGraphicFramePr>
        <p:xfrm>
          <a:off x="6089651" y="1765300"/>
          <a:ext cx="2062163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5" name="Equation" r:id="rId10" imgW="825480" imgH="253800" progId="Equation.3">
                  <p:embed/>
                </p:oleObj>
              </mc:Choice>
              <mc:Fallback>
                <p:oleObj name="Equation" r:id="rId10" imgW="825480" imgH="253800" progId="Equation.3">
                  <p:embed/>
                  <p:pic>
                    <p:nvPicPr>
                      <p:cNvPr id="256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9651" y="1765300"/>
                        <a:ext cx="2062163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0" name="Object 10"/>
          <p:cNvGraphicFramePr>
            <a:graphicFrameLocks noChangeAspect="1"/>
          </p:cNvGraphicFramePr>
          <p:nvPr>
            <p:extLst/>
          </p:nvPr>
        </p:nvGraphicFramePr>
        <p:xfrm>
          <a:off x="2687638" y="2936875"/>
          <a:ext cx="14271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6" name="公式" r:id="rId12" imgW="571320" imgH="203040" progId="Equation.3">
                  <p:embed/>
                </p:oleObj>
              </mc:Choice>
              <mc:Fallback>
                <p:oleObj name="公式" r:id="rId12" imgW="571320" imgH="203040" progId="Equation.3">
                  <p:embed/>
                  <p:pic>
                    <p:nvPicPr>
                      <p:cNvPr id="256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638" y="2936875"/>
                        <a:ext cx="142716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1"/>
          <p:cNvGraphicFramePr>
            <a:graphicFrameLocks noChangeAspect="1"/>
          </p:cNvGraphicFramePr>
          <p:nvPr>
            <p:extLst/>
          </p:nvPr>
        </p:nvGraphicFramePr>
        <p:xfrm>
          <a:off x="4032251" y="2674938"/>
          <a:ext cx="1776413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7" name="Equation" r:id="rId14" imgW="711000" imgH="444240" progId="Equation.3">
                  <p:embed/>
                </p:oleObj>
              </mc:Choice>
              <mc:Fallback>
                <p:oleObj name="Equation" r:id="rId14" imgW="711000" imgH="444240" progId="Equation.3">
                  <p:embed/>
                  <p:pic>
                    <p:nvPicPr>
                      <p:cNvPr id="256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1" y="2674938"/>
                        <a:ext cx="1776413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12"/>
          <p:cNvGraphicFramePr>
            <a:graphicFrameLocks noChangeAspect="1"/>
          </p:cNvGraphicFramePr>
          <p:nvPr>
            <p:extLst/>
          </p:nvPr>
        </p:nvGraphicFramePr>
        <p:xfrm>
          <a:off x="5784851" y="2936875"/>
          <a:ext cx="8874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8" name="公式" r:id="rId16" imgW="355320" imgH="203040" progId="Equation.3">
                  <p:embed/>
                </p:oleObj>
              </mc:Choice>
              <mc:Fallback>
                <p:oleObj name="公式" r:id="rId16" imgW="355320" imgH="203040" progId="Equation.3">
                  <p:embed/>
                  <p:pic>
                    <p:nvPicPr>
                      <p:cNvPr id="256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4851" y="2936875"/>
                        <a:ext cx="8874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3" name="Object 13"/>
          <p:cNvGraphicFramePr>
            <a:graphicFrameLocks noChangeAspect="1"/>
          </p:cNvGraphicFramePr>
          <p:nvPr>
            <p:extLst/>
          </p:nvPr>
        </p:nvGraphicFramePr>
        <p:xfrm>
          <a:off x="6699251" y="2676525"/>
          <a:ext cx="2062163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9" name="Equation" r:id="rId18" imgW="825480" imgH="444240" progId="Equation.3">
                  <p:embed/>
                </p:oleObj>
              </mc:Choice>
              <mc:Fallback>
                <p:oleObj name="Equation" r:id="rId18" imgW="825480" imgH="444240" progId="Equation.3">
                  <p:embed/>
                  <p:pic>
                    <p:nvPicPr>
                      <p:cNvPr id="256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1" y="2676525"/>
                        <a:ext cx="2062163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2057400" y="4046538"/>
            <a:ext cx="114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8.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2889250" y="40386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25618" name="Object 18"/>
          <p:cNvGraphicFramePr>
            <a:graphicFrameLocks noChangeAspect="1"/>
          </p:cNvGraphicFramePr>
          <p:nvPr>
            <p:extLst/>
          </p:nvPr>
        </p:nvGraphicFramePr>
        <p:xfrm>
          <a:off x="3352800" y="3870325"/>
          <a:ext cx="428625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0" name="Equation" r:id="rId20" imgW="1714320" imgH="291960" progId="Equation.3">
                  <p:embed/>
                </p:oleObj>
              </mc:Choice>
              <mc:Fallback>
                <p:oleObj name="Equation" r:id="rId20" imgW="1714320" imgH="291960" progId="Equation.3">
                  <p:embed/>
                  <p:pic>
                    <p:nvPicPr>
                      <p:cNvPr id="256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870325"/>
                        <a:ext cx="428625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9" name="Text Box 19"/>
          <p:cNvSpPr txBox="1">
            <a:spLocks noChangeArrowheads="1"/>
          </p:cNvSpPr>
          <p:nvPr/>
        </p:nvSpPr>
        <p:spPr bwMode="auto">
          <a:xfrm>
            <a:off x="2133600" y="490696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graphicFrame>
        <p:nvGraphicFramePr>
          <p:cNvPr id="25621" name="Object 21"/>
          <p:cNvGraphicFramePr>
            <a:graphicFrameLocks noChangeAspect="1"/>
          </p:cNvGraphicFramePr>
          <p:nvPr>
            <p:extLst/>
          </p:nvPr>
        </p:nvGraphicFramePr>
        <p:xfrm>
          <a:off x="2940050" y="4708525"/>
          <a:ext cx="1968500" cy="73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1" name="Equation" r:id="rId22" imgW="787320" imgH="291960" progId="Equation.3">
                  <p:embed/>
                </p:oleObj>
              </mc:Choice>
              <mc:Fallback>
                <p:oleObj name="Equation" r:id="rId22" imgW="787320" imgH="291960" progId="Equation.3">
                  <p:embed/>
                  <p:pic>
                    <p:nvPicPr>
                      <p:cNvPr id="2562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0050" y="4708525"/>
                        <a:ext cx="1968500" cy="73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27" name="Object 27"/>
          <p:cNvGraphicFramePr>
            <a:graphicFrameLocks noChangeAspect="1"/>
          </p:cNvGraphicFramePr>
          <p:nvPr>
            <p:extLst/>
          </p:nvPr>
        </p:nvGraphicFramePr>
        <p:xfrm>
          <a:off x="4876800" y="4708525"/>
          <a:ext cx="15557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2" name="Equation" r:id="rId24" imgW="622080" imgH="266400" progId="Equation.3">
                  <p:embed/>
                </p:oleObj>
              </mc:Choice>
              <mc:Fallback>
                <p:oleObj name="Equation" r:id="rId24" imgW="622080" imgH="266400" progId="Equation.3">
                  <p:embed/>
                  <p:pic>
                    <p:nvPicPr>
                      <p:cNvPr id="2562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4708525"/>
                        <a:ext cx="15557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1" name="Object 31"/>
          <p:cNvGraphicFramePr>
            <a:graphicFrameLocks noChangeAspect="1"/>
          </p:cNvGraphicFramePr>
          <p:nvPr>
            <p:extLst/>
          </p:nvPr>
        </p:nvGraphicFramePr>
        <p:xfrm>
          <a:off x="6464300" y="4792663"/>
          <a:ext cx="1079500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3" name="Equation" r:id="rId26" imgW="431640" imgH="253800" progId="Equation.3">
                  <p:embed/>
                </p:oleObj>
              </mc:Choice>
              <mc:Fallback>
                <p:oleObj name="Equation" r:id="rId26" imgW="431640" imgH="253800" progId="Equation.3">
                  <p:embed/>
                  <p:pic>
                    <p:nvPicPr>
                      <p:cNvPr id="2563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300" y="4792663"/>
                        <a:ext cx="1079500" cy="633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5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209011"/>
              </p:ext>
            </p:extLst>
          </p:nvPr>
        </p:nvGraphicFramePr>
        <p:xfrm>
          <a:off x="7524328" y="4722043"/>
          <a:ext cx="15557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4" name="Equation" r:id="rId28" imgW="622080" imgH="266400" progId="Equation.3">
                  <p:embed/>
                </p:oleObj>
              </mc:Choice>
              <mc:Fallback>
                <p:oleObj name="Equation" r:id="rId28" imgW="622080" imgH="266400" progId="Equation.3">
                  <p:embed/>
                  <p:pic>
                    <p:nvPicPr>
                      <p:cNvPr id="2563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4722043"/>
                        <a:ext cx="15557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45" name="Text Box 45"/>
          <p:cNvSpPr txBox="1">
            <a:spLocks noChangeArrowheads="1"/>
          </p:cNvSpPr>
          <p:nvPr/>
        </p:nvSpPr>
        <p:spPr bwMode="auto">
          <a:xfrm>
            <a:off x="7508875" y="40068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5646" name="Object 46"/>
          <p:cNvGraphicFramePr>
            <a:graphicFrameLocks noChangeAspect="1"/>
          </p:cNvGraphicFramePr>
          <p:nvPr>
            <p:extLst/>
          </p:nvPr>
        </p:nvGraphicFramePr>
        <p:xfrm>
          <a:off x="8029575" y="4114800"/>
          <a:ext cx="4762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5" name="Equation" r:id="rId30" imgW="190440" imgH="203040" progId="Equation.3">
                  <p:embed/>
                </p:oleObj>
              </mc:Choice>
              <mc:Fallback>
                <p:oleObj name="Equation" r:id="rId30" imgW="190440" imgH="203040" progId="Equation.3">
                  <p:embed/>
                  <p:pic>
                    <p:nvPicPr>
                      <p:cNvPr id="25646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9575" y="4114800"/>
                        <a:ext cx="4762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47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7989198"/>
              </p:ext>
            </p:extLst>
          </p:nvPr>
        </p:nvGraphicFramePr>
        <p:xfrm>
          <a:off x="9048328" y="4814118"/>
          <a:ext cx="12382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6" name="Equation" r:id="rId32" imgW="495000" imgH="228600" progId="Equation.3">
                  <p:embed/>
                </p:oleObj>
              </mc:Choice>
              <mc:Fallback>
                <p:oleObj name="Equation" r:id="rId32" imgW="495000" imgH="228600" progId="Equation.3">
                  <p:embed/>
                  <p:pic>
                    <p:nvPicPr>
                      <p:cNvPr id="25647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328" y="4814118"/>
                        <a:ext cx="12382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68" name="Text Box 68"/>
          <p:cNvSpPr txBox="1">
            <a:spLocks noChangeArrowheads="1"/>
          </p:cNvSpPr>
          <p:nvPr/>
        </p:nvSpPr>
        <p:spPr bwMode="auto">
          <a:xfrm>
            <a:off x="7924801" y="676276"/>
            <a:ext cx="2022475" cy="4667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先化简后求导</a:t>
            </a:r>
          </a:p>
        </p:txBody>
      </p:sp>
      <p:sp>
        <p:nvSpPr>
          <p:cNvPr id="25669" name="Oval 69"/>
          <p:cNvSpPr>
            <a:spLocks noChangeArrowheads="1"/>
          </p:cNvSpPr>
          <p:nvPr/>
        </p:nvSpPr>
        <p:spPr bwMode="auto">
          <a:xfrm>
            <a:off x="6934200" y="1676400"/>
            <a:ext cx="1524000" cy="838200"/>
          </a:xfrm>
          <a:prstGeom prst="ellipse">
            <a:avLst/>
          </a:prstGeom>
          <a:noFill/>
          <a:ln w="127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70" name="Oval 70"/>
          <p:cNvSpPr>
            <a:spLocks noChangeArrowheads="1"/>
          </p:cNvSpPr>
          <p:nvPr/>
        </p:nvSpPr>
        <p:spPr bwMode="auto">
          <a:xfrm>
            <a:off x="4800600" y="3276600"/>
            <a:ext cx="457200" cy="533400"/>
          </a:xfrm>
          <a:prstGeom prst="ellipse">
            <a:avLst/>
          </a:prstGeom>
          <a:noFill/>
          <a:ln w="127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71" name="Oval 71"/>
          <p:cNvSpPr>
            <a:spLocks noChangeArrowheads="1"/>
          </p:cNvSpPr>
          <p:nvPr/>
        </p:nvSpPr>
        <p:spPr bwMode="auto">
          <a:xfrm>
            <a:off x="5334000" y="4724400"/>
            <a:ext cx="457200" cy="457200"/>
          </a:xfrm>
          <a:prstGeom prst="ellipse">
            <a:avLst/>
          </a:prstGeom>
          <a:noFill/>
          <a:ln w="127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72" name="Oval 72"/>
          <p:cNvSpPr>
            <a:spLocks noChangeArrowheads="1"/>
          </p:cNvSpPr>
          <p:nvPr/>
        </p:nvSpPr>
        <p:spPr bwMode="auto">
          <a:xfrm>
            <a:off x="7981528" y="4737918"/>
            <a:ext cx="457200" cy="457200"/>
          </a:xfrm>
          <a:prstGeom prst="ellipse">
            <a:avLst/>
          </a:prstGeom>
          <a:noFill/>
          <a:ln w="127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293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5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6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5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5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5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5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 autoUpdateAnimBg="0"/>
      <p:bldP spid="25615" grpId="0" autoUpdateAnimBg="0"/>
      <p:bldP spid="25616" grpId="0" autoUpdateAnimBg="0"/>
      <p:bldP spid="25619" grpId="0" autoUpdateAnimBg="0"/>
      <p:bldP spid="25645" grpId="0" build="p" autoUpdateAnimBg="0" advAuto="0"/>
      <p:bldP spid="25668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fld id="{50F74E4B-E834-42B0-BDDD-C5CE9B520E02}" type="slidenum">
              <a:rPr lang="en-US" altLang="zh-CN" sz="1400">
                <a:solidFill>
                  <a:srgbClr val="000000"/>
                </a:solidFill>
              </a:rPr>
              <a:pPr eaLnBrk="1" hangingPunct="1">
                <a:defRPr/>
              </a:pPr>
              <a:t>48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70660" name="Text Box 2"/>
          <p:cNvSpPr txBox="1">
            <a:spLocks noChangeArrowheads="1"/>
          </p:cNvSpPr>
          <p:nvPr/>
        </p:nvSpPr>
        <p:spPr bwMode="auto">
          <a:xfrm>
            <a:off x="2355850" y="721272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23</a:t>
            </a:r>
            <a:endParaRPr lang="en-US" altLang="zh-CN" sz="2800" b="1" dirty="0">
              <a:solidFill>
                <a:srgbClr val="3333CC"/>
              </a:solidFill>
            </a:endParaRPr>
          </a:p>
        </p:txBody>
      </p:sp>
      <p:graphicFrame>
        <p:nvGraphicFramePr>
          <p:cNvPr id="70661" name="Object 3"/>
          <p:cNvGraphicFramePr>
            <a:graphicFrameLocks noChangeAspect="1"/>
          </p:cNvGraphicFramePr>
          <p:nvPr>
            <p:extLst/>
          </p:nvPr>
        </p:nvGraphicFramePr>
        <p:xfrm>
          <a:off x="3503613" y="692696"/>
          <a:ext cx="5054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6" name="公式" r:id="rId3" imgW="5054600" imgH="520700" progId="Equation.3">
                  <p:embed/>
                </p:oleObj>
              </mc:Choice>
              <mc:Fallback>
                <p:oleObj name="公式" r:id="rId3" imgW="5054600" imgH="520700" progId="Equation.3">
                  <p:embed/>
                  <p:pic>
                    <p:nvPicPr>
                      <p:cNvPr id="7066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692696"/>
                        <a:ext cx="5054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2373313" y="1483272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</a:rPr>
              <a:t>解</a:t>
            </a:r>
          </a:p>
        </p:txBody>
      </p:sp>
      <p:graphicFrame>
        <p:nvGraphicFramePr>
          <p:cNvPr id="141317" name="Object 5"/>
          <p:cNvGraphicFramePr>
            <a:graphicFrameLocks noChangeAspect="1"/>
          </p:cNvGraphicFramePr>
          <p:nvPr>
            <p:extLst/>
          </p:nvPr>
        </p:nvGraphicFramePr>
        <p:xfrm>
          <a:off x="2855914" y="1208634"/>
          <a:ext cx="5222875" cy="1255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7" name="Equation" r:id="rId5" imgW="2324100" imgH="558800" progId="Equation.DSMT4">
                  <p:embed/>
                </p:oleObj>
              </mc:Choice>
              <mc:Fallback>
                <p:oleObj name="Equation" r:id="rId5" imgW="2324100" imgH="558800" progId="Equation.DSMT4">
                  <p:embed/>
                  <p:pic>
                    <p:nvPicPr>
                      <p:cNvPr id="14131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5914" y="1208634"/>
                        <a:ext cx="5222875" cy="1255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18" name="Object 6"/>
          <p:cNvGraphicFramePr>
            <a:graphicFrameLocks noChangeAspect="1"/>
          </p:cNvGraphicFramePr>
          <p:nvPr>
            <p:extLst/>
          </p:nvPr>
        </p:nvGraphicFramePr>
        <p:xfrm>
          <a:off x="3275013" y="2230985"/>
          <a:ext cx="6392862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8" name="Equation" r:id="rId7" imgW="2857500" imgH="584200" progId="Equation.DSMT4">
                  <p:embed/>
                </p:oleObj>
              </mc:Choice>
              <mc:Fallback>
                <p:oleObj name="Equation" r:id="rId7" imgW="2857500" imgH="584200" progId="Equation.DSMT4">
                  <p:embed/>
                  <p:pic>
                    <p:nvPicPr>
                      <p:cNvPr id="1413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013" y="2230985"/>
                        <a:ext cx="6392862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19" name="Object 7"/>
          <p:cNvGraphicFramePr>
            <a:graphicFrameLocks noChangeAspect="1"/>
          </p:cNvGraphicFramePr>
          <p:nvPr>
            <p:extLst/>
          </p:nvPr>
        </p:nvGraphicFramePr>
        <p:xfrm>
          <a:off x="3287713" y="3507334"/>
          <a:ext cx="655320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9" name="Equation" r:id="rId9" imgW="2908300" imgH="584200" progId="Equation.DSMT4">
                  <p:embed/>
                </p:oleObj>
              </mc:Choice>
              <mc:Fallback>
                <p:oleObj name="Equation" r:id="rId9" imgW="2908300" imgH="584200" progId="Equation.DSMT4">
                  <p:embed/>
                  <p:pic>
                    <p:nvPicPr>
                      <p:cNvPr id="1413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7713" y="3507334"/>
                        <a:ext cx="655320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1320" name="Object 8"/>
          <p:cNvGraphicFramePr>
            <a:graphicFrameLocks noChangeAspect="1"/>
          </p:cNvGraphicFramePr>
          <p:nvPr>
            <p:extLst/>
          </p:nvPr>
        </p:nvGraphicFramePr>
        <p:xfrm>
          <a:off x="3359150" y="4912271"/>
          <a:ext cx="4648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90" name="公式" r:id="rId11" imgW="4648200" imgH="1016000" progId="Equation.3">
                  <p:embed/>
                </p:oleObj>
              </mc:Choice>
              <mc:Fallback>
                <p:oleObj name="公式" r:id="rId11" imgW="4648200" imgH="1016000" progId="Equation.3">
                  <p:embed/>
                  <p:pic>
                    <p:nvPicPr>
                      <p:cNvPr id="1413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4912271"/>
                        <a:ext cx="4648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456521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1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2"/>
          <p:cNvSpPr txBox="1">
            <a:spLocks noChangeArrowheads="1"/>
          </p:cNvSpPr>
          <p:nvPr/>
        </p:nvSpPr>
        <p:spPr bwMode="auto">
          <a:xfrm>
            <a:off x="2355850" y="893763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24</a:t>
            </a:r>
            <a:endParaRPr lang="en-US" altLang="zh-CN" sz="2800" dirty="0">
              <a:solidFill>
                <a:srgbClr val="3333CC"/>
              </a:solidFill>
            </a:endParaRP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2449513" y="17668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</a:rPr>
              <a:t>解</a:t>
            </a:r>
          </a:p>
        </p:txBody>
      </p:sp>
      <p:graphicFrame>
        <p:nvGraphicFramePr>
          <p:cNvPr id="142341" name="Object 5"/>
          <p:cNvGraphicFramePr>
            <a:graphicFrameLocks noChangeAspect="1"/>
          </p:cNvGraphicFramePr>
          <p:nvPr/>
        </p:nvGraphicFramePr>
        <p:xfrm>
          <a:off x="3216276" y="1725613"/>
          <a:ext cx="6048375" cy="58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8" name="Equation" r:id="rId3" imgW="2374900" imgH="228600" progId="Equation.DSMT4">
                  <p:embed/>
                </p:oleObj>
              </mc:Choice>
              <mc:Fallback>
                <p:oleObj name="Equation" r:id="rId3" imgW="2374900" imgH="228600" progId="Equation.DSMT4">
                  <p:embed/>
                  <p:pic>
                    <p:nvPicPr>
                      <p:cNvPr id="142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6276" y="1725613"/>
                        <a:ext cx="6048375" cy="58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2" name="Object 6"/>
          <p:cNvGraphicFramePr>
            <a:graphicFrameLocks noChangeAspect="1"/>
          </p:cNvGraphicFramePr>
          <p:nvPr/>
        </p:nvGraphicFramePr>
        <p:xfrm>
          <a:off x="3863975" y="2662238"/>
          <a:ext cx="3816350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39" name="Equation" r:id="rId5" imgW="1587500" imgH="228600" progId="Equation.DSMT4">
                  <p:embed/>
                </p:oleObj>
              </mc:Choice>
              <mc:Fallback>
                <p:oleObj name="Equation" r:id="rId5" imgW="1587500" imgH="228600" progId="Equation.DSMT4">
                  <p:embed/>
                  <p:pic>
                    <p:nvPicPr>
                      <p:cNvPr id="14234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2662238"/>
                        <a:ext cx="3816350" cy="55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3" name="Object 7"/>
          <p:cNvGraphicFramePr>
            <a:graphicFrameLocks noChangeAspect="1"/>
          </p:cNvGraphicFramePr>
          <p:nvPr/>
        </p:nvGraphicFramePr>
        <p:xfrm>
          <a:off x="7697788" y="2697163"/>
          <a:ext cx="207010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0" name="公式" r:id="rId7" imgW="2070100" imgH="393700" progId="Equation.3">
                  <p:embed/>
                </p:oleObj>
              </mc:Choice>
              <mc:Fallback>
                <p:oleObj name="公式" r:id="rId7" imgW="2070100" imgH="393700" progId="Equation.3">
                  <p:embed/>
                  <p:pic>
                    <p:nvPicPr>
                      <p:cNvPr id="1423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7788" y="2697163"/>
                        <a:ext cx="2070100" cy="39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4" name="Object 8"/>
          <p:cNvGraphicFramePr>
            <a:graphicFrameLocks noChangeAspect="1"/>
          </p:cNvGraphicFramePr>
          <p:nvPr/>
        </p:nvGraphicFramePr>
        <p:xfrm>
          <a:off x="3575051" y="3452813"/>
          <a:ext cx="521176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1" name="Equation" r:id="rId9" imgW="2159000" imgH="228600" progId="Equation.DSMT4">
                  <p:embed/>
                </p:oleObj>
              </mc:Choice>
              <mc:Fallback>
                <p:oleObj name="Equation" r:id="rId9" imgW="2159000" imgH="228600" progId="Equation.DSMT4">
                  <p:embed/>
                  <p:pic>
                    <p:nvPicPr>
                      <p:cNvPr id="14234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1" y="3452813"/>
                        <a:ext cx="5211763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0" name="Object 9"/>
          <p:cNvGraphicFramePr>
            <a:graphicFrameLocks noChangeAspect="1"/>
          </p:cNvGraphicFramePr>
          <p:nvPr/>
        </p:nvGraphicFramePr>
        <p:xfrm>
          <a:off x="3503613" y="836613"/>
          <a:ext cx="5472112" cy="57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2" name="文档" r:id="rId11" imgW="4804983" imgH="518308" progId="Word.Document.8">
                  <p:embed/>
                </p:oleObj>
              </mc:Choice>
              <mc:Fallback>
                <p:oleObj name="文档" r:id="rId11" imgW="4804983" imgH="518308" progId="Word.Document.8">
                  <p:embed/>
                  <p:pic>
                    <p:nvPicPr>
                      <p:cNvPr id="7169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613" y="836613"/>
                        <a:ext cx="5472112" cy="57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346" name="Object 10"/>
          <p:cNvGraphicFramePr>
            <a:graphicFrameLocks noChangeAspect="1"/>
          </p:cNvGraphicFramePr>
          <p:nvPr/>
        </p:nvGraphicFramePr>
        <p:xfrm>
          <a:off x="3771901" y="4316413"/>
          <a:ext cx="606901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43" name="Equation" r:id="rId13" imgW="2514600" imgH="228600" progId="Equation.DSMT4">
                  <p:embed/>
                </p:oleObj>
              </mc:Choice>
              <mc:Fallback>
                <p:oleObj name="Equation" r:id="rId13" imgW="2514600" imgH="228600" progId="Equation.DSMT4">
                  <p:embed/>
                  <p:pic>
                    <p:nvPicPr>
                      <p:cNvPr id="142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1" y="4316413"/>
                        <a:ext cx="6069013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70972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4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85"/>
          <p:cNvGrpSpPr>
            <a:grpSpLocks/>
          </p:cNvGrpSpPr>
          <p:nvPr/>
        </p:nvGrpSpPr>
        <p:grpSpPr bwMode="auto">
          <a:xfrm>
            <a:off x="6781800" y="5384800"/>
            <a:ext cx="3543300" cy="469900"/>
            <a:chOff x="3312" y="3216"/>
            <a:chExt cx="2232" cy="296"/>
          </a:xfrm>
        </p:grpSpPr>
        <p:sp>
          <p:nvSpPr>
            <p:cNvPr id="97" name="Oval 86"/>
            <p:cNvSpPr>
              <a:spLocks noChangeArrowheads="1"/>
            </p:cNvSpPr>
            <p:nvPr/>
          </p:nvSpPr>
          <p:spPr bwMode="auto">
            <a:xfrm>
              <a:off x="3423" y="3263"/>
              <a:ext cx="29" cy="29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98" name="Group 87"/>
            <p:cNvGrpSpPr>
              <a:grpSpLocks/>
            </p:cNvGrpSpPr>
            <p:nvPr/>
          </p:nvGrpSpPr>
          <p:grpSpPr bwMode="auto">
            <a:xfrm>
              <a:off x="3312" y="3216"/>
              <a:ext cx="2232" cy="296"/>
              <a:chOff x="3312" y="3216"/>
              <a:chExt cx="2232" cy="296"/>
            </a:xfrm>
          </p:grpSpPr>
          <p:sp>
            <p:nvSpPr>
              <p:cNvPr id="99" name="Line 88"/>
              <p:cNvSpPr>
                <a:spLocks noChangeShapeType="1"/>
              </p:cNvSpPr>
              <p:nvPr/>
            </p:nvSpPr>
            <p:spPr bwMode="auto">
              <a:xfrm>
                <a:off x="3432" y="3276"/>
                <a:ext cx="1927" cy="0"/>
              </a:xfrm>
              <a:prstGeom prst="line">
                <a:avLst/>
              </a:prstGeom>
              <a:noFill/>
              <a:ln w="19050">
                <a:solidFill>
                  <a:schemeClr val="accent2">
                    <a:lumMod val="60000"/>
                    <a:lumOff val="40000"/>
                  </a:schemeClr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aphicFrame>
            <p:nvGraphicFramePr>
              <p:cNvPr id="100" name="Object 8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24" y="3216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18" name="Equation" r:id="rId3" imgW="190440" imgH="228600" progId="Equation.3">
                      <p:embed/>
                    </p:oleObj>
                  </mc:Choice>
                  <mc:Fallback>
                    <p:oleObj name="Equation" r:id="rId3" imgW="190440" imgH="228600" progId="Equation.3">
                      <p:embed/>
                      <p:pic>
                        <p:nvPicPr>
                          <p:cNvPr id="100" name="Object 8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24" y="3216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pic>
            <p:nvPicPr>
              <p:cNvPr id="101" name="Picture 90"/>
              <p:cNvPicPr>
                <a:picLocks noChangeAspect="1" noChangeArrowheads="1"/>
              </p:cNvPicPr>
              <p:nvPr/>
            </p:nvPicPr>
            <p:blipFill>
              <a:blip r:embed="rId5">
                <a:lum bright="-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12" y="3312"/>
                <a:ext cx="19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02" name="Rectangle 2"/>
          <p:cNvSpPr txBox="1">
            <a:spLocks noChangeArrowheads="1"/>
          </p:cNvSpPr>
          <p:nvPr/>
        </p:nvSpPr>
        <p:spPr>
          <a:xfrm>
            <a:off x="729706" y="1051572"/>
            <a:ext cx="1778000" cy="45990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entury Gothic" panose="020F0302020204030204"/>
                <a:ea typeface="楷体_GB2312" pitchFamily="49" charset="-122"/>
                <a:cs typeface="+mj-cs"/>
              </a:rPr>
              <a:t>一、 引例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entury Gothic" panose="020F0302020204030204"/>
              <a:ea typeface="楷体_GB2312" pitchFamily="49" charset="-122"/>
              <a:cs typeface="+mj-cs"/>
            </a:endParaRPr>
          </a:p>
        </p:txBody>
      </p:sp>
      <p:sp>
        <p:nvSpPr>
          <p:cNvPr id="103" name="Text Box 3"/>
          <p:cNvSpPr txBox="1">
            <a:spLocks noChangeArrowheads="1"/>
          </p:cNvSpPr>
          <p:nvPr/>
        </p:nvSpPr>
        <p:spPr bwMode="auto">
          <a:xfrm>
            <a:off x="2583906" y="997744"/>
            <a:ext cx="3838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1.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变速直线运动的速度</a:t>
            </a:r>
          </a:p>
        </p:txBody>
      </p:sp>
      <p:sp>
        <p:nvSpPr>
          <p:cNvPr id="104" name="Text Box 4"/>
          <p:cNvSpPr txBox="1">
            <a:spLocks noChangeArrowheads="1"/>
          </p:cNvSpPr>
          <p:nvPr/>
        </p:nvSpPr>
        <p:spPr bwMode="auto">
          <a:xfrm>
            <a:off x="2438400" y="1676401"/>
            <a:ext cx="502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设描述质点运动位置的函数为</a:t>
            </a:r>
          </a:p>
        </p:txBody>
      </p:sp>
      <p:graphicFrame>
        <p:nvGraphicFramePr>
          <p:cNvPr id="105" name="Object 5"/>
          <p:cNvGraphicFramePr>
            <a:graphicFrameLocks noChangeAspect="1"/>
          </p:cNvGraphicFramePr>
          <p:nvPr>
            <p:extLst/>
          </p:nvPr>
        </p:nvGraphicFramePr>
        <p:xfrm>
          <a:off x="3530600" y="2336800"/>
          <a:ext cx="1193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19" name="Equation" r:id="rId6" imgW="1193760" imgH="406080" progId="Equation.3">
                  <p:embed/>
                </p:oleObj>
              </mc:Choice>
              <mc:Fallback>
                <p:oleObj name="Equation" r:id="rId6" imgW="1193760" imgH="406080" progId="Equation.3">
                  <p:embed/>
                  <p:pic>
                    <p:nvPicPr>
                      <p:cNvPr id="1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0600" y="2336800"/>
                        <a:ext cx="1193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6" name="Group 7"/>
          <p:cNvGrpSpPr>
            <a:grpSpLocks/>
          </p:cNvGrpSpPr>
          <p:nvPr/>
        </p:nvGrpSpPr>
        <p:grpSpPr bwMode="auto">
          <a:xfrm>
            <a:off x="1882775" y="2854326"/>
            <a:ext cx="4343400" cy="574675"/>
            <a:chOff x="48" y="2038"/>
            <a:chExt cx="2736" cy="362"/>
          </a:xfrm>
        </p:grpSpPr>
        <p:sp>
          <p:nvSpPr>
            <p:cNvPr id="107" name="Text Box 8"/>
            <p:cNvSpPr txBox="1">
              <a:spLocks noChangeArrowheads="1"/>
            </p:cNvSpPr>
            <p:nvPr/>
          </p:nvSpPr>
          <p:spPr bwMode="auto">
            <a:xfrm>
              <a:off x="48" y="2052"/>
              <a:ext cx="27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则    到   的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平均速度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为</a:t>
              </a:r>
            </a:p>
          </p:txBody>
        </p:sp>
        <p:graphicFrame>
          <p:nvGraphicFramePr>
            <p:cNvPr id="108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336" y="2038"/>
            <a:ext cx="222" cy="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0" name="Equation" r:id="rId8" imgW="139680" imgH="228600" progId="Equation.3">
                    <p:embed/>
                  </p:oleObj>
                </mc:Choice>
                <mc:Fallback>
                  <p:oleObj name="Equation" r:id="rId8" imgW="139680" imgH="228600" progId="Equation.3">
                    <p:embed/>
                    <p:pic>
                      <p:nvPicPr>
                        <p:cNvPr id="108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2038"/>
                          <a:ext cx="222" cy="3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9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792" y="2110"/>
            <a:ext cx="141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1" name="公式" r:id="rId10" imgW="88560" imgH="152280" progId="Equation.3">
                    <p:embed/>
                  </p:oleObj>
                </mc:Choice>
                <mc:Fallback>
                  <p:oleObj name="公式" r:id="rId10" imgW="88560" imgH="152280" progId="Equation.3">
                    <p:embed/>
                    <p:pic>
                      <p:nvPicPr>
                        <p:cNvPr id="109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2" y="2110"/>
                          <a:ext cx="141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0" name="Object 11"/>
          <p:cNvGraphicFramePr>
            <a:graphicFrameLocks noChangeAspect="1"/>
          </p:cNvGraphicFramePr>
          <p:nvPr>
            <p:extLst/>
          </p:nvPr>
        </p:nvGraphicFramePr>
        <p:xfrm>
          <a:off x="2819400" y="3568700"/>
          <a:ext cx="237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2" name="公式" r:id="rId12" imgW="2374560" imgH="927000" progId="Equation.3">
                  <p:embed/>
                </p:oleObj>
              </mc:Choice>
              <mc:Fallback>
                <p:oleObj name="公式" r:id="rId12" imgW="2374560" imgH="927000" progId="Equation.3">
                  <p:embed/>
                  <p:pic>
                    <p:nvPicPr>
                      <p:cNvPr id="11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568700"/>
                        <a:ext cx="237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12"/>
          <p:cNvGraphicFramePr>
            <a:graphicFrameLocks noChangeAspect="1"/>
          </p:cNvGraphicFramePr>
          <p:nvPr>
            <p:extLst/>
          </p:nvPr>
        </p:nvGraphicFramePr>
        <p:xfrm>
          <a:off x="3378200" y="3505200"/>
          <a:ext cx="1816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3" name="Equation" r:id="rId14" imgW="1815840" imgH="444240" progId="Equation.3">
                  <p:embed/>
                </p:oleObj>
              </mc:Choice>
              <mc:Fallback>
                <p:oleObj name="Equation" r:id="rId14" imgW="1815840" imgH="444240" progId="Equation.3">
                  <p:embed/>
                  <p:pic>
                    <p:nvPicPr>
                      <p:cNvPr id="111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3505200"/>
                        <a:ext cx="1816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" name="Object 13"/>
          <p:cNvGraphicFramePr>
            <a:graphicFrameLocks noChangeAspect="1"/>
          </p:cNvGraphicFramePr>
          <p:nvPr>
            <p:extLst/>
          </p:nvPr>
        </p:nvGraphicFramePr>
        <p:xfrm>
          <a:off x="3911600" y="4038600"/>
          <a:ext cx="736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4" name="Equation" r:id="rId16" imgW="736560" imgH="444240" progId="Equation.3">
                  <p:embed/>
                </p:oleObj>
              </mc:Choice>
              <mc:Fallback>
                <p:oleObj name="Equation" r:id="rId16" imgW="736560" imgH="444240" progId="Equation.3">
                  <p:embed/>
                  <p:pic>
                    <p:nvPicPr>
                      <p:cNvPr id="112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1600" y="4038600"/>
                        <a:ext cx="736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3" name="Group 14"/>
          <p:cNvGrpSpPr>
            <a:grpSpLocks/>
          </p:cNvGrpSpPr>
          <p:nvPr/>
        </p:nvGrpSpPr>
        <p:grpSpPr bwMode="auto">
          <a:xfrm>
            <a:off x="1882775" y="4475163"/>
            <a:ext cx="4343400" cy="571500"/>
            <a:chOff x="48" y="3059"/>
            <a:chExt cx="2736" cy="360"/>
          </a:xfrm>
        </p:grpSpPr>
        <p:sp>
          <p:nvSpPr>
            <p:cNvPr id="114" name="Text Box 15"/>
            <p:cNvSpPr txBox="1">
              <a:spLocks noChangeArrowheads="1"/>
            </p:cNvSpPr>
            <p:nvPr/>
          </p:nvSpPr>
          <p:spPr bwMode="auto">
            <a:xfrm>
              <a:off x="48" y="3072"/>
              <a:ext cx="27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而在    时刻的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瞬时速度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为</a:t>
              </a:r>
            </a:p>
          </p:txBody>
        </p:sp>
        <p:graphicFrame>
          <p:nvGraphicFramePr>
            <p:cNvPr id="115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576" y="3059"/>
            <a:ext cx="22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5" name="公式" r:id="rId18" imgW="139680" imgH="228600" progId="Equation.3">
                    <p:embed/>
                  </p:oleObj>
                </mc:Choice>
                <mc:Fallback>
                  <p:oleObj name="公式" r:id="rId18" imgW="139680" imgH="228600" progId="Equation.3">
                    <p:embed/>
                    <p:pic>
                      <p:nvPicPr>
                        <p:cNvPr id="115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3059"/>
                          <a:ext cx="220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6" name="Object 17"/>
          <p:cNvGraphicFramePr>
            <a:graphicFrameLocks noChangeAspect="1"/>
          </p:cNvGraphicFramePr>
          <p:nvPr>
            <p:extLst/>
          </p:nvPr>
        </p:nvGraphicFramePr>
        <p:xfrm>
          <a:off x="2851150" y="5156200"/>
          <a:ext cx="3048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6" name="Equation" r:id="rId20" imgW="3047760" imgH="952200" progId="Equation.3">
                  <p:embed/>
                </p:oleObj>
              </mc:Choice>
              <mc:Fallback>
                <p:oleObj name="Equation" r:id="rId20" imgW="3047760" imgH="952200" progId="Equation.3">
                  <p:embed/>
                  <p:pic>
                    <p:nvPicPr>
                      <p:cNvPr id="116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1150" y="5156200"/>
                        <a:ext cx="30480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7" name="Object 18"/>
          <p:cNvGraphicFramePr>
            <a:graphicFrameLocks noChangeAspect="1"/>
          </p:cNvGraphicFramePr>
          <p:nvPr>
            <p:extLst/>
          </p:nvPr>
        </p:nvGraphicFramePr>
        <p:xfrm>
          <a:off x="4103688" y="5105400"/>
          <a:ext cx="1808162" cy="446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7" name="Equation" r:id="rId22" imgW="1815840" imgH="444240" progId="Equation.3">
                  <p:embed/>
                </p:oleObj>
              </mc:Choice>
              <mc:Fallback>
                <p:oleObj name="Equation" r:id="rId22" imgW="1815840" imgH="444240" progId="Equation.3">
                  <p:embed/>
                  <p:pic>
                    <p:nvPicPr>
                      <p:cNvPr id="117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8" y="5105400"/>
                        <a:ext cx="1808162" cy="446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8" name="Object 19"/>
          <p:cNvGraphicFramePr>
            <a:graphicFrameLocks noChangeAspect="1"/>
          </p:cNvGraphicFramePr>
          <p:nvPr>
            <p:extLst/>
          </p:nvPr>
        </p:nvGraphicFramePr>
        <p:xfrm>
          <a:off x="4635501" y="5573714"/>
          <a:ext cx="735013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8" name="Equation" r:id="rId24" imgW="736560" imgH="444240" progId="Equation.3">
                  <p:embed/>
                </p:oleObj>
              </mc:Choice>
              <mc:Fallback>
                <p:oleObj name="Equation" r:id="rId24" imgW="736560" imgH="444240" progId="Equation.3">
                  <p:embed/>
                  <p:pic>
                    <p:nvPicPr>
                      <p:cNvPr id="118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1" y="5573714"/>
                        <a:ext cx="735013" cy="44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9" name="Group 20"/>
          <p:cNvGrpSpPr>
            <a:grpSpLocks/>
          </p:cNvGrpSpPr>
          <p:nvPr/>
        </p:nvGrpSpPr>
        <p:grpSpPr bwMode="auto">
          <a:xfrm>
            <a:off x="8153400" y="3276600"/>
            <a:ext cx="1752600" cy="152400"/>
            <a:chOff x="4248" y="3024"/>
            <a:chExt cx="1104" cy="96"/>
          </a:xfrm>
        </p:grpSpPr>
        <p:sp>
          <p:nvSpPr>
            <p:cNvPr id="120" name="Rectangle 21" descr="宽上对角线"/>
            <p:cNvSpPr>
              <a:spLocks noChangeArrowheads="1"/>
            </p:cNvSpPr>
            <p:nvPr/>
          </p:nvSpPr>
          <p:spPr bwMode="auto">
            <a:xfrm>
              <a:off x="4248" y="3024"/>
              <a:ext cx="1104" cy="96"/>
            </a:xfrm>
            <a:prstGeom prst="rect">
              <a:avLst/>
            </a:prstGeom>
            <a:pattFill prst="wdUpDiag">
              <a:fgClr>
                <a:schemeClr val="accent2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1" name="Line 22"/>
            <p:cNvSpPr>
              <a:spLocks noChangeShapeType="1"/>
            </p:cNvSpPr>
            <p:nvPr/>
          </p:nvSpPr>
          <p:spPr bwMode="auto">
            <a:xfrm>
              <a:off x="4248" y="3024"/>
              <a:ext cx="1104" cy="1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22" name="Oval 23"/>
          <p:cNvSpPr>
            <a:spLocks noChangeArrowheads="1"/>
          </p:cNvSpPr>
          <p:nvPr/>
        </p:nvSpPr>
        <p:spPr bwMode="auto">
          <a:xfrm>
            <a:off x="8951913" y="914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23" name="Group 24"/>
          <p:cNvGrpSpPr>
            <a:grpSpLocks/>
          </p:cNvGrpSpPr>
          <p:nvPr/>
        </p:nvGrpSpPr>
        <p:grpSpPr bwMode="auto">
          <a:xfrm>
            <a:off x="8953500" y="990600"/>
            <a:ext cx="152400" cy="533400"/>
            <a:chOff x="4752" y="1584"/>
            <a:chExt cx="96" cy="336"/>
          </a:xfrm>
        </p:grpSpPr>
        <p:sp>
          <p:nvSpPr>
            <p:cNvPr id="124" name="Oval 25"/>
            <p:cNvSpPr>
              <a:spLocks noChangeArrowheads="1"/>
            </p:cNvSpPr>
            <p:nvPr/>
          </p:nvSpPr>
          <p:spPr bwMode="auto">
            <a:xfrm>
              <a:off x="4752" y="1824"/>
              <a:ext cx="96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5" name="Line 26"/>
            <p:cNvSpPr>
              <a:spLocks noChangeShapeType="1"/>
            </p:cNvSpPr>
            <p:nvPr/>
          </p:nvSpPr>
          <p:spPr bwMode="auto">
            <a:xfrm>
              <a:off x="4800" y="15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26" name="Group 27"/>
          <p:cNvGrpSpPr>
            <a:grpSpLocks/>
          </p:cNvGrpSpPr>
          <p:nvPr/>
        </p:nvGrpSpPr>
        <p:grpSpPr bwMode="auto">
          <a:xfrm>
            <a:off x="8953500" y="1447800"/>
            <a:ext cx="152400" cy="762000"/>
            <a:chOff x="4752" y="1872"/>
            <a:chExt cx="96" cy="480"/>
          </a:xfrm>
        </p:grpSpPr>
        <p:sp>
          <p:nvSpPr>
            <p:cNvPr id="127" name="Oval 28"/>
            <p:cNvSpPr>
              <a:spLocks noChangeArrowheads="1"/>
            </p:cNvSpPr>
            <p:nvPr/>
          </p:nvSpPr>
          <p:spPr bwMode="auto">
            <a:xfrm>
              <a:off x="4752" y="2256"/>
              <a:ext cx="96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8" name="Line 29"/>
            <p:cNvSpPr>
              <a:spLocks noChangeShapeType="1"/>
            </p:cNvSpPr>
            <p:nvPr/>
          </p:nvSpPr>
          <p:spPr bwMode="auto">
            <a:xfrm>
              <a:off x="4800" y="1872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29" name="Group 30"/>
          <p:cNvGrpSpPr>
            <a:grpSpLocks/>
          </p:cNvGrpSpPr>
          <p:nvPr/>
        </p:nvGrpSpPr>
        <p:grpSpPr bwMode="auto">
          <a:xfrm>
            <a:off x="8953500" y="2182813"/>
            <a:ext cx="152400" cy="1066800"/>
            <a:chOff x="4752" y="2304"/>
            <a:chExt cx="96" cy="672"/>
          </a:xfrm>
        </p:grpSpPr>
        <p:sp>
          <p:nvSpPr>
            <p:cNvPr id="130" name="Oval 31"/>
            <p:cNvSpPr>
              <a:spLocks noChangeArrowheads="1"/>
            </p:cNvSpPr>
            <p:nvPr/>
          </p:nvSpPr>
          <p:spPr bwMode="auto">
            <a:xfrm>
              <a:off x="4752" y="2880"/>
              <a:ext cx="96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1" name="Line 32"/>
            <p:cNvSpPr>
              <a:spLocks noChangeShapeType="1"/>
            </p:cNvSpPr>
            <p:nvPr/>
          </p:nvSpPr>
          <p:spPr bwMode="auto">
            <a:xfrm>
              <a:off x="4800" y="2304"/>
              <a:ext cx="0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132" name="Object 33"/>
          <p:cNvGraphicFramePr>
            <a:graphicFrameLocks noChangeAspect="1"/>
          </p:cNvGraphicFramePr>
          <p:nvPr>
            <p:extLst/>
          </p:nvPr>
        </p:nvGraphicFramePr>
        <p:xfrm>
          <a:off x="8451850" y="3937001"/>
          <a:ext cx="1301750" cy="63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29" name="Equation" r:id="rId26" imgW="1295280" imgH="634680" progId="Equation.3">
                  <p:embed/>
                </p:oleObj>
              </mc:Choice>
              <mc:Fallback>
                <p:oleObj name="Equation" r:id="rId26" imgW="1295280" imgH="634680" progId="Equation.3">
                  <p:embed/>
                  <p:pic>
                    <p:nvPicPr>
                      <p:cNvPr id="132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1850" y="3937001"/>
                        <a:ext cx="1301750" cy="633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" name="Text Box 47"/>
          <p:cNvSpPr txBox="1">
            <a:spLocks noChangeArrowheads="1"/>
          </p:cNvSpPr>
          <p:nvPr/>
        </p:nvSpPr>
        <p:spPr bwMode="auto">
          <a:xfrm>
            <a:off x="7969250" y="342900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自由落体运动</a:t>
            </a:r>
          </a:p>
        </p:txBody>
      </p:sp>
      <p:graphicFrame>
        <p:nvGraphicFramePr>
          <p:cNvPr id="134" name="Object 76"/>
          <p:cNvGraphicFramePr>
            <a:graphicFrameLocks noChangeAspect="1"/>
          </p:cNvGraphicFramePr>
          <p:nvPr>
            <p:extLst/>
          </p:nvPr>
        </p:nvGraphicFramePr>
        <p:xfrm>
          <a:off x="7594600" y="5511800"/>
          <a:ext cx="254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0" name="Equation" r:id="rId28" imgW="253800" imgH="431640" progId="Equation.3">
                  <p:embed/>
                </p:oleObj>
              </mc:Choice>
              <mc:Fallback>
                <p:oleObj name="Equation" r:id="rId28" imgW="253800" imgH="431640" progId="Equation.3">
                  <p:embed/>
                  <p:pic>
                    <p:nvPicPr>
                      <p:cNvPr id="134" name="Object 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94600" y="5511800"/>
                        <a:ext cx="254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5" name="Line 77"/>
          <p:cNvSpPr>
            <a:spLocks noChangeShapeType="1"/>
          </p:cNvSpPr>
          <p:nvPr/>
        </p:nvSpPr>
        <p:spPr bwMode="auto">
          <a:xfrm>
            <a:off x="7727950" y="5483225"/>
            <a:ext cx="1447800" cy="0"/>
          </a:xfrm>
          <a:prstGeom prst="line">
            <a:avLst/>
          </a:prstGeom>
          <a:noFill/>
          <a:ln w="28575">
            <a:solidFill>
              <a:srgbClr val="0070C0"/>
            </a:solidFill>
            <a:round/>
            <a:headEnd/>
            <a:tailEnd type="triangl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36" name="Group 78"/>
          <p:cNvGrpSpPr>
            <a:grpSpLocks/>
          </p:cNvGrpSpPr>
          <p:nvPr/>
        </p:nvGrpSpPr>
        <p:grpSpPr bwMode="auto">
          <a:xfrm>
            <a:off x="7331075" y="5000625"/>
            <a:ext cx="774700" cy="501650"/>
            <a:chOff x="3658" y="2880"/>
            <a:chExt cx="488" cy="316"/>
          </a:xfrm>
        </p:grpSpPr>
        <p:graphicFrame>
          <p:nvGraphicFramePr>
            <p:cNvPr id="137" name="Object 79"/>
            <p:cNvGraphicFramePr>
              <a:graphicFrameLocks noChangeAspect="1"/>
            </p:cNvGraphicFramePr>
            <p:nvPr>
              <p:extLst/>
            </p:nvPr>
          </p:nvGraphicFramePr>
          <p:xfrm>
            <a:off x="3658" y="2880"/>
            <a:ext cx="48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1" name="Equation" r:id="rId30" imgW="774360" imgH="431640" progId="Equation.3">
                    <p:embed/>
                  </p:oleObj>
                </mc:Choice>
                <mc:Fallback>
                  <p:oleObj name="Equation" r:id="rId30" imgW="774360" imgH="431640" progId="Equation.3">
                    <p:embed/>
                    <p:pic>
                      <p:nvPicPr>
                        <p:cNvPr id="137" name="Object 7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1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8" y="2880"/>
                          <a:ext cx="48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8" name="Oval 80"/>
            <p:cNvSpPr>
              <a:spLocks noChangeArrowheads="1"/>
            </p:cNvSpPr>
            <p:nvPr/>
          </p:nvSpPr>
          <p:spPr bwMode="auto">
            <a:xfrm>
              <a:off x="3874" y="3167"/>
              <a:ext cx="29" cy="29"/>
            </a:xfrm>
            <a:prstGeom prst="ellipse">
              <a:avLst/>
            </a:prstGeom>
            <a:solidFill>
              <a:srgbClr val="C00000"/>
            </a:solidFill>
            <a:ln w="9525">
              <a:solidFill>
                <a:srgbClr val="C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39" name="Group 81"/>
          <p:cNvGrpSpPr>
            <a:grpSpLocks/>
          </p:cNvGrpSpPr>
          <p:nvPr/>
        </p:nvGrpSpPr>
        <p:grpSpPr bwMode="auto">
          <a:xfrm>
            <a:off x="8877300" y="5043488"/>
            <a:ext cx="647700" cy="455612"/>
            <a:chOff x="4632" y="2920"/>
            <a:chExt cx="408" cy="287"/>
          </a:xfrm>
        </p:grpSpPr>
        <p:graphicFrame>
          <p:nvGraphicFramePr>
            <p:cNvPr id="140" name="Object 82"/>
            <p:cNvGraphicFramePr>
              <a:graphicFrameLocks noChangeAspect="1"/>
            </p:cNvGraphicFramePr>
            <p:nvPr>
              <p:extLst/>
            </p:nvPr>
          </p:nvGraphicFramePr>
          <p:xfrm>
            <a:off x="4632" y="2920"/>
            <a:ext cx="408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2" name="Equation" r:id="rId32" imgW="647640" imgH="393480" progId="Equation.3">
                    <p:embed/>
                  </p:oleObj>
                </mc:Choice>
                <mc:Fallback>
                  <p:oleObj name="Equation" r:id="rId32" imgW="647640" imgH="393480" progId="Equation.3">
                    <p:embed/>
                    <p:pic>
                      <p:nvPicPr>
                        <p:cNvPr id="140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32" y="2920"/>
                          <a:ext cx="408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1" name="Oval 83"/>
            <p:cNvSpPr>
              <a:spLocks noChangeArrowheads="1"/>
            </p:cNvSpPr>
            <p:nvPr/>
          </p:nvSpPr>
          <p:spPr bwMode="auto">
            <a:xfrm>
              <a:off x="4830" y="3178"/>
              <a:ext cx="29" cy="29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rgbClr val="C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aphicFrame>
        <p:nvGraphicFramePr>
          <p:cNvPr id="142" name="Object 84"/>
          <p:cNvGraphicFramePr>
            <a:graphicFrameLocks noChangeAspect="1"/>
          </p:cNvGraphicFramePr>
          <p:nvPr>
            <p:extLst/>
          </p:nvPr>
        </p:nvGraphicFramePr>
        <p:xfrm>
          <a:off x="9156700" y="5575300"/>
          <a:ext cx="1397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33" name="Equation" r:id="rId34" imgW="139680" imgH="266400" progId="Equation.3">
                  <p:embed/>
                </p:oleObj>
              </mc:Choice>
              <mc:Fallback>
                <p:oleObj name="Equation" r:id="rId34" imgW="139680" imgH="266400" progId="Equation.3">
                  <p:embed/>
                  <p:pic>
                    <p:nvPicPr>
                      <p:cNvPr id="142" name="Object 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56700" y="5575300"/>
                        <a:ext cx="1397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233374" y="274173"/>
            <a:ext cx="3595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3.1.1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导数与微分概念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8136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 animBg="1"/>
      <p:bldP spid="103" grpId="0" autoUpdateAnimBg="0"/>
      <p:bldP spid="104" grpId="0" autoUpdateAnimBg="0"/>
      <p:bldP spid="133" grpId="0" build="p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1775520" y="656060"/>
            <a:ext cx="33821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dirty="0" smtClean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26 </a:t>
            </a:r>
            <a:r>
              <a:rPr kumimoji="1" lang="en-US" altLang="zh-C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已知</a:t>
            </a:r>
          </a:p>
        </p:txBody>
      </p:sp>
      <p:graphicFrame>
        <p:nvGraphicFramePr>
          <p:cNvPr id="378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5504779"/>
              </p:ext>
            </p:extLst>
          </p:nvPr>
        </p:nvGraphicFramePr>
        <p:xfrm>
          <a:off x="3573488" y="476672"/>
          <a:ext cx="2819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2" name="Equation" r:id="rId3" imgW="2819160" imgH="850680" progId="Equation.3">
                  <p:embed/>
                </p:oleObj>
              </mc:Choice>
              <mc:Fallback>
                <p:oleObj name="Equation" r:id="rId3" imgW="2819160" imgH="850680" progId="Equation.3">
                  <p:embed/>
                  <p:pic>
                    <p:nvPicPr>
                      <p:cNvPr id="378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3488" y="476672"/>
                        <a:ext cx="2819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6392888" y="597323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求</a:t>
            </a:r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208639"/>
              </p:ext>
            </p:extLst>
          </p:nvPr>
        </p:nvGraphicFramePr>
        <p:xfrm>
          <a:off x="6888189" y="717972"/>
          <a:ext cx="53498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3" name="Equation" r:id="rId5" imgW="533160" imgH="406080" progId="Equation.3">
                  <p:embed/>
                </p:oleObj>
              </mc:Choice>
              <mc:Fallback>
                <p:oleObj name="Equation" r:id="rId5" imgW="533160" imgH="406080" progId="Equation.3">
                  <p:embed/>
                  <p:pic>
                    <p:nvPicPr>
                      <p:cNvPr id="378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89" y="717972"/>
                        <a:ext cx="53498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1743228" y="1829767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：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因为</a:t>
            </a:r>
          </a:p>
        </p:txBody>
      </p:sp>
      <p:graphicFrame>
        <p:nvGraphicFramePr>
          <p:cNvPr id="378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256049"/>
              </p:ext>
            </p:extLst>
          </p:nvPr>
        </p:nvGraphicFramePr>
        <p:xfrm>
          <a:off x="3613100" y="1873275"/>
          <a:ext cx="609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4" name="Equation" r:id="rId7" imgW="609480" imgH="419040" progId="Equation.3">
                  <p:embed/>
                </p:oleObj>
              </mc:Choice>
              <mc:Fallback>
                <p:oleObj name="Equation" r:id="rId7" imgW="609480" imgH="419040" progId="Equation.3">
                  <p:embed/>
                  <p:pic>
                    <p:nvPicPr>
                      <p:cNvPr id="378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00" y="1873275"/>
                        <a:ext cx="609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2420308" y="3589790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所以</a:t>
            </a:r>
          </a:p>
        </p:txBody>
      </p:sp>
      <p:graphicFrame>
        <p:nvGraphicFramePr>
          <p:cNvPr id="378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237441"/>
              </p:ext>
            </p:extLst>
          </p:nvPr>
        </p:nvGraphicFramePr>
        <p:xfrm>
          <a:off x="3544860" y="3682628"/>
          <a:ext cx="774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5" name="Equation" r:id="rId9" imgW="774360" imgH="406080" progId="Equation.3">
                  <p:embed/>
                </p:oleObj>
              </mc:Choice>
              <mc:Fallback>
                <p:oleObj name="Equation" r:id="rId9" imgW="774360" imgH="406080" progId="Equation.3">
                  <p:embed/>
                  <p:pic>
                    <p:nvPicPr>
                      <p:cNvPr id="378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60" y="3682628"/>
                        <a:ext cx="774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4663882"/>
              </p:ext>
            </p:extLst>
          </p:nvPr>
        </p:nvGraphicFramePr>
        <p:xfrm>
          <a:off x="4375100" y="1628800"/>
          <a:ext cx="2057400" cy="134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6" name="Equation" r:id="rId11" imgW="2057400" imgH="1346040" progId="Equation.3">
                  <p:embed/>
                </p:oleObj>
              </mc:Choice>
              <mc:Fallback>
                <p:oleObj name="Equation" r:id="rId11" imgW="2057400" imgH="1346040" progId="Equation.3">
                  <p:embed/>
                  <p:pic>
                    <p:nvPicPr>
                      <p:cNvPr id="3789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100" y="1628800"/>
                        <a:ext cx="2057400" cy="134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9913151"/>
              </p:ext>
            </p:extLst>
          </p:nvPr>
        </p:nvGraphicFramePr>
        <p:xfrm>
          <a:off x="6584900" y="1644675"/>
          <a:ext cx="1066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7" name="Equation" r:id="rId13" imgW="1066680" imgH="850680" progId="Equation.3">
                  <p:embed/>
                </p:oleObj>
              </mc:Choice>
              <mc:Fallback>
                <p:oleObj name="Equation" r:id="rId13" imgW="1066680" imgH="850680" progId="Equation.3">
                  <p:embed/>
                  <p:pic>
                    <p:nvPicPr>
                      <p:cNvPr id="379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4900" y="1644675"/>
                        <a:ext cx="1066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297367"/>
              </p:ext>
            </p:extLst>
          </p:nvPr>
        </p:nvGraphicFramePr>
        <p:xfrm>
          <a:off x="7727900" y="1644675"/>
          <a:ext cx="90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8" name="Equation" r:id="rId15" imgW="901440" imgH="850680" progId="Equation.3">
                  <p:embed/>
                </p:oleObj>
              </mc:Choice>
              <mc:Fallback>
                <p:oleObj name="Equation" r:id="rId15" imgW="901440" imgH="850680" progId="Equation.3">
                  <p:embed/>
                  <p:pic>
                    <p:nvPicPr>
                      <p:cNvPr id="379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7900" y="1644675"/>
                        <a:ext cx="90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1514566"/>
              </p:ext>
            </p:extLst>
          </p:nvPr>
        </p:nvGraphicFramePr>
        <p:xfrm>
          <a:off x="8642300" y="1644675"/>
          <a:ext cx="1054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19" name="Equation" r:id="rId17" imgW="1054080" imgH="876240" progId="Equation.3">
                  <p:embed/>
                </p:oleObj>
              </mc:Choice>
              <mc:Fallback>
                <p:oleObj name="Equation" r:id="rId17" imgW="1054080" imgH="876240" progId="Equation.3">
                  <p:embed/>
                  <p:pic>
                    <p:nvPicPr>
                      <p:cNvPr id="379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2300" y="1644675"/>
                        <a:ext cx="1054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3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182886"/>
              </p:ext>
            </p:extLst>
          </p:nvPr>
        </p:nvGraphicFramePr>
        <p:xfrm>
          <a:off x="4275110" y="3676278"/>
          <a:ext cx="800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20" name="Equation" r:id="rId19" imgW="799920" imgH="419040" progId="Equation.3">
                  <p:embed/>
                </p:oleObj>
              </mc:Choice>
              <mc:Fallback>
                <p:oleObj name="Equation" r:id="rId19" imgW="799920" imgH="419040" progId="Equation.3">
                  <p:embed/>
                  <p:pic>
                    <p:nvPicPr>
                      <p:cNvPr id="3790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75110" y="3676278"/>
                        <a:ext cx="800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4787791"/>
              </p:ext>
            </p:extLst>
          </p:nvPr>
        </p:nvGraphicFramePr>
        <p:xfrm>
          <a:off x="5183160" y="3041278"/>
          <a:ext cx="320040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21" name="Equation" r:id="rId21" imgW="3200400" imgH="1701720" progId="Equation.3">
                  <p:embed/>
                </p:oleObj>
              </mc:Choice>
              <mc:Fallback>
                <p:oleObj name="Equation" r:id="rId21" imgW="3200400" imgH="1701720" progId="Equation.3">
                  <p:embed/>
                  <p:pic>
                    <p:nvPicPr>
                      <p:cNvPr id="3790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3160" y="3041278"/>
                        <a:ext cx="320040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276725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4" grpId="0" autoUpdateAnimBg="0"/>
      <p:bldP spid="37896" grpId="0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3056757" y="706438"/>
            <a:ext cx="1336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已知</a:t>
            </a:r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6290957"/>
              </p:ext>
            </p:extLst>
          </p:nvPr>
        </p:nvGraphicFramePr>
        <p:xfrm>
          <a:off x="3933056" y="704850"/>
          <a:ext cx="1562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2" name="Equation" r:id="rId3" imgW="1562040" imgH="520560" progId="Equation.3">
                  <p:embed/>
                </p:oleObj>
              </mc:Choice>
              <mc:Fallback>
                <p:oleObj name="Equation" r:id="rId3" imgW="1562040" imgH="520560" progId="Equation.3">
                  <p:embed/>
                  <p:pic>
                    <p:nvPicPr>
                      <p:cNvPr id="389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3056" y="704850"/>
                        <a:ext cx="1562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7" name="Text Box 5"/>
          <p:cNvSpPr txBox="1">
            <a:spLocks noChangeArrowheads="1"/>
          </p:cNvSpPr>
          <p:nvPr/>
        </p:nvSpPr>
        <p:spPr bwMode="auto">
          <a:xfrm>
            <a:off x="5560244" y="685801"/>
            <a:ext cx="6207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求</a:t>
            </a:r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358372"/>
              </p:ext>
            </p:extLst>
          </p:nvPr>
        </p:nvGraphicFramePr>
        <p:xfrm>
          <a:off x="6066656" y="812800"/>
          <a:ext cx="53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3" name="Equation" r:id="rId5" imgW="533160" imgH="406080" progId="Equation.3">
                  <p:embed/>
                </p:oleObj>
              </mc:Choice>
              <mc:Fallback>
                <p:oleObj name="Equation" r:id="rId5" imgW="533160" imgH="406080" progId="Equation.3">
                  <p:embed/>
                  <p:pic>
                    <p:nvPicPr>
                      <p:cNvPr id="389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6656" y="812800"/>
                        <a:ext cx="53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133600" y="1530351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解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方程两边求微分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得</a:t>
            </a:r>
          </a:p>
        </p:txBody>
      </p:sp>
      <p:graphicFrame>
        <p:nvGraphicFramePr>
          <p:cNvPr id="38920" name="Object 8"/>
          <p:cNvGraphicFramePr>
            <a:graphicFrameLocks noChangeAspect="1"/>
          </p:cNvGraphicFramePr>
          <p:nvPr>
            <p:extLst/>
          </p:nvPr>
        </p:nvGraphicFramePr>
        <p:xfrm>
          <a:off x="3321050" y="2438400"/>
          <a:ext cx="1866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4" name="Equation" r:id="rId7" imgW="1866600" imgH="406080" progId="Equation.3">
                  <p:embed/>
                </p:oleObj>
              </mc:Choice>
              <mc:Fallback>
                <p:oleObj name="Equation" r:id="rId7" imgW="1866600" imgH="406080" progId="Equation.3">
                  <p:embed/>
                  <p:pic>
                    <p:nvPicPr>
                      <p:cNvPr id="389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050" y="2438400"/>
                        <a:ext cx="1866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2" name="Object 10"/>
          <p:cNvGraphicFramePr>
            <a:graphicFrameLocks noChangeAspect="1"/>
          </p:cNvGraphicFramePr>
          <p:nvPr>
            <p:extLst/>
          </p:nvPr>
        </p:nvGraphicFramePr>
        <p:xfrm>
          <a:off x="3549650" y="3479800"/>
          <a:ext cx="110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5" name="Equation" r:id="rId9" imgW="1104840" imgH="406080" progId="Equation.3">
                  <p:embed/>
                </p:oleObj>
              </mc:Choice>
              <mc:Fallback>
                <p:oleObj name="Equation" r:id="rId9" imgW="1104840" imgH="406080" progId="Equation.3">
                  <p:embed/>
                  <p:pic>
                    <p:nvPicPr>
                      <p:cNvPr id="389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50" y="3479800"/>
                        <a:ext cx="110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23" name="Rectangle 11"/>
          <p:cNvSpPr>
            <a:spLocks noGrp="1" noChangeArrowheads="1"/>
          </p:cNvSpPr>
          <p:nvPr>
            <p:ph type="title"/>
          </p:nvPr>
        </p:nvSpPr>
        <p:spPr>
          <a:xfrm>
            <a:off x="2209801" y="685801"/>
            <a:ext cx="1111249" cy="550863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 smtClean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27</a:t>
            </a:r>
            <a:endParaRPr lang="en-US" altLang="zh-CN" sz="2800" dirty="0">
              <a:solidFill>
                <a:schemeClr val="bg2"/>
              </a:solidFill>
              <a:ea typeface="楷体_GB2312" pitchFamily="49" charset="-122"/>
            </a:endParaRPr>
          </a:p>
        </p:txBody>
      </p:sp>
      <p:graphicFrame>
        <p:nvGraphicFramePr>
          <p:cNvPr id="38924" name="Object 12"/>
          <p:cNvGraphicFramePr>
            <a:graphicFrameLocks noChangeAspect="1"/>
          </p:cNvGraphicFramePr>
          <p:nvPr>
            <p:extLst/>
          </p:nvPr>
        </p:nvGraphicFramePr>
        <p:xfrm>
          <a:off x="5168900" y="2355850"/>
          <a:ext cx="2628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6" name="Equation" r:id="rId11" imgW="2628720" imgH="520560" progId="Equation.3">
                  <p:embed/>
                </p:oleObj>
              </mc:Choice>
              <mc:Fallback>
                <p:oleObj name="Equation" r:id="rId11" imgW="2628720" imgH="520560" progId="Equation.3">
                  <p:embed/>
                  <p:pic>
                    <p:nvPicPr>
                      <p:cNvPr id="389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8900" y="2355850"/>
                        <a:ext cx="2628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25" name="Object 13"/>
          <p:cNvGraphicFramePr>
            <a:graphicFrameLocks noChangeAspect="1"/>
          </p:cNvGraphicFramePr>
          <p:nvPr>
            <p:extLst/>
          </p:nvPr>
        </p:nvGraphicFramePr>
        <p:xfrm>
          <a:off x="4727576" y="3141664"/>
          <a:ext cx="2016125" cy="99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57" name="Equation" r:id="rId13" imgW="850680" imgH="419040" progId="Equation.DSMT4">
                  <p:embed/>
                </p:oleObj>
              </mc:Choice>
              <mc:Fallback>
                <p:oleObj name="Equation" r:id="rId13" imgW="850680" imgH="419040" progId="Equation.DSMT4">
                  <p:embed/>
                  <p:pic>
                    <p:nvPicPr>
                      <p:cNvPr id="389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7576" y="3141664"/>
                        <a:ext cx="2016125" cy="993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33" name="Picture 21" descr="机动">
            <a:hlinkClick r:id="rId15" action="ppaction://hlinkpres?slideindex=1&amp;slidetitle=习题课  导数与微分"/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754380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习题课  </a:t>
            </a:r>
          </a:p>
        </p:txBody>
      </p:sp>
    </p:spTree>
    <p:extLst>
      <p:ext uri="{BB962C8B-B14F-4D97-AF65-F5344CB8AC3E}">
        <p14:creationId xmlns:p14="http://schemas.microsoft.com/office/powerpoint/2010/main" val="143290201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2191542" y="192551"/>
            <a:ext cx="720722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  <a:defRPr/>
            </a:pPr>
            <a:r>
              <a:rPr lang="zh-CN" altLang="en-US" b="1" dirty="0" smtClean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b="1" dirty="0" smtClean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28</a:t>
            </a:r>
            <a:r>
              <a:rPr lang="en-US" altLang="zh-CN" b="1" dirty="0" smtClean="0">
                <a:solidFill>
                  <a:srgbClr val="3333CC"/>
                </a:solidFill>
                <a:ea typeface="宋体" panose="02010600030101010101" pitchFamily="2" charset="-122"/>
              </a:rPr>
              <a:t>  </a:t>
            </a: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在括号中填入适当的函数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,</a:t>
            </a:r>
            <a:r>
              <a:rPr lang="zh-CN" altLang="en-US" dirty="0">
                <a:solidFill>
                  <a:srgbClr val="000000"/>
                </a:solidFill>
                <a:latin typeface="宋体"/>
                <a:ea typeface="宋体"/>
              </a:rPr>
              <a:t>使等式成立</a:t>
            </a:r>
            <a:r>
              <a:rPr lang="en-US" altLang="zh-CN" dirty="0">
                <a:solidFill>
                  <a:srgbClr val="000000"/>
                </a:solidFill>
                <a:latin typeface="宋体"/>
                <a:ea typeface="宋体"/>
              </a:rPr>
              <a:t>.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2207568" y="1488696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</a:p>
        </p:txBody>
      </p:sp>
      <p:graphicFrame>
        <p:nvGraphicFramePr>
          <p:cNvPr id="13" name="Object 6"/>
          <p:cNvGraphicFramePr>
            <a:graphicFrameLocks noChangeAspect="1"/>
          </p:cNvGraphicFramePr>
          <p:nvPr>
            <p:extLst/>
          </p:nvPr>
        </p:nvGraphicFramePr>
        <p:xfrm>
          <a:off x="3143672" y="1590259"/>
          <a:ext cx="3530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2" name="Equation" r:id="rId3" imgW="1765300" imgH="203200" progId="">
                  <p:embed/>
                </p:oleObj>
              </mc:Choice>
              <mc:Fallback>
                <p:oleObj name="Equation" r:id="rId3" imgW="1765300" imgH="203200" progId="">
                  <p:embed/>
                  <p:pic>
                    <p:nvPicPr>
                      <p:cNvPr id="1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672" y="1590259"/>
                        <a:ext cx="3530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7"/>
          <p:cNvGraphicFramePr>
            <a:graphicFrameLocks noChangeAspect="1"/>
          </p:cNvGraphicFramePr>
          <p:nvPr>
            <p:extLst/>
          </p:nvPr>
        </p:nvGraphicFramePr>
        <p:xfrm>
          <a:off x="2999656" y="2026923"/>
          <a:ext cx="3097456" cy="812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3" name="Equation" r:id="rId5" imgW="1548728" imgH="406224" progId="">
                  <p:embed/>
                </p:oleObj>
              </mc:Choice>
              <mc:Fallback>
                <p:oleObj name="Equation" r:id="rId5" imgW="1548728" imgH="406224" progId="">
                  <p:embed/>
                  <p:pic>
                    <p:nvPicPr>
                      <p:cNvPr id="1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2026923"/>
                        <a:ext cx="3097456" cy="8124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8"/>
          <p:cNvGraphicFramePr>
            <a:graphicFrameLocks noChangeAspect="1"/>
          </p:cNvGraphicFramePr>
          <p:nvPr>
            <p:extLst/>
          </p:nvPr>
        </p:nvGraphicFramePr>
        <p:xfrm>
          <a:off x="2999656" y="2877454"/>
          <a:ext cx="38100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4" name="Equation" r:id="rId7" imgW="1905000" imgH="444500" progId="Equation.DSMT4">
                  <p:embed/>
                </p:oleObj>
              </mc:Choice>
              <mc:Fallback>
                <p:oleObj name="Equation" r:id="rId7" imgW="1905000" imgH="444500" progId="Equation.DSMT4">
                  <p:embed/>
                  <p:pic>
                    <p:nvPicPr>
                      <p:cNvPr id="1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6" y="2877454"/>
                        <a:ext cx="38100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9"/>
          <p:cNvGraphicFramePr>
            <a:graphicFrameLocks noChangeAspect="1"/>
          </p:cNvGraphicFramePr>
          <p:nvPr>
            <p:extLst/>
          </p:nvPr>
        </p:nvGraphicFramePr>
        <p:xfrm>
          <a:off x="6096000" y="1988840"/>
          <a:ext cx="2005730" cy="888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5" name="Equation" r:id="rId9" imgW="1002865" imgH="444307" progId="Equation.DSMT4">
                  <p:embed/>
                </p:oleObj>
              </mc:Choice>
              <mc:Fallback>
                <p:oleObj name="Equation" r:id="rId9" imgW="1002865" imgH="444307" progId="Equation.DSMT4">
                  <p:embed/>
                  <p:pic>
                    <p:nvPicPr>
                      <p:cNvPr id="16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1988840"/>
                        <a:ext cx="2005730" cy="88861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45443" y="836713"/>
            <a:ext cx="6948488" cy="733425"/>
          </a:xfrm>
          <a:prstGeom prst="rect">
            <a:avLst/>
          </a:prstGeom>
        </p:spPr>
      </p:pic>
      <p:graphicFrame>
        <p:nvGraphicFramePr>
          <p:cNvPr id="22" name="Object 10"/>
          <p:cNvGraphicFramePr>
            <a:graphicFrameLocks noChangeAspect="1"/>
          </p:cNvGraphicFramePr>
          <p:nvPr>
            <p:extLst/>
          </p:nvPr>
        </p:nvGraphicFramePr>
        <p:xfrm>
          <a:off x="2351585" y="3818380"/>
          <a:ext cx="3854577" cy="13784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6" name="Equation" r:id="rId12" imgW="1917700" imgH="685800" progId="Equation.DSMT4">
                  <p:embed/>
                </p:oleObj>
              </mc:Choice>
              <mc:Fallback>
                <p:oleObj name="Equation" r:id="rId12" imgW="1917700" imgH="685800" progId="Equation.DSMT4">
                  <p:embed/>
                  <p:pic>
                    <p:nvPicPr>
                      <p:cNvPr id="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585" y="3818380"/>
                        <a:ext cx="3854577" cy="137845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11"/>
          <p:cNvGraphicFramePr>
            <a:graphicFrameLocks noChangeAspect="1"/>
          </p:cNvGraphicFramePr>
          <p:nvPr>
            <p:extLst/>
          </p:nvPr>
        </p:nvGraphicFramePr>
        <p:xfrm>
          <a:off x="6312024" y="4139614"/>
          <a:ext cx="1976438" cy="388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7" name="公式" r:id="rId14" imgW="2247900" imgH="444500" progId="Equation.3">
                  <p:embed/>
                </p:oleObj>
              </mc:Choice>
              <mc:Fallback>
                <p:oleObj name="公式" r:id="rId14" imgW="2247900" imgH="444500" progId="Equation.3">
                  <p:embed/>
                  <p:pic>
                    <p:nvPicPr>
                      <p:cNvPr id="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2024" y="4139614"/>
                        <a:ext cx="1976438" cy="388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12"/>
          <p:cNvGraphicFramePr>
            <a:graphicFrameLocks noChangeAspect="1"/>
          </p:cNvGraphicFramePr>
          <p:nvPr>
            <p:extLst/>
          </p:nvPr>
        </p:nvGraphicFramePr>
        <p:xfrm>
          <a:off x="2711624" y="5234164"/>
          <a:ext cx="4699000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88" name="Equation" r:id="rId16" imgW="2349500" imgH="317500" progId="Equation.DSMT4">
                  <p:embed/>
                </p:oleObj>
              </mc:Choice>
              <mc:Fallback>
                <p:oleObj name="Equation" r:id="rId16" imgW="2349500" imgH="317500" progId="Equation.DSMT4">
                  <p:embed/>
                  <p:pic>
                    <p:nvPicPr>
                      <p:cNvPr id="2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624" y="5234164"/>
                        <a:ext cx="4699000" cy="63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2129461" y="6021288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3333CC"/>
                </a:solidFill>
              </a:rPr>
              <a:t>说明</a:t>
            </a:r>
            <a:r>
              <a:rPr lang="en-US" altLang="zh-CN" sz="2400" b="1" dirty="0">
                <a:solidFill>
                  <a:srgbClr val="3333CC"/>
                </a:solidFill>
              </a:rPr>
              <a:t>: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上述微分的反问题是不定积分要研究的内容</a:t>
            </a:r>
            <a:r>
              <a:rPr lang="en-US" altLang="zh-CN" sz="24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869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5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60593" y="447055"/>
            <a:ext cx="264687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反函数的求导法则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5840" y="2660955"/>
            <a:ext cx="2812500" cy="782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83" y="3573016"/>
            <a:ext cx="10485001" cy="2385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582" y="1196752"/>
            <a:ext cx="10125001" cy="1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883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1196752"/>
            <a:ext cx="7042501" cy="1943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4365104"/>
            <a:ext cx="12600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6" y="3430104"/>
            <a:ext cx="6097501" cy="234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9749" y="404664"/>
            <a:ext cx="9292501" cy="77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1656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749" y="692696"/>
            <a:ext cx="9022501" cy="502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26618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4120" y="4005064"/>
            <a:ext cx="8797501" cy="1547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916832"/>
            <a:ext cx="6885001" cy="1496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2315" y="3449254"/>
            <a:ext cx="1732500" cy="476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4145" y="3429000"/>
            <a:ext cx="1350000" cy="493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8867" y="4111904"/>
            <a:ext cx="1755000" cy="40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615" y="351827"/>
            <a:ext cx="7290001" cy="140533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3512" y="5572651"/>
            <a:ext cx="6165001" cy="5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2900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441498"/>
            <a:ext cx="4522500" cy="1144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709" y="692022"/>
            <a:ext cx="1080000" cy="606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0056" y="404664"/>
            <a:ext cx="3645000" cy="1218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9591" y="1628800"/>
            <a:ext cx="10485001" cy="952000"/>
          </a:xfrm>
          <a:prstGeom prst="rect">
            <a:avLst/>
          </a:prstGeom>
        </p:spPr>
      </p:pic>
      <p:sp>
        <p:nvSpPr>
          <p:cNvPr id="58" name="Rectangle 2"/>
          <p:cNvSpPr txBox="1">
            <a:spLocks noChangeArrowheads="1"/>
          </p:cNvSpPr>
          <p:nvPr/>
        </p:nvSpPr>
        <p:spPr bwMode="auto">
          <a:xfrm>
            <a:off x="839417" y="2732027"/>
            <a:ext cx="232333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思考题</a:t>
            </a:r>
            <a:r>
              <a:rPr kumimoji="1" lang="en-US" altLang="zh-CN" sz="2400" b="1" i="0" u="none" strike="noStrike" kern="1200" cap="none" spc="0" normalizeH="0" baseline="0" noProof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1.</a:t>
            </a:r>
            <a:r>
              <a:rPr kumimoji="1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  </a:t>
            </a:r>
            <a:r>
              <a:rPr kumimoji="1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设</a:t>
            </a:r>
            <a:endParaRPr kumimoji="1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楷体_GB2312" pitchFamily="49" charset="-122"/>
              <a:cs typeface="+mj-cs"/>
            </a:endParaRPr>
          </a:p>
        </p:txBody>
      </p:sp>
      <p:graphicFrame>
        <p:nvGraphicFramePr>
          <p:cNvPr id="5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442392"/>
              </p:ext>
            </p:extLst>
          </p:nvPr>
        </p:nvGraphicFramePr>
        <p:xfrm>
          <a:off x="2661328" y="2867832"/>
          <a:ext cx="4331880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2" name="Equation" r:id="rId7" imgW="4813200" imgH="406080" progId="Equation.3">
                  <p:embed/>
                </p:oleObj>
              </mc:Choice>
              <mc:Fallback>
                <p:oleObj name="Equation" r:id="rId7" imgW="4813200" imgH="406080" progId="Equation.3">
                  <p:embed/>
                  <p:pic>
                    <p:nvPicPr>
                      <p:cNvPr id="3379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1328" y="2867832"/>
                        <a:ext cx="4331880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0505880"/>
              </p:ext>
            </p:extLst>
          </p:nvPr>
        </p:nvGraphicFramePr>
        <p:xfrm>
          <a:off x="7536160" y="2852212"/>
          <a:ext cx="799956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3" name="Equation" r:id="rId9" imgW="888840" imgH="419040" progId="Equation.3">
                  <p:embed/>
                </p:oleObj>
              </mc:Choice>
              <mc:Fallback>
                <p:oleObj name="Equation" r:id="rId9" imgW="888840" imgH="419040" progId="Equation.3">
                  <p:embed/>
                  <p:pic>
                    <p:nvPicPr>
                      <p:cNvPr id="3379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6160" y="2852212"/>
                        <a:ext cx="799956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 Box 5"/>
          <p:cNvSpPr txBox="1">
            <a:spLocks noChangeArrowheads="1"/>
          </p:cNvSpPr>
          <p:nvPr/>
        </p:nvSpPr>
        <p:spPr bwMode="auto">
          <a:xfrm>
            <a:off x="7032767" y="2789548"/>
            <a:ext cx="6858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求</a:t>
            </a:r>
          </a:p>
        </p:txBody>
      </p:sp>
      <p:sp>
        <p:nvSpPr>
          <p:cNvPr id="62" name="Text Box 6"/>
          <p:cNvSpPr txBox="1">
            <a:spLocks noChangeArrowheads="1"/>
          </p:cNvSpPr>
          <p:nvPr/>
        </p:nvSpPr>
        <p:spPr bwMode="auto">
          <a:xfrm>
            <a:off x="839416" y="3653075"/>
            <a:ext cx="44132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解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</a:rPr>
              <a:t>: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</a:t>
            </a: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方法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1 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利用导数定义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graphicFrame>
        <p:nvGraphicFramePr>
          <p:cNvPr id="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046624"/>
              </p:ext>
            </p:extLst>
          </p:nvPr>
        </p:nvGraphicFramePr>
        <p:xfrm>
          <a:off x="4651282" y="3503583"/>
          <a:ext cx="3177468" cy="76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4" name="Equation" r:id="rId11" imgW="3530520" imgH="850680" progId="Equation.3">
                  <p:embed/>
                </p:oleObj>
              </mc:Choice>
              <mc:Fallback>
                <p:oleObj name="Equation" r:id="rId11" imgW="3530520" imgH="850680" progId="Equation.3">
                  <p:embed/>
                  <p:pic>
                    <p:nvPicPr>
                      <p:cNvPr id="337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1282" y="3503583"/>
                        <a:ext cx="3177468" cy="76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368974"/>
              </p:ext>
            </p:extLst>
          </p:nvPr>
        </p:nvGraphicFramePr>
        <p:xfrm>
          <a:off x="5447928" y="4376931"/>
          <a:ext cx="3851712" cy="548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5" name="Equation" r:id="rId13" imgW="4279680" imgH="609480" progId="Equation.3">
                  <p:embed/>
                </p:oleObj>
              </mc:Choice>
              <mc:Fallback>
                <p:oleObj name="Equation" r:id="rId13" imgW="4279680" imgH="609480" progId="Equation.3">
                  <p:embed/>
                  <p:pic>
                    <p:nvPicPr>
                      <p:cNvPr id="3380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7928" y="4376931"/>
                        <a:ext cx="3851712" cy="5485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8547825"/>
              </p:ext>
            </p:extLst>
          </p:nvPr>
        </p:nvGraphicFramePr>
        <p:xfrm>
          <a:off x="9408368" y="4390438"/>
          <a:ext cx="891324" cy="354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6" name="Equation" r:id="rId15" imgW="990360" imgH="393480" progId="Equation.3">
                  <p:embed/>
                </p:oleObj>
              </mc:Choice>
              <mc:Fallback>
                <p:oleObj name="Equation" r:id="rId15" imgW="990360" imgH="393480" progId="Equation.3">
                  <p:embed/>
                  <p:pic>
                    <p:nvPicPr>
                      <p:cNvPr id="3380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08368" y="4390438"/>
                        <a:ext cx="891324" cy="35413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" name="Text Box 10"/>
          <p:cNvSpPr txBox="1">
            <a:spLocks noChangeArrowheads="1"/>
          </p:cNvSpPr>
          <p:nvPr/>
        </p:nvSpPr>
        <p:spPr bwMode="auto">
          <a:xfrm>
            <a:off x="839416" y="4977211"/>
            <a:ext cx="37909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方法</a:t>
            </a:r>
            <a:r>
              <a:rPr kumimoji="0" lang="en-US" altLang="zh-CN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  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</a:t>
            </a:r>
            <a:r>
              <a:rPr kumimoji="0" lang="zh-CN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利用求导公式</a:t>
            </a:r>
            <a:r>
              <a:rPr kumimoji="0" lang="en-US" altLang="zh-CN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</p:txBody>
      </p:sp>
      <p:graphicFrame>
        <p:nvGraphicFramePr>
          <p:cNvPr id="6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8465604"/>
              </p:ext>
            </p:extLst>
          </p:nvPr>
        </p:nvGraphicFramePr>
        <p:xfrm>
          <a:off x="1343472" y="5540339"/>
          <a:ext cx="1005696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7" name="Equation" r:id="rId17" imgW="1117440" imgH="419040" progId="Equation.3">
                  <p:embed/>
                </p:oleObj>
              </mc:Choice>
              <mc:Fallback>
                <p:oleObj name="Equation" r:id="rId17" imgW="1117440" imgH="419040" progId="Equation.3">
                  <p:embed/>
                  <p:pic>
                    <p:nvPicPr>
                      <p:cNvPr id="3380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3472" y="5540339"/>
                        <a:ext cx="1005696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4622840"/>
              </p:ext>
            </p:extLst>
          </p:nvPr>
        </p:nvGraphicFramePr>
        <p:xfrm>
          <a:off x="2469020" y="5540339"/>
          <a:ext cx="502848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8" name="Equation" r:id="rId19" imgW="558720" imgH="419040" progId="Equation.3">
                  <p:embed/>
                </p:oleObj>
              </mc:Choice>
              <mc:Fallback>
                <p:oleObj name="Equation" r:id="rId19" imgW="558720" imgH="419040" progId="Equation.3">
                  <p:embed/>
                  <p:pic>
                    <p:nvPicPr>
                      <p:cNvPr id="3380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9020" y="5540339"/>
                        <a:ext cx="502848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9480196"/>
              </p:ext>
            </p:extLst>
          </p:nvPr>
        </p:nvGraphicFramePr>
        <p:xfrm>
          <a:off x="6370580" y="5614697"/>
          <a:ext cx="445500" cy="2284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69" name="Equation" r:id="rId21" imgW="495000" imgH="253800" progId="Equation.3">
                  <p:embed/>
                </p:oleObj>
              </mc:Choice>
              <mc:Fallback>
                <p:oleObj name="Equation" r:id="rId21" imgW="495000" imgH="253800" progId="Equation.3">
                  <p:embed/>
                  <p:pic>
                    <p:nvPicPr>
                      <p:cNvPr id="3380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0580" y="5614697"/>
                        <a:ext cx="445500" cy="2284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956326"/>
              </p:ext>
            </p:extLst>
          </p:nvPr>
        </p:nvGraphicFramePr>
        <p:xfrm>
          <a:off x="6832232" y="5540339"/>
          <a:ext cx="3440232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70" name="Equation" r:id="rId23" imgW="3822480" imgH="419040" progId="Equation.3">
                  <p:embed/>
                </p:oleObj>
              </mc:Choice>
              <mc:Fallback>
                <p:oleObj name="Equation" r:id="rId23" imgW="3822480" imgH="419040" progId="Equation.3">
                  <p:embed/>
                  <p:pic>
                    <p:nvPicPr>
                      <p:cNvPr id="3380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2232" y="5540339"/>
                        <a:ext cx="3440232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1678237"/>
              </p:ext>
            </p:extLst>
          </p:nvPr>
        </p:nvGraphicFramePr>
        <p:xfrm>
          <a:off x="2895277" y="5562787"/>
          <a:ext cx="3371544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71" name="Equation" r:id="rId25" imgW="3746160" imgH="406080" progId="Equation.3">
                  <p:embed/>
                </p:oleObj>
              </mc:Choice>
              <mc:Fallback>
                <p:oleObj name="Equation" r:id="rId25" imgW="3746160" imgH="406080" progId="Equation.3">
                  <p:embed/>
                  <p:pic>
                    <p:nvPicPr>
                      <p:cNvPr id="3380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277" y="5562787"/>
                        <a:ext cx="3371544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4620594"/>
              </p:ext>
            </p:extLst>
          </p:nvPr>
        </p:nvGraphicFramePr>
        <p:xfrm>
          <a:off x="4095373" y="6076200"/>
          <a:ext cx="2171448" cy="37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72" name="Equation" r:id="rId27" imgW="2412720" imgH="419040" progId="Equation.3">
                  <p:embed/>
                </p:oleObj>
              </mc:Choice>
              <mc:Fallback>
                <p:oleObj name="Equation" r:id="rId27" imgW="2412720" imgH="419040" progId="Equation.3">
                  <p:embed/>
                  <p:pic>
                    <p:nvPicPr>
                      <p:cNvPr id="3381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95373" y="6076200"/>
                        <a:ext cx="2171448" cy="377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01943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1" grpId="0"/>
      <p:bldP spid="62" grpId="0" autoUpdateAnimBg="0"/>
      <p:bldP spid="66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2428109" y="1479392"/>
            <a:ext cx="8628310" cy="729009"/>
          </a:xfrm>
          <a:prstGeom prst="rect">
            <a:avLst/>
          </a:prstGeom>
          <a:solidFill>
            <a:schemeClr val="tx1"/>
          </a:solidFill>
          <a:ln w="1587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964840" y="593725"/>
            <a:ext cx="283076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思考题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2123153"/>
              </p:ext>
            </p:extLst>
          </p:nvPr>
        </p:nvGraphicFramePr>
        <p:xfrm>
          <a:off x="3033600" y="646113"/>
          <a:ext cx="2895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66" name="Equation" r:id="rId3" imgW="2895480" imgH="406080" progId="Equation.3">
                  <p:embed/>
                </p:oleObj>
              </mc:Choice>
              <mc:Fallback>
                <p:oleObj name="Equation" r:id="rId3" imgW="2895480" imgH="406080" progId="Equation.3">
                  <p:embed/>
                  <p:pic>
                    <p:nvPicPr>
                      <p:cNvPr id="348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3600" y="646113"/>
                        <a:ext cx="2895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6005400" y="55245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3482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191304"/>
              </p:ext>
            </p:extLst>
          </p:nvPr>
        </p:nvGraphicFramePr>
        <p:xfrm>
          <a:off x="6830900" y="647700"/>
          <a:ext cx="711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67" name="Equation" r:id="rId5" imgW="711000" imgH="406080" progId="Equation.3">
                  <p:embed/>
                </p:oleObj>
              </mc:Choice>
              <mc:Fallback>
                <p:oleObj name="Equation" r:id="rId5" imgW="711000" imgH="406080" progId="Equation.3">
                  <p:embed/>
                  <p:pic>
                    <p:nvPicPr>
                      <p:cNvPr id="348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0900" y="647700"/>
                        <a:ext cx="711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7529400" y="56515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</a:t>
            </a:r>
          </a:p>
        </p:txBody>
      </p:sp>
      <p:graphicFrame>
        <p:nvGraphicFramePr>
          <p:cNvPr id="3482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1348266"/>
              </p:ext>
            </p:extLst>
          </p:nvPr>
        </p:nvGraphicFramePr>
        <p:xfrm>
          <a:off x="8024700" y="765175"/>
          <a:ext cx="787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68" name="Equation" r:id="rId7" imgW="787320" imgH="241200" progId="Equation.3">
                  <p:embed/>
                </p:oleObj>
              </mc:Choice>
              <mc:Fallback>
                <p:oleObj name="Equation" r:id="rId7" imgW="787320" imgH="241200" progId="Equation.3">
                  <p:embed/>
                  <p:pic>
                    <p:nvPicPr>
                      <p:cNvPr id="3482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700" y="765175"/>
                        <a:ext cx="787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2663138" y="1556382"/>
            <a:ext cx="990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因</a:t>
            </a:r>
          </a:p>
        </p:txBody>
      </p:sp>
      <p:graphicFrame>
        <p:nvGraphicFramePr>
          <p:cNvPr id="3482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7845290"/>
              </p:ext>
            </p:extLst>
          </p:nvPr>
        </p:nvGraphicFramePr>
        <p:xfrm>
          <a:off x="3236800" y="1629544"/>
          <a:ext cx="4064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69" name="Equation" r:id="rId9" imgW="4063680" imgH="419040" progId="Equation.3">
                  <p:embed/>
                </p:oleObj>
              </mc:Choice>
              <mc:Fallback>
                <p:oleObj name="Equation" r:id="rId9" imgW="4063680" imgH="419040" progId="Equation.3">
                  <p:embed/>
                  <p:pic>
                    <p:nvPicPr>
                      <p:cNvPr id="348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6800" y="1629544"/>
                        <a:ext cx="4064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7845776" y="1553215"/>
            <a:ext cx="7683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348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2683896"/>
              </p:ext>
            </p:extLst>
          </p:nvPr>
        </p:nvGraphicFramePr>
        <p:xfrm>
          <a:off x="8439434" y="1639548"/>
          <a:ext cx="1892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0" name="Equation" r:id="rId11" imgW="1892160" imgH="419040" progId="Equation.3">
                  <p:embed/>
                </p:oleObj>
              </mc:Choice>
              <mc:Fallback>
                <p:oleObj name="Equation" r:id="rId11" imgW="1892160" imgH="419040" progId="Equation.3">
                  <p:embed/>
                  <p:pic>
                    <p:nvPicPr>
                      <p:cNvPr id="3483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9434" y="1639548"/>
                        <a:ext cx="1892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9962057"/>
              </p:ext>
            </p:extLst>
          </p:nvPr>
        </p:nvGraphicFramePr>
        <p:xfrm>
          <a:off x="3909900" y="1484784"/>
          <a:ext cx="6477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1" name="公式" r:id="rId13" imgW="114120" imgH="126720" progId="Equation.3">
                  <p:embed/>
                </p:oleObj>
              </mc:Choice>
              <mc:Fallback>
                <p:oleObj name="公式" r:id="rId13" imgW="114120" imgH="126720" progId="Equation.3">
                  <p:embed/>
                  <p:pic>
                    <p:nvPicPr>
                      <p:cNvPr id="348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9900" y="1484784"/>
                        <a:ext cx="6477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3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6061113"/>
              </p:ext>
            </p:extLst>
          </p:nvPr>
        </p:nvGraphicFramePr>
        <p:xfrm>
          <a:off x="1364964" y="3129920"/>
          <a:ext cx="3568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2" name="Equation" r:id="rId15" imgW="3568680" imgH="850680" progId="Equation.3">
                  <p:embed/>
                </p:oleObj>
              </mc:Choice>
              <mc:Fallback>
                <p:oleObj name="Equation" r:id="rId15" imgW="3568680" imgH="850680" progId="Equation.3">
                  <p:embed/>
                  <p:pic>
                    <p:nvPicPr>
                      <p:cNvPr id="348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4964" y="3129920"/>
                        <a:ext cx="3568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540936"/>
              </p:ext>
            </p:extLst>
          </p:nvPr>
        </p:nvGraphicFramePr>
        <p:xfrm>
          <a:off x="5009864" y="3129920"/>
          <a:ext cx="2590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3" name="Equation" r:id="rId17" imgW="2590560" imgH="850680" progId="Equation.3">
                  <p:embed/>
                </p:oleObj>
              </mc:Choice>
              <mc:Fallback>
                <p:oleObj name="Equation" r:id="rId17" imgW="2590560" imgH="850680" progId="Equation.3">
                  <p:embed/>
                  <p:pic>
                    <p:nvPicPr>
                      <p:cNvPr id="348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9864" y="3129920"/>
                        <a:ext cx="2590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809983"/>
              </p:ext>
            </p:extLst>
          </p:nvPr>
        </p:nvGraphicFramePr>
        <p:xfrm>
          <a:off x="7798084" y="3354363"/>
          <a:ext cx="15875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4" name="Equation" r:id="rId19" imgW="1587240" imgH="609480" progId="Equation.3">
                  <p:embed/>
                </p:oleObj>
              </mc:Choice>
              <mc:Fallback>
                <p:oleObj name="Equation" r:id="rId19" imgW="1587240" imgH="609480" progId="Equation.3">
                  <p:embed/>
                  <p:pic>
                    <p:nvPicPr>
                      <p:cNvPr id="348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8084" y="3354363"/>
                        <a:ext cx="15875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3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051646"/>
              </p:ext>
            </p:extLst>
          </p:nvPr>
        </p:nvGraphicFramePr>
        <p:xfrm>
          <a:off x="9461784" y="3375000"/>
          <a:ext cx="1003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5" name="Equation" r:id="rId21" imgW="1002960" imgH="406080" progId="Equation.3">
                  <p:embed/>
                </p:oleObj>
              </mc:Choice>
              <mc:Fallback>
                <p:oleObj name="Equation" r:id="rId21" imgW="1002960" imgH="406080" progId="Equation.3">
                  <p:embed/>
                  <p:pic>
                    <p:nvPicPr>
                      <p:cNvPr id="348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61784" y="3375000"/>
                        <a:ext cx="1003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1108856" y="2492896"/>
            <a:ext cx="68924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ea typeface="仿宋_GB2312" pitchFamily="49" charset="-122"/>
              </a:rPr>
              <a:t>:</a:t>
            </a:r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6386400" y="2012132"/>
            <a:ext cx="838200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43" name="Text Box 27"/>
          <p:cNvSpPr txBox="1">
            <a:spLocks noChangeArrowheads="1"/>
          </p:cNvSpPr>
          <p:nvPr/>
        </p:nvSpPr>
        <p:spPr bwMode="auto">
          <a:xfrm>
            <a:off x="8961325" y="837382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zh-CN">
              <a:solidFill>
                <a:srgbClr val="000000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0164650" y="590700"/>
            <a:ext cx="1757581" cy="539450"/>
            <a:chOff x="2108200" y="1168610"/>
            <a:chExt cx="1757581" cy="539450"/>
          </a:xfrm>
        </p:grpSpPr>
        <p:graphicFrame>
          <p:nvGraphicFramePr>
            <p:cNvPr id="34826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72712022"/>
                </p:ext>
              </p:extLst>
            </p:nvPr>
          </p:nvGraphicFramePr>
          <p:xfrm>
            <a:off x="2552700" y="1228725"/>
            <a:ext cx="837936" cy="446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176" name="公式" r:id="rId23" imgW="380880" imgH="203040" progId="Equation.3">
                    <p:embed/>
                  </p:oleObj>
                </mc:Choice>
                <mc:Fallback>
                  <p:oleObj name="公式" r:id="rId23" imgW="380880" imgH="203040" progId="Equation.3">
                    <p:embed/>
                    <p:pic>
                      <p:nvPicPr>
                        <p:cNvPr id="34826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52700" y="1228725"/>
                          <a:ext cx="837936" cy="4466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4829" name="Text Box 13"/>
            <p:cNvSpPr txBox="1">
              <a:spLocks noChangeArrowheads="1"/>
            </p:cNvSpPr>
            <p:nvPr/>
          </p:nvSpPr>
          <p:spPr bwMode="auto">
            <a:xfrm>
              <a:off x="3359021" y="1188948"/>
              <a:ext cx="506760" cy="519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dirty="0" smtClean="0">
                  <a:solidFill>
                    <a:srgbClr val="000000"/>
                  </a:solidFill>
                </a:rPr>
                <a:t>.</a:t>
              </a:r>
              <a:endParaRPr lang="en-US" altLang="zh-CN" dirty="0">
                <a:solidFill>
                  <a:srgbClr val="000000"/>
                </a:solidFill>
              </a:endParaRPr>
            </a:p>
          </p:txBody>
        </p:sp>
        <p:sp>
          <p:nvSpPr>
            <p:cNvPr id="34844" name="Text Box 28"/>
            <p:cNvSpPr txBox="1">
              <a:spLocks noChangeArrowheads="1"/>
            </p:cNvSpPr>
            <p:nvPr/>
          </p:nvSpPr>
          <p:spPr bwMode="auto">
            <a:xfrm>
              <a:off x="2108200" y="1168610"/>
              <a:ext cx="1219200" cy="467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dirty="0" smtClean="0">
                  <a:solidFill>
                    <a:srgbClr val="000000"/>
                  </a:solidFill>
                </a:rPr>
                <a:t>求</a:t>
              </a:r>
              <a:endParaRPr lang="zh-CN" altLang="en-US" dirty="0">
                <a:solidFill>
                  <a:srgbClr val="000000"/>
                </a:solidFill>
              </a:endParaRPr>
            </a:p>
          </p:txBody>
        </p:sp>
      </p:grpSp>
      <p:sp>
        <p:nvSpPr>
          <p:cNvPr id="34845" name="Text Box 29"/>
          <p:cNvSpPr txBox="1">
            <a:spLocks noChangeArrowheads="1"/>
          </p:cNvSpPr>
          <p:nvPr/>
        </p:nvSpPr>
        <p:spPr bwMode="auto">
          <a:xfrm>
            <a:off x="8824800" y="588963"/>
            <a:ext cx="1339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处连续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4867" name="Line 51"/>
          <p:cNvSpPr>
            <a:spLocks noChangeShapeType="1"/>
          </p:cNvSpPr>
          <p:nvPr/>
        </p:nvSpPr>
        <p:spPr bwMode="auto">
          <a:xfrm>
            <a:off x="6843600" y="1066800"/>
            <a:ext cx="3124200" cy="0"/>
          </a:xfrm>
          <a:prstGeom prst="line">
            <a:avLst/>
          </a:prstGeom>
          <a:noFill/>
          <a:ln w="254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68" name="Text Box 52"/>
          <p:cNvSpPr txBox="1">
            <a:spLocks noChangeArrowheads="1"/>
          </p:cNvSpPr>
          <p:nvPr/>
        </p:nvSpPr>
        <p:spPr bwMode="auto">
          <a:xfrm>
            <a:off x="2188976" y="2496508"/>
            <a:ext cx="4032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由于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a</a:t>
            </a:r>
            <a:r>
              <a:rPr lang="en-US" altLang="zh-CN" dirty="0">
                <a:solidFill>
                  <a:srgbClr val="000000"/>
                </a:solidFill>
              </a:rPr>
              <a:t>) = 0</a:t>
            </a:r>
            <a:r>
              <a:rPr lang="zh-CN" altLang="en-US" dirty="0">
                <a:solidFill>
                  <a:srgbClr val="000000"/>
                </a:solidFill>
              </a:rPr>
              <a:t>，故</a:t>
            </a:r>
            <a:endParaRPr lang="zh-CN" altLang="en-US" dirty="0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3486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315116"/>
              </p:ext>
            </p:extLst>
          </p:nvPr>
        </p:nvGraphicFramePr>
        <p:xfrm>
          <a:off x="4710000" y="1553344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177" name="Equation" r:id="rId25" imgW="914400" imgH="198720" progId="Equation.DSMT4">
                  <p:embed/>
                </p:oleObj>
              </mc:Choice>
              <mc:Fallback>
                <p:oleObj name="Equation" r:id="rId25" imgW="914400" imgH="198720" progId="Equation.DSMT4">
                  <p:embed/>
                  <p:pic>
                    <p:nvPicPr>
                      <p:cNvPr id="34869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0000" y="1553344"/>
                        <a:ext cx="914400" cy="198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2"/>
          <p:cNvSpPr txBox="1">
            <a:spLocks noChangeArrowheads="1"/>
          </p:cNvSpPr>
          <p:nvPr/>
        </p:nvSpPr>
        <p:spPr>
          <a:xfrm>
            <a:off x="623392" y="4293096"/>
            <a:ext cx="10566584" cy="10081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kumimoji="0"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 习题</a:t>
            </a:r>
            <a:r>
              <a:rPr kumimoji="0" lang="en-US" altLang="zh-CN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3.1: 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14(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偶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15(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16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17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19(1)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20(</a:t>
            </a:r>
            <a:r>
              <a:rPr kumimoji="0" lang="zh-CN" altLang="en-US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偶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22(1)(3)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23(1)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24(2)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28(1).</a:t>
            </a:r>
            <a:endParaRPr kumimoji="0"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143423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7" grpId="0" build="p" autoUpdateAnimBg="0" advAuto="0"/>
      <p:bldP spid="34830" grpId="0" build="p" autoUpdateAnimBg="0"/>
      <p:bldP spid="34839" grpId="0" autoUpdateAnimBg="0"/>
      <p:bldP spid="34868" grpId="0" autoUpdateAnimBg="0"/>
      <p:bldP spid="2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1135856"/>
            <a:ext cx="4267200" cy="685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一、高阶导数的概念</a:t>
            </a:r>
          </a:p>
        </p:txBody>
      </p:sp>
      <p:graphicFrame>
        <p:nvGraphicFramePr>
          <p:cNvPr id="471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6525368"/>
              </p:ext>
            </p:extLst>
          </p:nvPr>
        </p:nvGraphicFramePr>
        <p:xfrm>
          <a:off x="5791200" y="2253456"/>
          <a:ext cx="1104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8" name="Equation" r:id="rId3" imgW="1104840" imgH="406080" progId="Equation.3">
                  <p:embed/>
                </p:oleObj>
              </mc:Choice>
              <mc:Fallback>
                <p:oleObj name="Equation" r:id="rId3" imgW="1104840" imgH="406080" progId="Equation.3">
                  <p:embed/>
                  <p:pic>
                    <p:nvPicPr>
                      <p:cNvPr id="471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253456"/>
                        <a:ext cx="1104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3460750" y="2964657"/>
            <a:ext cx="137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速度</a:t>
            </a: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>
            <a:off x="6432550" y="2978944"/>
            <a:ext cx="800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即</a:t>
            </a:r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103834"/>
              </p:ext>
            </p:extLst>
          </p:nvPr>
        </p:nvGraphicFramePr>
        <p:xfrm>
          <a:off x="7029450" y="3019152"/>
          <a:ext cx="8128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99" name="Equation" r:id="rId5" imgW="812520" imgH="342720" progId="Equation.3">
                  <p:embed/>
                </p:oleObj>
              </mc:Choice>
              <mc:Fallback>
                <p:oleObj name="Equation" r:id="rId5" imgW="812520" imgH="342720" progId="Equation.3">
                  <p:embed/>
                  <p:pic>
                    <p:nvPicPr>
                      <p:cNvPr id="471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9450" y="3019152"/>
                        <a:ext cx="8128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3460750" y="4144169"/>
            <a:ext cx="1447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bg1">
                    <a:lumMod val="60000"/>
                    <a:lumOff val="40000"/>
                  </a:schemeClr>
                </a:solidFill>
              </a:rPr>
              <a:t>加速度</a:t>
            </a:r>
          </a:p>
        </p:txBody>
      </p:sp>
      <p:graphicFrame>
        <p:nvGraphicFramePr>
          <p:cNvPr id="471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3635659"/>
              </p:ext>
            </p:extLst>
          </p:nvPr>
        </p:nvGraphicFramePr>
        <p:xfrm>
          <a:off x="4908550" y="2812256"/>
          <a:ext cx="1104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0" name="Equation" r:id="rId7" imgW="1104840" imgH="927000" progId="Equation.3">
                  <p:embed/>
                </p:oleObj>
              </mc:Choice>
              <mc:Fallback>
                <p:oleObj name="Equation" r:id="rId7" imgW="1104840" imgH="927000" progId="Equation.3">
                  <p:embed/>
                  <p:pic>
                    <p:nvPicPr>
                      <p:cNvPr id="471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2812256"/>
                        <a:ext cx="1104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12775"/>
              </p:ext>
            </p:extLst>
          </p:nvPr>
        </p:nvGraphicFramePr>
        <p:xfrm>
          <a:off x="4918075" y="3942556"/>
          <a:ext cx="977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1" name="Equation" r:id="rId9" imgW="977760" imgH="927000" progId="Equation.3">
                  <p:embed/>
                </p:oleObj>
              </mc:Choice>
              <mc:Fallback>
                <p:oleObj name="Equation" r:id="rId9" imgW="977760" imgH="927000" progId="Equation.3">
                  <p:embed/>
                  <p:pic>
                    <p:nvPicPr>
                      <p:cNvPr id="471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8075" y="3942556"/>
                        <a:ext cx="977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1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350460"/>
              </p:ext>
            </p:extLst>
          </p:nvPr>
        </p:nvGraphicFramePr>
        <p:xfrm>
          <a:off x="5988050" y="3942556"/>
          <a:ext cx="1447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2" name="Equation" r:id="rId11" imgW="1447560" imgH="927000" progId="Equation.3">
                  <p:embed/>
                </p:oleObj>
              </mc:Choice>
              <mc:Fallback>
                <p:oleObj name="Equation" r:id="rId11" imgW="1447560" imgH="927000" progId="Equation.3">
                  <p:embed/>
                  <p:pic>
                    <p:nvPicPr>
                      <p:cNvPr id="471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88050" y="3942556"/>
                        <a:ext cx="1447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5" name="Text Box 11"/>
          <p:cNvSpPr txBox="1">
            <a:spLocks noChangeArrowheads="1"/>
          </p:cNvSpPr>
          <p:nvPr/>
        </p:nvSpPr>
        <p:spPr bwMode="auto">
          <a:xfrm>
            <a:off x="3536950" y="5214144"/>
            <a:ext cx="8001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solidFill>
                  <a:schemeClr val="bg2"/>
                </a:solidFill>
              </a:rPr>
              <a:t>即</a:t>
            </a:r>
          </a:p>
        </p:txBody>
      </p:sp>
      <p:graphicFrame>
        <p:nvGraphicFramePr>
          <p:cNvPr id="47116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512035"/>
              </p:ext>
            </p:extLst>
          </p:nvPr>
        </p:nvGraphicFramePr>
        <p:xfrm>
          <a:off x="4991100" y="5280819"/>
          <a:ext cx="1181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3" name="Equation" r:id="rId13" imgW="1180800" imgH="419040" progId="Equation.3">
                  <p:embed/>
                </p:oleObj>
              </mc:Choice>
              <mc:Fallback>
                <p:oleObj name="Equation" r:id="rId13" imgW="1180800" imgH="419040" progId="Equation.3">
                  <p:embed/>
                  <p:pic>
                    <p:nvPicPr>
                      <p:cNvPr id="471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100" y="5280819"/>
                        <a:ext cx="1181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7" name="Text Box 13"/>
          <p:cNvSpPr txBox="1">
            <a:spLocks noChangeArrowheads="1"/>
          </p:cNvSpPr>
          <p:nvPr/>
        </p:nvSpPr>
        <p:spPr bwMode="auto">
          <a:xfrm>
            <a:off x="2393950" y="2126457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引例</a:t>
            </a:r>
            <a:r>
              <a:rPr lang="zh-CN" altLang="en-US" dirty="0">
                <a:solidFill>
                  <a:schemeClr val="bg1">
                    <a:lumMod val="60000"/>
                    <a:lumOff val="40000"/>
                  </a:schemeClr>
                </a:solidFill>
              </a:rPr>
              <a:t>：</a:t>
            </a:r>
            <a:r>
              <a:rPr lang="zh-CN" altLang="en-US" dirty="0">
                <a:solidFill>
                  <a:schemeClr val="bg2"/>
                </a:solidFill>
              </a:rPr>
              <a:t>变速直线运动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343472" y="274173"/>
            <a:ext cx="9793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C00000"/>
                </a:solidFill>
              </a:rPr>
              <a:t>3.1.3  </a:t>
            </a:r>
            <a:r>
              <a:rPr lang="zh-CN" altLang="en-US" sz="3200" dirty="0" smtClean="0">
                <a:solidFill>
                  <a:srgbClr val="C00000"/>
                </a:solidFill>
              </a:rPr>
              <a:t>高阶导数</a:t>
            </a:r>
            <a:endParaRPr lang="zh-CN" altLang="en-US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031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7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7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7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7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6" grpId="0"/>
      <p:bldP spid="47108" grpId="0" autoUpdateAnimBg="0"/>
      <p:bldP spid="47109" grpId="0" autoUpdateAnimBg="0"/>
      <p:bldP spid="47111" grpId="0" autoUpdateAnimBg="0"/>
      <p:bldP spid="47115" grpId="0" autoUpdateAnimBg="0"/>
      <p:bldP spid="4711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Object 2"/>
          <p:cNvGraphicFramePr>
            <a:graphicFrameLocks noChangeAspect="1"/>
          </p:cNvGraphicFramePr>
          <p:nvPr>
            <p:extLst/>
          </p:nvPr>
        </p:nvGraphicFramePr>
        <p:xfrm>
          <a:off x="7672388" y="4048125"/>
          <a:ext cx="2286000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8" name="Equation" r:id="rId3" imgW="914400" imgH="431640" progId="Equation.3">
                  <p:embed/>
                </p:oleObj>
              </mc:Choice>
              <mc:Fallback>
                <p:oleObj name="Equation" r:id="rId3" imgW="914400" imgH="431640" progId="Equation.3">
                  <p:embed/>
                  <p:pic>
                    <p:nvPicPr>
                      <p:cNvPr id="10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2388" y="4048125"/>
                        <a:ext cx="2286000" cy="107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3"/>
          <p:cNvSpPr txBox="1">
            <a:spLocks noChangeArrowheads="1"/>
          </p:cNvSpPr>
          <p:nvPr/>
        </p:nvSpPr>
        <p:spPr>
          <a:xfrm>
            <a:off x="1882775" y="381000"/>
            <a:ext cx="3886200" cy="5334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2. 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j-cs"/>
              </a:rPr>
              <a:t>曲线的切线斜率</a:t>
            </a:r>
          </a:p>
        </p:txBody>
      </p:sp>
      <p:sp>
        <p:nvSpPr>
          <p:cNvPr id="110" name="Text Box 4"/>
          <p:cNvSpPr txBox="1">
            <a:spLocks noChangeArrowheads="1"/>
          </p:cNvSpPr>
          <p:nvPr/>
        </p:nvSpPr>
        <p:spPr bwMode="auto">
          <a:xfrm>
            <a:off x="1882775" y="993776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曲线</a:t>
            </a:r>
          </a:p>
        </p:txBody>
      </p:sp>
      <p:graphicFrame>
        <p:nvGraphicFramePr>
          <p:cNvPr id="111" name="Object 5"/>
          <p:cNvGraphicFramePr>
            <a:graphicFrameLocks noChangeAspect="1"/>
          </p:cNvGraphicFramePr>
          <p:nvPr>
            <p:extLst/>
          </p:nvPr>
        </p:nvGraphicFramePr>
        <p:xfrm>
          <a:off x="2816084" y="1098895"/>
          <a:ext cx="180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79" name="Equation" r:id="rId5" imgW="1803240" imgH="406080" progId="Equation.3">
                  <p:embed/>
                </p:oleObj>
              </mc:Choice>
              <mc:Fallback>
                <p:oleObj name="Equation" r:id="rId5" imgW="1803240" imgH="406080" progId="Equation.3">
                  <p:embed/>
                  <p:pic>
                    <p:nvPicPr>
                      <p:cNvPr id="11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6084" y="1098895"/>
                        <a:ext cx="180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" name="Group 6"/>
          <p:cNvGrpSpPr>
            <a:grpSpLocks/>
          </p:cNvGrpSpPr>
          <p:nvPr/>
        </p:nvGrpSpPr>
        <p:grpSpPr bwMode="auto">
          <a:xfrm>
            <a:off x="8450833" y="2592388"/>
            <a:ext cx="322262" cy="609600"/>
            <a:chOff x="4111" y="1200"/>
            <a:chExt cx="203" cy="384"/>
          </a:xfrm>
        </p:grpSpPr>
        <p:graphicFrame>
          <p:nvGraphicFramePr>
            <p:cNvPr id="113" name="Object 7"/>
            <p:cNvGraphicFramePr>
              <a:graphicFrameLocks noChangeAspect="1"/>
            </p:cNvGraphicFramePr>
            <p:nvPr>
              <p:extLst/>
            </p:nvPr>
          </p:nvGraphicFramePr>
          <p:xfrm>
            <a:off x="4111" y="1396"/>
            <a:ext cx="203" cy="1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0" name="公式" r:id="rId7" imgW="152280" imgH="139680" progId="Equation.3">
                    <p:embed/>
                  </p:oleObj>
                </mc:Choice>
                <mc:Fallback>
                  <p:oleObj name="公式" r:id="rId7" imgW="152280" imgH="139680" progId="Equation.3">
                    <p:embed/>
                    <p:pic>
                      <p:nvPicPr>
                        <p:cNvPr id="113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1" y="1396"/>
                          <a:ext cx="203" cy="1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" name="Freeform 8"/>
            <p:cNvSpPr>
              <a:spLocks/>
            </p:cNvSpPr>
            <p:nvPr/>
          </p:nvSpPr>
          <p:spPr bwMode="auto">
            <a:xfrm>
              <a:off x="4224" y="1200"/>
              <a:ext cx="23" cy="61"/>
            </a:xfrm>
            <a:custGeom>
              <a:avLst/>
              <a:gdLst>
                <a:gd name="T0" fmla="*/ 0 w 1"/>
                <a:gd name="T1" fmla="*/ 0 h 48"/>
                <a:gd name="T2" fmla="*/ 0 w 1"/>
                <a:gd name="T3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8">
                  <a:moveTo>
                    <a:pt x="0" y="0"/>
                  </a:moveTo>
                  <a:cubicBezTo>
                    <a:pt x="0" y="20"/>
                    <a:pt x="0" y="40"/>
                    <a:pt x="0" y="48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5" name="Line 9"/>
            <p:cNvSpPr>
              <a:spLocks noChangeShapeType="1"/>
            </p:cNvSpPr>
            <p:nvPr/>
          </p:nvSpPr>
          <p:spPr bwMode="auto">
            <a:xfrm flipV="1">
              <a:off x="4176" y="124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16" name="Group 10"/>
          <p:cNvGrpSpPr>
            <a:grpSpLocks/>
          </p:cNvGrpSpPr>
          <p:nvPr/>
        </p:nvGrpSpPr>
        <p:grpSpPr bwMode="auto">
          <a:xfrm>
            <a:off x="8947720" y="2516189"/>
            <a:ext cx="298450" cy="731837"/>
            <a:chOff x="4424" y="1152"/>
            <a:chExt cx="188" cy="461"/>
          </a:xfrm>
        </p:grpSpPr>
        <p:sp>
          <p:nvSpPr>
            <p:cNvPr id="117" name="Freeform 11"/>
            <p:cNvSpPr>
              <a:spLocks/>
            </p:cNvSpPr>
            <p:nvPr/>
          </p:nvSpPr>
          <p:spPr bwMode="auto">
            <a:xfrm>
              <a:off x="4512" y="1152"/>
              <a:ext cx="91" cy="113"/>
            </a:xfrm>
            <a:custGeom>
              <a:avLst/>
              <a:gdLst>
                <a:gd name="T0" fmla="*/ 0 w 104"/>
                <a:gd name="T1" fmla="*/ 0 h 144"/>
                <a:gd name="T2" fmla="*/ 96 w 104"/>
                <a:gd name="T3" fmla="*/ 48 h 144"/>
                <a:gd name="T4" fmla="*/ 48 w 10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4" h="144">
                  <a:moveTo>
                    <a:pt x="0" y="0"/>
                  </a:moveTo>
                  <a:cubicBezTo>
                    <a:pt x="44" y="12"/>
                    <a:pt x="88" y="24"/>
                    <a:pt x="96" y="48"/>
                  </a:cubicBezTo>
                  <a:cubicBezTo>
                    <a:pt x="104" y="72"/>
                    <a:pt x="56" y="128"/>
                    <a:pt x="48" y="144"/>
                  </a:cubicBez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18" name="Object 12"/>
            <p:cNvGraphicFramePr>
              <a:graphicFrameLocks noChangeAspect="1"/>
            </p:cNvGraphicFramePr>
            <p:nvPr/>
          </p:nvGraphicFramePr>
          <p:xfrm>
            <a:off x="4424" y="1392"/>
            <a:ext cx="188" cy="2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1" name="公式" r:id="rId9" imgW="139680" imgH="164880" progId="Equation.3">
                    <p:embed/>
                  </p:oleObj>
                </mc:Choice>
                <mc:Fallback>
                  <p:oleObj name="公式" r:id="rId9" imgW="139680" imgH="164880" progId="Equation.3">
                    <p:embed/>
                    <p:pic>
                      <p:nvPicPr>
                        <p:cNvPr id="118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24" y="1392"/>
                          <a:ext cx="188" cy="2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9" name="Line 13"/>
            <p:cNvSpPr>
              <a:spLocks noChangeShapeType="1"/>
            </p:cNvSpPr>
            <p:nvPr/>
          </p:nvSpPr>
          <p:spPr bwMode="auto">
            <a:xfrm flipV="1">
              <a:off x="4512" y="1200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20" name="Group 14"/>
          <p:cNvGrpSpPr>
            <a:grpSpLocks/>
          </p:cNvGrpSpPr>
          <p:nvPr/>
        </p:nvGrpSpPr>
        <p:grpSpPr bwMode="auto">
          <a:xfrm>
            <a:off x="8904858" y="1125539"/>
            <a:ext cx="1477962" cy="1589087"/>
            <a:chOff x="4397" y="775"/>
            <a:chExt cx="931" cy="1001"/>
          </a:xfrm>
        </p:grpSpPr>
        <p:sp>
          <p:nvSpPr>
            <p:cNvPr id="121" name="Line 15"/>
            <p:cNvSpPr>
              <a:spLocks noChangeShapeType="1"/>
            </p:cNvSpPr>
            <p:nvPr/>
          </p:nvSpPr>
          <p:spPr bwMode="auto">
            <a:xfrm flipV="1">
              <a:off x="4397" y="775"/>
              <a:ext cx="892" cy="1001"/>
            </a:xfrm>
            <a:prstGeom prst="line">
              <a:avLst/>
            </a:prstGeom>
            <a:noFill/>
            <a:ln w="19050">
              <a:solidFill>
                <a:srgbClr val="FFC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22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5113" y="956"/>
            <a:ext cx="215" cy="1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2" name="Equation" r:id="rId11" imgW="330120" imgH="304560" progId="Equation.3">
                    <p:embed/>
                  </p:oleObj>
                </mc:Choice>
                <mc:Fallback>
                  <p:oleObj name="Equation" r:id="rId11" imgW="330120" imgH="304560" progId="Equation.3">
                    <p:embed/>
                    <p:pic>
                      <p:nvPicPr>
                        <p:cNvPr id="122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13" y="956"/>
                          <a:ext cx="215" cy="1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3" name="Group 17"/>
          <p:cNvGrpSpPr>
            <a:grpSpLocks/>
          </p:cNvGrpSpPr>
          <p:nvPr/>
        </p:nvGrpSpPr>
        <p:grpSpPr bwMode="auto">
          <a:xfrm>
            <a:off x="8401620" y="1795464"/>
            <a:ext cx="2374900" cy="892175"/>
            <a:chOff x="4080" y="1197"/>
            <a:chExt cx="1496" cy="562"/>
          </a:xfrm>
        </p:grpSpPr>
        <p:sp>
          <p:nvSpPr>
            <p:cNvPr id="124" name="Line 18"/>
            <p:cNvSpPr>
              <a:spLocks noChangeShapeType="1"/>
            </p:cNvSpPr>
            <p:nvPr/>
          </p:nvSpPr>
          <p:spPr bwMode="auto">
            <a:xfrm flipV="1">
              <a:off x="4080" y="1197"/>
              <a:ext cx="1311" cy="56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25" name="Object 19"/>
            <p:cNvGraphicFramePr>
              <a:graphicFrameLocks noChangeAspect="1"/>
            </p:cNvGraphicFramePr>
            <p:nvPr>
              <p:extLst/>
            </p:nvPr>
          </p:nvGraphicFramePr>
          <p:xfrm>
            <a:off x="5373" y="1203"/>
            <a:ext cx="203" cy="2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3" name="公式" r:id="rId13" imgW="152280" imgH="152280" progId="Equation.3">
                    <p:embed/>
                  </p:oleObj>
                </mc:Choice>
                <mc:Fallback>
                  <p:oleObj name="公式" r:id="rId13" imgW="152280" imgH="152280" progId="Equation.3">
                    <p:embed/>
                    <p:pic>
                      <p:nvPicPr>
                        <p:cNvPr id="125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73" y="1203"/>
                          <a:ext cx="203" cy="2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26" name="Group 20"/>
          <p:cNvGrpSpPr>
            <a:grpSpLocks/>
          </p:cNvGrpSpPr>
          <p:nvPr/>
        </p:nvGrpSpPr>
        <p:grpSpPr bwMode="auto">
          <a:xfrm>
            <a:off x="8922320" y="2028826"/>
            <a:ext cx="571500" cy="1063625"/>
            <a:chOff x="4408" y="1344"/>
            <a:chExt cx="360" cy="670"/>
          </a:xfrm>
        </p:grpSpPr>
        <p:sp>
          <p:nvSpPr>
            <p:cNvPr id="127" name="Line 21"/>
            <p:cNvSpPr>
              <a:spLocks noChangeShapeType="1"/>
            </p:cNvSpPr>
            <p:nvPr/>
          </p:nvSpPr>
          <p:spPr bwMode="auto">
            <a:xfrm>
              <a:off x="4628" y="1518"/>
              <a:ext cx="0" cy="25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28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4560" y="1742"/>
            <a:ext cx="208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4" name="Equation" r:id="rId15" imgW="330120" imgH="431640" progId="Equation.3">
                    <p:embed/>
                  </p:oleObj>
                </mc:Choice>
                <mc:Fallback>
                  <p:oleObj name="Equation" r:id="rId15" imgW="330120" imgH="431640" progId="Equation.3">
                    <p:embed/>
                    <p:pic>
                      <p:nvPicPr>
                        <p:cNvPr id="128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60" y="1742"/>
                          <a:ext cx="208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9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4408" y="1344"/>
            <a:ext cx="248" cy="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5" name="Equation" r:id="rId17" imgW="393480" imgH="291960" progId="Equation.3">
                    <p:embed/>
                  </p:oleObj>
                </mc:Choice>
                <mc:Fallback>
                  <p:oleObj name="Equation" r:id="rId17" imgW="393480" imgH="291960" progId="Equation.3">
                    <p:embed/>
                    <p:pic>
                      <p:nvPicPr>
                        <p:cNvPr id="129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8" y="1344"/>
                          <a:ext cx="248" cy="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0" name="Text Box 24"/>
          <p:cNvSpPr txBox="1">
            <a:spLocks noChangeArrowheads="1"/>
          </p:cNvSpPr>
          <p:nvPr/>
        </p:nvSpPr>
        <p:spPr bwMode="auto">
          <a:xfrm>
            <a:off x="4572000" y="100965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 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M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点处的切线</a:t>
            </a:r>
          </a:p>
        </p:txBody>
      </p:sp>
      <p:grpSp>
        <p:nvGrpSpPr>
          <p:cNvPr id="131" name="Group 25"/>
          <p:cNvGrpSpPr>
            <a:grpSpLocks/>
          </p:cNvGrpSpPr>
          <p:nvPr/>
        </p:nvGrpSpPr>
        <p:grpSpPr bwMode="auto">
          <a:xfrm>
            <a:off x="9849420" y="1546226"/>
            <a:ext cx="215900" cy="1438275"/>
            <a:chOff x="4992" y="1040"/>
            <a:chExt cx="136" cy="906"/>
          </a:xfrm>
        </p:grpSpPr>
        <p:sp>
          <p:nvSpPr>
            <p:cNvPr id="132" name="Line 26"/>
            <p:cNvSpPr>
              <a:spLocks noChangeShapeType="1"/>
            </p:cNvSpPr>
            <p:nvPr/>
          </p:nvSpPr>
          <p:spPr bwMode="auto">
            <a:xfrm>
              <a:off x="5064" y="1040"/>
              <a:ext cx="0" cy="7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33" name="Object 27"/>
            <p:cNvGraphicFramePr>
              <a:graphicFrameLocks noChangeAspect="1"/>
            </p:cNvGraphicFramePr>
            <p:nvPr>
              <p:extLst/>
            </p:nvPr>
          </p:nvGraphicFramePr>
          <p:xfrm>
            <a:off x="4992" y="1802"/>
            <a:ext cx="13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6" name="Equation" r:id="rId19" imgW="215640" imgH="228600" progId="Equation.3">
                    <p:embed/>
                  </p:oleObj>
                </mc:Choice>
                <mc:Fallback>
                  <p:oleObj name="Equation" r:id="rId19" imgW="215640" imgH="228600" progId="Equation.3">
                    <p:embed/>
                    <p:pic>
                      <p:nvPicPr>
                        <p:cNvPr id="133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1802"/>
                          <a:ext cx="13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4" name="Text Box 28"/>
          <p:cNvSpPr txBox="1">
            <a:spLocks noChangeArrowheads="1"/>
          </p:cNvSpPr>
          <p:nvPr/>
        </p:nvSpPr>
        <p:spPr bwMode="auto">
          <a:xfrm>
            <a:off x="3048000" y="1724026"/>
            <a:ext cx="441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割线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M N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的极限位置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M T</a:t>
            </a:r>
            <a:endParaRPr kumimoji="1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sp>
        <p:nvSpPr>
          <p:cNvPr id="135" name="Line 29"/>
          <p:cNvSpPr>
            <a:spLocks noChangeShapeType="1"/>
          </p:cNvSpPr>
          <p:nvPr/>
        </p:nvSpPr>
        <p:spPr bwMode="auto">
          <a:xfrm>
            <a:off x="2351584" y="2008553"/>
            <a:ext cx="647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36" name="Group 30"/>
          <p:cNvGrpSpPr>
            <a:grpSpLocks/>
          </p:cNvGrpSpPr>
          <p:nvPr/>
        </p:nvGrpSpPr>
        <p:grpSpPr bwMode="auto">
          <a:xfrm>
            <a:off x="3886200" y="2181226"/>
            <a:ext cx="2362200" cy="519113"/>
            <a:chOff x="1344" y="1401"/>
            <a:chExt cx="1488" cy="327"/>
          </a:xfrm>
        </p:grpSpPr>
        <p:sp>
          <p:nvSpPr>
            <p:cNvPr id="137" name="Text Box 31"/>
            <p:cNvSpPr txBox="1">
              <a:spLocks noChangeArrowheads="1"/>
            </p:cNvSpPr>
            <p:nvPr/>
          </p:nvSpPr>
          <p:spPr bwMode="auto">
            <a:xfrm>
              <a:off x="1344" y="1401"/>
              <a:ext cx="148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(</a:t>
              </a: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当            时</a:t>
              </a:r>
              <a:r>
                <a:rPr kumimoji="1" lang="en-US" altLang="zh-CN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)</a:t>
              </a:r>
            </a:p>
          </p:txBody>
        </p:sp>
        <p:graphicFrame>
          <p:nvGraphicFramePr>
            <p:cNvPr id="138" name="Object 32"/>
            <p:cNvGraphicFramePr>
              <a:graphicFrameLocks noChangeAspect="1"/>
            </p:cNvGraphicFramePr>
            <p:nvPr>
              <p:extLst/>
            </p:nvPr>
          </p:nvGraphicFramePr>
          <p:xfrm>
            <a:off x="1680" y="1449"/>
            <a:ext cx="720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4287" name="公式" r:id="rId21" imgW="457200" imgH="177480" progId="Equation.3">
                    <p:embed/>
                  </p:oleObj>
                </mc:Choice>
                <mc:Fallback>
                  <p:oleObj name="公式" r:id="rId21" imgW="457200" imgH="177480" progId="Equation.3">
                    <p:embed/>
                    <p:pic>
                      <p:nvPicPr>
                        <p:cNvPr id="138" name="Object 3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0" y="1449"/>
                          <a:ext cx="720" cy="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9" name="Text Box 33"/>
          <p:cNvSpPr txBox="1">
            <a:spLocks noChangeArrowheads="1"/>
          </p:cNvSpPr>
          <p:nvPr/>
        </p:nvSpPr>
        <p:spPr bwMode="auto">
          <a:xfrm>
            <a:off x="3724275" y="4292601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割线 </a:t>
            </a:r>
            <a:r>
              <a:rPr kumimoji="1" lang="en-US" altLang="zh-CN" sz="2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M N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的斜率</a:t>
            </a:r>
          </a:p>
        </p:txBody>
      </p:sp>
      <p:sp>
        <p:nvSpPr>
          <p:cNvPr id="140" name="Line 34"/>
          <p:cNvSpPr>
            <a:spLocks noChangeShapeType="1"/>
          </p:cNvSpPr>
          <p:nvPr/>
        </p:nvSpPr>
        <p:spPr bwMode="auto">
          <a:xfrm>
            <a:off x="9276333" y="2324100"/>
            <a:ext cx="6858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141" name="Object 35"/>
          <p:cNvGraphicFramePr>
            <a:graphicFrameLocks noChangeAspect="1"/>
          </p:cNvGraphicFramePr>
          <p:nvPr>
            <p:extLst/>
          </p:nvPr>
        </p:nvGraphicFramePr>
        <p:xfrm>
          <a:off x="6542088" y="4425950"/>
          <a:ext cx="10668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88" name="Equation" r:id="rId23" imgW="1066680" imgH="368280" progId="Equation.3">
                  <p:embed/>
                </p:oleObj>
              </mc:Choice>
              <mc:Fallback>
                <p:oleObj name="Equation" r:id="rId23" imgW="1066680" imgH="368280" progId="Equation.3">
                  <p:embed/>
                  <p:pic>
                    <p:nvPicPr>
                      <p:cNvPr id="141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2088" y="4425950"/>
                        <a:ext cx="10668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2" name="Object 36"/>
          <p:cNvGraphicFramePr>
            <a:graphicFrameLocks noChangeAspect="1"/>
          </p:cNvGraphicFramePr>
          <p:nvPr>
            <p:extLst/>
          </p:nvPr>
        </p:nvGraphicFramePr>
        <p:xfrm>
          <a:off x="7810500" y="4086225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89" name="Equation" r:id="rId25" imgW="1942920" imgH="444240" progId="Equation.3">
                  <p:embed/>
                </p:oleObj>
              </mc:Choice>
              <mc:Fallback>
                <p:oleObj name="Equation" r:id="rId25" imgW="1942920" imgH="444240" progId="Equation.3">
                  <p:embed/>
                  <p:pic>
                    <p:nvPicPr>
                      <p:cNvPr id="142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0" y="4086225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" name="Object 37"/>
          <p:cNvGraphicFramePr>
            <a:graphicFrameLocks noChangeAspect="1"/>
          </p:cNvGraphicFramePr>
          <p:nvPr>
            <p:extLst/>
          </p:nvPr>
        </p:nvGraphicFramePr>
        <p:xfrm>
          <a:off x="8356600" y="4543425"/>
          <a:ext cx="87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0" name="Equation" r:id="rId27" imgW="876240" imgH="444240" progId="Equation.3">
                  <p:embed/>
                </p:oleObj>
              </mc:Choice>
              <mc:Fallback>
                <p:oleObj name="Equation" r:id="rId27" imgW="876240" imgH="444240" progId="Equation.3">
                  <p:embed/>
                  <p:pic>
                    <p:nvPicPr>
                      <p:cNvPr id="143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6600" y="4543425"/>
                        <a:ext cx="87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" name="Text Box 38"/>
          <p:cNvSpPr txBox="1">
            <a:spLocks noChangeArrowheads="1"/>
          </p:cNvSpPr>
          <p:nvPr/>
        </p:nvSpPr>
        <p:spPr bwMode="auto">
          <a:xfrm>
            <a:off x="1882775" y="2790826"/>
            <a:ext cx="3276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 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MT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斜率</a:t>
            </a:r>
          </a:p>
        </p:txBody>
      </p:sp>
      <p:graphicFrame>
        <p:nvGraphicFramePr>
          <p:cNvPr id="145" name="Object 39"/>
          <p:cNvGraphicFramePr>
            <a:graphicFrameLocks noChangeAspect="1"/>
          </p:cNvGraphicFramePr>
          <p:nvPr>
            <p:extLst/>
          </p:nvPr>
        </p:nvGraphicFramePr>
        <p:xfrm>
          <a:off x="3200400" y="3502025"/>
          <a:ext cx="13462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1" name="Equation" r:id="rId29" imgW="1346040" imgH="330120" progId="Equation.3">
                  <p:embed/>
                </p:oleObj>
              </mc:Choice>
              <mc:Fallback>
                <p:oleObj name="Equation" r:id="rId29" imgW="1346040" imgH="330120" progId="Equation.3">
                  <p:embed/>
                  <p:pic>
                    <p:nvPicPr>
                      <p:cNvPr id="145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3502025"/>
                        <a:ext cx="13462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" name="Object 40"/>
          <p:cNvGraphicFramePr>
            <a:graphicFrameLocks noChangeAspect="1"/>
          </p:cNvGraphicFramePr>
          <p:nvPr>
            <p:extLst/>
          </p:nvPr>
        </p:nvGraphicFramePr>
        <p:xfrm>
          <a:off x="4635500" y="3476625"/>
          <a:ext cx="1765300" cy="66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2" name="Equation" r:id="rId31" imgW="1765080" imgH="660240" progId="Equation.3">
                  <p:embed/>
                </p:oleObj>
              </mc:Choice>
              <mc:Fallback>
                <p:oleObj name="Equation" r:id="rId31" imgW="1765080" imgH="660240" progId="Equation.3">
                  <p:embed/>
                  <p:pic>
                    <p:nvPicPr>
                      <p:cNvPr id="146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3476625"/>
                        <a:ext cx="1765300" cy="66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7" name="Object 41"/>
          <p:cNvGraphicFramePr>
            <a:graphicFrameLocks noChangeAspect="1"/>
          </p:cNvGraphicFramePr>
          <p:nvPr>
            <p:extLst/>
          </p:nvPr>
        </p:nvGraphicFramePr>
        <p:xfrm>
          <a:off x="3175000" y="5114925"/>
          <a:ext cx="3302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3" name="Equation" r:id="rId33" imgW="3301920" imgH="927000" progId="Equation.3">
                  <p:embed/>
                </p:oleObj>
              </mc:Choice>
              <mc:Fallback>
                <p:oleObj name="Equation" r:id="rId33" imgW="3301920" imgH="927000" progId="Equation.3">
                  <p:embed/>
                  <p:pic>
                    <p:nvPicPr>
                      <p:cNvPr id="147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5114925"/>
                        <a:ext cx="3302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" name="Object 42"/>
          <p:cNvGraphicFramePr>
            <a:graphicFrameLocks noChangeAspect="1"/>
          </p:cNvGraphicFramePr>
          <p:nvPr>
            <p:extLst/>
          </p:nvPr>
        </p:nvGraphicFramePr>
        <p:xfrm>
          <a:off x="4495800" y="5127625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4" name="Equation" r:id="rId35" imgW="1942920" imgH="444240" progId="Equation.3">
                  <p:embed/>
                </p:oleObj>
              </mc:Choice>
              <mc:Fallback>
                <p:oleObj name="Equation" r:id="rId35" imgW="1942920" imgH="444240" progId="Equation.3">
                  <p:embed/>
                  <p:pic>
                    <p:nvPicPr>
                      <p:cNvPr id="148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127625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9" name="Object 43"/>
          <p:cNvGraphicFramePr>
            <a:graphicFrameLocks noChangeAspect="1"/>
          </p:cNvGraphicFramePr>
          <p:nvPr>
            <p:extLst/>
          </p:nvPr>
        </p:nvGraphicFramePr>
        <p:xfrm>
          <a:off x="4953000" y="5534025"/>
          <a:ext cx="87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95" name="Equation" r:id="rId37" imgW="876240" imgH="444240" progId="Equation.3">
                  <p:embed/>
                </p:oleObj>
              </mc:Choice>
              <mc:Fallback>
                <p:oleObj name="Equation" r:id="rId37" imgW="876240" imgH="444240" progId="Equation.3">
                  <p:embed/>
                  <p:pic>
                    <p:nvPicPr>
                      <p:cNvPr id="149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534025"/>
                        <a:ext cx="87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Line 44"/>
          <p:cNvSpPr>
            <a:spLocks noChangeShapeType="1"/>
          </p:cNvSpPr>
          <p:nvPr/>
        </p:nvSpPr>
        <p:spPr bwMode="auto">
          <a:xfrm>
            <a:off x="3562350" y="4060825"/>
            <a:ext cx="0" cy="1295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51" name="Group 45"/>
          <p:cNvGrpSpPr>
            <a:grpSpLocks/>
          </p:cNvGrpSpPr>
          <p:nvPr/>
        </p:nvGrpSpPr>
        <p:grpSpPr bwMode="auto">
          <a:xfrm>
            <a:off x="7844408" y="915989"/>
            <a:ext cx="2767012" cy="2147887"/>
            <a:chOff x="3729" y="577"/>
            <a:chExt cx="1743" cy="1353"/>
          </a:xfrm>
        </p:grpSpPr>
        <p:grpSp>
          <p:nvGrpSpPr>
            <p:cNvPr id="152" name="Group 46"/>
            <p:cNvGrpSpPr>
              <a:grpSpLocks/>
            </p:cNvGrpSpPr>
            <p:nvPr/>
          </p:nvGrpSpPr>
          <p:grpSpPr bwMode="auto">
            <a:xfrm>
              <a:off x="3736" y="577"/>
              <a:ext cx="1736" cy="1353"/>
              <a:chOff x="3736" y="577"/>
              <a:chExt cx="1736" cy="1353"/>
            </a:xfrm>
          </p:grpSpPr>
          <p:sp>
            <p:nvSpPr>
              <p:cNvPr id="154" name="Line 47"/>
              <p:cNvSpPr>
                <a:spLocks noChangeShapeType="1"/>
              </p:cNvSpPr>
              <p:nvPr/>
            </p:nvSpPr>
            <p:spPr bwMode="auto">
              <a:xfrm>
                <a:off x="3840" y="1702"/>
                <a:ext cx="1621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5" name="Line 48"/>
              <p:cNvSpPr>
                <a:spLocks noChangeShapeType="1"/>
              </p:cNvSpPr>
              <p:nvPr/>
            </p:nvSpPr>
            <p:spPr bwMode="auto">
              <a:xfrm flipV="1">
                <a:off x="3941" y="577"/>
                <a:ext cx="0" cy="131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6" name="Freeform 49"/>
              <p:cNvSpPr>
                <a:spLocks/>
              </p:cNvSpPr>
              <p:nvPr/>
            </p:nvSpPr>
            <p:spPr bwMode="auto">
              <a:xfrm>
                <a:off x="4253" y="702"/>
                <a:ext cx="936" cy="813"/>
              </a:xfrm>
              <a:custGeom>
                <a:avLst/>
                <a:gdLst>
                  <a:gd name="T0" fmla="*/ 0 w 720"/>
                  <a:gd name="T1" fmla="*/ 624 h 624"/>
                  <a:gd name="T2" fmla="*/ 288 w 720"/>
                  <a:gd name="T3" fmla="*/ 576 h 624"/>
                  <a:gd name="T4" fmla="*/ 528 w 720"/>
                  <a:gd name="T5" fmla="*/ 384 h 624"/>
                  <a:gd name="T6" fmla="*/ 720 w 720"/>
                  <a:gd name="T7" fmla="*/ 0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0" h="624">
                    <a:moveTo>
                      <a:pt x="0" y="624"/>
                    </a:moveTo>
                    <a:cubicBezTo>
                      <a:pt x="100" y="620"/>
                      <a:pt x="200" y="616"/>
                      <a:pt x="288" y="576"/>
                    </a:cubicBezTo>
                    <a:cubicBezTo>
                      <a:pt x="376" y="536"/>
                      <a:pt x="456" y="480"/>
                      <a:pt x="528" y="384"/>
                    </a:cubicBezTo>
                    <a:cubicBezTo>
                      <a:pt x="600" y="288"/>
                      <a:pt x="688" y="64"/>
                      <a:pt x="720" y="0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aphicFrame>
            <p:nvGraphicFramePr>
              <p:cNvPr id="157" name="Object 5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36" y="1786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296" name="Equation" r:id="rId39" imgW="215640" imgH="228600" progId="Equation.3">
                      <p:embed/>
                    </p:oleObj>
                  </mc:Choice>
                  <mc:Fallback>
                    <p:oleObj name="Equation" r:id="rId39" imgW="215640" imgH="228600" progId="Equation.3">
                      <p:embed/>
                      <p:pic>
                        <p:nvPicPr>
                          <p:cNvPr id="157" name="Object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36" y="1786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8" name="Object 5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736" y="606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297" name="Equation" r:id="rId41" imgW="241200" imgH="304560" progId="Equation.3">
                      <p:embed/>
                    </p:oleObj>
                  </mc:Choice>
                  <mc:Fallback>
                    <p:oleObj name="Equation" r:id="rId41" imgW="241200" imgH="304560" progId="Equation.3">
                      <p:embed/>
                      <p:pic>
                        <p:nvPicPr>
                          <p:cNvPr id="158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36" y="606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9" name="Object 5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84" y="742"/>
              <a:ext cx="808" cy="2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298" name="Equation" r:id="rId43" imgW="1282680" imgH="393480" progId="Equation.3">
                      <p:embed/>
                    </p:oleObj>
                  </mc:Choice>
                  <mc:Fallback>
                    <p:oleObj name="Equation" r:id="rId43" imgW="1282680" imgH="393480" progId="Equation.3">
                      <p:embed/>
                      <p:pic>
                        <p:nvPicPr>
                          <p:cNvPr id="159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84" y="742"/>
                            <a:ext cx="808" cy="2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0" name="Object 5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71" y="1366"/>
              <a:ext cx="176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4299" name="Equation" r:id="rId45" imgW="279360" imgH="317160" progId="Equation.3">
                      <p:embed/>
                    </p:oleObj>
                  </mc:Choice>
                  <mc:Fallback>
                    <p:oleObj name="Equation" r:id="rId45" imgW="279360" imgH="317160" progId="Equation.3">
                      <p:embed/>
                      <p:pic>
                        <p:nvPicPr>
                          <p:cNvPr id="160" name="Object 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71" y="1366"/>
                            <a:ext cx="176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153" name="Picture 54"/>
            <p:cNvPicPr>
              <a:picLocks noChangeAspect="1" noChangeArrowheads="1"/>
            </p:cNvPicPr>
            <p:nvPr/>
          </p:nvPicPr>
          <p:blipFill>
            <a:blip r:embed="rId47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9" y="1722"/>
              <a:ext cx="192" cy="200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817870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utoUpdateAnimBg="0"/>
      <p:bldP spid="130" grpId="0" autoUpdateAnimBg="0"/>
      <p:bldP spid="134" grpId="0" autoUpdateAnimBg="0"/>
      <p:bldP spid="139" grpId="0" autoUpdateAnimBg="0"/>
      <p:bldP spid="144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749" y="382960"/>
            <a:ext cx="10282501" cy="268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3500" y="3212976"/>
            <a:ext cx="4545000" cy="79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999" y="4221088"/>
            <a:ext cx="10260001" cy="12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417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499" y="3861048"/>
            <a:ext cx="10215001" cy="1008667"/>
          </a:xfrm>
          <a:prstGeom prst="rect">
            <a:avLst/>
          </a:prstGeom>
        </p:spPr>
      </p:pic>
      <p:graphicFrame>
        <p:nvGraphicFramePr>
          <p:cNvPr id="14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1667575"/>
              </p:ext>
            </p:extLst>
          </p:nvPr>
        </p:nvGraphicFramePr>
        <p:xfrm>
          <a:off x="4156076" y="4966616"/>
          <a:ext cx="508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2" name="Equation" r:id="rId4" imgW="507960" imgH="419040" progId="Equation.3">
                  <p:embed/>
                </p:oleObj>
              </mc:Choice>
              <mc:Fallback>
                <p:oleObj name="Equation" r:id="rId4" imgW="507960" imgH="419040" progId="Equation.3">
                  <p:embed/>
                  <p:pic>
                    <p:nvPicPr>
                      <p:cNvPr id="481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6076" y="4966616"/>
                        <a:ext cx="508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8474047"/>
              </p:ext>
            </p:extLst>
          </p:nvPr>
        </p:nvGraphicFramePr>
        <p:xfrm>
          <a:off x="5201939" y="4857634"/>
          <a:ext cx="711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3" name="Equation" r:id="rId6" imgW="711000" imgH="507960" progId="Equation.3">
                  <p:embed/>
                </p:oleObj>
              </mc:Choice>
              <mc:Fallback>
                <p:oleObj name="Equation" r:id="rId6" imgW="711000" imgH="507960" progId="Equation.3">
                  <p:embed/>
                  <p:pic>
                    <p:nvPicPr>
                      <p:cNvPr id="481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01939" y="4857634"/>
                        <a:ext cx="711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0995332"/>
              </p:ext>
            </p:extLst>
          </p:nvPr>
        </p:nvGraphicFramePr>
        <p:xfrm>
          <a:off x="6167438" y="4890789"/>
          <a:ext cx="1257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4" name="Equation" r:id="rId8" imgW="1257120" imgH="507960" progId="Equation.3">
                  <p:embed/>
                </p:oleObj>
              </mc:Choice>
              <mc:Fallback>
                <p:oleObj name="Equation" r:id="rId8" imgW="1257120" imgH="507960" progId="Equation.3">
                  <p:embed/>
                  <p:pic>
                    <p:nvPicPr>
                      <p:cNvPr id="4814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8" y="4890789"/>
                        <a:ext cx="1257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 Box 20"/>
          <p:cNvSpPr txBox="1">
            <a:spLocks noChangeArrowheads="1"/>
          </p:cNvSpPr>
          <p:nvPr/>
        </p:nvSpPr>
        <p:spPr bwMode="auto">
          <a:xfrm>
            <a:off x="3287688" y="5767874"/>
            <a:ext cx="7200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或</a:t>
            </a:r>
          </a:p>
        </p:txBody>
      </p:sp>
      <p:graphicFrame>
        <p:nvGraphicFramePr>
          <p:cNvPr id="18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501759"/>
              </p:ext>
            </p:extLst>
          </p:nvPr>
        </p:nvGraphicFramePr>
        <p:xfrm>
          <a:off x="3973856" y="5543252"/>
          <a:ext cx="719928" cy="9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5" name="Equation" r:id="rId10" imgW="799920" imgH="1054080" progId="Equation.3">
                  <p:embed/>
                </p:oleObj>
              </mc:Choice>
              <mc:Fallback>
                <p:oleObj name="Equation" r:id="rId10" imgW="799920" imgH="1054080" progId="Equation.3">
                  <p:embed/>
                  <p:pic>
                    <p:nvPicPr>
                      <p:cNvPr id="481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3856" y="5543252"/>
                        <a:ext cx="719928" cy="9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7541241"/>
              </p:ext>
            </p:extLst>
          </p:nvPr>
        </p:nvGraphicFramePr>
        <p:xfrm>
          <a:off x="5177181" y="5543252"/>
          <a:ext cx="742932" cy="9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6" name="Equation" r:id="rId12" imgW="825480" imgH="1054080" progId="Equation.3">
                  <p:embed/>
                </p:oleObj>
              </mc:Choice>
              <mc:Fallback>
                <p:oleObj name="Equation" r:id="rId12" imgW="825480" imgH="1054080" progId="Equation.3">
                  <p:embed/>
                  <p:pic>
                    <p:nvPicPr>
                      <p:cNvPr id="481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77181" y="5543252"/>
                        <a:ext cx="742932" cy="9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5726013"/>
              </p:ext>
            </p:extLst>
          </p:nvPr>
        </p:nvGraphicFramePr>
        <p:xfrm>
          <a:off x="6169368" y="5543252"/>
          <a:ext cx="1222776" cy="9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027" name="Equation" r:id="rId14" imgW="1358640" imgH="1054080" progId="Equation.3">
                  <p:embed/>
                </p:oleObj>
              </mc:Choice>
              <mc:Fallback>
                <p:oleObj name="Equation" r:id="rId14" imgW="1358640" imgH="1054080" progId="Equation.3">
                  <p:embed/>
                  <p:pic>
                    <p:nvPicPr>
                      <p:cNvPr id="481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9368" y="5543252"/>
                        <a:ext cx="1222776" cy="9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图片 2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532457" y="5111634"/>
            <a:ext cx="398145" cy="696754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0072480" y="5311548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Newton</a:t>
            </a:r>
            <a:endParaRPr lang="zh-CN" altLang="en-US" sz="20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688790" y="5886876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Leibniz</a:t>
            </a:r>
            <a:endParaRPr lang="zh-CN" altLang="en-US" sz="20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711719" y="5059901"/>
            <a:ext cx="1152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/>
            <a:r>
              <a:rPr lang="en-US" altLang="zh-CN" sz="20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Lagrange</a:t>
            </a:r>
            <a:endParaRPr lang="zh-CN" altLang="en-US" sz="2000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559496" y="3073381"/>
            <a:ext cx="7506504" cy="787667"/>
            <a:chOff x="1559496" y="3212976"/>
            <a:chExt cx="7506504" cy="78766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559496" y="3411309"/>
              <a:ext cx="382500" cy="391000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125999" y="3212976"/>
              <a:ext cx="5940001" cy="787667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1067" y="384482"/>
            <a:ext cx="10147501" cy="138833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913500" y="1976261"/>
            <a:ext cx="4365000" cy="80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01318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utoUpdateAnimBg="0"/>
      <p:bldP spid="22" grpId="0"/>
      <p:bldP spid="23" grpId="0"/>
      <p:bldP spid="2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2889250" y="4968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49155" name="Object 3"/>
          <p:cNvGraphicFramePr>
            <a:graphicFrameLocks noChangeAspect="1"/>
          </p:cNvGraphicFramePr>
          <p:nvPr>
            <p:extLst/>
          </p:nvPr>
        </p:nvGraphicFramePr>
        <p:xfrm>
          <a:off x="3429001" y="469900"/>
          <a:ext cx="46466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15" name="Equation" r:id="rId3" imgW="4647960" imgH="520560" progId="Equation.3">
                  <p:embed/>
                </p:oleObj>
              </mc:Choice>
              <mc:Fallback>
                <p:oleObj name="Equation" r:id="rId3" imgW="4647960" imgH="520560" progId="Equation.3">
                  <p:embed/>
                  <p:pic>
                    <p:nvPicPr>
                      <p:cNvPr id="491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1" y="469900"/>
                        <a:ext cx="46466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8077200" y="463551"/>
            <a:ext cx="666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>
            <p:extLst/>
          </p:nvPr>
        </p:nvGraphicFramePr>
        <p:xfrm>
          <a:off x="8610600" y="482600"/>
          <a:ext cx="68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16" name="Equation" r:id="rId5" imgW="685800" imgH="507960" progId="Equation.3">
                  <p:embed/>
                </p:oleObj>
              </mc:Choice>
              <mc:Fallback>
                <p:oleObj name="Equation" r:id="rId5" imgW="685800" imgH="507960" progId="Equation.3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482600"/>
                        <a:ext cx="68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063750" y="1309688"/>
            <a:ext cx="889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49159" name="Object 7"/>
          <p:cNvGraphicFramePr>
            <a:graphicFrameLocks noChangeAspect="1"/>
          </p:cNvGraphicFramePr>
          <p:nvPr>
            <p:extLst/>
          </p:nvPr>
        </p:nvGraphicFramePr>
        <p:xfrm>
          <a:off x="3190875" y="1368425"/>
          <a:ext cx="1295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17" name="Equation" r:id="rId7" imgW="1295280" imgH="444240" progId="Equation.3">
                  <p:embed/>
                </p:oleObj>
              </mc:Choice>
              <mc:Fallback>
                <p:oleObj name="Equation" r:id="rId7" imgW="1295280" imgH="444240" progId="Equation.3">
                  <p:embed/>
                  <p:pic>
                    <p:nvPicPr>
                      <p:cNvPr id="491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0875" y="1368425"/>
                        <a:ext cx="1295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0" name="Object 8"/>
          <p:cNvGraphicFramePr>
            <a:graphicFrameLocks noChangeAspect="1"/>
          </p:cNvGraphicFramePr>
          <p:nvPr>
            <p:extLst/>
          </p:nvPr>
        </p:nvGraphicFramePr>
        <p:xfrm>
          <a:off x="4495800" y="1368425"/>
          <a:ext cx="1028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18" name="Equation" r:id="rId9" imgW="1028520" imgH="444240" progId="Equation.3">
                  <p:embed/>
                </p:oleObj>
              </mc:Choice>
              <mc:Fallback>
                <p:oleObj name="Equation" r:id="rId9" imgW="1028520" imgH="444240" progId="Equation.3">
                  <p:embed/>
                  <p:pic>
                    <p:nvPicPr>
                      <p:cNvPr id="491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68425"/>
                        <a:ext cx="1028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1" name="Object 9"/>
          <p:cNvGraphicFramePr>
            <a:graphicFrameLocks noChangeAspect="1"/>
          </p:cNvGraphicFramePr>
          <p:nvPr>
            <p:extLst/>
          </p:nvPr>
        </p:nvGraphicFramePr>
        <p:xfrm>
          <a:off x="6842125" y="1308100"/>
          <a:ext cx="17907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19" name="Equation" r:id="rId11" imgW="1790640" imgH="520560" progId="Equation.3">
                  <p:embed/>
                </p:oleObj>
              </mc:Choice>
              <mc:Fallback>
                <p:oleObj name="Equation" r:id="rId11" imgW="1790640" imgH="520560" progId="Equation.3">
                  <p:embed/>
                  <p:pic>
                    <p:nvPicPr>
                      <p:cNvPr id="491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25" y="1308100"/>
                        <a:ext cx="17907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2" name="Object 10"/>
          <p:cNvGraphicFramePr>
            <a:graphicFrameLocks noChangeAspect="1"/>
          </p:cNvGraphicFramePr>
          <p:nvPr>
            <p:extLst/>
          </p:nvPr>
        </p:nvGraphicFramePr>
        <p:xfrm>
          <a:off x="3200401" y="2057400"/>
          <a:ext cx="186531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0" name="Equation" r:id="rId13" imgW="1866600" imgH="444240" progId="Equation.3">
                  <p:embed/>
                </p:oleObj>
              </mc:Choice>
              <mc:Fallback>
                <p:oleObj name="Equation" r:id="rId13" imgW="1866600" imgH="444240" progId="Equation.3">
                  <p:embed/>
                  <p:pic>
                    <p:nvPicPr>
                      <p:cNvPr id="491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1" y="2057400"/>
                        <a:ext cx="186531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11"/>
          <p:cNvGraphicFramePr>
            <a:graphicFrameLocks noChangeAspect="1"/>
          </p:cNvGraphicFramePr>
          <p:nvPr>
            <p:extLst/>
          </p:nvPr>
        </p:nvGraphicFramePr>
        <p:xfrm>
          <a:off x="5105400" y="2070100"/>
          <a:ext cx="1092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1" name="Equation" r:id="rId15" imgW="1091880" imgH="444240" progId="Equation.3">
                  <p:embed/>
                </p:oleObj>
              </mc:Choice>
              <mc:Fallback>
                <p:oleObj name="Equation" r:id="rId15" imgW="1091880" imgH="444240" progId="Equation.3">
                  <p:embed/>
                  <p:pic>
                    <p:nvPicPr>
                      <p:cNvPr id="491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2070100"/>
                        <a:ext cx="1092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12"/>
          <p:cNvGraphicFramePr>
            <a:graphicFrameLocks noChangeAspect="1"/>
          </p:cNvGraphicFramePr>
          <p:nvPr>
            <p:extLst/>
          </p:nvPr>
        </p:nvGraphicFramePr>
        <p:xfrm>
          <a:off x="6273801" y="1993900"/>
          <a:ext cx="30210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2" name="Equation" r:id="rId17" imgW="3022560" imgH="520560" progId="Equation.3">
                  <p:embed/>
                </p:oleObj>
              </mc:Choice>
              <mc:Fallback>
                <p:oleObj name="Equation" r:id="rId17" imgW="3022560" imgH="520560" progId="Equation.3">
                  <p:embed/>
                  <p:pic>
                    <p:nvPicPr>
                      <p:cNvPr id="491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1" y="1993900"/>
                        <a:ext cx="30210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5" name="Text Box 13"/>
          <p:cNvSpPr txBox="1">
            <a:spLocks noChangeArrowheads="1"/>
          </p:cNvSpPr>
          <p:nvPr/>
        </p:nvSpPr>
        <p:spPr bwMode="auto">
          <a:xfrm>
            <a:off x="2438400" y="2743201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依次类推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9166" name="Object 14"/>
          <p:cNvGraphicFramePr>
            <a:graphicFrameLocks noChangeAspect="1"/>
          </p:cNvGraphicFramePr>
          <p:nvPr>
            <p:extLst/>
          </p:nvPr>
        </p:nvGraphicFramePr>
        <p:xfrm>
          <a:off x="4170363" y="3355975"/>
          <a:ext cx="1689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3" name="Equation" r:id="rId19" imgW="1688760" imgH="533160" progId="Equation.3">
                  <p:embed/>
                </p:oleObj>
              </mc:Choice>
              <mc:Fallback>
                <p:oleObj name="Equation" r:id="rId19" imgW="1688760" imgH="533160" progId="Equation.3">
                  <p:embed/>
                  <p:pic>
                    <p:nvPicPr>
                      <p:cNvPr id="4916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0363" y="3355975"/>
                        <a:ext cx="1689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7" name="Object 15"/>
          <p:cNvGraphicFramePr>
            <a:graphicFrameLocks noChangeAspect="1"/>
          </p:cNvGraphicFramePr>
          <p:nvPr>
            <p:extLst/>
          </p:nvPr>
        </p:nvGraphicFramePr>
        <p:xfrm>
          <a:off x="5573713" y="1306513"/>
          <a:ext cx="1181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4" name="Equation" r:id="rId21" imgW="1180800" imgH="520560" progId="Equation.3">
                  <p:embed/>
                </p:oleObj>
              </mc:Choice>
              <mc:Fallback>
                <p:oleObj name="Equation" r:id="rId21" imgW="1180800" imgH="520560" progId="Equation.3">
                  <p:embed/>
                  <p:pic>
                    <p:nvPicPr>
                      <p:cNvPr id="491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3713" y="1306513"/>
                        <a:ext cx="1181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8" name="Rectangle 16"/>
          <p:cNvSpPr>
            <a:spLocks noGrp="1" noChangeArrowheads="1"/>
          </p:cNvSpPr>
          <p:nvPr>
            <p:ph type="title"/>
          </p:nvPr>
        </p:nvSpPr>
        <p:spPr>
          <a:xfrm>
            <a:off x="2063750" y="509588"/>
            <a:ext cx="1219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</a:p>
        </p:txBody>
      </p: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2063750" y="4149726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思考</a:t>
            </a:r>
            <a:r>
              <a:rPr lang="en-US" altLang="zh-CN" b="1" dirty="0">
                <a:solidFill>
                  <a:srgbClr val="C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49170" name="Object 18"/>
          <p:cNvGraphicFramePr>
            <a:graphicFrameLocks noChangeAspect="1"/>
          </p:cNvGraphicFramePr>
          <p:nvPr>
            <p:extLst/>
          </p:nvPr>
        </p:nvGraphicFramePr>
        <p:xfrm>
          <a:off x="3657601" y="4114800"/>
          <a:ext cx="36560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5" name="Equation" r:id="rId23" imgW="3657600" imgH="507960" progId="Equation.3">
                  <p:embed/>
                </p:oleObj>
              </mc:Choice>
              <mc:Fallback>
                <p:oleObj name="Equation" r:id="rId23" imgW="3657600" imgH="507960" progId="Equation.3">
                  <p:embed/>
                  <p:pic>
                    <p:nvPicPr>
                      <p:cNvPr id="491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1" y="4114800"/>
                        <a:ext cx="36560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1" name="Object 19"/>
          <p:cNvGraphicFramePr>
            <a:graphicFrameLocks noChangeAspect="1"/>
          </p:cNvGraphicFramePr>
          <p:nvPr>
            <p:extLst/>
          </p:nvPr>
        </p:nvGraphicFramePr>
        <p:xfrm>
          <a:off x="7848600" y="4114800"/>
          <a:ext cx="1155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6" name="Equation" r:id="rId25" imgW="1155600" imgH="507960" progId="Equation.3">
                  <p:embed/>
                </p:oleObj>
              </mc:Choice>
              <mc:Fallback>
                <p:oleObj name="Equation" r:id="rId25" imgW="1155600" imgH="507960" progId="Equation.3">
                  <p:embed/>
                  <p:pic>
                    <p:nvPicPr>
                      <p:cNvPr id="4917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4114800"/>
                        <a:ext cx="1155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72" name="Object 20"/>
          <p:cNvGraphicFramePr>
            <a:graphicFrameLocks noChangeAspect="1"/>
          </p:cNvGraphicFramePr>
          <p:nvPr>
            <p:extLst/>
          </p:nvPr>
        </p:nvGraphicFramePr>
        <p:xfrm>
          <a:off x="3127376" y="4876800"/>
          <a:ext cx="62468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227" name="Equation" r:id="rId27" imgW="6248160" imgH="507960" progId="Equation.3">
                  <p:embed/>
                </p:oleObj>
              </mc:Choice>
              <mc:Fallback>
                <p:oleObj name="Equation" r:id="rId27" imgW="6248160" imgH="507960" progId="Equation.3">
                  <p:embed/>
                  <p:pic>
                    <p:nvPicPr>
                      <p:cNvPr id="491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7376" y="4876800"/>
                        <a:ext cx="62468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73" name="Text Box 21"/>
          <p:cNvSpPr txBox="1">
            <a:spLocks noChangeArrowheads="1"/>
          </p:cNvSpPr>
          <p:nvPr/>
        </p:nvSpPr>
        <p:spPr bwMode="auto">
          <a:xfrm>
            <a:off x="7315200" y="41148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问</a:t>
            </a:r>
          </a:p>
        </p:txBody>
      </p:sp>
      <p:sp>
        <p:nvSpPr>
          <p:cNvPr id="49174" name="Text Box 22"/>
          <p:cNvSpPr txBox="1">
            <a:spLocks noChangeArrowheads="1"/>
          </p:cNvSpPr>
          <p:nvPr/>
        </p:nvSpPr>
        <p:spPr bwMode="auto">
          <a:xfrm>
            <a:off x="4191000" y="271145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可得</a:t>
            </a:r>
          </a:p>
        </p:txBody>
      </p:sp>
    </p:spTree>
    <p:extLst>
      <p:ext uri="{BB962C8B-B14F-4D97-AF65-F5344CB8AC3E}">
        <p14:creationId xmlns:p14="http://schemas.microsoft.com/office/powerpoint/2010/main" val="18290377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9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9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9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9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9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9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8" grpId="0" autoUpdateAnimBg="0"/>
      <p:bldP spid="49165" grpId="0" autoUpdateAnimBg="0"/>
      <p:bldP spid="49169" grpId="0" autoUpdateAnimBg="0"/>
      <p:bldP spid="49173" grpId="0" build="p" autoUpdateAnimBg="0"/>
      <p:bldP spid="49174" grpId="0" build="p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2"/>
          <p:cNvGraphicFramePr>
            <a:graphicFrameLocks noChangeAspect="1"/>
          </p:cNvGraphicFramePr>
          <p:nvPr>
            <p:extLst/>
          </p:nvPr>
        </p:nvGraphicFramePr>
        <p:xfrm>
          <a:off x="6129338" y="4267200"/>
          <a:ext cx="10287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89" name="Equation" r:id="rId3" imgW="1143000" imgH="952200" progId="Equation.3">
                  <p:embed/>
                </p:oleObj>
              </mc:Choice>
              <mc:Fallback>
                <p:oleObj name="Equation" r:id="rId3" imgW="1143000" imgH="952200" progId="Equation.3">
                  <p:embed/>
                  <p:pic>
                    <p:nvPicPr>
                      <p:cNvPr id="5017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9338" y="4267200"/>
                        <a:ext cx="10287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79" name="Object 3"/>
          <p:cNvGraphicFramePr>
            <a:graphicFrameLocks noChangeAspect="1"/>
          </p:cNvGraphicFramePr>
          <p:nvPr>
            <p:extLst/>
          </p:nvPr>
        </p:nvGraphicFramePr>
        <p:xfrm>
          <a:off x="6680200" y="765175"/>
          <a:ext cx="2311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0" name="Equation" r:id="rId5" imgW="2311200" imgH="520560" progId="Equation.3">
                  <p:embed/>
                </p:oleObj>
              </mc:Choice>
              <mc:Fallback>
                <p:oleObj name="Equation" r:id="rId5" imgW="2311200" imgH="520560" progId="Equation.3">
                  <p:embed/>
                  <p:pic>
                    <p:nvPicPr>
                      <p:cNvPr id="5017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765175"/>
                        <a:ext cx="2311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0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750" y="200025"/>
            <a:ext cx="1524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sp>
        <p:nvSpPr>
          <p:cNvPr id="50181" name="Text Box 5"/>
          <p:cNvSpPr txBox="1">
            <a:spLocks noChangeArrowheads="1"/>
          </p:cNvSpPr>
          <p:nvPr/>
        </p:nvSpPr>
        <p:spPr bwMode="auto">
          <a:xfrm>
            <a:off x="4648200" y="214313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sp>
        <p:nvSpPr>
          <p:cNvPr id="50182" name="Text Box 6"/>
          <p:cNvSpPr txBox="1">
            <a:spLocks noChangeArrowheads="1"/>
          </p:cNvSpPr>
          <p:nvPr/>
        </p:nvSpPr>
        <p:spPr bwMode="auto">
          <a:xfrm>
            <a:off x="2063750" y="838201"/>
            <a:ext cx="990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2743200" y="2036763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特别有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2063750" y="3414713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50185" name="Object 9"/>
          <p:cNvGraphicFramePr>
            <a:graphicFrameLocks noChangeAspect="1"/>
          </p:cNvGraphicFramePr>
          <p:nvPr>
            <p:extLst/>
          </p:nvPr>
        </p:nvGraphicFramePr>
        <p:xfrm>
          <a:off x="6159500" y="4303713"/>
          <a:ext cx="1016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1" name="Equation" r:id="rId7" imgW="1015920" imgH="406080" progId="Equation.3">
                  <p:embed/>
                </p:oleObj>
              </mc:Choice>
              <mc:Fallback>
                <p:oleObj name="Equation" r:id="rId7" imgW="1015920" imgH="406080" progId="Equation.3">
                  <p:embed/>
                  <p:pic>
                    <p:nvPicPr>
                      <p:cNvPr id="501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0" y="4303713"/>
                        <a:ext cx="1016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6" name="Text Box 10"/>
          <p:cNvSpPr txBox="1">
            <a:spLocks noChangeArrowheads="1"/>
          </p:cNvSpPr>
          <p:nvPr/>
        </p:nvSpPr>
        <p:spPr bwMode="auto">
          <a:xfrm>
            <a:off x="7918648" y="2540322"/>
            <a:ext cx="2209800" cy="528638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规定 </a:t>
            </a:r>
            <a:r>
              <a:rPr lang="en-US" altLang="zh-CN" dirty="0">
                <a:solidFill>
                  <a:srgbClr val="000000"/>
                </a:solidFill>
              </a:rPr>
              <a:t>0 ! = 1</a:t>
            </a:r>
          </a:p>
        </p:txBody>
      </p:sp>
      <p:sp>
        <p:nvSpPr>
          <p:cNvPr id="50187" name="Text Box 11"/>
          <p:cNvSpPr txBox="1">
            <a:spLocks noChangeArrowheads="1"/>
          </p:cNvSpPr>
          <p:nvPr/>
        </p:nvSpPr>
        <p:spPr bwMode="auto">
          <a:xfrm>
            <a:off x="2063750" y="533400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C00000"/>
                </a:solidFill>
              </a:rPr>
              <a:t>思考</a:t>
            </a:r>
            <a:r>
              <a:rPr lang="en-US" altLang="zh-CN" b="1" dirty="0">
                <a:solidFill>
                  <a:srgbClr val="C00000"/>
                </a:solidFill>
              </a:rPr>
              <a:t>:</a:t>
            </a:r>
          </a:p>
        </p:txBody>
      </p:sp>
      <p:graphicFrame>
        <p:nvGraphicFramePr>
          <p:cNvPr id="50189" name="Object 13"/>
          <p:cNvGraphicFramePr>
            <a:graphicFrameLocks noChangeAspect="1"/>
          </p:cNvGraphicFramePr>
          <p:nvPr>
            <p:extLst/>
          </p:nvPr>
        </p:nvGraphicFramePr>
        <p:xfrm>
          <a:off x="3429000" y="196850"/>
          <a:ext cx="1193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2" name="Equation" r:id="rId9" imgW="1193760" imgH="520560" progId="Equation.3">
                  <p:embed/>
                </p:oleObj>
              </mc:Choice>
              <mc:Fallback>
                <p:oleObj name="Equation" r:id="rId9" imgW="1193760" imgH="520560" progId="Equation.3">
                  <p:embed/>
                  <p:pic>
                    <p:nvPicPr>
                      <p:cNvPr id="501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96850"/>
                        <a:ext cx="1193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0" name="Object 14"/>
          <p:cNvGraphicFramePr>
            <a:graphicFrameLocks noChangeAspect="1"/>
          </p:cNvGraphicFramePr>
          <p:nvPr>
            <p:extLst/>
          </p:nvPr>
        </p:nvGraphicFramePr>
        <p:xfrm>
          <a:off x="5181600" y="177800"/>
          <a:ext cx="68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3" name="Equation" r:id="rId11" imgW="685800" imgH="507960" progId="Equation.3">
                  <p:embed/>
                </p:oleObj>
              </mc:Choice>
              <mc:Fallback>
                <p:oleObj name="Equation" r:id="rId11" imgW="685800" imgH="507960" progId="Equation.3">
                  <p:embed/>
                  <p:pic>
                    <p:nvPicPr>
                      <p:cNvPr id="501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77800"/>
                        <a:ext cx="68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1" name="Object 15"/>
          <p:cNvGraphicFramePr>
            <a:graphicFrameLocks noChangeAspect="1"/>
          </p:cNvGraphicFramePr>
          <p:nvPr>
            <p:extLst/>
          </p:nvPr>
        </p:nvGraphicFramePr>
        <p:xfrm>
          <a:off x="3006725" y="784225"/>
          <a:ext cx="1511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4" name="Equation" r:id="rId13" imgW="1511280" imgH="520560" progId="Equation.3">
                  <p:embed/>
                </p:oleObj>
              </mc:Choice>
              <mc:Fallback>
                <p:oleObj name="Equation" r:id="rId13" imgW="1511280" imgH="520560" progId="Equation.3">
                  <p:embed/>
                  <p:pic>
                    <p:nvPicPr>
                      <p:cNvPr id="501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725" y="784225"/>
                        <a:ext cx="1511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2" name="Object 16"/>
          <p:cNvGraphicFramePr>
            <a:graphicFrameLocks noChangeAspect="1"/>
          </p:cNvGraphicFramePr>
          <p:nvPr>
            <p:extLst/>
          </p:nvPr>
        </p:nvGraphicFramePr>
        <p:xfrm>
          <a:off x="4794250" y="765175"/>
          <a:ext cx="1727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5" name="Equation" r:id="rId15" imgW="1726920" imgH="520560" progId="Equation.3">
                  <p:embed/>
                </p:oleObj>
              </mc:Choice>
              <mc:Fallback>
                <p:oleObj name="Equation" r:id="rId15" imgW="1726920" imgH="520560" progId="Equation.3">
                  <p:embed/>
                  <p:pic>
                    <p:nvPicPr>
                      <p:cNvPr id="501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0" y="765175"/>
                        <a:ext cx="1727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3" name="Object 17"/>
          <p:cNvGraphicFramePr>
            <a:graphicFrameLocks noChangeAspect="1"/>
          </p:cNvGraphicFramePr>
          <p:nvPr>
            <p:extLst/>
          </p:nvPr>
        </p:nvGraphicFramePr>
        <p:xfrm>
          <a:off x="2959100" y="1458913"/>
          <a:ext cx="1968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6" name="Equation" r:id="rId17" imgW="1968480" imgH="520560" progId="Equation.3">
                  <p:embed/>
                </p:oleObj>
              </mc:Choice>
              <mc:Fallback>
                <p:oleObj name="Equation" r:id="rId17" imgW="1968480" imgH="520560" progId="Equation.3">
                  <p:embed/>
                  <p:pic>
                    <p:nvPicPr>
                      <p:cNvPr id="501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1458913"/>
                        <a:ext cx="1968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4" name="Object 18"/>
          <p:cNvGraphicFramePr>
            <a:graphicFrameLocks noChangeAspect="1"/>
          </p:cNvGraphicFramePr>
          <p:nvPr>
            <p:extLst/>
          </p:nvPr>
        </p:nvGraphicFramePr>
        <p:xfrm>
          <a:off x="4140200" y="2068513"/>
          <a:ext cx="1955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7" name="Equation" r:id="rId19" imgW="1955520" imgH="520560" progId="Equation.3">
                  <p:embed/>
                </p:oleObj>
              </mc:Choice>
              <mc:Fallback>
                <p:oleObj name="Equation" r:id="rId19" imgW="1955520" imgH="520560" progId="Equation.3">
                  <p:embed/>
                  <p:pic>
                    <p:nvPicPr>
                      <p:cNvPr id="501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2068513"/>
                        <a:ext cx="1955800" cy="52070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C00000"/>
                        </a:solidFill>
                        <a:miter lim="800000"/>
                        <a:headEnd/>
                        <a:tailEnd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5" name="Text Box 19"/>
          <p:cNvSpPr txBox="1">
            <a:spLocks noChangeArrowheads="1"/>
          </p:cNvSpPr>
          <p:nvPr/>
        </p:nvSpPr>
        <p:spPr bwMode="auto">
          <a:xfrm>
            <a:off x="2063750" y="2690813"/>
            <a:ext cx="1600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50196" name="Object 20"/>
          <p:cNvGraphicFramePr>
            <a:graphicFrameLocks noChangeAspect="1"/>
          </p:cNvGraphicFramePr>
          <p:nvPr>
            <p:extLst/>
          </p:nvPr>
        </p:nvGraphicFramePr>
        <p:xfrm>
          <a:off x="3187701" y="2784475"/>
          <a:ext cx="21447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8" name="Equation" r:id="rId21" imgW="2145960" imgH="406080" progId="Equation.3">
                  <p:embed/>
                </p:oleObj>
              </mc:Choice>
              <mc:Fallback>
                <p:oleObj name="Equation" r:id="rId21" imgW="2145960" imgH="406080" progId="Equation.3">
                  <p:embed/>
                  <p:pic>
                    <p:nvPicPr>
                      <p:cNvPr id="5019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1" y="2784475"/>
                        <a:ext cx="21447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97" name="Text Box 21"/>
          <p:cNvSpPr txBox="1">
            <a:spLocks noChangeArrowheads="1"/>
          </p:cNvSpPr>
          <p:nvPr/>
        </p:nvSpPr>
        <p:spPr bwMode="auto">
          <a:xfrm>
            <a:off x="5334000" y="27051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50198" name="Object 22"/>
          <p:cNvGraphicFramePr>
            <a:graphicFrameLocks noChangeAspect="1"/>
          </p:cNvGraphicFramePr>
          <p:nvPr>
            <p:extLst/>
          </p:nvPr>
        </p:nvGraphicFramePr>
        <p:xfrm>
          <a:off x="5867400" y="2657475"/>
          <a:ext cx="68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499" name="Equation" r:id="rId23" imgW="685800" imgH="507960" progId="Equation.3">
                  <p:embed/>
                </p:oleObj>
              </mc:Choice>
              <mc:Fallback>
                <p:oleObj name="Equation" r:id="rId23" imgW="685800" imgH="507960" progId="Equation.3">
                  <p:embed/>
                  <p:pic>
                    <p:nvPicPr>
                      <p:cNvPr id="501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657475"/>
                        <a:ext cx="68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99" name="Object 23"/>
          <p:cNvGraphicFramePr>
            <a:graphicFrameLocks noChangeAspect="1"/>
          </p:cNvGraphicFramePr>
          <p:nvPr>
            <p:extLst/>
          </p:nvPr>
        </p:nvGraphicFramePr>
        <p:xfrm>
          <a:off x="2917826" y="3267075"/>
          <a:ext cx="1458913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0" name="Equation" r:id="rId25" imgW="1536480" imgH="850680" progId="Equation.3">
                  <p:embed/>
                </p:oleObj>
              </mc:Choice>
              <mc:Fallback>
                <p:oleObj name="Equation" r:id="rId25" imgW="1536480" imgH="850680" progId="Equation.3">
                  <p:embed/>
                  <p:pic>
                    <p:nvPicPr>
                      <p:cNvPr id="5019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6" y="3267075"/>
                        <a:ext cx="1458913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0" name="Object 24"/>
          <p:cNvGraphicFramePr>
            <a:graphicFrameLocks noChangeAspect="1"/>
          </p:cNvGraphicFramePr>
          <p:nvPr>
            <p:extLst/>
          </p:nvPr>
        </p:nvGraphicFramePr>
        <p:xfrm>
          <a:off x="4660900" y="3263901"/>
          <a:ext cx="215900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1" name="Equation" r:id="rId27" imgW="2273040" imgH="952200" progId="Equation.3">
                  <p:embed/>
                </p:oleObj>
              </mc:Choice>
              <mc:Fallback>
                <p:oleObj name="Equation" r:id="rId27" imgW="2273040" imgH="952200" progId="Equation.3">
                  <p:embed/>
                  <p:pic>
                    <p:nvPicPr>
                      <p:cNvPr id="5020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3263901"/>
                        <a:ext cx="215900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1" name="Object 25"/>
          <p:cNvGraphicFramePr>
            <a:graphicFrameLocks noChangeAspect="1"/>
          </p:cNvGraphicFramePr>
          <p:nvPr>
            <p:extLst/>
          </p:nvPr>
        </p:nvGraphicFramePr>
        <p:xfrm>
          <a:off x="7086600" y="3263901"/>
          <a:ext cx="2749550" cy="90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2" name="Equation" r:id="rId29" imgW="2895480" imgH="952200" progId="Equation.3">
                  <p:embed/>
                </p:oleObj>
              </mc:Choice>
              <mc:Fallback>
                <p:oleObj name="Equation" r:id="rId29" imgW="2895480" imgH="952200" progId="Equation.3">
                  <p:embed/>
                  <p:pic>
                    <p:nvPicPr>
                      <p:cNvPr id="5020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263901"/>
                        <a:ext cx="2749550" cy="90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2" name="Object 26"/>
          <p:cNvGraphicFramePr>
            <a:graphicFrameLocks noChangeAspect="1"/>
          </p:cNvGraphicFramePr>
          <p:nvPr>
            <p:extLst/>
          </p:nvPr>
        </p:nvGraphicFramePr>
        <p:xfrm>
          <a:off x="3910013" y="4419600"/>
          <a:ext cx="914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3" name="Equation" r:id="rId31" imgW="914400" imgH="507960" progId="Equation.3">
                  <p:embed/>
                </p:oleObj>
              </mc:Choice>
              <mc:Fallback>
                <p:oleObj name="Equation" r:id="rId31" imgW="914400" imgH="507960" progId="Equation.3">
                  <p:embed/>
                  <p:pic>
                    <p:nvPicPr>
                      <p:cNvPr id="5020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10013" y="4419600"/>
                        <a:ext cx="914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3" name="Object 27"/>
          <p:cNvGraphicFramePr>
            <a:graphicFrameLocks noChangeAspect="1"/>
          </p:cNvGraphicFramePr>
          <p:nvPr>
            <p:extLst/>
          </p:nvPr>
        </p:nvGraphicFramePr>
        <p:xfrm>
          <a:off x="4978400" y="4419600"/>
          <a:ext cx="1041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4" name="Equation" r:id="rId33" imgW="1041120" imgH="507960" progId="Equation.3">
                  <p:embed/>
                </p:oleObj>
              </mc:Choice>
              <mc:Fallback>
                <p:oleObj name="Equation" r:id="rId33" imgW="1041120" imgH="507960" progId="Equation.3">
                  <p:embed/>
                  <p:pic>
                    <p:nvPicPr>
                      <p:cNvPr id="5020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8400" y="4419600"/>
                        <a:ext cx="1041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4" name="Object 28"/>
          <p:cNvGraphicFramePr>
            <a:graphicFrameLocks noChangeAspect="1"/>
          </p:cNvGraphicFramePr>
          <p:nvPr>
            <p:extLst/>
          </p:nvPr>
        </p:nvGraphicFramePr>
        <p:xfrm>
          <a:off x="3111501" y="5426075"/>
          <a:ext cx="21447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5" name="Equation" r:id="rId35" imgW="2145960" imgH="406080" progId="Equation.3">
                  <p:embed/>
                </p:oleObj>
              </mc:Choice>
              <mc:Fallback>
                <p:oleObj name="Equation" r:id="rId35" imgW="2145960" imgH="406080" progId="Equation.3">
                  <p:embed/>
                  <p:pic>
                    <p:nvPicPr>
                      <p:cNvPr id="5020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1501" y="5426075"/>
                        <a:ext cx="21447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5" name="Object 29"/>
          <p:cNvGraphicFramePr>
            <a:graphicFrameLocks noChangeAspect="1"/>
          </p:cNvGraphicFramePr>
          <p:nvPr>
            <p:extLst/>
          </p:nvPr>
        </p:nvGraphicFramePr>
        <p:xfrm>
          <a:off x="5410200" y="5349875"/>
          <a:ext cx="914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6" name="Equation" r:id="rId37" imgW="914400" imgH="507960" progId="Equation.3">
                  <p:embed/>
                </p:oleObj>
              </mc:Choice>
              <mc:Fallback>
                <p:oleObj name="Equation" r:id="rId37" imgW="914400" imgH="507960" progId="Equation.3">
                  <p:embed/>
                  <p:pic>
                    <p:nvPicPr>
                      <p:cNvPr id="5020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5349875"/>
                        <a:ext cx="914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6" name="Object 30"/>
          <p:cNvGraphicFramePr>
            <a:graphicFrameLocks noChangeAspect="1"/>
          </p:cNvGraphicFramePr>
          <p:nvPr>
            <p:extLst/>
          </p:nvPr>
        </p:nvGraphicFramePr>
        <p:xfrm>
          <a:off x="8431088" y="4365104"/>
          <a:ext cx="1531938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7" name="Equation" r:id="rId39" imgW="1612800" imgH="850680" progId="Equation.3">
                  <p:embed/>
                </p:oleObj>
              </mc:Choice>
              <mc:Fallback>
                <p:oleObj name="Equation" r:id="rId39" imgW="1612800" imgH="850680" progId="Equation.3">
                  <p:embed/>
                  <p:pic>
                    <p:nvPicPr>
                      <p:cNvPr id="5020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31088" y="4365104"/>
                        <a:ext cx="1531938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7" name="Object 31"/>
          <p:cNvGraphicFramePr>
            <a:graphicFrameLocks noChangeAspect="1"/>
          </p:cNvGraphicFramePr>
          <p:nvPr>
            <p:extLst/>
          </p:nvPr>
        </p:nvGraphicFramePr>
        <p:xfrm>
          <a:off x="8392988" y="5495404"/>
          <a:ext cx="952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8" name="Equation" r:id="rId41" imgW="952200" imgH="419040" progId="Equation.3">
                  <p:embed/>
                </p:oleObj>
              </mc:Choice>
              <mc:Fallback>
                <p:oleObj name="Equation" r:id="rId41" imgW="952200" imgH="419040" progId="Equation.3">
                  <p:embed/>
                  <p:pic>
                    <p:nvPicPr>
                      <p:cNvPr id="5020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2988" y="5495404"/>
                        <a:ext cx="952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8" name="Object 32"/>
          <p:cNvGraphicFramePr>
            <a:graphicFrameLocks noChangeAspect="1"/>
          </p:cNvGraphicFramePr>
          <p:nvPr>
            <p:extLst/>
          </p:nvPr>
        </p:nvGraphicFramePr>
        <p:xfrm>
          <a:off x="6400800" y="5222876"/>
          <a:ext cx="1428750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09" name="Equation" r:id="rId43" imgW="1587240" imgH="965160" progId="Equation.3">
                  <p:embed/>
                </p:oleObj>
              </mc:Choice>
              <mc:Fallback>
                <p:oleObj name="Equation" r:id="rId43" imgW="1587240" imgH="965160" progId="Equation.3">
                  <p:embed/>
                  <p:pic>
                    <p:nvPicPr>
                      <p:cNvPr id="50208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222876"/>
                        <a:ext cx="1428750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14005A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09" name="Object 33"/>
          <p:cNvGraphicFramePr>
            <a:graphicFrameLocks noChangeAspect="1"/>
          </p:cNvGraphicFramePr>
          <p:nvPr>
            <p:extLst/>
          </p:nvPr>
        </p:nvGraphicFramePr>
        <p:xfrm>
          <a:off x="9459788" y="5273154"/>
          <a:ext cx="10287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10" name="Equation" r:id="rId45" imgW="1143000" imgH="952200" progId="Equation.3">
                  <p:embed/>
                </p:oleObj>
              </mc:Choice>
              <mc:Fallback>
                <p:oleObj name="Equation" r:id="rId45" imgW="1143000" imgH="952200" progId="Equation.3">
                  <p:embed/>
                  <p:pic>
                    <p:nvPicPr>
                      <p:cNvPr id="5020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59788" y="5273154"/>
                        <a:ext cx="102870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0" name="Object 34"/>
          <p:cNvGraphicFramePr>
            <a:graphicFrameLocks noChangeAspect="1"/>
          </p:cNvGraphicFramePr>
          <p:nvPr>
            <p:extLst/>
          </p:nvPr>
        </p:nvGraphicFramePr>
        <p:xfrm>
          <a:off x="2971800" y="4686300"/>
          <a:ext cx="5080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511" name="Equation" r:id="rId47" imgW="507960" imgH="266400" progId="Equation.3">
                  <p:embed/>
                </p:oleObj>
              </mc:Choice>
              <mc:Fallback>
                <p:oleObj name="Equation" r:id="rId47" imgW="507960" imgH="266400" progId="Equation.3">
                  <p:embed/>
                  <p:pic>
                    <p:nvPicPr>
                      <p:cNvPr id="5021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686300"/>
                        <a:ext cx="5080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211" name="Line 35"/>
          <p:cNvSpPr>
            <a:spLocks noChangeShapeType="1"/>
          </p:cNvSpPr>
          <p:nvPr/>
        </p:nvSpPr>
        <p:spPr bwMode="auto">
          <a:xfrm>
            <a:off x="6324600" y="6111875"/>
            <a:ext cx="1981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297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0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0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0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0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0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0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0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0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0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0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0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0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50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2" grpId="0" autoUpdateAnimBg="0"/>
      <p:bldP spid="50183" grpId="0" autoUpdateAnimBg="0"/>
      <p:bldP spid="50184" grpId="0" autoUpdateAnimBg="0"/>
      <p:bldP spid="50186" grpId="0" animBg="1" autoUpdateAnimBg="0"/>
      <p:bldP spid="50187" grpId="0" autoUpdateAnimBg="0"/>
      <p:bldP spid="50195" grpId="0" build="p" autoUpdateAnimBg="0"/>
      <p:bldP spid="50197" grpId="0" build="p" autoUpdateAnimBg="0" advAuto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60363"/>
            <a:ext cx="1752600" cy="53975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51203" name="Object 3"/>
          <p:cNvGraphicFramePr>
            <a:graphicFrameLocks noChangeAspect="1"/>
          </p:cNvGraphicFramePr>
          <p:nvPr>
            <p:extLst/>
          </p:nvPr>
        </p:nvGraphicFramePr>
        <p:xfrm>
          <a:off x="3352800" y="454025"/>
          <a:ext cx="1447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3" name="Equation" r:id="rId3" imgW="1447560" imgH="406080" progId="Equation.3">
                  <p:embed/>
                </p:oleObj>
              </mc:Choice>
              <mc:Fallback>
                <p:oleObj name="Equation" r:id="rId3" imgW="1447560" imgH="406080" progId="Equation.3">
                  <p:embed/>
                  <p:pic>
                    <p:nvPicPr>
                      <p:cNvPr id="512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54025"/>
                        <a:ext cx="1447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4800600" y="315913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>
            <p:extLst/>
          </p:nvPr>
        </p:nvGraphicFramePr>
        <p:xfrm>
          <a:off x="5334000" y="357188"/>
          <a:ext cx="68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4" name="Equation" r:id="rId5" imgW="685800" imgH="507960" progId="Equation.3">
                  <p:embed/>
                </p:oleObj>
              </mc:Choice>
              <mc:Fallback>
                <p:oleObj name="Equation" r:id="rId5" imgW="685800" imgH="507960" progId="Equation.3">
                  <p:embed/>
                  <p:pic>
                    <p:nvPicPr>
                      <p:cNvPr id="512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57188"/>
                        <a:ext cx="68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 Box 6"/>
          <p:cNvSpPr txBox="1">
            <a:spLocks noChangeArrowheads="1"/>
          </p:cNvSpPr>
          <p:nvPr/>
        </p:nvSpPr>
        <p:spPr bwMode="auto">
          <a:xfrm>
            <a:off x="2063750" y="1039813"/>
            <a:ext cx="83820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51207" name="Object 7"/>
          <p:cNvGraphicFramePr>
            <a:graphicFrameLocks noChangeAspect="1"/>
          </p:cNvGraphicFramePr>
          <p:nvPr>
            <p:extLst/>
          </p:nvPr>
        </p:nvGraphicFramePr>
        <p:xfrm>
          <a:off x="2971800" y="1109663"/>
          <a:ext cx="1422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5" name="Equation" r:id="rId7" imgW="1422360" imgH="419040" progId="Equation.3">
                  <p:embed/>
                </p:oleObj>
              </mc:Choice>
              <mc:Fallback>
                <p:oleObj name="Equation" r:id="rId7" imgW="1422360" imgH="419040" progId="Equation.3">
                  <p:embed/>
                  <p:pic>
                    <p:nvPicPr>
                      <p:cNvPr id="5120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109663"/>
                        <a:ext cx="1422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8" name="Object 8"/>
          <p:cNvGraphicFramePr>
            <a:graphicFrameLocks noChangeAspect="1"/>
          </p:cNvGraphicFramePr>
          <p:nvPr>
            <p:extLst/>
          </p:nvPr>
        </p:nvGraphicFramePr>
        <p:xfrm>
          <a:off x="4495800" y="1047750"/>
          <a:ext cx="17272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6" name="Equation" r:id="rId9" imgW="1726920" imgH="558720" progId="Equation.3">
                  <p:embed/>
                </p:oleObj>
              </mc:Choice>
              <mc:Fallback>
                <p:oleObj name="Equation" r:id="rId9" imgW="1726920" imgH="558720" progId="Equation.3">
                  <p:embed/>
                  <p:pic>
                    <p:nvPicPr>
                      <p:cNvPr id="512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047750"/>
                        <a:ext cx="17272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09" name="Object 9"/>
          <p:cNvGraphicFramePr>
            <a:graphicFrameLocks noChangeAspect="1"/>
          </p:cNvGraphicFramePr>
          <p:nvPr>
            <p:extLst/>
          </p:nvPr>
        </p:nvGraphicFramePr>
        <p:xfrm>
          <a:off x="2984500" y="1708150"/>
          <a:ext cx="2146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7" name="Equation" r:id="rId11" imgW="2145960" imgH="558720" progId="Equation.3">
                  <p:embed/>
                </p:oleObj>
              </mc:Choice>
              <mc:Fallback>
                <p:oleObj name="Equation" r:id="rId11" imgW="2145960" imgH="558720" progId="Equation.3">
                  <p:embed/>
                  <p:pic>
                    <p:nvPicPr>
                      <p:cNvPr id="512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4500" y="1708150"/>
                        <a:ext cx="2146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0" name="Object 10"/>
          <p:cNvGraphicFramePr>
            <a:graphicFrameLocks noChangeAspect="1"/>
          </p:cNvGraphicFramePr>
          <p:nvPr>
            <p:extLst/>
          </p:nvPr>
        </p:nvGraphicFramePr>
        <p:xfrm>
          <a:off x="5257800" y="1709738"/>
          <a:ext cx="2197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8" name="Equation" r:id="rId13" imgW="2197080" imgH="558720" progId="Equation.3">
                  <p:embed/>
                </p:oleObj>
              </mc:Choice>
              <mc:Fallback>
                <p:oleObj name="Equation" r:id="rId13" imgW="2197080" imgH="558720" progId="Equation.3">
                  <p:embed/>
                  <p:pic>
                    <p:nvPicPr>
                      <p:cNvPr id="512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709738"/>
                        <a:ext cx="2197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1" name="Object 11"/>
          <p:cNvGraphicFramePr>
            <a:graphicFrameLocks noChangeAspect="1"/>
          </p:cNvGraphicFramePr>
          <p:nvPr>
            <p:extLst/>
          </p:nvPr>
        </p:nvGraphicFramePr>
        <p:xfrm>
          <a:off x="3395663" y="2508250"/>
          <a:ext cx="20447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69" name="Equation" r:id="rId15" imgW="2044440" imgH="558720" progId="Equation.3">
                  <p:embed/>
                </p:oleObj>
              </mc:Choice>
              <mc:Fallback>
                <p:oleObj name="Equation" r:id="rId15" imgW="2044440" imgH="558720" progId="Equation.3">
                  <p:embed/>
                  <p:pic>
                    <p:nvPicPr>
                      <p:cNvPr id="512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5663" y="2508250"/>
                        <a:ext cx="20447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2" name="Object 12"/>
          <p:cNvGraphicFramePr>
            <a:graphicFrameLocks noChangeAspect="1"/>
          </p:cNvGraphicFramePr>
          <p:nvPr>
            <p:extLst/>
          </p:nvPr>
        </p:nvGraphicFramePr>
        <p:xfrm>
          <a:off x="2952751" y="3297238"/>
          <a:ext cx="2551113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0" name="Equation" r:id="rId17" imgW="2552400" imgH="558720" progId="Equation.3">
                  <p:embed/>
                </p:oleObj>
              </mc:Choice>
              <mc:Fallback>
                <p:oleObj name="Equation" r:id="rId17" imgW="2552400" imgH="558720" progId="Equation.3">
                  <p:embed/>
                  <p:pic>
                    <p:nvPicPr>
                      <p:cNvPr id="512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1" y="3297238"/>
                        <a:ext cx="2551113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3" name="Object 13"/>
          <p:cNvGraphicFramePr>
            <a:graphicFrameLocks noChangeAspect="1"/>
          </p:cNvGraphicFramePr>
          <p:nvPr>
            <p:extLst/>
          </p:nvPr>
        </p:nvGraphicFramePr>
        <p:xfrm>
          <a:off x="5562600" y="3305175"/>
          <a:ext cx="20193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1" name="Equation" r:id="rId19" imgW="2019240" imgH="558720" progId="Equation.3">
                  <p:embed/>
                </p:oleObj>
              </mc:Choice>
              <mc:Fallback>
                <p:oleObj name="Equation" r:id="rId19" imgW="2019240" imgH="558720" progId="Equation.3">
                  <p:embed/>
                  <p:pic>
                    <p:nvPicPr>
                      <p:cNvPr id="512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305175"/>
                        <a:ext cx="20193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4" name="Text Box 14"/>
          <p:cNvSpPr txBox="1">
            <a:spLocks noChangeArrowheads="1"/>
          </p:cNvSpPr>
          <p:nvPr/>
        </p:nvSpPr>
        <p:spPr bwMode="auto">
          <a:xfrm>
            <a:off x="2057400" y="4267200"/>
            <a:ext cx="243840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一般地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51215" name="Object 15"/>
          <p:cNvGraphicFramePr>
            <a:graphicFrameLocks noChangeAspect="1"/>
          </p:cNvGraphicFramePr>
          <p:nvPr>
            <p:extLst/>
          </p:nvPr>
        </p:nvGraphicFramePr>
        <p:xfrm>
          <a:off x="3798888" y="4292600"/>
          <a:ext cx="272891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2" name="Equation" r:id="rId21" imgW="2730240" imgH="507960" progId="Equation.3">
                  <p:embed/>
                </p:oleObj>
              </mc:Choice>
              <mc:Fallback>
                <p:oleObj name="Equation" r:id="rId21" imgW="2730240" imgH="507960" progId="Equation.3">
                  <p:embed/>
                  <p:pic>
                    <p:nvPicPr>
                      <p:cNvPr id="512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8888" y="4292600"/>
                        <a:ext cx="272891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6" name="Text Box 16"/>
          <p:cNvSpPr txBox="1">
            <a:spLocks noChangeArrowheads="1"/>
          </p:cNvSpPr>
          <p:nvPr/>
        </p:nvSpPr>
        <p:spPr bwMode="auto">
          <a:xfrm>
            <a:off x="2057400" y="5059363"/>
            <a:ext cx="2514600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类似可证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51217" name="Object 17"/>
          <p:cNvGraphicFramePr>
            <a:graphicFrameLocks noChangeAspect="1"/>
          </p:cNvGraphicFramePr>
          <p:nvPr>
            <p:extLst/>
          </p:nvPr>
        </p:nvGraphicFramePr>
        <p:xfrm>
          <a:off x="3805238" y="5480050"/>
          <a:ext cx="28559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3" name="Equation" r:id="rId23" imgW="2857320" imgH="520560" progId="Equation.3">
                  <p:embed/>
                </p:oleObj>
              </mc:Choice>
              <mc:Fallback>
                <p:oleObj name="Equation" r:id="rId23" imgW="2857320" imgH="520560" progId="Equation.3">
                  <p:embed/>
                  <p:pic>
                    <p:nvPicPr>
                      <p:cNvPr id="512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5238" y="5480050"/>
                        <a:ext cx="28559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8" name="Object 18"/>
          <p:cNvGraphicFramePr>
            <a:graphicFrameLocks noChangeAspect="1"/>
          </p:cNvGraphicFramePr>
          <p:nvPr>
            <p:extLst/>
          </p:nvPr>
        </p:nvGraphicFramePr>
        <p:xfrm>
          <a:off x="6648450" y="4318000"/>
          <a:ext cx="736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4" name="Equation" r:id="rId25" imgW="736560" imgH="558720" progId="Equation.3">
                  <p:embed/>
                </p:oleObj>
              </mc:Choice>
              <mc:Fallback>
                <p:oleObj name="Equation" r:id="rId25" imgW="736560" imgH="558720" progId="Equation.3">
                  <p:embed/>
                  <p:pic>
                    <p:nvPicPr>
                      <p:cNvPr id="512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8450" y="4318000"/>
                        <a:ext cx="736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9" name="Object 19"/>
          <p:cNvGraphicFramePr>
            <a:graphicFrameLocks noChangeAspect="1"/>
          </p:cNvGraphicFramePr>
          <p:nvPr>
            <p:extLst/>
          </p:nvPr>
        </p:nvGraphicFramePr>
        <p:xfrm>
          <a:off x="6718300" y="5510213"/>
          <a:ext cx="736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75" name="Equation" r:id="rId27" imgW="736560" imgH="558720" progId="Equation.3">
                  <p:embed/>
                </p:oleObj>
              </mc:Choice>
              <mc:Fallback>
                <p:oleObj name="Equation" r:id="rId27" imgW="736560" imgH="558720" progId="Equation.3">
                  <p:embed/>
                  <p:pic>
                    <p:nvPicPr>
                      <p:cNvPr id="512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8300" y="5510213"/>
                        <a:ext cx="736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/>
          <p:cNvSpPr/>
          <p:nvPr/>
        </p:nvSpPr>
        <p:spPr bwMode="auto">
          <a:xfrm>
            <a:off x="3719737" y="4267200"/>
            <a:ext cx="184731" cy="52322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21" name="矩形 20"/>
          <p:cNvSpPr/>
          <p:nvPr/>
        </p:nvSpPr>
        <p:spPr bwMode="auto">
          <a:xfrm>
            <a:off x="3719737" y="5445224"/>
            <a:ext cx="184731" cy="523220"/>
          </a:xfrm>
          <a:prstGeom prst="rect">
            <a:avLst/>
          </a:prstGeom>
          <a:noFill/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eaLnBrk="1" hangingPunct="1"/>
            <a:endParaRPr lang="zh-CN" alt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83955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1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6" grpId="0" autoUpdateAnimBg="0"/>
      <p:bldP spid="51214" grpId="0" autoUpdateAnimBg="0"/>
      <p:bldP spid="51216" grpId="0" autoUpdateAnimBg="0"/>
      <p:bldP spid="2" grpId="0"/>
      <p:bldP spid="2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60388"/>
            <a:ext cx="2057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>
            <p:extLst/>
          </p:nvPr>
        </p:nvGraphicFramePr>
        <p:xfrm>
          <a:off x="3429000" y="527050"/>
          <a:ext cx="1993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2" name="Equation" r:id="rId3" imgW="1993680" imgH="520560" progId="Equation.3">
                  <p:embed/>
                </p:oleObj>
              </mc:Choice>
              <mc:Fallback>
                <p:oleObj name="Equation" r:id="rId3" imgW="1993680" imgH="520560" progId="Equation.3">
                  <p:embed/>
                  <p:pic>
                    <p:nvPicPr>
                      <p:cNvPr id="2253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27050"/>
                        <a:ext cx="1993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063750" y="1157288"/>
            <a:ext cx="83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2534" name="Object 6"/>
          <p:cNvGraphicFramePr>
            <a:graphicFrameLocks noChangeAspect="1"/>
          </p:cNvGraphicFramePr>
          <p:nvPr>
            <p:extLst/>
          </p:nvPr>
        </p:nvGraphicFramePr>
        <p:xfrm>
          <a:off x="2927350" y="1136650"/>
          <a:ext cx="2590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3" name="Equation" r:id="rId5" imgW="2590560" imgH="520560" progId="Equation.3">
                  <p:embed/>
                </p:oleObj>
              </mc:Choice>
              <mc:Fallback>
                <p:oleObj name="Equation" r:id="rId5" imgW="2590560" imgH="520560" progId="Equation.3">
                  <p:embed/>
                  <p:pic>
                    <p:nvPicPr>
                      <p:cNvPr id="225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1136650"/>
                        <a:ext cx="2590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>
            <p:extLst/>
          </p:nvPr>
        </p:nvGraphicFramePr>
        <p:xfrm>
          <a:off x="3263900" y="1670050"/>
          <a:ext cx="3619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4" name="Equation" r:id="rId7" imgW="3619440" imgH="520560" progId="Equation.3">
                  <p:embed/>
                </p:oleObj>
              </mc:Choice>
              <mc:Fallback>
                <p:oleObj name="Equation" r:id="rId7" imgW="3619440" imgH="520560" progId="Equation.3">
                  <p:embed/>
                  <p:pic>
                    <p:nvPicPr>
                      <p:cNvPr id="225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3900" y="1670050"/>
                        <a:ext cx="3619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/>
          <p:cNvGraphicFramePr>
            <a:graphicFrameLocks noChangeAspect="1"/>
          </p:cNvGraphicFramePr>
          <p:nvPr>
            <p:extLst/>
          </p:nvPr>
        </p:nvGraphicFramePr>
        <p:xfrm>
          <a:off x="5486400" y="574675"/>
          <a:ext cx="25273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5" name="Equation" r:id="rId9" imgW="2527200" imgH="457200" progId="Equation.3">
                  <p:embed/>
                </p:oleObj>
              </mc:Choice>
              <mc:Fallback>
                <p:oleObj name="Equation" r:id="rId9" imgW="2527200" imgH="457200" progId="Equation.3">
                  <p:embed/>
                  <p:pic>
                    <p:nvPicPr>
                      <p:cNvPr id="225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574675"/>
                        <a:ext cx="25273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5" name="Object 17"/>
          <p:cNvGraphicFramePr>
            <a:graphicFrameLocks noChangeAspect="1"/>
          </p:cNvGraphicFramePr>
          <p:nvPr>
            <p:extLst/>
          </p:nvPr>
        </p:nvGraphicFramePr>
        <p:xfrm>
          <a:off x="8001000" y="533400"/>
          <a:ext cx="685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6" name="Equation" r:id="rId11" imgW="685800" imgH="507960" progId="Equation.3">
                  <p:embed/>
                </p:oleObj>
              </mc:Choice>
              <mc:Fallback>
                <p:oleObj name="Equation" r:id="rId11" imgW="685800" imgH="507960" progId="Equation.3">
                  <p:embed/>
                  <p:pic>
                    <p:nvPicPr>
                      <p:cNvPr id="225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33400"/>
                        <a:ext cx="685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0" name="Object 22"/>
          <p:cNvGraphicFramePr>
            <a:graphicFrameLocks noChangeAspect="1"/>
          </p:cNvGraphicFramePr>
          <p:nvPr>
            <p:extLst/>
          </p:nvPr>
        </p:nvGraphicFramePr>
        <p:xfrm>
          <a:off x="5524500" y="1162050"/>
          <a:ext cx="1689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7" name="Equation" r:id="rId13" imgW="1688760" imgH="444240" progId="Equation.3">
                  <p:embed/>
                </p:oleObj>
              </mc:Choice>
              <mc:Fallback>
                <p:oleObj name="Equation" r:id="rId13" imgW="1688760" imgH="444240" progId="Equation.3">
                  <p:embed/>
                  <p:pic>
                    <p:nvPicPr>
                      <p:cNvPr id="225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4500" y="1162050"/>
                        <a:ext cx="1689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8" name="Object 30"/>
          <p:cNvGraphicFramePr>
            <a:graphicFrameLocks noChangeAspect="1"/>
          </p:cNvGraphicFramePr>
          <p:nvPr>
            <p:extLst/>
          </p:nvPr>
        </p:nvGraphicFramePr>
        <p:xfrm>
          <a:off x="3311525" y="2355850"/>
          <a:ext cx="787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8" name="Equation" r:id="rId15" imgW="787320" imgH="444240" progId="Equation.3">
                  <p:embed/>
                </p:oleObj>
              </mc:Choice>
              <mc:Fallback>
                <p:oleObj name="Equation" r:id="rId15" imgW="787320" imgH="444240" progId="Equation.3">
                  <p:embed/>
                  <p:pic>
                    <p:nvPicPr>
                      <p:cNvPr id="2255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1525" y="2355850"/>
                        <a:ext cx="787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9" name="Object 31"/>
          <p:cNvGraphicFramePr>
            <a:graphicFrameLocks noChangeAspect="1"/>
          </p:cNvGraphicFramePr>
          <p:nvPr>
            <p:extLst/>
          </p:nvPr>
        </p:nvGraphicFramePr>
        <p:xfrm>
          <a:off x="4064000" y="2362200"/>
          <a:ext cx="3022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9" name="Equation" r:id="rId17" imgW="3022560" imgH="533160" progId="Equation.3">
                  <p:embed/>
                </p:oleObj>
              </mc:Choice>
              <mc:Fallback>
                <p:oleObj name="Equation" r:id="rId17" imgW="3022560" imgH="533160" progId="Equation.3">
                  <p:embed/>
                  <p:pic>
                    <p:nvPicPr>
                      <p:cNvPr id="2255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4000" y="2362200"/>
                        <a:ext cx="30226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0" name="Object 32"/>
          <p:cNvGraphicFramePr>
            <a:graphicFrameLocks noChangeAspect="1"/>
          </p:cNvGraphicFramePr>
          <p:nvPr>
            <p:extLst/>
          </p:nvPr>
        </p:nvGraphicFramePr>
        <p:xfrm>
          <a:off x="7478713" y="2209800"/>
          <a:ext cx="205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0" name="Equation" r:id="rId19" imgW="2057400" imgH="850680" progId="Equation.3">
                  <p:embed/>
                </p:oleObj>
              </mc:Choice>
              <mc:Fallback>
                <p:oleObj name="Equation" r:id="rId19" imgW="2057400" imgH="850680" progId="Equation.3">
                  <p:embed/>
                  <p:pic>
                    <p:nvPicPr>
                      <p:cNvPr id="2256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8713" y="2209800"/>
                        <a:ext cx="205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5" name="Object 47"/>
          <p:cNvGraphicFramePr>
            <a:graphicFrameLocks noChangeAspect="1"/>
          </p:cNvGraphicFramePr>
          <p:nvPr>
            <p:extLst/>
          </p:nvPr>
        </p:nvGraphicFramePr>
        <p:xfrm>
          <a:off x="2895600" y="3124200"/>
          <a:ext cx="20955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1" name="Equation" r:id="rId21" imgW="2095200" imgH="533160" progId="Equation.3">
                  <p:embed/>
                </p:oleObj>
              </mc:Choice>
              <mc:Fallback>
                <p:oleObj name="Equation" r:id="rId21" imgW="2095200" imgH="533160" progId="Equation.3">
                  <p:embed/>
                  <p:pic>
                    <p:nvPicPr>
                      <p:cNvPr id="22575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24200"/>
                        <a:ext cx="20955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9" name="Object 51"/>
          <p:cNvGraphicFramePr>
            <a:graphicFrameLocks noChangeAspect="1"/>
          </p:cNvGraphicFramePr>
          <p:nvPr>
            <p:extLst/>
          </p:nvPr>
        </p:nvGraphicFramePr>
        <p:xfrm>
          <a:off x="5111750" y="3117850"/>
          <a:ext cx="2794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2" name="Equation" r:id="rId23" imgW="2793960" imgH="520560" progId="Equation.3">
                  <p:embed/>
                </p:oleObj>
              </mc:Choice>
              <mc:Fallback>
                <p:oleObj name="Equation" r:id="rId23" imgW="2793960" imgH="520560" progId="Equation.3">
                  <p:embed/>
                  <p:pic>
                    <p:nvPicPr>
                      <p:cNvPr id="22579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1750" y="3117850"/>
                        <a:ext cx="2794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4" name="Object 46"/>
          <p:cNvGraphicFramePr>
            <a:graphicFrameLocks noChangeAspect="1"/>
          </p:cNvGraphicFramePr>
          <p:nvPr>
            <p:extLst/>
          </p:nvPr>
        </p:nvGraphicFramePr>
        <p:xfrm>
          <a:off x="2971800" y="4914900"/>
          <a:ext cx="25146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3" name="Equation" r:id="rId25" imgW="2514600" imgH="799920" progId="Equation.3">
                  <p:embed/>
                </p:oleObj>
              </mc:Choice>
              <mc:Fallback>
                <p:oleObj name="Equation" r:id="rId25" imgW="2514600" imgH="799920" progId="Equation.3">
                  <p:embed/>
                  <p:pic>
                    <p:nvPicPr>
                      <p:cNvPr id="22574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914900"/>
                        <a:ext cx="2514600" cy="800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6" name="Object 48"/>
          <p:cNvGraphicFramePr>
            <a:graphicFrameLocks noChangeAspect="1"/>
          </p:cNvGraphicFramePr>
          <p:nvPr>
            <p:extLst/>
          </p:nvPr>
        </p:nvGraphicFramePr>
        <p:xfrm>
          <a:off x="3327400" y="3860800"/>
          <a:ext cx="22225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4" name="Equation" r:id="rId27" imgW="2222280" imgH="558720" progId="Equation.3">
                  <p:embed/>
                </p:oleObj>
              </mc:Choice>
              <mc:Fallback>
                <p:oleObj name="Equation" r:id="rId27" imgW="2222280" imgH="558720" progId="Equation.3">
                  <p:embed/>
                  <p:pic>
                    <p:nvPicPr>
                      <p:cNvPr id="22576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3860800"/>
                        <a:ext cx="22225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7" name="Object 49"/>
          <p:cNvGraphicFramePr>
            <a:graphicFrameLocks noChangeAspect="1"/>
          </p:cNvGraphicFramePr>
          <p:nvPr>
            <p:extLst/>
          </p:nvPr>
        </p:nvGraphicFramePr>
        <p:xfrm>
          <a:off x="3359150" y="4624388"/>
          <a:ext cx="768350" cy="24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5" name="Equation" r:id="rId29" imgW="317160" imgH="101520" progId="Equation.DSMT4">
                  <p:embed/>
                </p:oleObj>
              </mc:Choice>
              <mc:Fallback>
                <p:oleObj name="Equation" r:id="rId29" imgW="317160" imgH="101520" progId="Equation.DSMT4">
                  <p:embed/>
                  <p:pic>
                    <p:nvPicPr>
                      <p:cNvPr id="22577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150" y="4624388"/>
                        <a:ext cx="768350" cy="246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78" name="Object 50"/>
          <p:cNvGraphicFramePr>
            <a:graphicFrameLocks noChangeAspect="1"/>
          </p:cNvGraphicFramePr>
          <p:nvPr>
            <p:extLst/>
          </p:nvPr>
        </p:nvGraphicFramePr>
        <p:xfrm>
          <a:off x="8305800" y="5029200"/>
          <a:ext cx="2057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6" name="Equation" r:id="rId31" imgW="2057400" imgH="850680" progId="Equation.3">
                  <p:embed/>
                </p:oleObj>
              </mc:Choice>
              <mc:Fallback>
                <p:oleObj name="Equation" r:id="rId31" imgW="2057400" imgH="850680" progId="Equation.3">
                  <p:embed/>
                  <p:pic>
                    <p:nvPicPr>
                      <p:cNvPr id="22578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029200"/>
                        <a:ext cx="2057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0" name="Object 52"/>
          <p:cNvGraphicFramePr>
            <a:graphicFrameLocks noChangeAspect="1"/>
          </p:cNvGraphicFramePr>
          <p:nvPr>
            <p:extLst/>
          </p:nvPr>
        </p:nvGraphicFramePr>
        <p:xfrm>
          <a:off x="5562600" y="3873500"/>
          <a:ext cx="3213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7" name="Equation" r:id="rId33" imgW="3213000" imgH="533160" progId="Equation.3">
                  <p:embed/>
                </p:oleObj>
              </mc:Choice>
              <mc:Fallback>
                <p:oleObj name="Equation" r:id="rId33" imgW="3213000" imgH="533160" progId="Equation.3">
                  <p:embed/>
                  <p:pic>
                    <p:nvPicPr>
                      <p:cNvPr id="2258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873500"/>
                        <a:ext cx="3213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1" name="Object 53"/>
          <p:cNvGraphicFramePr>
            <a:graphicFrameLocks noChangeAspect="1"/>
          </p:cNvGraphicFramePr>
          <p:nvPr>
            <p:extLst/>
          </p:nvPr>
        </p:nvGraphicFramePr>
        <p:xfrm>
          <a:off x="5543550" y="5175250"/>
          <a:ext cx="23876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8" name="Equation" r:id="rId35" imgW="2387520" imgH="520560" progId="Equation.3">
                  <p:embed/>
                </p:oleObj>
              </mc:Choice>
              <mc:Fallback>
                <p:oleObj name="Equation" r:id="rId35" imgW="2387520" imgH="520560" progId="Equation.3">
                  <p:embed/>
                  <p:pic>
                    <p:nvPicPr>
                      <p:cNvPr id="22581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5175250"/>
                        <a:ext cx="23876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82" name="Object 54"/>
          <p:cNvGraphicFramePr>
            <a:graphicFrameLocks noChangeAspect="1"/>
          </p:cNvGraphicFramePr>
          <p:nvPr>
            <p:extLst/>
          </p:nvPr>
        </p:nvGraphicFramePr>
        <p:xfrm>
          <a:off x="7931150" y="3143250"/>
          <a:ext cx="2565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9" name="Equation" r:id="rId37" imgW="2565360" imgH="520560" progId="Equation.3">
                  <p:embed/>
                </p:oleObj>
              </mc:Choice>
              <mc:Fallback>
                <p:oleObj name="Equation" r:id="rId37" imgW="2565360" imgH="520560" progId="Equation.3">
                  <p:embed/>
                  <p:pic>
                    <p:nvPicPr>
                      <p:cNvPr id="22582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1150" y="3143250"/>
                        <a:ext cx="2565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606" name="Group 78"/>
          <p:cNvGrpSpPr>
            <a:grpSpLocks/>
          </p:cNvGrpSpPr>
          <p:nvPr/>
        </p:nvGrpSpPr>
        <p:grpSpPr bwMode="auto">
          <a:xfrm>
            <a:off x="3962400" y="990600"/>
            <a:ext cx="1447800" cy="0"/>
            <a:chOff x="1536" y="624"/>
            <a:chExt cx="912" cy="0"/>
          </a:xfrm>
        </p:grpSpPr>
        <p:sp>
          <p:nvSpPr>
            <p:cNvPr id="22604" name="Line 76"/>
            <p:cNvSpPr>
              <a:spLocks noChangeShapeType="1"/>
            </p:cNvSpPr>
            <p:nvPr/>
          </p:nvSpPr>
          <p:spPr bwMode="auto">
            <a:xfrm>
              <a:off x="1536" y="624"/>
              <a:ext cx="28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2605" name="Line 77"/>
            <p:cNvSpPr>
              <a:spLocks noChangeShapeType="1"/>
            </p:cNvSpPr>
            <p:nvPr/>
          </p:nvSpPr>
          <p:spPr bwMode="auto">
            <a:xfrm>
              <a:off x="1872" y="624"/>
              <a:ext cx="576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1535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2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99" y="684816"/>
            <a:ext cx="10260001" cy="108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466" y="1916832"/>
            <a:ext cx="6435001" cy="980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999" y="3136818"/>
            <a:ext cx="8550001" cy="1660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308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93676"/>
            <a:ext cx="2133600" cy="523875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53251" name="Object 3"/>
          <p:cNvGraphicFramePr>
            <a:graphicFrameLocks noChangeAspect="1"/>
          </p:cNvGraphicFramePr>
          <p:nvPr>
            <p:extLst/>
          </p:nvPr>
        </p:nvGraphicFramePr>
        <p:xfrm>
          <a:off x="3295650" y="184150"/>
          <a:ext cx="287655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1" name="Equation" r:id="rId3" imgW="2882880" imgH="533160" progId="Equation.3">
                  <p:embed/>
                </p:oleObj>
              </mc:Choice>
              <mc:Fallback>
                <p:oleObj name="Equation" r:id="rId3" imgW="2882880" imgH="533160" progId="Equation.3">
                  <p:embed/>
                  <p:pic>
                    <p:nvPicPr>
                      <p:cNvPr id="532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184150"/>
                        <a:ext cx="287655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6384926" y="161926"/>
            <a:ext cx="1082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求使</a:t>
            </a:r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>
            <p:extLst/>
          </p:nvPr>
        </p:nvGraphicFramePr>
        <p:xfrm>
          <a:off x="7267576" y="152400"/>
          <a:ext cx="1114425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2" name="Equation" r:id="rId5" imgW="1117440" imgH="507960" progId="Equation.3">
                  <p:embed/>
                </p:oleObj>
              </mc:Choice>
              <mc:Fallback>
                <p:oleObj name="Equation" r:id="rId5" imgW="1117440" imgH="507960" progId="Equation.3">
                  <p:embed/>
                  <p:pic>
                    <p:nvPicPr>
                      <p:cNvPr id="532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7576" y="152400"/>
                        <a:ext cx="1114425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Text Box 6"/>
          <p:cNvSpPr txBox="1">
            <a:spLocks noChangeArrowheads="1"/>
          </p:cNvSpPr>
          <p:nvPr/>
        </p:nvSpPr>
        <p:spPr bwMode="auto">
          <a:xfrm>
            <a:off x="8358188" y="161926"/>
            <a:ext cx="20812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存在的最高</a:t>
            </a:r>
          </a:p>
        </p:txBody>
      </p:sp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2057400" y="1233488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分析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: </a:t>
            </a:r>
          </a:p>
        </p:txBody>
      </p:sp>
      <p:graphicFrame>
        <p:nvGraphicFramePr>
          <p:cNvPr id="53256" name="Object 8"/>
          <p:cNvGraphicFramePr>
            <a:graphicFrameLocks noChangeAspect="1"/>
          </p:cNvGraphicFramePr>
          <p:nvPr>
            <p:extLst/>
          </p:nvPr>
        </p:nvGraphicFramePr>
        <p:xfrm>
          <a:off x="3770313" y="1371600"/>
          <a:ext cx="1003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3" name="Equation" r:id="rId7" imgW="1002960" imgH="393480" progId="Equation.3">
                  <p:embed/>
                </p:oleObj>
              </mc:Choice>
              <mc:Fallback>
                <p:oleObj name="Equation" r:id="rId7" imgW="1002960" imgH="393480" progId="Equation.3">
                  <p:embed/>
                  <p:pic>
                    <p:nvPicPr>
                      <p:cNvPr id="5325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313" y="1371600"/>
                        <a:ext cx="1003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7" name="Object 9"/>
          <p:cNvGraphicFramePr>
            <a:graphicFrameLocks noChangeAspect="1"/>
          </p:cNvGraphicFramePr>
          <p:nvPr>
            <p:extLst/>
          </p:nvPr>
        </p:nvGraphicFramePr>
        <p:xfrm>
          <a:off x="6249988" y="1117600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4" name="Equation" r:id="rId9" imgW="761760" imgH="317160" progId="Equation.3">
                  <p:embed/>
                </p:oleObj>
              </mc:Choice>
              <mc:Fallback>
                <p:oleObj name="Equation" r:id="rId9" imgW="761760" imgH="317160" progId="Equation.3">
                  <p:embed/>
                  <p:pic>
                    <p:nvPicPr>
                      <p:cNvPr id="532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9988" y="1117600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8" name="Object 10"/>
          <p:cNvGraphicFramePr>
            <a:graphicFrameLocks noChangeAspect="1"/>
          </p:cNvGraphicFramePr>
          <p:nvPr>
            <p:extLst/>
          </p:nvPr>
        </p:nvGraphicFramePr>
        <p:xfrm>
          <a:off x="5105400" y="1041400"/>
          <a:ext cx="673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5" name="Equation" r:id="rId11" imgW="672840" imgH="482400" progId="Equation.3">
                  <p:embed/>
                </p:oleObj>
              </mc:Choice>
              <mc:Fallback>
                <p:oleObj name="Equation" r:id="rId11" imgW="672840" imgH="482400" progId="Equation.3">
                  <p:embed/>
                  <p:pic>
                    <p:nvPicPr>
                      <p:cNvPr id="532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041400"/>
                        <a:ext cx="673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59" name="Object 11"/>
          <p:cNvGraphicFramePr>
            <a:graphicFrameLocks noChangeAspect="1"/>
          </p:cNvGraphicFramePr>
          <p:nvPr>
            <p:extLst/>
          </p:nvPr>
        </p:nvGraphicFramePr>
        <p:xfrm>
          <a:off x="6248400" y="1600200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6" name="Equation" r:id="rId13" imgW="761760" imgH="317160" progId="Equation.3">
                  <p:embed/>
                </p:oleObj>
              </mc:Choice>
              <mc:Fallback>
                <p:oleObj name="Equation" r:id="rId13" imgW="761760" imgH="317160" progId="Equation.3">
                  <p:embed/>
                  <p:pic>
                    <p:nvPicPr>
                      <p:cNvPr id="53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1600200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0" name="Object 12"/>
          <p:cNvGraphicFramePr>
            <a:graphicFrameLocks noChangeAspect="1"/>
          </p:cNvGraphicFramePr>
          <p:nvPr>
            <p:extLst/>
          </p:nvPr>
        </p:nvGraphicFramePr>
        <p:xfrm>
          <a:off x="5105400" y="1524000"/>
          <a:ext cx="673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7" name="Equation" r:id="rId15" imgW="672840" imgH="482400" progId="Equation.3">
                  <p:embed/>
                </p:oleObj>
              </mc:Choice>
              <mc:Fallback>
                <p:oleObj name="Equation" r:id="rId15" imgW="672840" imgH="482400" progId="Equation.3">
                  <p:embed/>
                  <p:pic>
                    <p:nvPicPr>
                      <p:cNvPr id="532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1524000"/>
                        <a:ext cx="673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1" name="Object 13"/>
          <p:cNvGraphicFramePr>
            <a:graphicFrameLocks noChangeAspect="1"/>
          </p:cNvGraphicFramePr>
          <p:nvPr>
            <p:extLst/>
          </p:nvPr>
        </p:nvGraphicFramePr>
        <p:xfrm>
          <a:off x="2209800" y="2032000"/>
          <a:ext cx="3328988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8" name="Equation" r:id="rId17" imgW="3504960" imgH="1015920" progId="Equation.3">
                  <p:embed/>
                </p:oleObj>
              </mc:Choice>
              <mc:Fallback>
                <p:oleObj name="Equation" r:id="rId17" imgW="3504960" imgH="1015920" progId="Equation.3">
                  <p:embed/>
                  <p:pic>
                    <p:nvPicPr>
                      <p:cNvPr id="5326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032000"/>
                        <a:ext cx="3328988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2" name="Object 14"/>
          <p:cNvGraphicFramePr>
            <a:graphicFrameLocks noChangeAspect="1"/>
          </p:cNvGraphicFramePr>
          <p:nvPr>
            <p:extLst/>
          </p:nvPr>
        </p:nvGraphicFramePr>
        <p:xfrm>
          <a:off x="5638800" y="2362200"/>
          <a:ext cx="60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69" name="Equation" r:id="rId19" imgW="609480" imgH="393480" progId="Equation.3">
                  <p:embed/>
                </p:oleObj>
              </mc:Choice>
              <mc:Fallback>
                <p:oleObj name="Equation" r:id="rId19" imgW="609480" imgH="393480" progId="Equation.3">
                  <p:embed/>
                  <p:pic>
                    <p:nvPicPr>
                      <p:cNvPr id="5326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362200"/>
                        <a:ext cx="60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3" name="Object 15"/>
          <p:cNvGraphicFramePr>
            <a:graphicFrameLocks noChangeAspect="1"/>
          </p:cNvGraphicFramePr>
          <p:nvPr>
            <p:extLst/>
          </p:nvPr>
        </p:nvGraphicFramePr>
        <p:xfrm>
          <a:off x="2603501" y="2971800"/>
          <a:ext cx="2930525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0" name="Equation" r:id="rId21" imgW="3085920" imgH="1015920" progId="Equation.3">
                  <p:embed/>
                </p:oleObj>
              </mc:Choice>
              <mc:Fallback>
                <p:oleObj name="Equation" r:id="rId21" imgW="3085920" imgH="1015920" progId="Equation.3">
                  <p:embed/>
                  <p:pic>
                    <p:nvPicPr>
                      <p:cNvPr id="532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1" y="2971800"/>
                        <a:ext cx="2930525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4" name="Object 16"/>
          <p:cNvGraphicFramePr>
            <a:graphicFrameLocks noChangeAspect="1"/>
          </p:cNvGraphicFramePr>
          <p:nvPr>
            <p:extLst/>
          </p:nvPr>
        </p:nvGraphicFramePr>
        <p:xfrm>
          <a:off x="5638800" y="3340100"/>
          <a:ext cx="60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1" name="Equation" r:id="rId23" imgW="609480" imgH="393480" progId="Equation.3">
                  <p:embed/>
                </p:oleObj>
              </mc:Choice>
              <mc:Fallback>
                <p:oleObj name="Equation" r:id="rId23" imgW="609480" imgH="393480" progId="Equation.3">
                  <p:embed/>
                  <p:pic>
                    <p:nvPicPr>
                      <p:cNvPr id="5326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340100"/>
                        <a:ext cx="60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5" name="Object 17"/>
          <p:cNvGraphicFramePr>
            <a:graphicFrameLocks noChangeAspect="1"/>
          </p:cNvGraphicFramePr>
          <p:nvPr>
            <p:extLst/>
          </p:nvPr>
        </p:nvGraphicFramePr>
        <p:xfrm>
          <a:off x="9575800" y="2501900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2" name="Equation" r:id="rId25" imgW="761760" imgH="317160" progId="Equation.3">
                  <p:embed/>
                </p:oleObj>
              </mc:Choice>
              <mc:Fallback>
                <p:oleObj name="Equation" r:id="rId25" imgW="761760" imgH="317160" progId="Equation.3">
                  <p:embed/>
                  <p:pic>
                    <p:nvPicPr>
                      <p:cNvPr id="5326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5800" y="2501900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6" name="Object 18"/>
          <p:cNvGraphicFramePr>
            <a:graphicFrameLocks noChangeAspect="1"/>
          </p:cNvGraphicFramePr>
          <p:nvPr>
            <p:extLst/>
          </p:nvPr>
        </p:nvGraphicFramePr>
        <p:xfrm>
          <a:off x="9575800" y="3111500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3" name="Equation" r:id="rId27" imgW="761760" imgH="317160" progId="Equation.3">
                  <p:embed/>
                </p:oleObj>
              </mc:Choice>
              <mc:Fallback>
                <p:oleObj name="Equation" r:id="rId27" imgW="761760" imgH="317160" progId="Equation.3">
                  <p:embed/>
                  <p:pic>
                    <p:nvPicPr>
                      <p:cNvPr id="5326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5800" y="3111500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7" name="Object 19"/>
          <p:cNvGraphicFramePr>
            <a:graphicFrameLocks noChangeAspect="1"/>
          </p:cNvGraphicFramePr>
          <p:nvPr>
            <p:extLst/>
          </p:nvPr>
        </p:nvGraphicFramePr>
        <p:xfrm>
          <a:off x="6781800" y="2794000"/>
          <a:ext cx="1473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4" name="Equation" r:id="rId29" imgW="1473120" imgH="406080" progId="Equation.3">
                  <p:embed/>
                </p:oleObj>
              </mc:Choice>
              <mc:Fallback>
                <p:oleObj name="Equation" r:id="rId29" imgW="1473120" imgH="406080" progId="Equation.3">
                  <p:embed/>
                  <p:pic>
                    <p:nvPicPr>
                      <p:cNvPr id="5326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2794000"/>
                        <a:ext cx="1473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8" name="Object 20"/>
          <p:cNvGraphicFramePr>
            <a:graphicFrameLocks noChangeAspect="1"/>
          </p:cNvGraphicFramePr>
          <p:nvPr>
            <p:extLst/>
          </p:nvPr>
        </p:nvGraphicFramePr>
        <p:xfrm>
          <a:off x="8545513" y="2413000"/>
          <a:ext cx="838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5" name="Equation" r:id="rId31" imgW="838080" imgH="482400" progId="Equation.3">
                  <p:embed/>
                </p:oleObj>
              </mc:Choice>
              <mc:Fallback>
                <p:oleObj name="Equation" r:id="rId31" imgW="838080" imgH="482400" progId="Equation.3">
                  <p:embed/>
                  <p:pic>
                    <p:nvPicPr>
                      <p:cNvPr id="5326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45513" y="2413000"/>
                        <a:ext cx="8382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69" name="Object 21"/>
          <p:cNvGraphicFramePr>
            <a:graphicFrameLocks noChangeAspect="1"/>
          </p:cNvGraphicFramePr>
          <p:nvPr>
            <p:extLst/>
          </p:nvPr>
        </p:nvGraphicFramePr>
        <p:xfrm>
          <a:off x="8610600" y="2971800"/>
          <a:ext cx="6858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6" name="Equation" r:id="rId33" imgW="685800" imgH="482400" progId="Equation.3">
                  <p:embed/>
                </p:oleObj>
              </mc:Choice>
              <mc:Fallback>
                <p:oleObj name="Equation" r:id="rId33" imgW="685800" imgH="482400" progId="Equation.3">
                  <p:embed/>
                  <p:pic>
                    <p:nvPicPr>
                      <p:cNvPr id="5326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10600" y="2971800"/>
                        <a:ext cx="6858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0" name="Object 22"/>
          <p:cNvGraphicFramePr>
            <a:graphicFrameLocks noChangeAspect="1"/>
          </p:cNvGraphicFramePr>
          <p:nvPr>
            <p:extLst/>
          </p:nvPr>
        </p:nvGraphicFramePr>
        <p:xfrm>
          <a:off x="2590800" y="4160838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7" name="Equation" r:id="rId35" imgW="1143000" imgH="444240" progId="Equation.3">
                  <p:embed/>
                </p:oleObj>
              </mc:Choice>
              <mc:Fallback>
                <p:oleObj name="Equation" r:id="rId35" imgW="1143000" imgH="444240" progId="Equation.3">
                  <p:embed/>
                  <p:pic>
                    <p:nvPicPr>
                      <p:cNvPr id="5327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4160838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1" name="Object 23"/>
          <p:cNvGraphicFramePr>
            <a:graphicFrameLocks noChangeAspect="1"/>
          </p:cNvGraphicFramePr>
          <p:nvPr>
            <p:extLst/>
          </p:nvPr>
        </p:nvGraphicFramePr>
        <p:xfrm>
          <a:off x="3657600" y="3886200"/>
          <a:ext cx="1760538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8" name="Equation" r:id="rId37" imgW="1854000" imgH="1015920" progId="Equation.3">
                  <p:embed/>
                </p:oleObj>
              </mc:Choice>
              <mc:Fallback>
                <p:oleObj name="Equation" r:id="rId37" imgW="1854000" imgH="1015920" progId="Equation.3">
                  <p:embed/>
                  <p:pic>
                    <p:nvPicPr>
                      <p:cNvPr id="5327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886200"/>
                        <a:ext cx="1760538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2" name="Object 24"/>
          <p:cNvGraphicFramePr>
            <a:graphicFrameLocks noChangeAspect="1"/>
          </p:cNvGraphicFramePr>
          <p:nvPr>
            <p:extLst/>
          </p:nvPr>
        </p:nvGraphicFramePr>
        <p:xfrm>
          <a:off x="5562600" y="4214813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79" name="Equation" r:id="rId39" imgW="495000" imgH="317160" progId="Equation.3">
                  <p:embed/>
                </p:oleObj>
              </mc:Choice>
              <mc:Fallback>
                <p:oleObj name="Equation" r:id="rId39" imgW="495000" imgH="317160" progId="Equation.3">
                  <p:embed/>
                  <p:pic>
                    <p:nvPicPr>
                      <p:cNvPr id="5327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214813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3" name="Object 25"/>
          <p:cNvGraphicFramePr>
            <a:graphicFrameLocks noChangeAspect="1"/>
          </p:cNvGraphicFramePr>
          <p:nvPr>
            <p:extLst/>
          </p:nvPr>
        </p:nvGraphicFramePr>
        <p:xfrm>
          <a:off x="2590800" y="5116513"/>
          <a:ext cx="1143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0" name="Equation" r:id="rId41" imgW="1143000" imgH="444240" progId="Equation.3">
                  <p:embed/>
                </p:oleObj>
              </mc:Choice>
              <mc:Fallback>
                <p:oleObj name="Equation" r:id="rId41" imgW="1143000" imgH="444240" progId="Equation.3">
                  <p:embed/>
                  <p:pic>
                    <p:nvPicPr>
                      <p:cNvPr id="5327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116513"/>
                        <a:ext cx="1143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4" name="Object 26"/>
          <p:cNvGraphicFramePr>
            <a:graphicFrameLocks noChangeAspect="1"/>
          </p:cNvGraphicFramePr>
          <p:nvPr>
            <p:extLst/>
          </p:nvPr>
        </p:nvGraphicFramePr>
        <p:xfrm>
          <a:off x="3733800" y="4811713"/>
          <a:ext cx="1905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1" name="Equation" r:id="rId43" imgW="2006280" imgH="1015920" progId="Equation.3">
                  <p:embed/>
                </p:oleObj>
              </mc:Choice>
              <mc:Fallback>
                <p:oleObj name="Equation" r:id="rId43" imgW="2006280" imgH="1015920" progId="Equation.3">
                  <p:embed/>
                  <p:pic>
                    <p:nvPicPr>
                      <p:cNvPr id="5327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811713"/>
                        <a:ext cx="1905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5" name="Object 27"/>
          <p:cNvGraphicFramePr>
            <a:graphicFrameLocks noChangeAspect="1"/>
          </p:cNvGraphicFramePr>
          <p:nvPr>
            <p:extLst/>
          </p:nvPr>
        </p:nvGraphicFramePr>
        <p:xfrm>
          <a:off x="5753100" y="51689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2" name="Equation" r:id="rId45" imgW="495000" imgH="317160" progId="Equation.3">
                  <p:embed/>
                </p:oleObj>
              </mc:Choice>
              <mc:Fallback>
                <p:oleObj name="Equation" r:id="rId45" imgW="495000" imgH="317160" progId="Equation.3">
                  <p:embed/>
                  <p:pic>
                    <p:nvPicPr>
                      <p:cNvPr id="5327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0" y="51689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6" name="Object 28"/>
          <p:cNvGraphicFramePr>
            <a:graphicFrameLocks noChangeAspect="1"/>
          </p:cNvGraphicFramePr>
          <p:nvPr>
            <p:extLst/>
          </p:nvPr>
        </p:nvGraphicFramePr>
        <p:xfrm>
          <a:off x="6781800" y="4494213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3" name="Equation" r:id="rId47" imgW="1511280" imgH="406080" progId="Equation.3">
                  <p:embed/>
                </p:oleObj>
              </mc:Choice>
              <mc:Fallback>
                <p:oleObj name="Equation" r:id="rId47" imgW="1511280" imgH="406080" progId="Equation.3">
                  <p:embed/>
                  <p:pic>
                    <p:nvPicPr>
                      <p:cNvPr id="5327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494213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77" name="Text Box 29"/>
          <p:cNvSpPr txBox="1">
            <a:spLocks noChangeArrowheads="1"/>
          </p:cNvSpPr>
          <p:nvPr/>
        </p:nvSpPr>
        <p:spPr bwMode="auto">
          <a:xfrm>
            <a:off x="1905000" y="5741988"/>
            <a:ext cx="1524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但是</a:t>
            </a:r>
          </a:p>
        </p:txBody>
      </p:sp>
      <p:graphicFrame>
        <p:nvGraphicFramePr>
          <p:cNvPr id="53278" name="Object 30"/>
          <p:cNvGraphicFramePr>
            <a:graphicFrameLocks noChangeAspect="1"/>
          </p:cNvGraphicFramePr>
          <p:nvPr>
            <p:extLst/>
          </p:nvPr>
        </p:nvGraphicFramePr>
        <p:xfrm>
          <a:off x="2819400" y="5835650"/>
          <a:ext cx="1714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4" name="Equation" r:id="rId49" imgW="1714320" imgH="444240" progId="Equation.3">
                  <p:embed/>
                </p:oleObj>
              </mc:Choice>
              <mc:Fallback>
                <p:oleObj name="Equation" r:id="rId49" imgW="1714320" imgH="444240" progId="Equation.3">
                  <p:embed/>
                  <p:pic>
                    <p:nvPicPr>
                      <p:cNvPr id="5327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835650"/>
                        <a:ext cx="1714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79" name="Object 31"/>
          <p:cNvGraphicFramePr>
            <a:graphicFrameLocks noChangeAspect="1"/>
          </p:cNvGraphicFramePr>
          <p:nvPr>
            <p:extLst/>
          </p:nvPr>
        </p:nvGraphicFramePr>
        <p:xfrm>
          <a:off x="4654550" y="5818188"/>
          <a:ext cx="1752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5" name="Equation" r:id="rId51" imgW="1752480" imgH="444240" progId="Equation.3">
                  <p:embed/>
                </p:oleObj>
              </mc:Choice>
              <mc:Fallback>
                <p:oleObj name="Equation" r:id="rId51" imgW="1752480" imgH="444240" progId="Equation.3">
                  <p:embed/>
                  <p:pic>
                    <p:nvPicPr>
                      <p:cNvPr id="5327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5818188"/>
                        <a:ext cx="1752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80" name="Object 32"/>
          <p:cNvGraphicFramePr>
            <a:graphicFrameLocks noChangeAspect="1"/>
          </p:cNvGraphicFramePr>
          <p:nvPr>
            <p:extLst/>
          </p:nvPr>
        </p:nvGraphicFramePr>
        <p:xfrm>
          <a:off x="6559550" y="5818188"/>
          <a:ext cx="1181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6" name="Equation" r:id="rId53" imgW="1180800" imgH="419040" progId="Equation.3">
                  <p:embed/>
                </p:oleObj>
              </mc:Choice>
              <mc:Fallback>
                <p:oleObj name="Equation" r:id="rId53" imgW="1180800" imgH="419040" progId="Equation.3">
                  <p:embed/>
                  <p:pic>
                    <p:nvPicPr>
                      <p:cNvPr id="5328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9550" y="5818188"/>
                        <a:ext cx="1181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81" name="Text Box 33"/>
          <p:cNvSpPr txBox="1">
            <a:spLocks noChangeArrowheads="1"/>
          </p:cNvSpPr>
          <p:nvPr/>
        </p:nvSpPr>
        <p:spPr bwMode="auto">
          <a:xfrm>
            <a:off x="7772400" y="5765801"/>
            <a:ext cx="167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不存在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53282" name="Object 34"/>
          <p:cNvGraphicFramePr>
            <a:graphicFrameLocks noChangeAspect="1"/>
          </p:cNvGraphicFramePr>
          <p:nvPr>
            <p:extLst/>
          </p:nvPr>
        </p:nvGraphicFramePr>
        <p:xfrm>
          <a:off x="2514600" y="865188"/>
          <a:ext cx="16192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7" name="Equation" r:id="rId55" imgW="647640" imgH="164880" progId="Equation.3">
                  <p:embed/>
                </p:oleObj>
              </mc:Choice>
              <mc:Fallback>
                <p:oleObj name="Equation" r:id="rId55" imgW="647640" imgH="164880" progId="Equation.3">
                  <p:embed/>
                  <p:pic>
                    <p:nvPicPr>
                      <p:cNvPr id="5328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865188"/>
                        <a:ext cx="161925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83" name="Text Box 35"/>
          <p:cNvSpPr txBox="1">
            <a:spLocks noChangeArrowheads="1"/>
          </p:cNvSpPr>
          <p:nvPr/>
        </p:nvSpPr>
        <p:spPr bwMode="auto">
          <a:xfrm>
            <a:off x="3276600" y="7000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000000"/>
                </a:solidFill>
                <a:ea typeface="仿宋_GB2312" pitchFamily="49" charset="-122"/>
              </a:rPr>
              <a:t>2</a:t>
            </a:r>
          </a:p>
        </p:txBody>
      </p:sp>
      <p:sp>
        <p:nvSpPr>
          <p:cNvPr id="53284" name="Text Box 36"/>
          <p:cNvSpPr txBox="1">
            <a:spLocks noChangeArrowheads="1"/>
          </p:cNvSpPr>
          <p:nvPr/>
        </p:nvSpPr>
        <p:spPr bwMode="auto">
          <a:xfrm>
            <a:off x="1979614" y="4089401"/>
            <a:ext cx="6873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又</a:t>
            </a:r>
          </a:p>
        </p:txBody>
      </p:sp>
      <p:graphicFrame>
        <p:nvGraphicFramePr>
          <p:cNvPr id="53285" name="Object 37"/>
          <p:cNvGraphicFramePr>
            <a:graphicFrameLocks noChangeAspect="1"/>
          </p:cNvGraphicFramePr>
          <p:nvPr>
            <p:extLst/>
          </p:nvPr>
        </p:nvGraphicFramePr>
        <p:xfrm>
          <a:off x="9575800" y="4214813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8" name="Equation" r:id="rId57" imgW="761760" imgH="317160" progId="Equation.3">
                  <p:embed/>
                </p:oleObj>
              </mc:Choice>
              <mc:Fallback>
                <p:oleObj name="Equation" r:id="rId57" imgW="761760" imgH="317160" progId="Equation.3">
                  <p:embed/>
                  <p:pic>
                    <p:nvPicPr>
                      <p:cNvPr id="5328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5800" y="4214813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86" name="Object 38"/>
          <p:cNvGraphicFramePr>
            <a:graphicFrameLocks noChangeAspect="1"/>
          </p:cNvGraphicFramePr>
          <p:nvPr>
            <p:extLst/>
          </p:nvPr>
        </p:nvGraphicFramePr>
        <p:xfrm>
          <a:off x="8648700" y="4214813"/>
          <a:ext cx="723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89" name="Equation" r:id="rId59" imgW="723600" imgH="393480" progId="Equation.3">
                  <p:embed/>
                </p:oleObj>
              </mc:Choice>
              <mc:Fallback>
                <p:oleObj name="Equation" r:id="rId59" imgW="723600" imgH="393480" progId="Equation.3">
                  <p:embed/>
                  <p:pic>
                    <p:nvPicPr>
                      <p:cNvPr id="53286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8700" y="4214813"/>
                        <a:ext cx="723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87" name="Object 39"/>
          <p:cNvGraphicFramePr>
            <a:graphicFrameLocks noChangeAspect="1"/>
          </p:cNvGraphicFramePr>
          <p:nvPr>
            <p:extLst/>
          </p:nvPr>
        </p:nvGraphicFramePr>
        <p:xfrm>
          <a:off x="9601200" y="4760913"/>
          <a:ext cx="762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90" name="Equation" r:id="rId61" imgW="761760" imgH="317160" progId="Equation.3">
                  <p:embed/>
                </p:oleObj>
              </mc:Choice>
              <mc:Fallback>
                <p:oleObj name="Equation" r:id="rId61" imgW="761760" imgH="317160" progId="Equation.3">
                  <p:embed/>
                  <p:pic>
                    <p:nvPicPr>
                      <p:cNvPr id="5328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01200" y="4760913"/>
                        <a:ext cx="762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288" name="Object 40"/>
          <p:cNvGraphicFramePr>
            <a:graphicFrameLocks noChangeAspect="1"/>
          </p:cNvGraphicFramePr>
          <p:nvPr>
            <p:extLst/>
          </p:nvPr>
        </p:nvGraphicFramePr>
        <p:xfrm>
          <a:off x="8689975" y="4760913"/>
          <a:ext cx="685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791" name="Equation" r:id="rId63" imgW="685800" imgH="393480" progId="Equation.3">
                  <p:embed/>
                </p:oleObj>
              </mc:Choice>
              <mc:Fallback>
                <p:oleObj name="Equation" r:id="rId63" imgW="685800" imgH="393480" progId="Equation.3">
                  <p:embed/>
                  <p:pic>
                    <p:nvPicPr>
                      <p:cNvPr id="5328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89975" y="4760913"/>
                        <a:ext cx="685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89" name="Text Box 41"/>
          <p:cNvSpPr txBox="1">
            <a:spLocks noChangeArrowheads="1"/>
          </p:cNvSpPr>
          <p:nvPr/>
        </p:nvSpPr>
        <p:spPr bwMode="auto">
          <a:xfrm>
            <a:off x="1682750" y="700088"/>
            <a:ext cx="984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阶数</a:t>
            </a:r>
          </a:p>
        </p:txBody>
      </p:sp>
      <p:sp>
        <p:nvSpPr>
          <p:cNvPr id="53290" name="AutoShape 42"/>
          <p:cNvSpPr>
            <a:spLocks/>
          </p:cNvSpPr>
          <p:nvPr/>
        </p:nvSpPr>
        <p:spPr bwMode="auto">
          <a:xfrm>
            <a:off x="4849814" y="1154114"/>
            <a:ext cx="179387" cy="827087"/>
          </a:xfrm>
          <a:prstGeom prst="leftBrace">
            <a:avLst>
              <a:gd name="adj1" fmla="val 3842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291" name="AutoShape 43"/>
          <p:cNvSpPr>
            <a:spLocks/>
          </p:cNvSpPr>
          <p:nvPr/>
        </p:nvSpPr>
        <p:spPr bwMode="auto">
          <a:xfrm>
            <a:off x="8305800" y="2590800"/>
            <a:ext cx="179388" cy="827088"/>
          </a:xfrm>
          <a:prstGeom prst="leftBrace">
            <a:avLst>
              <a:gd name="adj1" fmla="val 3842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3292" name="AutoShape 44"/>
          <p:cNvSpPr>
            <a:spLocks/>
          </p:cNvSpPr>
          <p:nvPr/>
        </p:nvSpPr>
        <p:spPr bwMode="auto">
          <a:xfrm>
            <a:off x="8382000" y="4278314"/>
            <a:ext cx="179388" cy="827087"/>
          </a:xfrm>
          <a:prstGeom prst="leftBrace">
            <a:avLst>
              <a:gd name="adj1" fmla="val 3842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8616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3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53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3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3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3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3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3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3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3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3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3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53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53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5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53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3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53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3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53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53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53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53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53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5" grpId="0" autoUpdateAnimBg="0"/>
      <p:bldP spid="53277" grpId="0" autoUpdateAnimBg="0"/>
      <p:bldP spid="53281" grpId="0" autoUpdateAnimBg="0"/>
      <p:bldP spid="53283" grpId="0" build="p" autoUpdateAnimBg="0"/>
      <p:bldP spid="53284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1700808"/>
            <a:ext cx="6187501" cy="561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2420888"/>
            <a:ext cx="5962501" cy="481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8624" y="2996952"/>
            <a:ext cx="7132501" cy="8386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664" y="3835619"/>
            <a:ext cx="5760001" cy="85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8624" y="5113240"/>
            <a:ext cx="4950001" cy="476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28048" y="4790817"/>
            <a:ext cx="3150000" cy="116166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6364" y="463190"/>
            <a:ext cx="6885001" cy="11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688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7840" y="280682"/>
            <a:ext cx="8347501" cy="2295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2575682"/>
            <a:ext cx="2902500" cy="45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36" y="3284984"/>
            <a:ext cx="3037500" cy="1156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0066" y="2596518"/>
            <a:ext cx="5890501" cy="1904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083" y="4689621"/>
            <a:ext cx="10192501" cy="133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5226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82776" y="2286000"/>
            <a:ext cx="3070225" cy="4572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两个问题的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共性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1900236" y="535868"/>
            <a:ext cx="19272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瞬时速度</a:t>
            </a:r>
          </a:p>
        </p:txBody>
      </p:sp>
      <p:graphicFrame>
        <p:nvGraphicFramePr>
          <p:cNvPr id="9234" name="Object 18"/>
          <p:cNvGraphicFramePr>
            <a:graphicFrameLocks noChangeAspect="1"/>
          </p:cNvGraphicFramePr>
          <p:nvPr>
            <p:extLst/>
          </p:nvPr>
        </p:nvGraphicFramePr>
        <p:xfrm>
          <a:off x="3632200" y="368300"/>
          <a:ext cx="3073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18" name="Equation" r:id="rId3" imgW="3073320" imgH="927000" progId="Equation.3">
                  <p:embed/>
                </p:oleObj>
              </mc:Choice>
              <mc:Fallback>
                <p:oleObj name="Equation" r:id="rId3" imgW="3073320" imgH="927000" progId="Equation.3">
                  <p:embed/>
                  <p:pic>
                    <p:nvPicPr>
                      <p:cNvPr id="92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368300"/>
                        <a:ext cx="3073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5" name="Object 19"/>
          <p:cNvGraphicFramePr>
            <a:graphicFrameLocks noChangeAspect="1"/>
          </p:cNvGraphicFramePr>
          <p:nvPr>
            <p:extLst/>
          </p:nvPr>
        </p:nvGraphicFramePr>
        <p:xfrm>
          <a:off x="4838700" y="317500"/>
          <a:ext cx="1790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19" name="Equation" r:id="rId5" imgW="1790640" imgH="444240" progId="Equation.3">
                  <p:embed/>
                </p:oleObj>
              </mc:Choice>
              <mc:Fallback>
                <p:oleObj name="Equation" r:id="rId5" imgW="1790640" imgH="444240" progId="Equation.3">
                  <p:embed/>
                  <p:pic>
                    <p:nvPicPr>
                      <p:cNvPr id="92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8700" y="317500"/>
                        <a:ext cx="1790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6" name="Object 20"/>
          <p:cNvGraphicFramePr>
            <a:graphicFrameLocks noChangeAspect="1"/>
          </p:cNvGraphicFramePr>
          <p:nvPr>
            <p:extLst/>
          </p:nvPr>
        </p:nvGraphicFramePr>
        <p:xfrm>
          <a:off x="5384800" y="850900"/>
          <a:ext cx="711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0" name="Equation" r:id="rId7" imgW="711000" imgH="444240" progId="Equation.3">
                  <p:embed/>
                </p:oleObj>
              </mc:Choice>
              <mc:Fallback>
                <p:oleObj name="Equation" r:id="rId7" imgW="711000" imgH="444240" progId="Equation.3">
                  <p:embed/>
                  <p:pic>
                    <p:nvPicPr>
                      <p:cNvPr id="92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4800" y="850900"/>
                        <a:ext cx="711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7" name="Text Box 21"/>
          <p:cNvSpPr txBox="1">
            <a:spLocks noChangeArrowheads="1"/>
          </p:cNvSpPr>
          <p:nvPr/>
        </p:nvSpPr>
        <p:spPr bwMode="auto">
          <a:xfrm>
            <a:off x="1900235" y="151376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切线斜率</a:t>
            </a:r>
          </a:p>
        </p:txBody>
      </p:sp>
      <p:graphicFrame>
        <p:nvGraphicFramePr>
          <p:cNvPr id="9271" name="Object 55"/>
          <p:cNvGraphicFramePr>
            <a:graphicFrameLocks noChangeAspect="1"/>
          </p:cNvGraphicFramePr>
          <p:nvPr>
            <p:extLst/>
          </p:nvPr>
        </p:nvGraphicFramePr>
        <p:xfrm>
          <a:off x="3613150" y="1358900"/>
          <a:ext cx="3403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1" name="Equation" r:id="rId9" imgW="3403440" imgH="927000" progId="Equation.3">
                  <p:embed/>
                </p:oleObj>
              </mc:Choice>
              <mc:Fallback>
                <p:oleObj name="Equation" r:id="rId9" imgW="3403440" imgH="927000" progId="Equation.3">
                  <p:embed/>
                  <p:pic>
                    <p:nvPicPr>
                      <p:cNvPr id="9271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3150" y="1358900"/>
                        <a:ext cx="3403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72" name="Object 56"/>
          <p:cNvGraphicFramePr>
            <a:graphicFrameLocks noChangeAspect="1"/>
          </p:cNvGraphicFramePr>
          <p:nvPr>
            <p:extLst/>
          </p:nvPr>
        </p:nvGraphicFramePr>
        <p:xfrm>
          <a:off x="5029200" y="1371600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2" name="Equation" r:id="rId11" imgW="1942920" imgH="444240" progId="Equation.3">
                  <p:embed/>
                </p:oleObj>
              </mc:Choice>
              <mc:Fallback>
                <p:oleObj name="Equation" r:id="rId11" imgW="1942920" imgH="444240" progId="Equation.3">
                  <p:embed/>
                  <p:pic>
                    <p:nvPicPr>
                      <p:cNvPr id="9272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1371600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73" name="Object 57"/>
          <p:cNvGraphicFramePr>
            <a:graphicFrameLocks noChangeAspect="1"/>
          </p:cNvGraphicFramePr>
          <p:nvPr>
            <p:extLst/>
          </p:nvPr>
        </p:nvGraphicFramePr>
        <p:xfrm>
          <a:off x="5562600" y="1828800"/>
          <a:ext cx="876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3" name="Equation" r:id="rId13" imgW="876240" imgH="444240" progId="Equation.3">
                  <p:embed/>
                </p:oleObj>
              </mc:Choice>
              <mc:Fallback>
                <p:oleObj name="Equation" r:id="rId13" imgW="876240" imgH="444240" progId="Equation.3">
                  <p:embed/>
                  <p:pic>
                    <p:nvPicPr>
                      <p:cNvPr id="9273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828800"/>
                        <a:ext cx="876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74" name="Text Box 58"/>
          <p:cNvSpPr txBox="1">
            <a:spLocks noChangeArrowheads="1"/>
          </p:cNvSpPr>
          <p:nvPr/>
        </p:nvSpPr>
        <p:spPr bwMode="auto">
          <a:xfrm>
            <a:off x="2286000" y="2833688"/>
            <a:ext cx="7391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所求量为函数增量与自变量增量之比的极限 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.</a:t>
            </a:r>
          </a:p>
        </p:txBody>
      </p:sp>
      <p:sp>
        <p:nvSpPr>
          <p:cNvPr id="9275" name="Text Box 59"/>
          <p:cNvSpPr txBox="1">
            <a:spLocks noChangeArrowheads="1"/>
          </p:cNvSpPr>
          <p:nvPr/>
        </p:nvSpPr>
        <p:spPr bwMode="auto">
          <a:xfrm>
            <a:off x="1905000" y="3394076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类似问题还有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sp>
        <p:nvSpPr>
          <p:cNvPr id="9276" name="Text Box 60"/>
          <p:cNvSpPr txBox="1">
            <a:spLocks noChangeArrowheads="1"/>
          </p:cNvSpPr>
          <p:nvPr/>
        </p:nvSpPr>
        <p:spPr bwMode="auto">
          <a:xfrm>
            <a:off x="2279651" y="3886201"/>
            <a:ext cx="1501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加速度</a:t>
            </a:r>
          </a:p>
        </p:txBody>
      </p:sp>
      <p:sp>
        <p:nvSpPr>
          <p:cNvPr id="9277" name="Text Box 61"/>
          <p:cNvSpPr txBox="1">
            <a:spLocks noChangeArrowheads="1"/>
          </p:cNvSpPr>
          <p:nvPr/>
        </p:nvSpPr>
        <p:spPr bwMode="auto">
          <a:xfrm>
            <a:off x="2279650" y="4502151"/>
            <a:ext cx="1835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角速度</a:t>
            </a:r>
          </a:p>
        </p:txBody>
      </p:sp>
      <p:sp>
        <p:nvSpPr>
          <p:cNvPr id="9278" name="Text Box 62"/>
          <p:cNvSpPr txBox="1">
            <a:spLocks noChangeArrowheads="1"/>
          </p:cNvSpPr>
          <p:nvPr/>
        </p:nvSpPr>
        <p:spPr bwMode="auto">
          <a:xfrm>
            <a:off x="2279651" y="5070476"/>
            <a:ext cx="1668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线密度</a:t>
            </a:r>
          </a:p>
        </p:txBody>
      </p:sp>
      <p:sp>
        <p:nvSpPr>
          <p:cNvPr id="9279" name="Text Box 63"/>
          <p:cNvSpPr txBox="1">
            <a:spLocks noChangeArrowheads="1"/>
          </p:cNvSpPr>
          <p:nvPr/>
        </p:nvSpPr>
        <p:spPr bwMode="auto">
          <a:xfrm>
            <a:off x="1960564" y="5661026"/>
            <a:ext cx="20018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电流强度</a:t>
            </a:r>
          </a:p>
        </p:txBody>
      </p:sp>
      <p:sp>
        <p:nvSpPr>
          <p:cNvPr id="9280" name="Text Box 64"/>
          <p:cNvSpPr txBox="1">
            <a:spLocks noChangeArrowheads="1"/>
          </p:cNvSpPr>
          <p:nvPr/>
        </p:nvSpPr>
        <p:spPr bwMode="auto">
          <a:xfrm>
            <a:off x="3525838" y="3908426"/>
            <a:ext cx="58467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是速度增量与时间增量之比的极限</a:t>
            </a:r>
          </a:p>
        </p:txBody>
      </p:sp>
      <p:sp>
        <p:nvSpPr>
          <p:cNvPr id="9281" name="Text Box 65"/>
          <p:cNvSpPr txBox="1">
            <a:spLocks noChangeArrowheads="1"/>
          </p:cNvSpPr>
          <p:nvPr/>
        </p:nvSpPr>
        <p:spPr bwMode="auto">
          <a:xfrm>
            <a:off x="3525838" y="4516438"/>
            <a:ext cx="5776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是转角增量与时间增量之比的极限</a:t>
            </a:r>
          </a:p>
        </p:txBody>
      </p:sp>
      <p:sp>
        <p:nvSpPr>
          <p:cNvPr id="9282" name="Text Box 66"/>
          <p:cNvSpPr txBox="1">
            <a:spLocks noChangeArrowheads="1"/>
          </p:cNvSpPr>
          <p:nvPr/>
        </p:nvSpPr>
        <p:spPr bwMode="auto">
          <a:xfrm>
            <a:off x="3525838" y="5084763"/>
            <a:ext cx="58467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是质量增量与长度增量之比的极限</a:t>
            </a:r>
          </a:p>
        </p:txBody>
      </p:sp>
      <p:sp>
        <p:nvSpPr>
          <p:cNvPr id="9283" name="Text Box 67"/>
          <p:cNvSpPr txBox="1">
            <a:spLocks noChangeArrowheads="1"/>
          </p:cNvSpPr>
          <p:nvPr/>
        </p:nvSpPr>
        <p:spPr bwMode="auto">
          <a:xfrm>
            <a:off x="3540968" y="5670551"/>
            <a:ext cx="586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是电量增量与时间增量之比的极限</a:t>
            </a:r>
          </a:p>
        </p:txBody>
      </p:sp>
      <p:sp>
        <p:nvSpPr>
          <p:cNvPr id="9284" name="Text Box 68"/>
          <p:cNvSpPr txBox="1">
            <a:spLocks noChangeArrowheads="1"/>
          </p:cNvSpPr>
          <p:nvPr/>
        </p:nvSpPr>
        <p:spPr bwMode="auto">
          <a:xfrm>
            <a:off x="9453961" y="3984625"/>
            <a:ext cx="615553" cy="2133600"/>
          </a:xfrm>
          <a:prstGeom prst="rect">
            <a:avLst/>
          </a:prstGeom>
          <a:solidFill>
            <a:schemeClr val="tx1"/>
          </a:solidFill>
          <a:ln w="127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变化率问题</a:t>
            </a:r>
          </a:p>
        </p:txBody>
      </p:sp>
      <p:sp>
        <p:nvSpPr>
          <p:cNvPr id="9286" name="AutoShape 70"/>
          <p:cNvSpPr>
            <a:spLocks/>
          </p:cNvSpPr>
          <p:nvPr/>
        </p:nvSpPr>
        <p:spPr bwMode="auto">
          <a:xfrm>
            <a:off x="9067800" y="3984625"/>
            <a:ext cx="179388" cy="2286000"/>
          </a:xfrm>
          <a:prstGeom prst="rightBrace">
            <a:avLst>
              <a:gd name="adj1" fmla="val 106194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graphicFrame>
        <p:nvGraphicFramePr>
          <p:cNvPr id="9309" name="Object 93"/>
          <p:cNvGraphicFramePr>
            <a:graphicFrameLocks noChangeAspect="1"/>
          </p:cNvGraphicFramePr>
          <p:nvPr>
            <p:extLst/>
          </p:nvPr>
        </p:nvGraphicFramePr>
        <p:xfrm>
          <a:off x="5994400" y="3213100"/>
          <a:ext cx="203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4" name="Equation" r:id="rId15" imgW="203040" imgH="431640" progId="Equation.3">
                  <p:embed/>
                </p:oleObj>
              </mc:Choice>
              <mc:Fallback>
                <p:oleObj name="Equation" r:id="rId15" imgW="203040" imgH="431640" progId="Equation.3">
                  <p:embed/>
                  <p:pic>
                    <p:nvPicPr>
                      <p:cNvPr id="9309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0" y="3213100"/>
                        <a:ext cx="203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0" name="Object 94"/>
          <p:cNvGraphicFramePr>
            <a:graphicFrameLocks noChangeAspect="1"/>
          </p:cNvGraphicFramePr>
          <p:nvPr>
            <p:extLst/>
          </p:nvPr>
        </p:nvGraphicFramePr>
        <p:xfrm>
          <a:off x="2514600" y="6381328"/>
          <a:ext cx="10541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25" name="Equation" r:id="rId17" imgW="1054080" imgH="114120" progId="Equation.3">
                  <p:embed/>
                </p:oleObj>
              </mc:Choice>
              <mc:Fallback>
                <p:oleObj name="Equation" r:id="rId17" imgW="1054080" imgH="114120" progId="Equation.3">
                  <p:embed/>
                  <p:pic>
                    <p:nvPicPr>
                      <p:cNvPr id="9310" name="Object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6381328"/>
                        <a:ext cx="10541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615113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9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9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74" grpId="0" autoUpdateAnimBg="0"/>
      <p:bldP spid="9275" grpId="0" autoUpdateAnimBg="0"/>
      <p:bldP spid="9276" grpId="0" autoUpdateAnimBg="0"/>
      <p:bldP spid="9277" grpId="0" autoUpdateAnimBg="0"/>
      <p:bldP spid="9278" grpId="0" autoUpdateAnimBg="0"/>
      <p:bldP spid="9279" grpId="0" autoUpdateAnimBg="0"/>
      <p:bldP spid="9280" grpId="0" autoUpdateAnimBg="0"/>
      <p:bldP spid="9281" grpId="0" autoUpdateAnimBg="0"/>
      <p:bldP spid="9282" grpId="0" autoUpdateAnimBg="0"/>
      <p:bldP spid="9283" grpId="0" autoUpdateAnimBg="0"/>
      <p:bldP spid="9284" grpId="0" animBg="1" autoUpdateAnimBg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76009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规律   </a:t>
            </a:r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152400"/>
            <a:ext cx="4876800" cy="7620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二、高阶导数的运算法则</a:t>
            </a:r>
          </a:p>
        </p:txBody>
      </p:sp>
      <p:sp>
        <p:nvSpPr>
          <p:cNvPr id="54275" name="Text Box 3"/>
          <p:cNvSpPr txBox="1">
            <a:spLocks noChangeArrowheads="1"/>
          </p:cNvSpPr>
          <p:nvPr/>
        </p:nvSpPr>
        <p:spPr bwMode="auto">
          <a:xfrm>
            <a:off x="6172200" y="928688"/>
            <a:ext cx="307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都有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阶导数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>
            <p:extLst/>
          </p:nvPr>
        </p:nvGraphicFramePr>
        <p:xfrm>
          <a:off x="2603500" y="1687513"/>
          <a:ext cx="1739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0" name="Equation" r:id="rId4" imgW="1739880" imgH="507960" progId="Equation.3">
                  <p:embed/>
                </p:oleObj>
              </mc:Choice>
              <mc:Fallback>
                <p:oleObj name="Equation" r:id="rId4" imgW="1739880" imgH="507960" progId="Equation.3">
                  <p:embed/>
                  <p:pic>
                    <p:nvPicPr>
                      <p:cNvPr id="542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1687513"/>
                        <a:ext cx="1739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>
            <p:extLst/>
          </p:nvPr>
        </p:nvGraphicFramePr>
        <p:xfrm>
          <a:off x="4419600" y="1690688"/>
          <a:ext cx="1752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1" name="Equation" r:id="rId6" imgW="1752480" imgH="431640" progId="Equation.3">
                  <p:embed/>
                </p:oleObj>
              </mc:Choice>
              <mc:Fallback>
                <p:oleObj name="Equation" r:id="rId6" imgW="1752480" imgH="431640" progId="Equation.3">
                  <p:embed/>
                  <p:pic>
                    <p:nvPicPr>
                      <p:cNvPr id="542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690688"/>
                        <a:ext cx="1752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8" name="Object 6"/>
          <p:cNvGraphicFramePr>
            <a:graphicFrameLocks noChangeAspect="1"/>
          </p:cNvGraphicFramePr>
          <p:nvPr>
            <p:extLst/>
          </p:nvPr>
        </p:nvGraphicFramePr>
        <p:xfrm>
          <a:off x="2603500" y="2441575"/>
          <a:ext cx="1524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2" name="Equation" r:id="rId8" imgW="1523880" imgH="507960" progId="Equation.3">
                  <p:embed/>
                </p:oleObj>
              </mc:Choice>
              <mc:Fallback>
                <p:oleObj name="Equation" r:id="rId8" imgW="1523880" imgH="507960" progId="Equation.3">
                  <p:embed/>
                  <p:pic>
                    <p:nvPicPr>
                      <p:cNvPr id="542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2441575"/>
                        <a:ext cx="1524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9" name="Object 7"/>
          <p:cNvGraphicFramePr>
            <a:graphicFrameLocks noChangeAspect="1"/>
          </p:cNvGraphicFramePr>
          <p:nvPr>
            <p:extLst/>
          </p:nvPr>
        </p:nvGraphicFramePr>
        <p:xfrm>
          <a:off x="4191000" y="2438400"/>
          <a:ext cx="1104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3" name="Equation" r:id="rId10" imgW="1104840" imgH="507960" progId="Equation.3">
                  <p:embed/>
                </p:oleObj>
              </mc:Choice>
              <mc:Fallback>
                <p:oleObj name="Equation" r:id="rId10" imgW="1104840" imgH="507960" progId="Equation.3">
                  <p:embed/>
                  <p:pic>
                    <p:nvPicPr>
                      <p:cNvPr id="542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438400"/>
                        <a:ext cx="1104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562600" y="2438401"/>
            <a:ext cx="1981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en-US" altLang="zh-CN" i="1">
                <a:solidFill>
                  <a:srgbClr val="000000"/>
                </a:solidFill>
              </a:rPr>
              <a:t>C</a:t>
            </a:r>
            <a:r>
              <a:rPr lang="zh-CN" altLang="en-US">
                <a:solidFill>
                  <a:srgbClr val="000000"/>
                </a:solidFill>
              </a:rPr>
              <a:t>为常数</a:t>
            </a:r>
            <a:r>
              <a:rPr lang="en-US" altLang="zh-CN">
                <a:solidFill>
                  <a:srgbClr val="000000"/>
                </a:solidFill>
              </a:rPr>
              <a:t>)</a:t>
            </a:r>
          </a:p>
        </p:txBody>
      </p:sp>
      <p:graphicFrame>
        <p:nvGraphicFramePr>
          <p:cNvPr id="54281" name="Object 9"/>
          <p:cNvGraphicFramePr>
            <a:graphicFrameLocks noChangeAspect="1"/>
          </p:cNvGraphicFramePr>
          <p:nvPr>
            <p:extLst/>
          </p:nvPr>
        </p:nvGraphicFramePr>
        <p:xfrm>
          <a:off x="2603500" y="3286125"/>
          <a:ext cx="1803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4" name="Equation" r:id="rId12" imgW="1803240" imgH="507960" progId="Equation.3">
                  <p:embed/>
                </p:oleObj>
              </mc:Choice>
              <mc:Fallback>
                <p:oleObj name="Equation" r:id="rId12" imgW="1803240" imgH="507960" progId="Equation.3">
                  <p:embed/>
                  <p:pic>
                    <p:nvPicPr>
                      <p:cNvPr id="542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3500" y="3286125"/>
                        <a:ext cx="1803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2" name="Object 10"/>
          <p:cNvGraphicFramePr>
            <a:graphicFrameLocks noChangeAspect="1"/>
          </p:cNvGraphicFramePr>
          <p:nvPr>
            <p:extLst/>
          </p:nvPr>
        </p:nvGraphicFramePr>
        <p:xfrm>
          <a:off x="4445000" y="3276600"/>
          <a:ext cx="1041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5" name="Equation" r:id="rId14" imgW="1041120" imgH="507960" progId="Equation.3">
                  <p:embed/>
                </p:oleObj>
              </mc:Choice>
              <mc:Fallback>
                <p:oleObj name="Equation" r:id="rId14" imgW="1041120" imgH="507960" progId="Equation.3">
                  <p:embed/>
                  <p:pic>
                    <p:nvPicPr>
                      <p:cNvPr id="542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3276600"/>
                        <a:ext cx="1041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3" name="Object 11"/>
          <p:cNvGraphicFramePr>
            <a:graphicFrameLocks noChangeAspect="1"/>
          </p:cNvGraphicFramePr>
          <p:nvPr>
            <p:extLst/>
          </p:nvPr>
        </p:nvGraphicFramePr>
        <p:xfrm>
          <a:off x="7239000" y="3124200"/>
          <a:ext cx="1074738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6" name="Equation" r:id="rId16" imgW="1155600" imgH="927000" progId="Equation.3">
                  <p:embed/>
                </p:oleObj>
              </mc:Choice>
              <mc:Fallback>
                <p:oleObj name="Equation" r:id="rId16" imgW="1155600" imgH="927000" progId="Equation.3">
                  <p:embed/>
                  <p:pic>
                    <p:nvPicPr>
                      <p:cNvPr id="5428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3124200"/>
                        <a:ext cx="1074738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4" name="Object 12"/>
          <p:cNvGraphicFramePr>
            <a:graphicFrameLocks noChangeAspect="1"/>
          </p:cNvGraphicFramePr>
          <p:nvPr>
            <p:extLst/>
          </p:nvPr>
        </p:nvGraphicFramePr>
        <p:xfrm>
          <a:off x="4486276" y="4102100"/>
          <a:ext cx="3624263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7" name="Equation" r:id="rId18" imgW="3898800" imgH="927000" progId="Equation.3">
                  <p:embed/>
                </p:oleObj>
              </mc:Choice>
              <mc:Fallback>
                <p:oleObj name="Equation" r:id="rId18" imgW="3898800" imgH="927000" progId="Equation.3">
                  <p:embed/>
                  <p:pic>
                    <p:nvPicPr>
                      <p:cNvPr id="542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6276" y="4102100"/>
                        <a:ext cx="3624263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5" name="Object 13"/>
          <p:cNvGraphicFramePr>
            <a:graphicFrameLocks noChangeAspect="1"/>
          </p:cNvGraphicFramePr>
          <p:nvPr>
            <p:extLst/>
          </p:nvPr>
        </p:nvGraphicFramePr>
        <p:xfrm>
          <a:off x="8382000" y="3276600"/>
          <a:ext cx="1460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8" name="Equation" r:id="rId20" imgW="1460160" imgH="507960" progId="Equation.3">
                  <p:embed/>
                </p:oleObj>
              </mc:Choice>
              <mc:Fallback>
                <p:oleObj name="Equation" r:id="rId20" imgW="1460160" imgH="507960" progId="Equation.3">
                  <p:embed/>
                  <p:pic>
                    <p:nvPicPr>
                      <p:cNvPr id="542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276600"/>
                        <a:ext cx="1460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6" name="Object 14"/>
          <p:cNvGraphicFramePr>
            <a:graphicFrameLocks noChangeAspect="1"/>
          </p:cNvGraphicFramePr>
          <p:nvPr>
            <p:extLst/>
          </p:nvPr>
        </p:nvGraphicFramePr>
        <p:xfrm>
          <a:off x="8229600" y="4216400"/>
          <a:ext cx="1435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69" name="Equation" r:id="rId22" imgW="1434960" imgH="507960" progId="Equation.3">
                  <p:embed/>
                </p:oleObj>
              </mc:Choice>
              <mc:Fallback>
                <p:oleObj name="Equation" r:id="rId22" imgW="1434960" imgH="507960" progId="Equation.3">
                  <p:embed/>
                  <p:pic>
                    <p:nvPicPr>
                      <p:cNvPr id="542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4216400"/>
                        <a:ext cx="1435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87" name="Object 15"/>
          <p:cNvGraphicFramePr>
            <a:graphicFrameLocks noChangeAspect="1"/>
          </p:cNvGraphicFramePr>
          <p:nvPr>
            <p:extLst/>
          </p:nvPr>
        </p:nvGraphicFramePr>
        <p:xfrm>
          <a:off x="4521200" y="4902200"/>
          <a:ext cx="1574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70" name="Equation" r:id="rId24" imgW="1574640" imgH="507960" progId="Equation.3">
                  <p:embed/>
                </p:oleObj>
              </mc:Choice>
              <mc:Fallback>
                <p:oleObj name="Equation" r:id="rId24" imgW="1574640" imgH="507960" progId="Equation.3">
                  <p:embed/>
                  <p:pic>
                    <p:nvPicPr>
                      <p:cNvPr id="542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902200"/>
                        <a:ext cx="1574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8" name="Text Box 1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810000" y="5562601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莱布尼茨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(Leibniz)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公式</a:t>
            </a:r>
          </a:p>
        </p:txBody>
      </p:sp>
      <p:grpSp>
        <p:nvGrpSpPr>
          <p:cNvPr id="54289" name="Group 17"/>
          <p:cNvGrpSpPr>
            <a:grpSpLocks/>
          </p:cNvGrpSpPr>
          <p:nvPr/>
        </p:nvGrpSpPr>
        <p:grpSpPr bwMode="auto">
          <a:xfrm>
            <a:off x="2057400" y="914401"/>
            <a:ext cx="4165600" cy="519113"/>
            <a:chOff x="336" y="576"/>
            <a:chExt cx="2624" cy="327"/>
          </a:xfrm>
        </p:grpSpPr>
        <p:graphicFrame>
          <p:nvGraphicFramePr>
            <p:cNvPr id="54290" name="Object 18"/>
            <p:cNvGraphicFramePr>
              <a:graphicFrameLocks noChangeAspect="1"/>
            </p:cNvGraphicFramePr>
            <p:nvPr>
              <p:extLst/>
            </p:nvPr>
          </p:nvGraphicFramePr>
          <p:xfrm>
            <a:off x="1104" y="624"/>
            <a:ext cx="776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71" name="Equation" r:id="rId26" imgW="1231560" imgH="406080" progId="Equation.3">
                    <p:embed/>
                  </p:oleObj>
                </mc:Choice>
                <mc:Fallback>
                  <p:oleObj name="Equation" r:id="rId26" imgW="1231560" imgH="406080" progId="Equation.3">
                    <p:embed/>
                    <p:pic>
                      <p:nvPicPr>
                        <p:cNvPr id="5429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624"/>
                          <a:ext cx="776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91" name="Text Box 19"/>
            <p:cNvSpPr txBox="1">
              <a:spLocks noChangeArrowheads="1"/>
            </p:cNvSpPr>
            <p:nvPr/>
          </p:nvSpPr>
          <p:spPr bwMode="auto">
            <a:xfrm>
              <a:off x="1872" y="576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及</a:t>
              </a:r>
            </a:p>
          </p:txBody>
        </p:sp>
        <p:graphicFrame>
          <p:nvGraphicFramePr>
            <p:cNvPr id="54292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2208" y="624"/>
            <a:ext cx="752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3372" name="Equation" r:id="rId28" imgW="1193760" imgH="406080" progId="Equation.3">
                    <p:embed/>
                  </p:oleObj>
                </mc:Choice>
                <mc:Fallback>
                  <p:oleObj name="Equation" r:id="rId28" imgW="1193760" imgH="406080" progId="Equation.3">
                    <p:embed/>
                    <p:pic>
                      <p:nvPicPr>
                        <p:cNvPr id="5429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08" y="624"/>
                          <a:ext cx="752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293" name="Text Box 21"/>
            <p:cNvSpPr txBox="1">
              <a:spLocks noChangeArrowheads="1"/>
            </p:cNvSpPr>
            <p:nvPr/>
          </p:nvSpPr>
          <p:spPr bwMode="auto">
            <a:xfrm>
              <a:off x="336" y="576"/>
              <a:ext cx="91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设函数</a:t>
              </a:r>
            </a:p>
          </p:txBody>
        </p:sp>
      </p:grpSp>
      <p:graphicFrame>
        <p:nvGraphicFramePr>
          <p:cNvPr id="54294" name="Object 22"/>
          <p:cNvGraphicFramePr>
            <a:graphicFrameLocks noChangeAspect="1"/>
          </p:cNvGraphicFramePr>
          <p:nvPr>
            <p:extLst/>
          </p:nvPr>
        </p:nvGraphicFramePr>
        <p:xfrm>
          <a:off x="5562600" y="3276600"/>
          <a:ext cx="1612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73" name="Equation" r:id="rId30" imgW="1612800" imgH="507960" progId="Equation.3">
                  <p:embed/>
                </p:oleObj>
              </mc:Choice>
              <mc:Fallback>
                <p:oleObj name="Equation" r:id="rId30" imgW="1612800" imgH="507960" progId="Equation.3">
                  <p:embed/>
                  <p:pic>
                    <p:nvPicPr>
                      <p:cNvPr id="542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276600"/>
                        <a:ext cx="1612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95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602088" y="3901232"/>
            <a:ext cx="909637" cy="461665"/>
          </a:xfrm>
          <a:prstGeom prst="actionButtonBlank">
            <a:avLst/>
          </a:prstGeom>
          <a:solidFill>
            <a:schemeClr val="tx1"/>
          </a:solidFill>
          <a:ln w="9525">
            <a:solidFill>
              <a:srgbClr val="0066CC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/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规律</a:t>
            </a:r>
          </a:p>
        </p:txBody>
      </p:sp>
      <p:pic>
        <p:nvPicPr>
          <p:cNvPr id="54296" name="Picture 24" descr="机动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2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51902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4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4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4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utoUpdateAnimBg="0"/>
      <p:bldP spid="54280" grpId="0" autoUpdateAnimBg="0"/>
      <p:bldP spid="54288" grpId="0" autoUpdateAnimBg="0"/>
      <p:bldP spid="54295" grpId="0" animBg="1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971800" y="609600"/>
            <a:ext cx="1066800" cy="609600"/>
          </a:xfrm>
          <a:ln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规律</a:t>
            </a:r>
          </a:p>
        </p:txBody>
      </p:sp>
      <p:graphicFrame>
        <p:nvGraphicFramePr>
          <p:cNvPr id="66563" name="Object 1027"/>
          <p:cNvGraphicFramePr>
            <a:graphicFrameLocks noChangeAspect="1"/>
          </p:cNvGraphicFramePr>
          <p:nvPr>
            <p:extLst/>
          </p:nvPr>
        </p:nvGraphicFramePr>
        <p:xfrm>
          <a:off x="5181600" y="2946400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59" name="Equation" r:id="rId3" imgW="1041120" imgH="342720" progId="Equation.3">
                  <p:embed/>
                </p:oleObj>
              </mc:Choice>
              <mc:Fallback>
                <p:oleObj name="Equation" r:id="rId3" imgW="1041120" imgH="342720" progId="Equation.3">
                  <p:embed/>
                  <p:pic>
                    <p:nvPicPr>
                      <p:cNvPr id="66563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946400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4" name="Object 1028"/>
          <p:cNvGraphicFramePr>
            <a:graphicFrameLocks noChangeAspect="1"/>
          </p:cNvGraphicFramePr>
          <p:nvPr>
            <p:extLst/>
          </p:nvPr>
        </p:nvGraphicFramePr>
        <p:xfrm>
          <a:off x="3435350" y="1574800"/>
          <a:ext cx="7239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0" name="Equation" r:id="rId5" imgW="723600" imgH="419040" progId="Equation.3">
                  <p:embed/>
                </p:oleObj>
              </mc:Choice>
              <mc:Fallback>
                <p:oleObj name="Equation" r:id="rId5" imgW="723600" imgH="419040" progId="Equation.3">
                  <p:embed/>
                  <p:pic>
                    <p:nvPicPr>
                      <p:cNvPr id="66564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1574800"/>
                        <a:ext cx="7239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5" name="Object 1029"/>
          <p:cNvGraphicFramePr>
            <a:graphicFrameLocks noChangeAspect="1"/>
          </p:cNvGraphicFramePr>
          <p:nvPr>
            <p:extLst/>
          </p:nvPr>
        </p:nvGraphicFramePr>
        <p:xfrm>
          <a:off x="4191000" y="1574800"/>
          <a:ext cx="1524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1" name="Equation" r:id="rId7" imgW="1523880" imgH="419040" progId="Equation.3">
                  <p:embed/>
                </p:oleObj>
              </mc:Choice>
              <mc:Fallback>
                <p:oleObj name="Equation" r:id="rId7" imgW="1523880" imgH="419040" progId="Equation.3">
                  <p:embed/>
                  <p:pic>
                    <p:nvPicPr>
                      <p:cNvPr id="6656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1574800"/>
                        <a:ext cx="1524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6" name="Object 1030"/>
          <p:cNvGraphicFramePr>
            <a:graphicFrameLocks noChangeAspect="1"/>
          </p:cNvGraphicFramePr>
          <p:nvPr>
            <p:extLst/>
          </p:nvPr>
        </p:nvGraphicFramePr>
        <p:xfrm>
          <a:off x="3359696" y="2204864"/>
          <a:ext cx="76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2" name="Equation" r:id="rId9" imgW="761760" imgH="419040" progId="Equation.3">
                  <p:embed/>
                </p:oleObj>
              </mc:Choice>
              <mc:Fallback>
                <p:oleObj name="Equation" r:id="rId9" imgW="761760" imgH="419040" progId="Equation.3">
                  <p:embed/>
                  <p:pic>
                    <p:nvPicPr>
                      <p:cNvPr id="6656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2204864"/>
                        <a:ext cx="76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7" name="Object 1031"/>
          <p:cNvGraphicFramePr>
            <a:graphicFrameLocks noChangeAspect="1"/>
          </p:cNvGraphicFramePr>
          <p:nvPr>
            <p:extLst/>
          </p:nvPr>
        </p:nvGraphicFramePr>
        <p:xfrm>
          <a:off x="4165600" y="2260600"/>
          <a:ext cx="1854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3" name="Equation" r:id="rId11" imgW="1854000" imgH="419040" progId="Equation.3">
                  <p:embed/>
                </p:oleObj>
              </mc:Choice>
              <mc:Fallback>
                <p:oleObj name="Equation" r:id="rId11" imgW="1854000" imgH="419040" progId="Equation.3">
                  <p:embed/>
                  <p:pic>
                    <p:nvPicPr>
                      <p:cNvPr id="66567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2260600"/>
                        <a:ext cx="1854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8" name="Object 1032"/>
          <p:cNvGraphicFramePr>
            <a:graphicFrameLocks noChangeAspect="1"/>
          </p:cNvGraphicFramePr>
          <p:nvPr>
            <p:extLst/>
          </p:nvPr>
        </p:nvGraphicFramePr>
        <p:xfrm>
          <a:off x="6092825" y="2259013"/>
          <a:ext cx="1930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4" name="Equation" r:id="rId13" imgW="1930320" imgH="419040" progId="Equation.3">
                  <p:embed/>
                </p:oleObj>
              </mc:Choice>
              <mc:Fallback>
                <p:oleObj name="Equation" r:id="rId13" imgW="1930320" imgH="419040" progId="Equation.3">
                  <p:embed/>
                  <p:pic>
                    <p:nvPicPr>
                      <p:cNvPr id="66568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2825" y="2259013"/>
                        <a:ext cx="1930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9" name="Object 1033"/>
          <p:cNvGraphicFramePr>
            <a:graphicFrameLocks noChangeAspect="1"/>
          </p:cNvGraphicFramePr>
          <p:nvPr>
            <p:extLst/>
          </p:nvPr>
        </p:nvGraphicFramePr>
        <p:xfrm>
          <a:off x="7178676" y="2325688"/>
          <a:ext cx="2127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5" name="Equation" r:id="rId15" imgW="215640" imgH="304560" progId="Equation.3">
                  <p:embed/>
                </p:oleObj>
              </mc:Choice>
              <mc:Fallback>
                <p:oleObj name="Equation" r:id="rId15" imgW="215640" imgH="304560" progId="Equation.3">
                  <p:embed/>
                  <p:pic>
                    <p:nvPicPr>
                      <p:cNvPr id="66569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8676" y="2325688"/>
                        <a:ext cx="212725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0" name="Object 1034"/>
          <p:cNvGraphicFramePr>
            <a:graphicFrameLocks noChangeAspect="1"/>
          </p:cNvGraphicFramePr>
          <p:nvPr>
            <p:extLst/>
          </p:nvPr>
        </p:nvGraphicFramePr>
        <p:xfrm>
          <a:off x="8077200" y="2260600"/>
          <a:ext cx="787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6" name="Equation" r:id="rId17" imgW="787320" imgH="419040" progId="Equation.3">
                  <p:embed/>
                </p:oleObj>
              </mc:Choice>
              <mc:Fallback>
                <p:oleObj name="Equation" r:id="rId17" imgW="787320" imgH="419040" progId="Equation.3">
                  <p:embed/>
                  <p:pic>
                    <p:nvPicPr>
                      <p:cNvPr id="6657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260600"/>
                        <a:ext cx="787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1" name="Object 1035"/>
          <p:cNvGraphicFramePr>
            <a:graphicFrameLocks noChangeAspect="1"/>
          </p:cNvGraphicFramePr>
          <p:nvPr>
            <p:extLst/>
          </p:nvPr>
        </p:nvGraphicFramePr>
        <p:xfrm>
          <a:off x="3378200" y="2906713"/>
          <a:ext cx="812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7" name="Equation" r:id="rId19" imgW="812520" imgH="419040" progId="Equation.3">
                  <p:embed/>
                </p:oleObj>
              </mc:Choice>
              <mc:Fallback>
                <p:oleObj name="Equation" r:id="rId19" imgW="812520" imgH="419040" progId="Equation.3">
                  <p:embed/>
                  <p:pic>
                    <p:nvPicPr>
                      <p:cNvPr id="66571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2906713"/>
                        <a:ext cx="812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2" name="Object 1036"/>
          <p:cNvGraphicFramePr>
            <a:graphicFrameLocks noChangeAspect="1"/>
          </p:cNvGraphicFramePr>
          <p:nvPr>
            <p:extLst/>
          </p:nvPr>
        </p:nvGraphicFramePr>
        <p:xfrm>
          <a:off x="4191000" y="2946400"/>
          <a:ext cx="8382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8" name="Equation" r:id="rId21" imgW="838080" imgH="342720" progId="Equation.3">
                  <p:embed/>
                </p:oleObj>
              </mc:Choice>
              <mc:Fallback>
                <p:oleObj name="Equation" r:id="rId21" imgW="838080" imgH="342720" progId="Equation.3">
                  <p:embed/>
                  <p:pic>
                    <p:nvPicPr>
                      <p:cNvPr id="66572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946400"/>
                        <a:ext cx="8382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3" name="Object 1037"/>
          <p:cNvGraphicFramePr>
            <a:graphicFrameLocks noChangeAspect="1"/>
          </p:cNvGraphicFramePr>
          <p:nvPr>
            <p:extLst/>
          </p:nvPr>
        </p:nvGraphicFramePr>
        <p:xfrm>
          <a:off x="6248400" y="2946400"/>
          <a:ext cx="1041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69" name="Equation" r:id="rId23" imgW="1041120" imgH="342720" progId="Equation.3">
                  <p:embed/>
                </p:oleObj>
              </mc:Choice>
              <mc:Fallback>
                <p:oleObj name="Equation" r:id="rId23" imgW="1041120" imgH="342720" progId="Equation.3">
                  <p:embed/>
                  <p:pic>
                    <p:nvPicPr>
                      <p:cNvPr id="66573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946400"/>
                        <a:ext cx="10414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4" name="Object 1038"/>
          <p:cNvGraphicFramePr>
            <a:graphicFrameLocks noChangeAspect="1"/>
          </p:cNvGraphicFramePr>
          <p:nvPr>
            <p:extLst/>
          </p:nvPr>
        </p:nvGraphicFramePr>
        <p:xfrm>
          <a:off x="7391400" y="2908300"/>
          <a:ext cx="838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0" name="Equation" r:id="rId25" imgW="838080" imgH="419040" progId="Equation.3">
                  <p:embed/>
                </p:oleObj>
              </mc:Choice>
              <mc:Fallback>
                <p:oleObj name="Equation" r:id="rId25" imgW="838080" imgH="419040" progId="Equation.3">
                  <p:embed/>
                  <p:pic>
                    <p:nvPicPr>
                      <p:cNvPr id="66574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2908300"/>
                        <a:ext cx="838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5" name="Text Box 1039"/>
          <p:cNvSpPr txBox="1">
            <a:spLocks noChangeArrowheads="1"/>
          </p:cNvSpPr>
          <p:nvPr/>
        </p:nvSpPr>
        <p:spPr bwMode="auto">
          <a:xfrm>
            <a:off x="2743200" y="3494088"/>
            <a:ext cx="327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用数学归纳法可证</a:t>
            </a:r>
          </a:p>
        </p:txBody>
      </p:sp>
      <p:graphicFrame>
        <p:nvGraphicFramePr>
          <p:cNvPr id="66576" name="Object 1040"/>
          <p:cNvGraphicFramePr>
            <a:graphicFrameLocks noChangeAspect="1"/>
          </p:cNvGraphicFramePr>
          <p:nvPr>
            <p:extLst/>
          </p:nvPr>
        </p:nvGraphicFramePr>
        <p:xfrm>
          <a:off x="4295773" y="4005262"/>
          <a:ext cx="3413664" cy="10359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71" name="Equation" r:id="rId27" imgW="1422360" imgH="431640" progId="Equation.DSMT4">
                  <p:embed/>
                </p:oleObj>
              </mc:Choice>
              <mc:Fallback>
                <p:oleObj name="Equation" r:id="rId27" imgW="1422360" imgH="431640" progId="Equation.DSMT4">
                  <p:embed/>
                  <p:pic>
                    <p:nvPicPr>
                      <p:cNvPr id="66576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5773" y="4005262"/>
                        <a:ext cx="3413664" cy="10359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314392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6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6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6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6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5" grpId="0" autoUpdateAnimBg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1295400" cy="609600"/>
          </a:xfrm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7. </a:t>
            </a:r>
          </a:p>
        </p:txBody>
      </p:sp>
      <p:graphicFrame>
        <p:nvGraphicFramePr>
          <p:cNvPr id="58371" name="Object 3"/>
          <p:cNvGraphicFramePr>
            <a:graphicFrameLocks noChangeAspect="1"/>
          </p:cNvGraphicFramePr>
          <p:nvPr>
            <p:extLst/>
          </p:nvPr>
        </p:nvGraphicFramePr>
        <p:xfrm>
          <a:off x="2825750" y="638175"/>
          <a:ext cx="1638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3" name="Equation" r:id="rId3" imgW="1638000" imgH="520560" progId="Equation.3">
                  <p:embed/>
                </p:oleObj>
              </mc:Choice>
              <mc:Fallback>
                <p:oleObj name="Equation" r:id="rId3" imgW="1638000" imgH="520560" progId="Equation.3">
                  <p:embed/>
                  <p:pic>
                    <p:nvPicPr>
                      <p:cNvPr id="5837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750" y="638175"/>
                        <a:ext cx="1638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4419600" y="6238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58373" name="Object 5"/>
          <p:cNvGraphicFramePr>
            <a:graphicFrameLocks noChangeAspect="1"/>
          </p:cNvGraphicFramePr>
          <p:nvPr>
            <p:extLst/>
          </p:nvPr>
        </p:nvGraphicFramePr>
        <p:xfrm>
          <a:off x="4902200" y="644525"/>
          <a:ext cx="812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4" name="Equation" r:id="rId5" imgW="812520" imgH="507960" progId="Equation.3">
                  <p:embed/>
                </p:oleObj>
              </mc:Choice>
              <mc:Fallback>
                <p:oleObj name="Equation" r:id="rId5" imgW="812520" imgH="507960" progId="Equation.3">
                  <p:embed/>
                  <p:pic>
                    <p:nvPicPr>
                      <p:cNvPr id="5837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644525"/>
                        <a:ext cx="812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1981200" y="1295401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58375" name="Object 7"/>
          <p:cNvGraphicFramePr>
            <a:graphicFrameLocks noChangeAspect="1"/>
          </p:cNvGraphicFramePr>
          <p:nvPr>
            <p:extLst/>
          </p:nvPr>
        </p:nvGraphicFramePr>
        <p:xfrm>
          <a:off x="3124200" y="1274763"/>
          <a:ext cx="2273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5" name="Equation" r:id="rId7" imgW="2273040" imgH="520560" progId="Equation.3">
                  <p:embed/>
                </p:oleObj>
              </mc:Choice>
              <mc:Fallback>
                <p:oleObj name="Equation" r:id="rId7" imgW="2273040" imgH="520560" progId="Equation.3">
                  <p:embed/>
                  <p:pic>
                    <p:nvPicPr>
                      <p:cNvPr id="5837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274763"/>
                        <a:ext cx="2273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5334000" y="1295401"/>
            <a:ext cx="76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58377" name="Object 9"/>
          <p:cNvGraphicFramePr>
            <a:graphicFrameLocks noChangeAspect="1"/>
          </p:cNvGraphicFramePr>
          <p:nvPr>
            <p:extLst/>
          </p:nvPr>
        </p:nvGraphicFramePr>
        <p:xfrm>
          <a:off x="3505200" y="1898650"/>
          <a:ext cx="1892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6" name="Equation" r:id="rId9" imgW="1892160" imgH="444240" progId="Equation.3">
                  <p:embed/>
                </p:oleObj>
              </mc:Choice>
              <mc:Fallback>
                <p:oleObj name="Equation" r:id="rId9" imgW="1892160" imgH="444240" progId="Equation.3">
                  <p:embed/>
                  <p:pic>
                    <p:nvPicPr>
                      <p:cNvPr id="5837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898650"/>
                        <a:ext cx="1892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8" name="Object 10"/>
          <p:cNvGraphicFramePr>
            <a:graphicFrameLocks noChangeAspect="1"/>
          </p:cNvGraphicFramePr>
          <p:nvPr>
            <p:extLst/>
          </p:nvPr>
        </p:nvGraphicFramePr>
        <p:xfrm>
          <a:off x="3505200" y="2514600"/>
          <a:ext cx="11938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7" name="Equation" r:id="rId11" imgW="1193760" imgH="419040" progId="Equation.3">
                  <p:embed/>
                </p:oleObj>
              </mc:Choice>
              <mc:Fallback>
                <p:oleObj name="Equation" r:id="rId11" imgW="1193760" imgH="419040" progId="Equation.3">
                  <p:embed/>
                  <p:pic>
                    <p:nvPicPr>
                      <p:cNvPr id="583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514600"/>
                        <a:ext cx="11938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79" name="Object 11"/>
          <p:cNvGraphicFramePr>
            <a:graphicFrameLocks noChangeAspect="1"/>
          </p:cNvGraphicFramePr>
          <p:nvPr>
            <p:extLst/>
          </p:nvPr>
        </p:nvGraphicFramePr>
        <p:xfrm>
          <a:off x="5092700" y="2514600"/>
          <a:ext cx="1054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8" name="Equation" r:id="rId13" imgW="1054080" imgH="419040" progId="Equation.3">
                  <p:embed/>
                </p:oleObj>
              </mc:Choice>
              <mc:Fallback>
                <p:oleObj name="Equation" r:id="rId13" imgW="1054080" imgH="419040" progId="Equation.3">
                  <p:embed/>
                  <p:pic>
                    <p:nvPicPr>
                      <p:cNvPr id="5837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2700" y="2514600"/>
                        <a:ext cx="1054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0" name="Object 12"/>
          <p:cNvGraphicFramePr>
            <a:graphicFrameLocks noChangeAspect="1"/>
          </p:cNvGraphicFramePr>
          <p:nvPr>
            <p:extLst/>
          </p:nvPr>
        </p:nvGraphicFramePr>
        <p:xfrm>
          <a:off x="3505200" y="3048000"/>
          <a:ext cx="1143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39" name="Equation" r:id="rId15" imgW="1143000" imgH="431640" progId="Equation.3">
                  <p:embed/>
                </p:oleObj>
              </mc:Choice>
              <mc:Fallback>
                <p:oleObj name="Equation" r:id="rId15" imgW="1143000" imgH="431640" progId="Equation.3">
                  <p:embed/>
                  <p:pic>
                    <p:nvPicPr>
                      <p:cNvPr id="5838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048000"/>
                        <a:ext cx="1143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81" name="Text Box 13"/>
          <p:cNvSpPr txBox="1">
            <a:spLocks noChangeArrowheads="1"/>
          </p:cNvSpPr>
          <p:nvPr/>
        </p:nvSpPr>
        <p:spPr bwMode="auto">
          <a:xfrm>
            <a:off x="1752600" y="3657601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代入莱布尼茨公式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58382" name="Object 14"/>
          <p:cNvGraphicFramePr>
            <a:graphicFrameLocks noChangeAspect="1"/>
          </p:cNvGraphicFramePr>
          <p:nvPr>
            <p:extLst/>
          </p:nvPr>
        </p:nvGraphicFramePr>
        <p:xfrm>
          <a:off x="2286000" y="4335463"/>
          <a:ext cx="1041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0" name="Equation" r:id="rId17" imgW="1041120" imgH="507960" progId="Equation.3">
                  <p:embed/>
                </p:oleObj>
              </mc:Choice>
              <mc:Fallback>
                <p:oleObj name="Equation" r:id="rId17" imgW="1041120" imgH="507960" progId="Equation.3">
                  <p:embed/>
                  <p:pic>
                    <p:nvPicPr>
                      <p:cNvPr id="5838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335463"/>
                        <a:ext cx="1041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3" name="Object 15"/>
          <p:cNvGraphicFramePr>
            <a:graphicFrameLocks noChangeAspect="1"/>
          </p:cNvGraphicFramePr>
          <p:nvPr>
            <p:extLst/>
          </p:nvPr>
        </p:nvGraphicFramePr>
        <p:xfrm>
          <a:off x="3397250" y="4329113"/>
          <a:ext cx="1054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1" name="Equation" r:id="rId19" imgW="1054080" imgH="444240" progId="Equation.3">
                  <p:embed/>
                </p:oleObj>
              </mc:Choice>
              <mc:Fallback>
                <p:oleObj name="Equation" r:id="rId19" imgW="1054080" imgH="444240" progId="Equation.3">
                  <p:embed/>
                  <p:pic>
                    <p:nvPicPr>
                      <p:cNvPr id="5838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7250" y="4329113"/>
                        <a:ext cx="1054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4" name="Object 16"/>
          <p:cNvGraphicFramePr>
            <a:graphicFrameLocks noChangeAspect="1"/>
          </p:cNvGraphicFramePr>
          <p:nvPr>
            <p:extLst/>
          </p:nvPr>
        </p:nvGraphicFramePr>
        <p:xfrm>
          <a:off x="4457700" y="4335463"/>
          <a:ext cx="495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2" name="Equation" r:id="rId21" imgW="495000" imgH="431640" progId="Equation.3">
                  <p:embed/>
                </p:oleObj>
              </mc:Choice>
              <mc:Fallback>
                <p:oleObj name="Equation" r:id="rId21" imgW="495000" imgH="431640" progId="Equation.3">
                  <p:embed/>
                  <p:pic>
                    <p:nvPicPr>
                      <p:cNvPr id="5838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4335463"/>
                        <a:ext cx="495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5" name="Object 17"/>
          <p:cNvGraphicFramePr>
            <a:graphicFrameLocks noChangeAspect="1"/>
          </p:cNvGraphicFramePr>
          <p:nvPr>
            <p:extLst/>
          </p:nvPr>
        </p:nvGraphicFramePr>
        <p:xfrm>
          <a:off x="5003800" y="4329113"/>
          <a:ext cx="1854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3" name="Equation" r:id="rId23" imgW="1854000" imgH="444240" progId="Equation.3">
                  <p:embed/>
                </p:oleObj>
              </mc:Choice>
              <mc:Fallback>
                <p:oleObj name="Equation" r:id="rId23" imgW="1854000" imgH="444240" progId="Equation.3">
                  <p:embed/>
                  <p:pic>
                    <p:nvPicPr>
                      <p:cNvPr id="5838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0" y="4329113"/>
                        <a:ext cx="1854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6" name="Object 18"/>
          <p:cNvGraphicFramePr>
            <a:graphicFrameLocks noChangeAspect="1"/>
          </p:cNvGraphicFramePr>
          <p:nvPr>
            <p:extLst/>
          </p:nvPr>
        </p:nvGraphicFramePr>
        <p:xfrm>
          <a:off x="6858000" y="4462463"/>
          <a:ext cx="546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4" name="Equation" r:id="rId25" imgW="545760" imgH="317160" progId="Equation.3">
                  <p:embed/>
                </p:oleObj>
              </mc:Choice>
              <mc:Fallback>
                <p:oleObj name="Equation" r:id="rId25" imgW="545760" imgH="317160" progId="Equation.3">
                  <p:embed/>
                  <p:pic>
                    <p:nvPicPr>
                      <p:cNvPr id="5838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4462463"/>
                        <a:ext cx="546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7" name="Object 19"/>
          <p:cNvGraphicFramePr>
            <a:graphicFrameLocks noChangeAspect="1"/>
          </p:cNvGraphicFramePr>
          <p:nvPr>
            <p:extLst/>
          </p:nvPr>
        </p:nvGraphicFramePr>
        <p:xfrm>
          <a:off x="7467600" y="4191000"/>
          <a:ext cx="1181100" cy="89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5" name="Equation" r:id="rId27" imgW="1218960" imgH="927000" progId="Equation.3">
                  <p:embed/>
                </p:oleObj>
              </mc:Choice>
              <mc:Fallback>
                <p:oleObj name="Equation" r:id="rId27" imgW="1218960" imgH="927000" progId="Equation.3">
                  <p:embed/>
                  <p:pic>
                    <p:nvPicPr>
                      <p:cNvPr id="5838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4191000"/>
                        <a:ext cx="1181100" cy="896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8" name="Object 20"/>
          <p:cNvGraphicFramePr>
            <a:graphicFrameLocks noChangeAspect="1"/>
          </p:cNvGraphicFramePr>
          <p:nvPr>
            <p:extLst/>
          </p:nvPr>
        </p:nvGraphicFramePr>
        <p:xfrm>
          <a:off x="9753600" y="4462463"/>
          <a:ext cx="3429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6" name="Equation" r:id="rId29" imgW="342720" imgH="304560" progId="Equation.3">
                  <p:embed/>
                </p:oleObj>
              </mc:Choice>
              <mc:Fallback>
                <p:oleObj name="Equation" r:id="rId29" imgW="342720" imgH="304560" progId="Equation.3">
                  <p:embed/>
                  <p:pic>
                    <p:nvPicPr>
                      <p:cNvPr id="5838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53600" y="4462463"/>
                        <a:ext cx="3429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89" name="Object 21"/>
          <p:cNvGraphicFramePr>
            <a:graphicFrameLocks noChangeAspect="1"/>
          </p:cNvGraphicFramePr>
          <p:nvPr>
            <p:extLst/>
          </p:nvPr>
        </p:nvGraphicFramePr>
        <p:xfrm>
          <a:off x="3092450" y="5087938"/>
          <a:ext cx="1346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7" name="Equation" r:id="rId31" imgW="1346040" imgH="444240" progId="Equation.3">
                  <p:embed/>
                </p:oleObj>
              </mc:Choice>
              <mc:Fallback>
                <p:oleObj name="Equation" r:id="rId31" imgW="1346040" imgH="444240" progId="Equation.3">
                  <p:embed/>
                  <p:pic>
                    <p:nvPicPr>
                      <p:cNvPr id="5838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5087938"/>
                        <a:ext cx="1346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0" name="Object 22"/>
          <p:cNvGraphicFramePr>
            <a:graphicFrameLocks noChangeAspect="1"/>
          </p:cNvGraphicFramePr>
          <p:nvPr>
            <p:extLst/>
          </p:nvPr>
        </p:nvGraphicFramePr>
        <p:xfrm>
          <a:off x="4445000" y="5072063"/>
          <a:ext cx="2260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8" name="Equation" r:id="rId33" imgW="2260440" imgH="507960" progId="Equation.3">
                  <p:embed/>
                </p:oleObj>
              </mc:Choice>
              <mc:Fallback>
                <p:oleObj name="Equation" r:id="rId33" imgW="2260440" imgH="507960" progId="Equation.3">
                  <p:embed/>
                  <p:pic>
                    <p:nvPicPr>
                      <p:cNvPr id="5839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5072063"/>
                        <a:ext cx="2260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1" name="Object 23"/>
          <p:cNvGraphicFramePr>
            <a:graphicFrameLocks noChangeAspect="1"/>
          </p:cNvGraphicFramePr>
          <p:nvPr>
            <p:extLst/>
          </p:nvPr>
        </p:nvGraphicFramePr>
        <p:xfrm>
          <a:off x="8737600" y="4329113"/>
          <a:ext cx="1016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49" name="Equation" r:id="rId35" imgW="1015920" imgH="444240" progId="Equation.3">
                  <p:embed/>
                </p:oleObj>
              </mc:Choice>
              <mc:Fallback>
                <p:oleObj name="Equation" r:id="rId35" imgW="1015920" imgH="444240" progId="Equation.3">
                  <p:embed/>
                  <p:pic>
                    <p:nvPicPr>
                      <p:cNvPr id="5839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7600" y="4329113"/>
                        <a:ext cx="1016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2" name="Object 24"/>
          <p:cNvGraphicFramePr>
            <a:graphicFrameLocks noChangeAspect="1"/>
          </p:cNvGraphicFramePr>
          <p:nvPr>
            <p:extLst/>
          </p:nvPr>
        </p:nvGraphicFramePr>
        <p:xfrm>
          <a:off x="5762626" y="1958976"/>
          <a:ext cx="2619375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50" name="Equation" r:id="rId37" imgW="2641320" imgH="406080" progId="Equation.3">
                  <p:embed/>
                </p:oleObj>
              </mc:Choice>
              <mc:Fallback>
                <p:oleObj name="Equation" r:id="rId37" imgW="2641320" imgH="406080" progId="Equation.3">
                  <p:embed/>
                  <p:pic>
                    <p:nvPicPr>
                      <p:cNvPr id="5839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2626" y="1958976"/>
                        <a:ext cx="2619375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393" name="Object 25"/>
          <p:cNvGraphicFramePr>
            <a:graphicFrameLocks noChangeAspect="1"/>
          </p:cNvGraphicFramePr>
          <p:nvPr>
            <p:extLst/>
          </p:nvPr>
        </p:nvGraphicFramePr>
        <p:xfrm>
          <a:off x="5105400" y="3124200"/>
          <a:ext cx="2108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551" name="Equation" r:id="rId39" imgW="2108160" imgH="406080" progId="Equation.3">
                  <p:embed/>
                </p:oleObj>
              </mc:Choice>
              <mc:Fallback>
                <p:oleObj name="Equation" r:id="rId39" imgW="2108160" imgH="406080" progId="Equation.3">
                  <p:embed/>
                  <p:pic>
                    <p:nvPicPr>
                      <p:cNvPr id="5839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124200"/>
                        <a:ext cx="2108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31657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8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8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8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8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8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8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8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8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8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8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8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58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4" grpId="0" autoUpdateAnimBg="0"/>
      <p:bldP spid="58376" grpId="0" autoUpdateAnimBg="0"/>
      <p:bldP spid="58381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20" name="Text Box 2"/>
          <p:cNvSpPr txBox="1">
            <a:spLocks noChangeArrowheads="1"/>
          </p:cNvSpPr>
          <p:nvPr/>
        </p:nvSpPr>
        <p:spPr bwMode="auto">
          <a:xfrm>
            <a:off x="2365376" y="620689"/>
            <a:ext cx="2867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>
                <a:solidFill>
                  <a:srgbClr val="3333CC"/>
                </a:solidFill>
                <a:latin typeface="宋体" panose="02010600030101010101" pitchFamily="2" charset="-122"/>
              </a:rPr>
              <a:t>(3)</a:t>
            </a:r>
            <a:r>
              <a:rPr lang="zh-CN" altLang="en-US" sz="2800" b="1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间接法</a:t>
            </a:r>
            <a:endParaRPr lang="zh-CN" altLang="en-US" sz="28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2351089" y="1917676"/>
            <a:ext cx="3603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FF00FF"/>
                </a:solidFill>
              </a:rPr>
              <a:t>常用高阶导数公式：</a:t>
            </a:r>
          </a:p>
        </p:txBody>
      </p:sp>
      <p:graphicFrame>
        <p:nvGraphicFramePr>
          <p:cNvPr id="189444" name="Object 4"/>
          <p:cNvGraphicFramePr>
            <a:graphicFrameLocks noChangeAspect="1"/>
          </p:cNvGraphicFramePr>
          <p:nvPr>
            <p:extLst/>
          </p:nvPr>
        </p:nvGraphicFramePr>
        <p:xfrm>
          <a:off x="2484438" y="4668814"/>
          <a:ext cx="577215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6" name="Equation" r:id="rId3" imgW="2628900" imgH="228600" progId="Equation.DSMT4">
                  <p:embed/>
                </p:oleObj>
              </mc:Choice>
              <mc:Fallback>
                <p:oleObj name="Equation" r:id="rId3" imgW="2628900" imgH="228600" progId="Equation.DSMT4">
                  <p:embed/>
                  <p:pic>
                    <p:nvPicPr>
                      <p:cNvPr id="1894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4668814"/>
                        <a:ext cx="577215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5" name="Object 5"/>
          <p:cNvGraphicFramePr>
            <a:graphicFrameLocks noChangeAspect="1"/>
          </p:cNvGraphicFramePr>
          <p:nvPr>
            <p:extLst/>
          </p:nvPr>
        </p:nvGraphicFramePr>
        <p:xfrm>
          <a:off x="2495600" y="5201221"/>
          <a:ext cx="444023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7" name="公式" r:id="rId5" imgW="2019300" imgH="406400" progId="Equation.3">
                  <p:embed/>
                </p:oleObj>
              </mc:Choice>
              <mc:Fallback>
                <p:oleObj name="公式" r:id="rId5" imgW="2019300" imgH="406400" progId="Equation.3">
                  <p:embed/>
                  <p:pic>
                    <p:nvPicPr>
                      <p:cNvPr id="1894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600" y="5201221"/>
                        <a:ext cx="444023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6" name="Object 6"/>
          <p:cNvGraphicFramePr>
            <a:graphicFrameLocks noChangeAspect="1"/>
          </p:cNvGraphicFramePr>
          <p:nvPr>
            <p:extLst/>
          </p:nvPr>
        </p:nvGraphicFramePr>
        <p:xfrm>
          <a:off x="2495550" y="2940025"/>
          <a:ext cx="51689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8" name="Equation" r:id="rId7" imgW="2349500" imgH="444500" progId="Equation.DSMT4">
                  <p:embed/>
                </p:oleObj>
              </mc:Choice>
              <mc:Fallback>
                <p:oleObj name="Equation" r:id="rId7" imgW="2349500" imgH="444500" progId="Equation.DSMT4">
                  <p:embed/>
                  <p:pic>
                    <p:nvPicPr>
                      <p:cNvPr id="1894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940025"/>
                        <a:ext cx="51689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7" name="Object 7"/>
          <p:cNvGraphicFramePr>
            <a:graphicFrameLocks noChangeAspect="1"/>
          </p:cNvGraphicFramePr>
          <p:nvPr>
            <p:extLst/>
          </p:nvPr>
        </p:nvGraphicFramePr>
        <p:xfrm>
          <a:off x="2506663" y="3789338"/>
          <a:ext cx="5245100" cy="982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09" name="Equation" r:id="rId9" imgW="2374900" imgH="444500" progId="Equation.DSMT4">
                  <p:embed/>
                </p:oleObj>
              </mc:Choice>
              <mc:Fallback>
                <p:oleObj name="Equation" r:id="rId9" imgW="2374900" imgH="444500" progId="Equation.DSMT4">
                  <p:embed/>
                  <p:pic>
                    <p:nvPicPr>
                      <p:cNvPr id="1894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6663" y="3789338"/>
                        <a:ext cx="5245100" cy="982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8" name="Object 8"/>
          <p:cNvGraphicFramePr>
            <a:graphicFrameLocks noChangeAspect="1"/>
          </p:cNvGraphicFramePr>
          <p:nvPr>
            <p:extLst/>
          </p:nvPr>
        </p:nvGraphicFramePr>
        <p:xfrm>
          <a:off x="2468564" y="2509814"/>
          <a:ext cx="4592637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0" name="Equation" r:id="rId11" imgW="2082800" imgH="228600" progId="Equation.DSMT4">
                  <p:embed/>
                </p:oleObj>
              </mc:Choice>
              <mc:Fallback>
                <p:oleObj name="Equation" r:id="rId11" imgW="2082800" imgH="228600" progId="Equation.DSMT4">
                  <p:embed/>
                  <p:pic>
                    <p:nvPicPr>
                      <p:cNvPr id="1894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8564" y="2509814"/>
                        <a:ext cx="4592637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9449" name="Object 9"/>
          <p:cNvGraphicFramePr>
            <a:graphicFrameLocks noChangeAspect="1"/>
          </p:cNvGraphicFramePr>
          <p:nvPr>
            <p:extLst/>
          </p:nvPr>
        </p:nvGraphicFramePr>
        <p:xfrm>
          <a:off x="7270750" y="2436788"/>
          <a:ext cx="1970088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1" name="Equation" r:id="rId13" imgW="761669" imgH="228501" progId="Equation.DSMT4">
                  <p:embed/>
                </p:oleObj>
              </mc:Choice>
              <mc:Fallback>
                <p:oleObj name="Equation" r:id="rId13" imgW="761669" imgH="228501" progId="Equation.DSMT4">
                  <p:embed/>
                  <p:pic>
                    <p:nvPicPr>
                      <p:cNvPr id="1894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0750" y="2436788"/>
                        <a:ext cx="1970088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50" name="Text Box 10"/>
          <p:cNvSpPr txBox="1">
            <a:spLocks noChangeArrowheads="1"/>
          </p:cNvSpPr>
          <p:nvPr/>
        </p:nvSpPr>
        <p:spPr bwMode="auto">
          <a:xfrm>
            <a:off x="4232275" y="636563"/>
            <a:ext cx="53863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000000"/>
                </a:solidFill>
              </a:rPr>
              <a:t>利用已知的高阶导数公式</a:t>
            </a:r>
            <a:r>
              <a:rPr lang="en-US" altLang="zh-CN" sz="2800" dirty="0">
                <a:solidFill>
                  <a:srgbClr val="000000"/>
                </a:solidFill>
              </a:rPr>
              <a:t>, </a:t>
            </a:r>
            <a:r>
              <a:rPr lang="zh-CN" altLang="en-US" sz="2800" dirty="0">
                <a:solidFill>
                  <a:srgbClr val="000000"/>
                </a:solidFill>
              </a:rPr>
              <a:t>通过</a:t>
            </a:r>
          </a:p>
        </p:txBody>
      </p:sp>
      <p:graphicFrame>
        <p:nvGraphicFramePr>
          <p:cNvPr id="189451" name="Object 11"/>
          <p:cNvGraphicFramePr>
            <a:graphicFrameLocks noChangeAspect="1"/>
          </p:cNvGraphicFramePr>
          <p:nvPr>
            <p:extLst/>
          </p:nvPr>
        </p:nvGraphicFramePr>
        <p:xfrm>
          <a:off x="7102526" y="5171057"/>
          <a:ext cx="2563813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712" name="Equation" r:id="rId15" imgW="1308100" imgH="469900" progId="Equation.DSMT4">
                  <p:embed/>
                </p:oleObj>
              </mc:Choice>
              <mc:Fallback>
                <p:oleObj name="Equation" r:id="rId15" imgW="1308100" imgH="469900" progId="Equation.DSMT4">
                  <p:embed/>
                  <p:pic>
                    <p:nvPicPr>
                      <p:cNvPr id="18945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2526" y="5171057"/>
                        <a:ext cx="2563813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52" name="Text Box 12"/>
          <p:cNvSpPr txBox="1">
            <a:spLocks noChangeArrowheads="1"/>
          </p:cNvSpPr>
          <p:nvPr/>
        </p:nvSpPr>
        <p:spPr bwMode="auto">
          <a:xfrm>
            <a:off x="2424114" y="1320776"/>
            <a:ext cx="6840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>
                <a:solidFill>
                  <a:srgbClr val="000000"/>
                </a:solidFill>
              </a:rPr>
              <a:t>四则运算</a:t>
            </a:r>
            <a:r>
              <a:rPr lang="en-US" altLang="zh-CN" sz="2800">
                <a:solidFill>
                  <a:srgbClr val="000000"/>
                </a:solidFill>
              </a:rPr>
              <a:t>, </a:t>
            </a:r>
            <a:r>
              <a:rPr lang="zh-CN" altLang="en-US" sz="2800">
                <a:solidFill>
                  <a:srgbClr val="000000"/>
                </a:solidFill>
              </a:rPr>
              <a:t>变量代换等方法</a:t>
            </a:r>
            <a:r>
              <a:rPr lang="en-US" altLang="zh-CN" sz="2800">
                <a:solidFill>
                  <a:srgbClr val="000000"/>
                </a:solidFill>
              </a:rPr>
              <a:t>, </a:t>
            </a:r>
            <a:r>
              <a:rPr lang="zh-CN" altLang="en-US" sz="2800">
                <a:solidFill>
                  <a:srgbClr val="000000"/>
                </a:solidFill>
              </a:rPr>
              <a:t>求出</a:t>
            </a:r>
            <a:r>
              <a:rPr lang="en-US" altLang="zh-CN" sz="2800" i="1">
                <a:solidFill>
                  <a:srgbClr val="000000"/>
                </a:solidFill>
              </a:rPr>
              <a:t>n</a:t>
            </a:r>
            <a:r>
              <a:rPr lang="zh-CN" altLang="en-US" sz="2800">
                <a:solidFill>
                  <a:srgbClr val="000000"/>
                </a:solidFill>
              </a:rPr>
              <a:t>阶导数</a:t>
            </a:r>
            <a:r>
              <a:rPr lang="en-US" altLang="zh-CN" sz="280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79389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18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75"/>
                                        <p:tgtEl>
                                          <p:spTgt spid="189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9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9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3" grpId="0" autoUpdateAnimBg="0"/>
      <p:bldP spid="189450" grpId="0" autoUpdateAnimBg="0"/>
      <p:bldP spid="189452" grpId="0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fld id="{372CE0F2-260F-4B0E-9AC5-203094EA08EE}" type="slidenum">
              <a:rPr lang="en-US" altLang="zh-CN" sz="1400">
                <a:solidFill>
                  <a:srgbClr val="000000"/>
                </a:solidFill>
              </a:rPr>
              <a:pPr eaLnBrk="1" hangingPunct="1">
                <a:defRPr/>
              </a:pPr>
              <a:t>74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112644" name="Text Box 2"/>
          <p:cNvSpPr txBox="1">
            <a:spLocks noChangeArrowheads="1"/>
          </p:cNvSpPr>
          <p:nvPr/>
        </p:nvSpPr>
        <p:spPr bwMode="auto">
          <a:xfrm>
            <a:off x="2423592" y="638027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42  </a:t>
            </a: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设</a:t>
            </a:r>
            <a:endParaRPr lang="en-US" altLang="zh-CN" sz="2800" b="1" dirty="0">
              <a:solidFill>
                <a:srgbClr val="000000"/>
              </a:solidFill>
            </a:endParaRPr>
          </a:p>
        </p:txBody>
      </p:sp>
      <p:graphicFrame>
        <p:nvGraphicFramePr>
          <p:cNvPr id="112645" name="Object 3"/>
          <p:cNvGraphicFramePr>
            <a:graphicFrameLocks noChangeAspect="1"/>
          </p:cNvGraphicFramePr>
          <p:nvPr>
            <p:extLst/>
          </p:nvPr>
        </p:nvGraphicFramePr>
        <p:xfrm>
          <a:off x="4065067" y="404665"/>
          <a:ext cx="2808288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2" name="Equation" r:id="rId3" imgW="1256755" imgH="406224" progId="Equation.DSMT4">
                  <p:embed/>
                </p:oleObj>
              </mc:Choice>
              <mc:Fallback>
                <p:oleObj name="Equation" r:id="rId3" imgW="1256755" imgH="406224" progId="Equation.DSMT4">
                  <p:embed/>
                  <p:pic>
                    <p:nvPicPr>
                      <p:cNvPr id="11264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5067" y="404665"/>
                        <a:ext cx="2808288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68" name="Text Box 4"/>
          <p:cNvSpPr txBox="1">
            <a:spLocks noChangeArrowheads="1"/>
          </p:cNvSpPr>
          <p:nvPr/>
        </p:nvSpPr>
        <p:spPr bwMode="auto">
          <a:xfrm>
            <a:off x="2424113" y="1727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  <a:endParaRPr lang="zh-CN" altLang="en-US" sz="2800" b="1" dirty="0">
              <a:solidFill>
                <a:srgbClr val="3333CC"/>
              </a:solidFill>
            </a:endParaRPr>
          </a:p>
        </p:txBody>
      </p:sp>
      <p:graphicFrame>
        <p:nvGraphicFramePr>
          <p:cNvPr id="190469" name="Object 5"/>
          <p:cNvGraphicFramePr>
            <a:graphicFrameLocks noChangeAspect="1"/>
          </p:cNvGraphicFramePr>
          <p:nvPr/>
        </p:nvGraphicFramePr>
        <p:xfrm>
          <a:off x="2924175" y="1584326"/>
          <a:ext cx="4021138" cy="88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3" name="Equation" r:id="rId5" imgW="2019300" imgH="444500" progId="Equation.DSMT4">
                  <p:embed/>
                </p:oleObj>
              </mc:Choice>
              <mc:Fallback>
                <p:oleObj name="Equation" r:id="rId5" imgW="2019300" imgH="444500" progId="Equation.DSMT4">
                  <p:embed/>
                  <p:pic>
                    <p:nvPicPr>
                      <p:cNvPr id="1904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175" y="1584326"/>
                        <a:ext cx="4021138" cy="887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3863976" y="3916363"/>
          <a:ext cx="4119563" cy="1096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4" name="Equation" r:id="rId7" imgW="1765300" imgH="469900" progId="Equation.DSMT4">
                  <p:embed/>
                </p:oleObj>
              </mc:Choice>
              <mc:Fallback>
                <p:oleObj name="Equation" r:id="rId7" imgW="1765300" imgH="469900" progId="Equation.DSMT4">
                  <p:embed/>
                  <p:pic>
                    <p:nvPicPr>
                      <p:cNvPr id="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6" y="3916363"/>
                        <a:ext cx="4119563" cy="1096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/>
        </p:nvGraphicFramePr>
        <p:xfrm>
          <a:off x="2917826" y="2644776"/>
          <a:ext cx="5076825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5" name="Equation" r:id="rId9" imgW="2311400" imgH="533400" progId="Equation.DSMT4">
                  <p:embed/>
                </p:oleObj>
              </mc:Choice>
              <mc:Fallback>
                <p:oleObj name="Equation" r:id="rId9" imgW="2311400" imgH="533400" progId="Equation.DSMT4">
                  <p:embed/>
                  <p:pic>
                    <p:nvPicPr>
                      <p:cNvPr id="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7826" y="2644776"/>
                        <a:ext cx="5076825" cy="1171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0"/>
          <p:cNvGraphicFramePr>
            <a:graphicFrameLocks noChangeAspect="1"/>
          </p:cNvGraphicFramePr>
          <p:nvPr/>
        </p:nvGraphicFramePr>
        <p:xfrm>
          <a:off x="3863975" y="5051426"/>
          <a:ext cx="3556000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86" name="Equation" r:id="rId11" imgW="1523339" imgH="545863" progId="Equation.DSMT4">
                  <p:embed/>
                </p:oleObj>
              </mc:Choice>
              <mc:Fallback>
                <p:oleObj name="Equation" r:id="rId11" imgW="1523339" imgH="545863" progId="Equation.DSMT4">
                  <p:embed/>
                  <p:pic>
                    <p:nvPicPr>
                      <p:cNvPr id="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3975" y="5051426"/>
                        <a:ext cx="3556000" cy="1274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3233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8" grpId="0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Text Box 2"/>
          <p:cNvSpPr txBox="1">
            <a:spLocks noChangeArrowheads="1"/>
          </p:cNvSpPr>
          <p:nvPr/>
        </p:nvSpPr>
        <p:spPr bwMode="auto">
          <a:xfrm>
            <a:off x="2481684" y="709636"/>
            <a:ext cx="15033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43</a:t>
            </a:r>
            <a:endParaRPr lang="en-US" altLang="zh-CN" sz="2800" dirty="0">
              <a:solidFill>
                <a:srgbClr val="3333CC"/>
              </a:solidFill>
            </a:endParaRPr>
          </a:p>
        </p:txBody>
      </p:sp>
      <p:graphicFrame>
        <p:nvGraphicFramePr>
          <p:cNvPr id="113669" name="Object 3"/>
          <p:cNvGraphicFramePr>
            <a:graphicFrameLocks noChangeAspect="1"/>
          </p:cNvGraphicFramePr>
          <p:nvPr>
            <p:extLst/>
          </p:nvPr>
        </p:nvGraphicFramePr>
        <p:xfrm>
          <a:off x="3496742" y="756196"/>
          <a:ext cx="4533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26" name="公式" r:id="rId3" imgW="4533900" imgH="469900" progId="Equation.3">
                  <p:embed/>
                </p:oleObj>
              </mc:Choice>
              <mc:Fallback>
                <p:oleObj name="公式" r:id="rId3" imgW="4533900" imgH="469900" progId="Equation.3">
                  <p:embed/>
                  <p:pic>
                    <p:nvPicPr>
                      <p:cNvPr id="11366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6742" y="756196"/>
                        <a:ext cx="4533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031"/>
          <p:cNvGraphicFramePr>
            <a:graphicFrameLocks noChangeAspect="1"/>
          </p:cNvGraphicFramePr>
          <p:nvPr>
            <p:extLst/>
          </p:nvPr>
        </p:nvGraphicFramePr>
        <p:xfrm>
          <a:off x="3358183" y="1489099"/>
          <a:ext cx="3556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27" name="Equation" r:id="rId5" imgW="3555720" imgH="507960" progId="Equation.3">
                  <p:embed/>
                </p:oleObj>
              </mc:Choice>
              <mc:Fallback>
                <p:oleObj name="Equation" r:id="rId5" imgW="3555720" imgH="507960" progId="Equation.3">
                  <p:embed/>
                  <p:pic>
                    <p:nvPicPr>
                      <p:cNvPr id="12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8183" y="1489099"/>
                        <a:ext cx="3556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035"/>
          <p:cNvGraphicFramePr>
            <a:graphicFrameLocks noChangeAspect="1"/>
          </p:cNvGraphicFramePr>
          <p:nvPr>
            <p:extLst/>
          </p:nvPr>
        </p:nvGraphicFramePr>
        <p:xfrm>
          <a:off x="3628058" y="2136799"/>
          <a:ext cx="4572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28" name="Equation" r:id="rId7" imgW="4572000" imgH="431640" progId="Equation.3">
                  <p:embed/>
                </p:oleObj>
              </mc:Choice>
              <mc:Fallback>
                <p:oleObj name="Equation" r:id="rId7" imgW="4572000" imgH="431640" progId="Equation.3">
                  <p:embed/>
                  <p:pic>
                    <p:nvPicPr>
                      <p:cNvPr id="13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8058" y="2136799"/>
                        <a:ext cx="4572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036"/>
          <p:cNvGraphicFramePr>
            <a:graphicFrameLocks noChangeAspect="1"/>
          </p:cNvGraphicFramePr>
          <p:nvPr>
            <p:extLst/>
          </p:nvPr>
        </p:nvGraphicFramePr>
        <p:xfrm>
          <a:off x="3628058" y="2857524"/>
          <a:ext cx="2832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29" name="Equation" r:id="rId9" imgW="2831760" imgH="507960" progId="Equation.3">
                  <p:embed/>
                </p:oleObj>
              </mc:Choice>
              <mc:Fallback>
                <p:oleObj name="Equation" r:id="rId9" imgW="2831760" imgH="507960" progId="Equation.3">
                  <p:embed/>
                  <p:pic>
                    <p:nvPicPr>
                      <p:cNvPr id="14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8058" y="2857524"/>
                        <a:ext cx="2832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037"/>
          <p:cNvGraphicFramePr>
            <a:graphicFrameLocks noChangeAspect="1"/>
          </p:cNvGraphicFramePr>
          <p:nvPr>
            <p:extLst/>
          </p:nvPr>
        </p:nvGraphicFramePr>
        <p:xfrm>
          <a:off x="3628058" y="3451249"/>
          <a:ext cx="207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0" name="Equation" r:id="rId11" imgW="2070000" imgH="850680" progId="Equation.3">
                  <p:embed/>
                </p:oleObj>
              </mc:Choice>
              <mc:Fallback>
                <p:oleObj name="Equation" r:id="rId11" imgW="2070000" imgH="850680" progId="Equation.3">
                  <p:embed/>
                  <p:pic>
                    <p:nvPicPr>
                      <p:cNvPr id="15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8058" y="3451249"/>
                        <a:ext cx="207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046"/>
          <p:cNvGraphicFramePr>
            <a:graphicFrameLocks noChangeAspect="1"/>
          </p:cNvGraphicFramePr>
          <p:nvPr>
            <p:extLst/>
          </p:nvPr>
        </p:nvGraphicFramePr>
        <p:xfrm>
          <a:off x="2942258" y="5386412"/>
          <a:ext cx="1193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1" name="Equation" r:id="rId13" imgW="1193760" imgH="850680" progId="Equation.3">
                  <p:embed/>
                </p:oleObj>
              </mc:Choice>
              <mc:Fallback>
                <p:oleObj name="Equation" r:id="rId13" imgW="1193760" imgH="850680" progId="Equation.3">
                  <p:embed/>
                  <p:pic>
                    <p:nvPicPr>
                      <p:cNvPr id="16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2258" y="5386412"/>
                        <a:ext cx="1193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047"/>
          <p:cNvGraphicFramePr>
            <a:graphicFrameLocks noChangeAspect="1"/>
          </p:cNvGraphicFramePr>
          <p:nvPr>
            <p:extLst/>
          </p:nvPr>
        </p:nvGraphicFramePr>
        <p:xfrm>
          <a:off x="4207496" y="5530874"/>
          <a:ext cx="4953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2" name="Equation" r:id="rId15" imgW="495000" imgH="419040" progId="Equation.3">
                  <p:embed/>
                </p:oleObj>
              </mc:Choice>
              <mc:Fallback>
                <p:oleObj name="Equation" r:id="rId15" imgW="495000" imgH="419040" progId="Equation.3">
                  <p:embed/>
                  <p:pic>
                    <p:nvPicPr>
                      <p:cNvPr id="17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7496" y="5530874"/>
                        <a:ext cx="4953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1045"/>
          <p:cNvGraphicFramePr>
            <a:graphicFrameLocks noChangeAspect="1"/>
          </p:cNvGraphicFramePr>
          <p:nvPr>
            <p:extLst/>
          </p:nvPr>
        </p:nvGraphicFramePr>
        <p:xfrm>
          <a:off x="3628058" y="4383112"/>
          <a:ext cx="1993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3" name="Equation" r:id="rId17" imgW="1993680" imgH="850680" progId="Equation.3">
                  <p:embed/>
                </p:oleObj>
              </mc:Choice>
              <mc:Fallback>
                <p:oleObj name="Equation" r:id="rId17" imgW="1993680" imgH="850680" progId="Equation.3">
                  <p:embed/>
                  <p:pic>
                    <p:nvPicPr>
                      <p:cNvPr id="18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8058" y="4383112"/>
                        <a:ext cx="1993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048"/>
          <p:cNvGraphicFramePr>
            <a:graphicFrameLocks noChangeAspect="1"/>
          </p:cNvGraphicFramePr>
          <p:nvPr>
            <p:extLst/>
          </p:nvPr>
        </p:nvGraphicFramePr>
        <p:xfrm>
          <a:off x="4771058" y="5513412"/>
          <a:ext cx="19177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4" name="Equation" r:id="rId19" imgW="1917360" imgH="571320" progId="Equation.3">
                  <p:embed/>
                </p:oleObj>
              </mc:Choice>
              <mc:Fallback>
                <p:oleObj name="Equation" r:id="rId19" imgW="1917360" imgH="571320" progId="Equation.3">
                  <p:embed/>
                  <p:pic>
                    <p:nvPicPr>
                      <p:cNvPr id="19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1058" y="5513412"/>
                        <a:ext cx="19177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058"/>
          <p:cNvGraphicFramePr>
            <a:graphicFrameLocks noChangeAspect="1"/>
          </p:cNvGraphicFramePr>
          <p:nvPr>
            <p:extLst/>
          </p:nvPr>
        </p:nvGraphicFramePr>
        <p:xfrm>
          <a:off x="6493496" y="2871812"/>
          <a:ext cx="231616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835" name="Equation" r:id="rId21" imgW="2323800" imgH="431640" progId="Equation.3">
                  <p:embed/>
                </p:oleObj>
              </mc:Choice>
              <mc:Fallback>
                <p:oleObj name="Equation" r:id="rId21" imgW="2323800" imgH="431640" progId="Equation.3">
                  <p:embed/>
                  <p:pic>
                    <p:nvPicPr>
                      <p:cNvPr id="20" name="Object 10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3496" y="2871812"/>
                        <a:ext cx="2316162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 Box 1073"/>
          <p:cNvSpPr txBox="1">
            <a:spLocks noChangeArrowheads="1"/>
          </p:cNvSpPr>
          <p:nvPr/>
        </p:nvSpPr>
        <p:spPr bwMode="auto">
          <a:xfrm>
            <a:off x="2481684" y="1503387"/>
            <a:ext cx="6619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3333CC"/>
                </a:solidFill>
              </a:rPr>
              <a:t>解</a:t>
            </a:r>
            <a:r>
              <a:rPr lang="en-US" altLang="zh-CN" b="1" dirty="0">
                <a:solidFill>
                  <a:srgbClr val="3333CC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4620894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87338"/>
            <a:ext cx="2015306" cy="766762"/>
          </a:xfrm>
          <a:noFill/>
          <a:ln w="190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2490788" y="1590676"/>
            <a:ext cx="2819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(1)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逐阶求导法</a:t>
            </a:r>
          </a:p>
        </p:txBody>
      </p:sp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2490788" y="2155826"/>
            <a:ext cx="2971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99">
                    <a:lumMod val="60000"/>
                    <a:lumOff val="40000"/>
                  </a:srgbClr>
                </a:solidFill>
              </a:rPr>
              <a:t>(2) </a:t>
            </a:r>
            <a:r>
              <a:rPr lang="zh-CN" altLang="en-US">
                <a:solidFill>
                  <a:srgbClr val="000099">
                    <a:lumMod val="60000"/>
                    <a:lumOff val="40000"/>
                  </a:srgbClr>
                </a:solidFill>
              </a:rPr>
              <a:t>利用归纳法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2495600" y="2708920"/>
            <a:ext cx="68818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(3)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间接法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——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利用已知的高阶导数公式</a:t>
            </a:r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2490788" y="5881688"/>
            <a:ext cx="39100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(4) 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利用莱布尼茨公式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2063750" y="1066801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高阶导数的求法</a:t>
            </a:r>
          </a:p>
        </p:txBody>
      </p:sp>
      <p:graphicFrame>
        <p:nvGraphicFramePr>
          <p:cNvPr id="60425" name="Object 9"/>
          <p:cNvGraphicFramePr>
            <a:graphicFrameLocks noChangeAspect="1"/>
          </p:cNvGraphicFramePr>
          <p:nvPr>
            <p:extLst/>
          </p:nvPr>
        </p:nvGraphicFramePr>
        <p:xfrm>
          <a:off x="3886201" y="4953000"/>
          <a:ext cx="19034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4" name="Equation" r:id="rId3" imgW="1904760" imgH="850680" progId="Equation.3">
                  <p:embed/>
                </p:oleObj>
              </mc:Choice>
              <mc:Fallback>
                <p:oleObj name="Equation" r:id="rId3" imgW="1904760" imgH="850680" progId="Equation.3">
                  <p:embed/>
                  <p:pic>
                    <p:nvPicPr>
                      <p:cNvPr id="6042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4953000"/>
                        <a:ext cx="19034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6" name="Object 10"/>
          <p:cNvGraphicFramePr>
            <a:graphicFrameLocks noChangeAspect="1"/>
          </p:cNvGraphicFramePr>
          <p:nvPr>
            <p:extLst/>
          </p:nvPr>
        </p:nvGraphicFramePr>
        <p:xfrm>
          <a:off x="5907088" y="4937125"/>
          <a:ext cx="23225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5" name="Equation" r:id="rId5" imgW="2323800" imgH="952200" progId="Equation.3">
                  <p:embed/>
                </p:oleObj>
              </mc:Choice>
              <mc:Fallback>
                <p:oleObj name="Equation" r:id="rId5" imgW="2323800" imgH="952200" progId="Equation.3">
                  <p:embed/>
                  <p:pic>
                    <p:nvPicPr>
                      <p:cNvPr id="6042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7088" y="4937125"/>
                        <a:ext cx="2322512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2971800" y="3208338"/>
            <a:ext cx="1962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如下列公式</a:t>
            </a:r>
          </a:p>
        </p:txBody>
      </p:sp>
      <p:graphicFrame>
        <p:nvGraphicFramePr>
          <p:cNvPr id="60433" name="Object 17"/>
          <p:cNvGraphicFramePr>
            <a:graphicFrameLocks noChangeAspect="1"/>
          </p:cNvGraphicFramePr>
          <p:nvPr>
            <p:extLst/>
          </p:nvPr>
        </p:nvGraphicFramePr>
        <p:xfrm>
          <a:off x="3886201" y="3733800"/>
          <a:ext cx="27289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6" name="Equation" r:id="rId7" imgW="2730240" imgH="507960" progId="Equation.3">
                  <p:embed/>
                </p:oleObj>
              </mc:Choice>
              <mc:Fallback>
                <p:oleObj name="Equation" r:id="rId7" imgW="2730240" imgH="507960" progId="Equation.3">
                  <p:embed/>
                  <p:pic>
                    <p:nvPicPr>
                      <p:cNvPr id="604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3733800"/>
                        <a:ext cx="27289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4" name="Object 18"/>
          <p:cNvGraphicFramePr>
            <a:graphicFrameLocks noChangeAspect="1"/>
          </p:cNvGraphicFramePr>
          <p:nvPr>
            <p:extLst/>
          </p:nvPr>
        </p:nvGraphicFramePr>
        <p:xfrm>
          <a:off x="3886201" y="4287838"/>
          <a:ext cx="2855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7" name="Equation" r:id="rId9" imgW="2857320" imgH="520560" progId="Equation.3">
                  <p:embed/>
                </p:oleObj>
              </mc:Choice>
              <mc:Fallback>
                <p:oleObj name="Equation" r:id="rId9" imgW="2857320" imgH="520560" progId="Equation.3">
                  <p:embed/>
                  <p:pic>
                    <p:nvPicPr>
                      <p:cNvPr id="6043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4287838"/>
                        <a:ext cx="2855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5" name="Object 19"/>
          <p:cNvGraphicFramePr>
            <a:graphicFrameLocks noChangeAspect="1"/>
          </p:cNvGraphicFramePr>
          <p:nvPr>
            <p:extLst/>
          </p:nvPr>
        </p:nvGraphicFramePr>
        <p:xfrm>
          <a:off x="6665913" y="3759200"/>
          <a:ext cx="736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8" name="Equation" r:id="rId11" imgW="736560" imgH="558720" progId="Equation.3">
                  <p:embed/>
                </p:oleObj>
              </mc:Choice>
              <mc:Fallback>
                <p:oleObj name="Equation" r:id="rId11" imgW="736560" imgH="558720" progId="Equation.3">
                  <p:embed/>
                  <p:pic>
                    <p:nvPicPr>
                      <p:cNvPr id="6043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5913" y="3759200"/>
                        <a:ext cx="736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6" name="Object 20"/>
          <p:cNvGraphicFramePr>
            <a:graphicFrameLocks noChangeAspect="1"/>
          </p:cNvGraphicFramePr>
          <p:nvPr>
            <p:extLst/>
          </p:nvPr>
        </p:nvGraphicFramePr>
        <p:xfrm>
          <a:off x="6767513" y="4318000"/>
          <a:ext cx="7366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759" name="Equation" r:id="rId13" imgW="736560" imgH="558720" progId="Equation.3">
                  <p:embed/>
                </p:oleObj>
              </mc:Choice>
              <mc:Fallback>
                <p:oleObj name="Equation" r:id="rId13" imgW="736560" imgH="558720" progId="Equation.3">
                  <p:embed/>
                  <p:pic>
                    <p:nvPicPr>
                      <p:cNvPr id="6043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7513" y="4318000"/>
                        <a:ext cx="7366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6709887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0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0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0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0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0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0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autoUpdateAnimBg="0"/>
      <p:bldP spid="60420" grpId="0" autoUpdateAnimBg="0"/>
      <p:bldP spid="60421" grpId="0" autoUpdateAnimBg="0"/>
      <p:bldP spid="60423" grpId="0" autoUpdateAnimBg="0"/>
      <p:bldP spid="60424" grpId="0" autoUpdateAnimBg="0"/>
      <p:bldP spid="60429" grpId="0" build="p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99258" y="662435"/>
            <a:ext cx="972864" cy="477365"/>
          </a:xfrm>
          <a:noFill/>
          <a:ln w="1905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  <a:endParaRPr lang="zh-CN" altLang="en-US" sz="2800" dirty="0">
              <a:solidFill>
                <a:srgbClr val="C00000"/>
              </a:solidFill>
              <a:ea typeface="楷体_GB2312" pitchFamily="49" charset="-122"/>
            </a:endParaRPr>
          </a:p>
        </p:txBody>
      </p:sp>
      <p:graphicFrame>
        <p:nvGraphicFramePr>
          <p:cNvPr id="6144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585953"/>
              </p:ext>
            </p:extLst>
          </p:nvPr>
        </p:nvGraphicFramePr>
        <p:xfrm>
          <a:off x="6506643" y="1196950"/>
          <a:ext cx="2005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2" name="Equation" r:id="rId3" imgW="2006280" imgH="850680" progId="Equation.3">
                  <p:embed/>
                </p:oleObj>
              </mc:Choice>
              <mc:Fallback>
                <p:oleObj name="Equation" r:id="rId3" imgW="2006280" imgH="850680" progId="Equation.3">
                  <p:embed/>
                  <p:pic>
                    <p:nvPicPr>
                      <p:cNvPr id="614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6643" y="1196950"/>
                        <a:ext cx="20050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6301326"/>
              </p:ext>
            </p:extLst>
          </p:nvPr>
        </p:nvGraphicFramePr>
        <p:xfrm>
          <a:off x="6227243" y="2171675"/>
          <a:ext cx="344011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3" name="Equation" r:id="rId5" imgW="3441600" imgH="952200" progId="Equation.3">
                  <p:embed/>
                </p:oleObj>
              </mc:Choice>
              <mc:Fallback>
                <p:oleObj name="Equation" r:id="rId5" imgW="3441600" imgH="952200" progId="Equation.3">
                  <p:embed/>
                  <p:pic>
                    <p:nvPicPr>
                      <p:cNvPr id="614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243" y="2171675"/>
                        <a:ext cx="3440113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017336"/>
              </p:ext>
            </p:extLst>
          </p:nvPr>
        </p:nvGraphicFramePr>
        <p:xfrm>
          <a:off x="6532043" y="3340075"/>
          <a:ext cx="31988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4" name="Equation" r:id="rId7" imgW="3200400" imgH="850680" progId="Equation.3">
                  <p:embed/>
                </p:oleObj>
              </mc:Choice>
              <mc:Fallback>
                <p:oleObj name="Equation" r:id="rId7" imgW="3200400" imgH="850680" progId="Equation.3">
                  <p:embed/>
                  <p:pic>
                    <p:nvPicPr>
                      <p:cNvPr id="614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043" y="3340075"/>
                        <a:ext cx="31988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6511246"/>
              </p:ext>
            </p:extLst>
          </p:nvPr>
        </p:nvGraphicFramePr>
        <p:xfrm>
          <a:off x="6232005" y="4343375"/>
          <a:ext cx="342741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5" name="Equation" r:id="rId9" imgW="3429000" imgH="952200" progId="Equation.3">
                  <p:embed/>
                </p:oleObj>
              </mc:Choice>
              <mc:Fallback>
                <p:oleObj name="Equation" r:id="rId9" imgW="3429000" imgH="952200" progId="Equation.3">
                  <p:embed/>
                  <p:pic>
                    <p:nvPicPr>
                      <p:cNvPr id="614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2005" y="4343375"/>
                        <a:ext cx="3427412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2423592" y="620688"/>
            <a:ext cx="544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如何求下列函数的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阶导数</a:t>
            </a:r>
            <a:r>
              <a:rPr lang="en-US" altLang="zh-CN" dirty="0">
                <a:solidFill>
                  <a:srgbClr val="000000"/>
                </a:solidFill>
              </a:rPr>
              <a:t>?</a:t>
            </a:r>
          </a:p>
        </p:txBody>
      </p:sp>
      <p:graphicFrame>
        <p:nvGraphicFramePr>
          <p:cNvPr id="614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4492749"/>
              </p:ext>
            </p:extLst>
          </p:nvPr>
        </p:nvGraphicFramePr>
        <p:xfrm>
          <a:off x="2950643" y="1206475"/>
          <a:ext cx="20050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6" name="Equation" r:id="rId11" imgW="2006280" imgH="850680" progId="Equation.3">
                  <p:embed/>
                </p:oleObj>
              </mc:Choice>
              <mc:Fallback>
                <p:oleObj name="Equation" r:id="rId11" imgW="2006280" imgH="850680" progId="Equation.3">
                  <p:embed/>
                  <p:pic>
                    <p:nvPicPr>
                      <p:cNvPr id="614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0643" y="1206475"/>
                        <a:ext cx="20050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5457229"/>
              </p:ext>
            </p:extLst>
          </p:nvPr>
        </p:nvGraphicFramePr>
        <p:xfrm>
          <a:off x="2976042" y="3244825"/>
          <a:ext cx="2070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807" name="Equation" r:id="rId13" imgW="2070000" imgH="939600" progId="Equation.3">
                  <p:embed/>
                </p:oleObj>
              </mc:Choice>
              <mc:Fallback>
                <p:oleObj name="Equation" r:id="rId13" imgW="2070000" imgH="939600" progId="Equation.3">
                  <p:embed/>
                  <p:pic>
                    <p:nvPicPr>
                      <p:cNvPr id="614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6042" y="3244825"/>
                        <a:ext cx="2070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5781156" y="1379513"/>
            <a:ext cx="7508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5781156" y="3505176"/>
            <a:ext cx="7508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solidFill>
                  <a:srgbClr val="000000"/>
                </a:solidFill>
              </a:rPr>
              <a:t>解</a:t>
            </a:r>
            <a:r>
              <a:rPr lang="en-US" altLang="zh-CN" b="1">
                <a:solidFill>
                  <a:srgbClr val="000000"/>
                </a:solidFill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41664349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1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1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0" grpId="0" build="p" autoUpdateAnimBg="0"/>
      <p:bldP spid="61451" grpId="0" build="p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>
            <p:extLst/>
          </p:nvPr>
        </p:nvGraphicFramePr>
        <p:xfrm>
          <a:off x="2717800" y="184150"/>
          <a:ext cx="22352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0" name="Equation" r:id="rId3" imgW="2234880" imgH="876240" progId="Equation.3">
                  <p:embed/>
                </p:oleObj>
              </mc:Choice>
              <mc:Fallback>
                <p:oleObj name="Equation" r:id="rId3" imgW="2234880" imgH="876240" progId="Equation.3">
                  <p:embed/>
                  <p:pic>
                    <p:nvPicPr>
                      <p:cNvPr id="6246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7800" y="184150"/>
                        <a:ext cx="22352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>
            <p:extLst/>
          </p:nvPr>
        </p:nvGraphicFramePr>
        <p:xfrm>
          <a:off x="3124200" y="3975100"/>
          <a:ext cx="2933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1" name="Equation" r:id="rId5" imgW="2933640" imgH="850680" progId="Equation.3">
                  <p:embed/>
                </p:oleObj>
              </mc:Choice>
              <mc:Fallback>
                <p:oleObj name="Equation" r:id="rId5" imgW="2933640" imgH="850680" progId="Equation.3">
                  <p:embed/>
                  <p:pic>
                    <p:nvPicPr>
                      <p:cNvPr id="624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975100"/>
                        <a:ext cx="2933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8" name="Object 4"/>
          <p:cNvGraphicFramePr>
            <a:graphicFrameLocks noChangeAspect="1"/>
          </p:cNvGraphicFramePr>
          <p:nvPr>
            <p:extLst/>
          </p:nvPr>
        </p:nvGraphicFramePr>
        <p:xfrm>
          <a:off x="3187701" y="4984750"/>
          <a:ext cx="5813425" cy="119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2" name="Equation" r:id="rId7" imgW="5816520" imgH="1193760" progId="Equation.3">
                  <p:embed/>
                </p:oleObj>
              </mc:Choice>
              <mc:Fallback>
                <p:oleObj name="Equation" r:id="rId7" imgW="5816520" imgH="1193760" progId="Equation.3">
                  <p:embed/>
                  <p:pic>
                    <p:nvPicPr>
                      <p:cNvPr id="624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7701" y="4984750"/>
                        <a:ext cx="5813425" cy="119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9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287338"/>
            <a:ext cx="914400" cy="576262"/>
          </a:xfrm>
        </p:spPr>
        <p:txBody>
          <a:bodyPr/>
          <a:lstStyle/>
          <a:p>
            <a:pPr algn="l"/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(3)</a:t>
            </a:r>
          </a:p>
        </p:txBody>
      </p:sp>
      <p:graphicFrame>
        <p:nvGraphicFramePr>
          <p:cNvPr id="62470" name="Object 6"/>
          <p:cNvGraphicFramePr>
            <a:graphicFrameLocks noChangeAspect="1"/>
          </p:cNvGraphicFramePr>
          <p:nvPr>
            <p:extLst/>
          </p:nvPr>
        </p:nvGraphicFramePr>
        <p:xfrm>
          <a:off x="3683000" y="1143000"/>
          <a:ext cx="4013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3" name="Equation" r:id="rId9" imgW="4012920" imgH="927000" progId="Equation.3">
                  <p:embed/>
                </p:oleObj>
              </mc:Choice>
              <mc:Fallback>
                <p:oleObj name="Equation" r:id="rId9" imgW="4012920" imgH="927000" progId="Equation.3">
                  <p:embed/>
                  <p:pic>
                    <p:nvPicPr>
                      <p:cNvPr id="624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1143000"/>
                        <a:ext cx="4013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2063750" y="1322388"/>
            <a:ext cx="190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62472" name="Object 8"/>
          <p:cNvGraphicFramePr>
            <a:graphicFrameLocks noChangeAspect="1"/>
          </p:cNvGraphicFramePr>
          <p:nvPr>
            <p:extLst/>
          </p:nvPr>
        </p:nvGraphicFramePr>
        <p:xfrm>
          <a:off x="3659188" y="2374900"/>
          <a:ext cx="1739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4" name="Equation" r:id="rId11" imgW="1739880" imgH="406080" progId="Equation.3">
                  <p:embed/>
                </p:oleObj>
              </mc:Choice>
              <mc:Fallback>
                <p:oleObj name="Equation" r:id="rId11" imgW="1739880" imgH="406080" progId="Equation.3">
                  <p:embed/>
                  <p:pic>
                    <p:nvPicPr>
                      <p:cNvPr id="6247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188" y="2374900"/>
                        <a:ext cx="1739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474" name="Group 10"/>
          <p:cNvGrpSpPr>
            <a:grpSpLocks/>
          </p:cNvGrpSpPr>
          <p:nvPr/>
        </p:nvGrpSpPr>
        <p:grpSpPr bwMode="auto">
          <a:xfrm>
            <a:off x="7391400" y="2298700"/>
            <a:ext cx="850900" cy="698500"/>
            <a:chOff x="2929" y="1488"/>
            <a:chExt cx="536" cy="440"/>
          </a:xfrm>
        </p:grpSpPr>
        <p:sp>
          <p:nvSpPr>
            <p:cNvPr id="62475" name="Line 11"/>
            <p:cNvSpPr>
              <a:spLocks noChangeShapeType="1"/>
            </p:cNvSpPr>
            <p:nvPr/>
          </p:nvSpPr>
          <p:spPr bwMode="auto">
            <a:xfrm>
              <a:off x="2929" y="1488"/>
              <a:ext cx="0" cy="43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2476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2977" y="1728"/>
            <a:ext cx="48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75" name="Equation" r:id="rId13" imgW="774360" imgH="317160" progId="Equation.3">
                    <p:embed/>
                  </p:oleObj>
                </mc:Choice>
                <mc:Fallback>
                  <p:oleObj name="Equation" r:id="rId13" imgW="774360" imgH="317160" progId="Equation.3">
                    <p:embed/>
                    <p:pic>
                      <p:nvPicPr>
                        <p:cNvPr id="6247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7" y="1728"/>
                          <a:ext cx="48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2477" name="Object 13"/>
          <p:cNvGraphicFramePr>
            <a:graphicFrameLocks noChangeAspect="1"/>
          </p:cNvGraphicFramePr>
          <p:nvPr>
            <p:extLst/>
          </p:nvPr>
        </p:nvGraphicFramePr>
        <p:xfrm>
          <a:off x="3657600" y="3365500"/>
          <a:ext cx="1663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6" name="Equation" r:id="rId15" imgW="1663560" imgH="406080" progId="Equation.3">
                  <p:embed/>
                </p:oleObj>
              </mc:Choice>
              <mc:Fallback>
                <p:oleObj name="Equation" r:id="rId15" imgW="1663560" imgH="406080" progId="Equation.3">
                  <p:embed/>
                  <p:pic>
                    <p:nvPicPr>
                      <p:cNvPr id="6247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365500"/>
                        <a:ext cx="1663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2479" name="Group 15"/>
          <p:cNvGrpSpPr>
            <a:grpSpLocks/>
          </p:cNvGrpSpPr>
          <p:nvPr/>
        </p:nvGrpSpPr>
        <p:grpSpPr bwMode="auto">
          <a:xfrm>
            <a:off x="7391400" y="3276600"/>
            <a:ext cx="787400" cy="698500"/>
            <a:chOff x="2929" y="2064"/>
            <a:chExt cx="496" cy="440"/>
          </a:xfrm>
        </p:grpSpPr>
        <p:sp>
          <p:nvSpPr>
            <p:cNvPr id="62480" name="Line 16"/>
            <p:cNvSpPr>
              <a:spLocks noChangeShapeType="1"/>
            </p:cNvSpPr>
            <p:nvPr/>
          </p:nvSpPr>
          <p:spPr bwMode="auto">
            <a:xfrm>
              <a:off x="2929" y="2064"/>
              <a:ext cx="0" cy="432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6248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2977" y="2304"/>
            <a:ext cx="44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977" name="Equation" r:id="rId17" imgW="711000" imgH="317160" progId="Equation.3">
                    <p:embed/>
                  </p:oleObj>
                </mc:Choice>
                <mc:Fallback>
                  <p:oleObj name="Equation" r:id="rId17" imgW="711000" imgH="317160" progId="Equation.3">
                    <p:embed/>
                    <p:pic>
                      <p:nvPicPr>
                        <p:cNvPr id="6248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77" y="2304"/>
                          <a:ext cx="44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2482" name="Object 18"/>
          <p:cNvGraphicFramePr>
            <a:graphicFrameLocks noChangeAspect="1"/>
          </p:cNvGraphicFramePr>
          <p:nvPr>
            <p:extLst/>
          </p:nvPr>
        </p:nvGraphicFramePr>
        <p:xfrm>
          <a:off x="8382000" y="23749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8" name="Equation" r:id="rId19" imgW="431640" imgH="304560" progId="Equation.3">
                  <p:embed/>
                </p:oleObj>
              </mc:Choice>
              <mc:Fallback>
                <p:oleObj name="Equation" r:id="rId19" imgW="431640" imgH="304560" progId="Equation.3">
                  <p:embed/>
                  <p:pic>
                    <p:nvPicPr>
                      <p:cNvPr id="6248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23749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3" name="Object 19"/>
          <p:cNvGraphicFramePr>
            <a:graphicFrameLocks noChangeAspect="1"/>
          </p:cNvGraphicFramePr>
          <p:nvPr>
            <p:extLst/>
          </p:nvPr>
        </p:nvGraphicFramePr>
        <p:xfrm>
          <a:off x="8382000" y="3365500"/>
          <a:ext cx="685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9" name="Equation" r:id="rId21" imgW="685800" imgH="304560" progId="Equation.3">
                  <p:embed/>
                </p:oleObj>
              </mc:Choice>
              <mc:Fallback>
                <p:oleObj name="Equation" r:id="rId21" imgW="685800" imgH="304560" progId="Equation.3">
                  <p:embed/>
                  <p:pic>
                    <p:nvPicPr>
                      <p:cNvPr id="6248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3365500"/>
                        <a:ext cx="685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4" name="Object 20"/>
          <p:cNvGraphicFramePr>
            <a:graphicFrameLocks noChangeAspect="1"/>
          </p:cNvGraphicFramePr>
          <p:nvPr>
            <p:extLst/>
          </p:nvPr>
        </p:nvGraphicFramePr>
        <p:xfrm>
          <a:off x="5410200" y="2133600"/>
          <a:ext cx="1841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0" name="Equation" r:id="rId23" imgW="1841400" imgH="901440" progId="Equation.3">
                  <p:embed/>
                </p:oleObj>
              </mc:Choice>
              <mc:Fallback>
                <p:oleObj name="Equation" r:id="rId23" imgW="1841400" imgH="901440" progId="Equation.3">
                  <p:embed/>
                  <p:pic>
                    <p:nvPicPr>
                      <p:cNvPr id="6248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133600"/>
                        <a:ext cx="1841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85" name="Object 21"/>
          <p:cNvGraphicFramePr>
            <a:graphicFrameLocks noChangeAspect="1"/>
          </p:cNvGraphicFramePr>
          <p:nvPr>
            <p:extLst/>
          </p:nvPr>
        </p:nvGraphicFramePr>
        <p:xfrm>
          <a:off x="5410200" y="3124200"/>
          <a:ext cx="18415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1" name="Equation" r:id="rId25" imgW="1841400" imgH="901440" progId="Equation.3">
                  <p:embed/>
                </p:oleObj>
              </mc:Choice>
              <mc:Fallback>
                <p:oleObj name="Equation" r:id="rId25" imgW="1841400" imgH="901440" progId="Equation.3">
                  <p:embed/>
                  <p:pic>
                    <p:nvPicPr>
                      <p:cNvPr id="6248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124200"/>
                        <a:ext cx="18415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7174101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51" name="Object 39"/>
          <p:cNvGraphicFramePr>
            <a:graphicFrameLocks noChangeAspect="1"/>
          </p:cNvGraphicFramePr>
          <p:nvPr>
            <p:extLst/>
          </p:nvPr>
        </p:nvGraphicFramePr>
        <p:xfrm>
          <a:off x="8382000" y="1001713"/>
          <a:ext cx="188595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58" name="Equation" r:id="rId3" imgW="2095200" imgH="914400" progId="Equation.3">
                  <p:embed/>
                </p:oleObj>
              </mc:Choice>
              <mc:Fallback>
                <p:oleObj name="Equation" r:id="rId3" imgW="2095200" imgH="914400" progId="Equation.3">
                  <p:embed/>
                  <p:pic>
                    <p:nvPicPr>
                      <p:cNvPr id="6455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1001713"/>
                        <a:ext cx="1885950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8305800" y="990601"/>
            <a:ext cx="2057400" cy="95567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各项均含因子 </a:t>
            </a:r>
            <a:r>
              <a:rPr lang="en-US" altLang="zh-CN" dirty="0">
                <a:solidFill>
                  <a:srgbClr val="000000"/>
                </a:solidFill>
              </a:rPr>
              <a:t>(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– 2 )</a:t>
            </a:r>
          </a:p>
        </p:txBody>
      </p:sp>
      <p:graphicFrame>
        <p:nvGraphicFramePr>
          <p:cNvPr id="64514" name="Object 2"/>
          <p:cNvGraphicFramePr>
            <a:graphicFrameLocks noChangeAspect="1"/>
          </p:cNvGraphicFramePr>
          <p:nvPr>
            <p:extLst/>
          </p:nvPr>
        </p:nvGraphicFramePr>
        <p:xfrm>
          <a:off x="4572000" y="4252913"/>
          <a:ext cx="1790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59" name="Equation" r:id="rId5" imgW="1790640" imgH="507960" progId="Equation.3">
                  <p:embed/>
                </p:oleObj>
              </mc:Choice>
              <mc:Fallback>
                <p:oleObj name="Equation" r:id="rId5" imgW="1790640" imgH="507960" progId="Equation.3">
                  <p:embed/>
                  <p:pic>
                    <p:nvPicPr>
                      <p:cNvPr id="6451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252913"/>
                        <a:ext cx="1790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5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287338"/>
            <a:ext cx="3124200" cy="576262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(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填空题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)   (1)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64516" name="Object 4"/>
          <p:cNvGraphicFramePr>
            <a:graphicFrameLocks noChangeAspect="1"/>
          </p:cNvGraphicFramePr>
          <p:nvPr>
            <p:extLst/>
          </p:nvPr>
        </p:nvGraphicFramePr>
        <p:xfrm>
          <a:off x="4984750" y="196850"/>
          <a:ext cx="44323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0" name="Equation" r:id="rId7" imgW="4431960" imgH="672840" progId="Equation.3">
                  <p:embed/>
                </p:oleObj>
              </mc:Choice>
              <mc:Fallback>
                <p:oleObj name="Equation" r:id="rId7" imgW="4431960" imgH="672840" progId="Equation.3">
                  <p:embed/>
                  <p:pic>
                    <p:nvPicPr>
                      <p:cNvPr id="6451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0" y="196850"/>
                        <a:ext cx="44323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7" name="Text Box 5"/>
          <p:cNvSpPr txBox="1">
            <a:spLocks noChangeArrowheads="1"/>
          </p:cNvSpPr>
          <p:nvPr/>
        </p:nvSpPr>
        <p:spPr bwMode="auto">
          <a:xfrm>
            <a:off x="9372600" y="29210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64518" name="Object 6"/>
          <p:cNvGraphicFramePr>
            <a:graphicFrameLocks noChangeAspect="1"/>
          </p:cNvGraphicFramePr>
          <p:nvPr>
            <p:extLst/>
          </p:nvPr>
        </p:nvGraphicFramePr>
        <p:xfrm>
          <a:off x="1839913" y="1049338"/>
          <a:ext cx="1409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1" name="Equation" r:id="rId9" imgW="1409400" imgH="507960" progId="Equation.3">
                  <p:embed/>
                </p:oleObj>
              </mc:Choice>
              <mc:Fallback>
                <p:oleObj name="Equation" r:id="rId9" imgW="1409400" imgH="507960" progId="Equation.3">
                  <p:embed/>
                  <p:pic>
                    <p:nvPicPr>
                      <p:cNvPr id="645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1049338"/>
                        <a:ext cx="1409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3124200" y="1639888"/>
            <a:ext cx="16002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4520" name="Object 8"/>
          <p:cNvGraphicFramePr>
            <a:graphicFrameLocks noChangeAspect="1"/>
          </p:cNvGraphicFramePr>
          <p:nvPr>
            <p:extLst/>
          </p:nvPr>
        </p:nvGraphicFramePr>
        <p:xfrm>
          <a:off x="3330575" y="1927225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2" name="Equation" r:id="rId11" imgW="1028520" imgH="406080" progId="Equation.3">
                  <p:embed/>
                </p:oleObj>
              </mc:Choice>
              <mc:Fallback>
                <p:oleObj name="Equation" r:id="rId11" imgW="1028520" imgH="406080" progId="Equation.3">
                  <p:embed/>
                  <p:pic>
                    <p:nvPicPr>
                      <p:cNvPr id="645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575" y="1927225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1" name="Object 9"/>
          <p:cNvGraphicFramePr>
            <a:graphicFrameLocks noChangeAspect="1"/>
          </p:cNvGraphicFramePr>
          <p:nvPr>
            <p:extLst/>
          </p:nvPr>
        </p:nvGraphicFramePr>
        <p:xfrm>
          <a:off x="5511800" y="1600200"/>
          <a:ext cx="2362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3" name="Equation" r:id="rId13" imgW="2361960" imgH="939600" progId="Equation.3">
                  <p:embed/>
                </p:oleObj>
              </mc:Choice>
              <mc:Fallback>
                <p:oleObj name="Equation" r:id="rId13" imgW="2361960" imgH="939600" progId="Equation.3">
                  <p:embed/>
                  <p:pic>
                    <p:nvPicPr>
                      <p:cNvPr id="6452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11800" y="1600200"/>
                        <a:ext cx="2362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2" name="Object 10"/>
          <p:cNvGraphicFramePr>
            <a:graphicFrameLocks noChangeAspect="1"/>
          </p:cNvGraphicFramePr>
          <p:nvPr>
            <p:extLst/>
          </p:nvPr>
        </p:nvGraphicFramePr>
        <p:xfrm>
          <a:off x="3365500" y="2824163"/>
          <a:ext cx="1130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4" name="Equation" r:id="rId15" imgW="1130040" imgH="507960" progId="Equation.3">
                  <p:embed/>
                </p:oleObj>
              </mc:Choice>
              <mc:Fallback>
                <p:oleObj name="Equation" r:id="rId15" imgW="1130040" imgH="507960" progId="Equation.3">
                  <p:embed/>
                  <p:pic>
                    <p:nvPicPr>
                      <p:cNvPr id="6452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5500" y="2824163"/>
                        <a:ext cx="1130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3" name="Object 11"/>
          <p:cNvGraphicFramePr>
            <a:graphicFrameLocks noChangeAspect="1"/>
          </p:cNvGraphicFramePr>
          <p:nvPr>
            <p:extLst/>
          </p:nvPr>
        </p:nvGraphicFramePr>
        <p:xfrm>
          <a:off x="5283200" y="2590800"/>
          <a:ext cx="23622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5" name="Equation" r:id="rId17" imgW="2361960" imgH="939600" progId="Equation.3">
                  <p:embed/>
                </p:oleObj>
              </mc:Choice>
              <mc:Fallback>
                <p:oleObj name="Equation" r:id="rId17" imgW="2361960" imgH="939600" progId="Equation.3">
                  <p:embed/>
                  <p:pic>
                    <p:nvPicPr>
                      <p:cNvPr id="6452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3200" y="2590800"/>
                        <a:ext cx="23622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4" name="Text Box 12"/>
          <p:cNvSpPr txBox="1">
            <a:spLocks noChangeArrowheads="1"/>
          </p:cNvSpPr>
          <p:nvPr/>
        </p:nvSpPr>
        <p:spPr bwMode="auto">
          <a:xfrm>
            <a:off x="2063750" y="1814513"/>
            <a:ext cx="1289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64525" name="Object 13"/>
          <p:cNvGraphicFramePr>
            <a:graphicFrameLocks noChangeAspect="1"/>
          </p:cNvGraphicFramePr>
          <p:nvPr>
            <p:extLst/>
          </p:nvPr>
        </p:nvGraphicFramePr>
        <p:xfrm>
          <a:off x="7824789" y="2924176"/>
          <a:ext cx="719137" cy="36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6" name="Equation" r:id="rId19" imgW="279360" imgH="139680" progId="Equation.DSMT4">
                  <p:embed/>
                </p:oleObj>
              </mc:Choice>
              <mc:Fallback>
                <p:oleObj name="Equation" r:id="rId19" imgW="279360" imgH="139680" progId="Equation.DSMT4">
                  <p:embed/>
                  <p:pic>
                    <p:nvPicPr>
                      <p:cNvPr id="6452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4789" y="2924176"/>
                        <a:ext cx="719137" cy="36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7" name="Object 15"/>
          <p:cNvGraphicFramePr>
            <a:graphicFrameLocks noChangeAspect="1"/>
          </p:cNvGraphicFramePr>
          <p:nvPr>
            <p:extLst/>
          </p:nvPr>
        </p:nvGraphicFramePr>
        <p:xfrm>
          <a:off x="4375150" y="1792288"/>
          <a:ext cx="1143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7" name="Equation" r:id="rId21" imgW="1143000" imgH="507960" progId="Equation.3">
                  <p:embed/>
                </p:oleObj>
              </mc:Choice>
              <mc:Fallback>
                <p:oleObj name="Equation" r:id="rId21" imgW="1143000" imgH="507960" progId="Equation.3">
                  <p:embed/>
                  <p:pic>
                    <p:nvPicPr>
                      <p:cNvPr id="6452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5150" y="1792288"/>
                        <a:ext cx="1143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8" name="Object 16"/>
          <p:cNvGraphicFramePr>
            <a:graphicFrameLocks noChangeAspect="1"/>
          </p:cNvGraphicFramePr>
          <p:nvPr>
            <p:extLst/>
          </p:nvPr>
        </p:nvGraphicFramePr>
        <p:xfrm>
          <a:off x="4597400" y="2959100"/>
          <a:ext cx="58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8" name="Equation" r:id="rId23" imgW="583920" imgH="393480" progId="Equation.3">
                  <p:embed/>
                </p:oleObj>
              </mc:Choice>
              <mc:Fallback>
                <p:oleObj name="Equation" r:id="rId23" imgW="583920" imgH="393480" progId="Equation.3">
                  <p:embed/>
                  <p:pic>
                    <p:nvPicPr>
                      <p:cNvPr id="6452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7400" y="2959100"/>
                        <a:ext cx="58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9" name="Object 17"/>
          <p:cNvGraphicFramePr>
            <a:graphicFrameLocks noChangeAspect="1"/>
          </p:cNvGraphicFramePr>
          <p:nvPr>
            <p:extLst/>
          </p:nvPr>
        </p:nvGraphicFramePr>
        <p:xfrm>
          <a:off x="3429000" y="1035050"/>
          <a:ext cx="711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69" name="Equation" r:id="rId25" imgW="711000" imgH="583920" progId="Equation.3">
                  <p:embed/>
                </p:oleObj>
              </mc:Choice>
              <mc:Fallback>
                <p:oleObj name="Equation" r:id="rId25" imgW="711000" imgH="583920" progId="Equation.3">
                  <p:embed/>
                  <p:pic>
                    <p:nvPicPr>
                      <p:cNvPr id="6452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035050"/>
                        <a:ext cx="711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0" name="Text Box 18"/>
          <p:cNvSpPr txBox="1">
            <a:spLocks noChangeArrowheads="1"/>
          </p:cNvSpPr>
          <p:nvPr/>
        </p:nvSpPr>
        <p:spPr bwMode="auto">
          <a:xfrm>
            <a:off x="1735138" y="3590926"/>
            <a:ext cx="160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64531" name="Object 19"/>
          <p:cNvGraphicFramePr>
            <a:graphicFrameLocks noChangeAspect="1"/>
          </p:cNvGraphicFramePr>
          <p:nvPr>
            <p:extLst/>
          </p:nvPr>
        </p:nvGraphicFramePr>
        <p:xfrm>
          <a:off x="3100388" y="3643313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0" name="Equation" r:id="rId27" imgW="736560" imgH="406080" progId="Equation.3">
                  <p:embed/>
                </p:oleObj>
              </mc:Choice>
              <mc:Fallback>
                <p:oleObj name="Equation" r:id="rId27" imgW="736560" imgH="406080" progId="Equation.3">
                  <p:embed/>
                  <p:pic>
                    <p:nvPicPr>
                      <p:cNvPr id="6453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0388" y="3643313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2" name="Text Box 20"/>
          <p:cNvSpPr txBox="1">
            <a:spLocks noChangeArrowheads="1"/>
          </p:cNvSpPr>
          <p:nvPr/>
        </p:nvSpPr>
        <p:spPr bwMode="auto">
          <a:xfrm>
            <a:off x="3786188" y="3608388"/>
            <a:ext cx="2743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任意阶可导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64533" name="Object 21"/>
          <p:cNvGraphicFramePr>
            <a:graphicFrameLocks noChangeAspect="1"/>
          </p:cNvGraphicFramePr>
          <p:nvPr>
            <p:extLst/>
          </p:nvPr>
        </p:nvGraphicFramePr>
        <p:xfrm>
          <a:off x="1916113" y="4405313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1" name="Equation" r:id="rId29" imgW="774360" imgH="317160" progId="Equation.3">
                  <p:embed/>
                </p:oleObj>
              </mc:Choice>
              <mc:Fallback>
                <p:oleObj name="Equation" r:id="rId29" imgW="774360" imgH="317160" progId="Equation.3">
                  <p:embed/>
                  <p:pic>
                    <p:nvPicPr>
                      <p:cNvPr id="645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3" y="4405313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4" name="Text Box 22"/>
          <p:cNvSpPr txBox="1">
            <a:spLocks noChangeArrowheads="1"/>
          </p:cNvSpPr>
          <p:nvPr/>
        </p:nvSpPr>
        <p:spPr bwMode="auto">
          <a:xfrm>
            <a:off x="2667000" y="4294188"/>
            <a:ext cx="76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</a:p>
        </p:txBody>
      </p:sp>
      <p:graphicFrame>
        <p:nvGraphicFramePr>
          <p:cNvPr id="64535" name="Object 23"/>
          <p:cNvGraphicFramePr>
            <a:graphicFrameLocks noChangeAspect="1"/>
          </p:cNvGraphicFramePr>
          <p:nvPr>
            <p:extLst/>
          </p:nvPr>
        </p:nvGraphicFramePr>
        <p:xfrm>
          <a:off x="3124200" y="4278313"/>
          <a:ext cx="1422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2" name="Equation" r:id="rId31" imgW="1422360" imgH="507960" progId="Equation.3">
                  <p:embed/>
                </p:oleObj>
              </mc:Choice>
              <mc:Fallback>
                <p:oleObj name="Equation" r:id="rId31" imgW="1422360" imgH="507960" progId="Equation.3">
                  <p:embed/>
                  <p:pic>
                    <p:nvPicPr>
                      <p:cNvPr id="6453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278313"/>
                        <a:ext cx="1422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6" name="Line 24"/>
          <p:cNvSpPr>
            <a:spLocks noChangeShapeType="1"/>
          </p:cNvSpPr>
          <p:nvPr/>
        </p:nvSpPr>
        <p:spPr bwMode="auto">
          <a:xfrm>
            <a:off x="4572000" y="4786313"/>
            <a:ext cx="21336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37" name="Text Box 25"/>
          <p:cNvSpPr txBox="1">
            <a:spLocks noChangeArrowheads="1"/>
          </p:cNvSpPr>
          <p:nvPr/>
        </p:nvSpPr>
        <p:spPr bwMode="auto">
          <a:xfrm>
            <a:off x="1735138" y="4967288"/>
            <a:ext cx="1136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64538" name="Object 26"/>
          <p:cNvGraphicFramePr>
            <a:graphicFrameLocks noChangeAspect="1"/>
          </p:cNvGraphicFramePr>
          <p:nvPr>
            <p:extLst/>
          </p:nvPr>
        </p:nvGraphicFramePr>
        <p:xfrm>
          <a:off x="6275388" y="3598863"/>
          <a:ext cx="2387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3" name="Equation" r:id="rId33" imgW="2387520" imgH="507960" progId="Equation.3">
                  <p:embed/>
                </p:oleObj>
              </mc:Choice>
              <mc:Fallback>
                <p:oleObj name="Equation" r:id="rId33" imgW="2387520" imgH="507960" progId="Equation.3">
                  <p:embed/>
                  <p:pic>
                    <p:nvPicPr>
                      <p:cNvPr id="6453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5388" y="3598863"/>
                        <a:ext cx="2387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39" name="Text Box 27"/>
          <p:cNvSpPr txBox="1">
            <a:spLocks noChangeArrowheads="1"/>
          </p:cNvSpPr>
          <p:nvPr/>
        </p:nvSpPr>
        <p:spPr bwMode="auto">
          <a:xfrm>
            <a:off x="8662988" y="3581401"/>
            <a:ext cx="1090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则当</a:t>
            </a:r>
          </a:p>
        </p:txBody>
      </p:sp>
      <p:sp>
        <p:nvSpPr>
          <p:cNvPr id="64540" name="Rectangle 28"/>
          <p:cNvSpPr>
            <a:spLocks noChangeArrowheads="1"/>
          </p:cNvSpPr>
          <p:nvPr/>
        </p:nvSpPr>
        <p:spPr bwMode="auto">
          <a:xfrm>
            <a:off x="7696200" y="2819400"/>
            <a:ext cx="1208088" cy="533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4541" name="Line 29"/>
          <p:cNvSpPr>
            <a:spLocks noChangeShapeType="1"/>
          </p:cNvSpPr>
          <p:nvPr/>
        </p:nvSpPr>
        <p:spPr bwMode="auto">
          <a:xfrm flipH="1">
            <a:off x="8472488" y="1981200"/>
            <a:ext cx="228600" cy="820738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64542" name="Object 30"/>
          <p:cNvGraphicFramePr>
            <a:graphicFrameLocks noChangeAspect="1"/>
          </p:cNvGraphicFramePr>
          <p:nvPr>
            <p:extLst/>
          </p:nvPr>
        </p:nvGraphicFramePr>
        <p:xfrm>
          <a:off x="2986088" y="5043488"/>
          <a:ext cx="1155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4" name="Equation" r:id="rId35" imgW="1155600" imgH="419040" progId="Equation.3">
                  <p:embed/>
                </p:oleObj>
              </mc:Choice>
              <mc:Fallback>
                <p:oleObj name="Equation" r:id="rId35" imgW="1155600" imgH="419040" progId="Equation.3">
                  <p:embed/>
                  <p:pic>
                    <p:nvPicPr>
                      <p:cNvPr id="6454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88" y="5043488"/>
                        <a:ext cx="1155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3" name="Object 31"/>
          <p:cNvGraphicFramePr>
            <a:graphicFrameLocks noChangeAspect="1"/>
          </p:cNvGraphicFramePr>
          <p:nvPr>
            <p:extLst/>
          </p:nvPr>
        </p:nvGraphicFramePr>
        <p:xfrm>
          <a:off x="4192588" y="5043488"/>
          <a:ext cx="1727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5" name="Equation" r:id="rId37" imgW="1726920" imgH="419040" progId="Equation.3">
                  <p:embed/>
                </p:oleObj>
              </mc:Choice>
              <mc:Fallback>
                <p:oleObj name="Equation" r:id="rId37" imgW="1726920" imgH="419040" progId="Equation.3">
                  <p:embed/>
                  <p:pic>
                    <p:nvPicPr>
                      <p:cNvPr id="6454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2588" y="5043488"/>
                        <a:ext cx="1727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4" name="Object 32"/>
          <p:cNvGraphicFramePr>
            <a:graphicFrameLocks noChangeAspect="1"/>
          </p:cNvGraphicFramePr>
          <p:nvPr>
            <p:extLst/>
          </p:nvPr>
        </p:nvGraphicFramePr>
        <p:xfrm>
          <a:off x="5976938" y="4960938"/>
          <a:ext cx="1752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6" name="Equation" r:id="rId39" imgW="1752480" imgH="507960" progId="Equation.3">
                  <p:embed/>
                </p:oleObj>
              </mc:Choice>
              <mc:Fallback>
                <p:oleObj name="Equation" r:id="rId39" imgW="1752480" imgH="507960" progId="Equation.3">
                  <p:embed/>
                  <p:pic>
                    <p:nvPicPr>
                      <p:cNvPr id="6454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6938" y="4960938"/>
                        <a:ext cx="1752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5" name="Object 33"/>
          <p:cNvGraphicFramePr>
            <a:graphicFrameLocks noChangeAspect="1"/>
          </p:cNvGraphicFramePr>
          <p:nvPr>
            <p:extLst/>
          </p:nvPr>
        </p:nvGraphicFramePr>
        <p:xfrm>
          <a:off x="2971800" y="5638800"/>
          <a:ext cx="1206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7" name="Equation" r:id="rId41" imgW="1206360" imgH="419040" progId="Equation.3">
                  <p:embed/>
                </p:oleObj>
              </mc:Choice>
              <mc:Fallback>
                <p:oleObj name="Equation" r:id="rId41" imgW="1206360" imgH="419040" progId="Equation.3">
                  <p:embed/>
                  <p:pic>
                    <p:nvPicPr>
                      <p:cNvPr id="6454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5638800"/>
                        <a:ext cx="1206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6" name="Object 34"/>
          <p:cNvGraphicFramePr>
            <a:graphicFrameLocks noChangeAspect="1"/>
          </p:cNvGraphicFramePr>
          <p:nvPr>
            <p:extLst/>
          </p:nvPr>
        </p:nvGraphicFramePr>
        <p:xfrm>
          <a:off x="4151784" y="5589240"/>
          <a:ext cx="2603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8" name="Equation" r:id="rId43" imgW="2603160" imgH="507960" progId="Equation.3">
                  <p:embed/>
                </p:oleObj>
              </mc:Choice>
              <mc:Fallback>
                <p:oleObj name="Equation" r:id="rId43" imgW="2603160" imgH="507960" progId="Equation.3">
                  <p:embed/>
                  <p:pic>
                    <p:nvPicPr>
                      <p:cNvPr id="6454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1784" y="5589240"/>
                        <a:ext cx="2603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7" name="Object 35"/>
          <p:cNvGraphicFramePr>
            <a:graphicFrameLocks noChangeAspect="1"/>
          </p:cNvGraphicFramePr>
          <p:nvPr>
            <p:extLst/>
          </p:nvPr>
        </p:nvGraphicFramePr>
        <p:xfrm>
          <a:off x="6858000" y="5562600"/>
          <a:ext cx="1790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79" name="Equation" r:id="rId45" imgW="1790640" imgH="507960" progId="Equation.3">
                  <p:embed/>
                </p:oleObj>
              </mc:Choice>
              <mc:Fallback>
                <p:oleObj name="Equation" r:id="rId45" imgW="1790640" imgH="507960" progId="Equation.3">
                  <p:embed/>
                  <p:pic>
                    <p:nvPicPr>
                      <p:cNvPr id="6454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5562600"/>
                        <a:ext cx="1790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48" name="Object 36"/>
          <p:cNvGraphicFramePr>
            <a:graphicFrameLocks noChangeAspect="1"/>
          </p:cNvGraphicFramePr>
          <p:nvPr>
            <p:extLst/>
          </p:nvPr>
        </p:nvGraphicFramePr>
        <p:xfrm>
          <a:off x="3473450" y="6248400"/>
          <a:ext cx="79375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280" name="Equation" r:id="rId47" imgW="317160" imgH="75960" progId="Equation.3">
                  <p:embed/>
                </p:oleObj>
              </mc:Choice>
              <mc:Fallback>
                <p:oleObj name="Equation" r:id="rId47" imgW="317160" imgH="75960" progId="Equation.3">
                  <p:embed/>
                  <p:pic>
                    <p:nvPicPr>
                      <p:cNvPr id="6454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450" y="6248400"/>
                        <a:ext cx="793750" cy="190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49" name="Line 37"/>
          <p:cNvSpPr>
            <a:spLocks noChangeShapeType="1"/>
          </p:cNvSpPr>
          <p:nvPr/>
        </p:nvSpPr>
        <p:spPr bwMode="auto">
          <a:xfrm>
            <a:off x="6248400" y="762000"/>
            <a:ext cx="1524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075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4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4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4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4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4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4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64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4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4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64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64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4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4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4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4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64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4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6" grpId="0" animBg="1" autoUpdateAnimBg="0"/>
      <p:bldP spid="64524" grpId="0" autoUpdateAnimBg="0"/>
      <p:bldP spid="64530" grpId="0" autoUpdateAnimBg="0"/>
      <p:bldP spid="64532" grpId="0" autoUpdateAnimBg="0"/>
      <p:bldP spid="64534" grpId="0" autoUpdateAnimBg="0"/>
      <p:bldP spid="64537" grpId="0" autoUpdateAnimBg="0"/>
      <p:bldP spid="6453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1" y="220663"/>
            <a:ext cx="3298825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二、导数的定义</a:t>
            </a:r>
          </a:p>
        </p:txBody>
      </p:sp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2133600" y="862013"/>
            <a:ext cx="2895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定义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1 .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设函数</a:t>
            </a:r>
          </a:p>
        </p:txBody>
      </p:sp>
      <p:graphicFrame>
        <p:nvGraphicFramePr>
          <p:cNvPr id="40964" name="Object 4"/>
          <p:cNvGraphicFramePr>
            <a:graphicFrameLocks noChangeAspect="1"/>
          </p:cNvGraphicFramePr>
          <p:nvPr>
            <p:extLst/>
          </p:nvPr>
        </p:nvGraphicFramePr>
        <p:xfrm>
          <a:off x="4508500" y="903289"/>
          <a:ext cx="15113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14" name="公式" r:id="rId3" imgW="596880" imgH="203040" progId="Equation.3">
                  <p:embed/>
                </p:oleObj>
              </mc:Choice>
              <mc:Fallback>
                <p:oleObj name="公式" r:id="rId3" imgW="596880" imgH="203040" progId="Equation.3">
                  <p:embed/>
                  <p:pic>
                    <p:nvPicPr>
                      <p:cNvPr id="409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8500" y="903289"/>
                        <a:ext cx="151130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5943600" y="842963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在点</a:t>
            </a:r>
          </a:p>
        </p:txBody>
      </p:sp>
      <p:graphicFrame>
        <p:nvGraphicFramePr>
          <p:cNvPr id="40966" name="Object 6"/>
          <p:cNvGraphicFramePr>
            <a:graphicFrameLocks noChangeAspect="1"/>
          </p:cNvGraphicFramePr>
          <p:nvPr>
            <p:extLst/>
          </p:nvPr>
        </p:nvGraphicFramePr>
        <p:xfrm>
          <a:off x="6810376" y="842963"/>
          <a:ext cx="428625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15" name="Equation" r:id="rId5" imgW="164880" imgH="228600" progId="Equation.3">
                  <p:embed/>
                </p:oleObj>
              </mc:Choice>
              <mc:Fallback>
                <p:oleObj name="Equation" r:id="rId5" imgW="164880" imgH="228600" progId="Equation.3">
                  <p:embed/>
                  <p:pic>
                    <p:nvPicPr>
                      <p:cNvPr id="409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0376" y="842963"/>
                        <a:ext cx="428625" cy="596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7" name="Object 7"/>
          <p:cNvGraphicFramePr>
            <a:graphicFrameLocks noChangeAspect="1"/>
          </p:cNvGraphicFramePr>
          <p:nvPr>
            <p:extLst/>
          </p:nvPr>
        </p:nvGraphicFramePr>
        <p:xfrm>
          <a:off x="3136900" y="1668463"/>
          <a:ext cx="7112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16" name="Equation" r:id="rId7" imgW="711000" imgH="672840" progId="Equation.3">
                  <p:embed/>
                </p:oleObj>
              </mc:Choice>
              <mc:Fallback>
                <p:oleObj name="Equation" r:id="rId7" imgW="711000" imgH="672840" progId="Equation.3">
                  <p:embed/>
                  <p:pic>
                    <p:nvPicPr>
                      <p:cNvPr id="409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1668463"/>
                        <a:ext cx="7112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8"/>
          <p:cNvGraphicFramePr>
            <a:graphicFrameLocks noChangeAspect="1"/>
          </p:cNvGraphicFramePr>
          <p:nvPr>
            <p:extLst/>
          </p:nvPr>
        </p:nvGraphicFramePr>
        <p:xfrm>
          <a:off x="3822701" y="1516064"/>
          <a:ext cx="1774825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17" name="Equation" r:id="rId9" imgW="1968480" imgH="952200" progId="Equation.3">
                  <p:embed/>
                </p:oleObj>
              </mc:Choice>
              <mc:Fallback>
                <p:oleObj name="Equation" r:id="rId9" imgW="1968480" imgH="952200" progId="Equation.3">
                  <p:embed/>
                  <p:pic>
                    <p:nvPicPr>
                      <p:cNvPr id="409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1" y="1516064"/>
                        <a:ext cx="1774825" cy="858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9" name="Object 9"/>
          <p:cNvGraphicFramePr>
            <a:graphicFrameLocks noChangeAspect="1"/>
          </p:cNvGraphicFramePr>
          <p:nvPr>
            <p:extLst/>
          </p:nvPr>
        </p:nvGraphicFramePr>
        <p:xfrm>
          <a:off x="5715001" y="1503363"/>
          <a:ext cx="1508125" cy="881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18" name="Equation" r:id="rId11" imgW="1587240" imgH="927000" progId="Equation.3">
                  <p:embed/>
                </p:oleObj>
              </mc:Choice>
              <mc:Fallback>
                <p:oleObj name="Equation" r:id="rId11" imgW="1587240" imgH="927000" progId="Equation.3">
                  <p:embed/>
                  <p:pic>
                    <p:nvPicPr>
                      <p:cNvPr id="409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1" y="1503363"/>
                        <a:ext cx="1508125" cy="881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970" name="Group 10"/>
          <p:cNvGrpSpPr>
            <a:grpSpLocks/>
          </p:cNvGrpSpPr>
          <p:nvPr/>
        </p:nvGrpSpPr>
        <p:grpSpPr bwMode="auto">
          <a:xfrm>
            <a:off x="7696200" y="1528763"/>
            <a:ext cx="2743200" cy="825500"/>
            <a:chOff x="3888" y="872"/>
            <a:chExt cx="1728" cy="520"/>
          </a:xfrm>
        </p:grpSpPr>
        <p:sp>
          <p:nvSpPr>
            <p:cNvPr id="40971" name="Rectangle 11"/>
            <p:cNvSpPr>
              <a:spLocks noChangeArrowheads="1"/>
            </p:cNvSpPr>
            <p:nvPr/>
          </p:nvSpPr>
          <p:spPr bwMode="auto">
            <a:xfrm>
              <a:off x="3888" y="872"/>
              <a:ext cx="1728" cy="483"/>
            </a:xfrm>
            <a:prstGeom prst="rect">
              <a:avLst/>
            </a:prstGeom>
            <a:noFill/>
            <a:ln w="12700">
              <a:solidFill>
                <a:srgbClr val="C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0972" name="Object 12"/>
            <p:cNvGraphicFramePr>
              <a:graphicFrameLocks noChangeAspect="1"/>
            </p:cNvGraphicFramePr>
            <p:nvPr>
              <p:extLst/>
            </p:nvPr>
          </p:nvGraphicFramePr>
          <p:xfrm>
            <a:off x="3935" y="872"/>
            <a:ext cx="1638" cy="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319" name="公式" r:id="rId13" imgW="1168200" imgH="228600" progId="Equation.3">
                    <p:embed/>
                  </p:oleObj>
                </mc:Choice>
                <mc:Fallback>
                  <p:oleObj name="公式" r:id="rId13" imgW="1168200" imgH="228600" progId="Equation.3">
                    <p:embed/>
                    <p:pic>
                      <p:nvPicPr>
                        <p:cNvPr id="4097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35" y="872"/>
                          <a:ext cx="1638" cy="3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73" name="Object 13"/>
            <p:cNvGraphicFramePr>
              <a:graphicFrameLocks noChangeAspect="1"/>
            </p:cNvGraphicFramePr>
            <p:nvPr>
              <p:extLst/>
            </p:nvPr>
          </p:nvGraphicFramePr>
          <p:xfrm>
            <a:off x="4168" y="1092"/>
            <a:ext cx="1053" cy="3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320" name="公式" r:id="rId15" imgW="749160" imgH="228600" progId="Equation.3">
                    <p:embed/>
                  </p:oleObj>
                </mc:Choice>
                <mc:Fallback>
                  <p:oleObj name="公式" r:id="rId15" imgW="749160" imgH="228600" progId="Equation.3">
                    <p:embed/>
                    <p:pic>
                      <p:nvPicPr>
                        <p:cNvPr id="40973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68" y="1092"/>
                          <a:ext cx="1053" cy="3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1676400" y="2460626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存在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</a:t>
            </a:r>
          </a:p>
        </p:txBody>
      </p:sp>
      <p:graphicFrame>
        <p:nvGraphicFramePr>
          <p:cNvPr id="40975" name="Object 15"/>
          <p:cNvGraphicFramePr>
            <a:graphicFrameLocks noChangeAspect="1"/>
          </p:cNvGraphicFramePr>
          <p:nvPr>
            <p:extLst/>
          </p:nvPr>
        </p:nvGraphicFramePr>
        <p:xfrm>
          <a:off x="4114800" y="2506664"/>
          <a:ext cx="863600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1" name="公式" r:id="rId17" imgW="342720" imgH="203040" progId="Equation.3">
                  <p:embed/>
                </p:oleObj>
              </mc:Choice>
              <mc:Fallback>
                <p:oleObj name="公式" r:id="rId17" imgW="342720" imgH="203040" progId="Equation.3">
                  <p:embed/>
                  <p:pic>
                    <p:nvPicPr>
                      <p:cNvPr id="409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2506664"/>
                        <a:ext cx="863600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6" name="Text Box 16"/>
          <p:cNvSpPr txBox="1">
            <a:spLocks noChangeArrowheads="1"/>
          </p:cNvSpPr>
          <p:nvPr/>
        </p:nvSpPr>
        <p:spPr bwMode="auto">
          <a:xfrm>
            <a:off x="7391400" y="2460626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并称此极限为</a:t>
            </a:r>
          </a:p>
        </p:txBody>
      </p:sp>
      <p:graphicFrame>
        <p:nvGraphicFramePr>
          <p:cNvPr id="40977" name="Object 17"/>
          <p:cNvGraphicFramePr>
            <a:graphicFrameLocks noChangeAspect="1"/>
          </p:cNvGraphicFramePr>
          <p:nvPr>
            <p:extLst/>
          </p:nvPr>
        </p:nvGraphicFramePr>
        <p:xfrm>
          <a:off x="1758950" y="3163888"/>
          <a:ext cx="1500188" cy="506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2" name="公式" r:id="rId19" imgW="596880" imgH="203040" progId="Equation.3">
                  <p:embed/>
                </p:oleObj>
              </mc:Choice>
              <mc:Fallback>
                <p:oleObj name="公式" r:id="rId19" imgW="596880" imgH="203040" progId="Equation.3">
                  <p:embed/>
                  <p:pic>
                    <p:nvPicPr>
                      <p:cNvPr id="409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8950" y="3163888"/>
                        <a:ext cx="1500188" cy="506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8" name="Text Box 18"/>
          <p:cNvSpPr txBox="1">
            <a:spLocks noChangeArrowheads="1"/>
          </p:cNvSpPr>
          <p:nvPr/>
        </p:nvSpPr>
        <p:spPr bwMode="auto">
          <a:xfrm>
            <a:off x="5638800" y="3116263"/>
            <a:ext cx="1371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记作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:</a:t>
            </a:r>
          </a:p>
        </p:txBody>
      </p:sp>
      <p:graphicFrame>
        <p:nvGraphicFramePr>
          <p:cNvPr id="40979" name="Object 19"/>
          <p:cNvGraphicFramePr>
            <a:graphicFrameLocks noChangeAspect="1"/>
          </p:cNvGraphicFramePr>
          <p:nvPr>
            <p:extLst/>
          </p:nvPr>
        </p:nvGraphicFramePr>
        <p:xfrm>
          <a:off x="2689225" y="3821113"/>
          <a:ext cx="11811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3" name="Equation" r:id="rId21" imgW="1180800" imgH="583920" progId="Equation.3">
                  <p:embed/>
                </p:oleObj>
              </mc:Choice>
              <mc:Fallback>
                <p:oleObj name="Equation" r:id="rId21" imgW="1180800" imgH="583920" progId="Equation.3">
                  <p:embed/>
                  <p:pic>
                    <p:nvPicPr>
                      <p:cNvPr id="409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9225" y="3821113"/>
                        <a:ext cx="11811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0" name="Object 20"/>
          <p:cNvGraphicFramePr>
            <a:graphicFrameLocks noChangeAspect="1"/>
          </p:cNvGraphicFramePr>
          <p:nvPr>
            <p:extLst/>
          </p:nvPr>
        </p:nvGraphicFramePr>
        <p:xfrm>
          <a:off x="4254500" y="3949700"/>
          <a:ext cx="1079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4" name="Equation" r:id="rId23" imgW="1079280" imgH="431640" progId="Equation.3">
                  <p:embed/>
                </p:oleObj>
              </mc:Choice>
              <mc:Fallback>
                <p:oleObj name="Equation" r:id="rId23" imgW="1079280" imgH="431640" progId="Equation.3">
                  <p:embed/>
                  <p:pic>
                    <p:nvPicPr>
                      <p:cNvPr id="409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3949700"/>
                        <a:ext cx="1079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1" name="Object 21"/>
          <p:cNvGraphicFramePr>
            <a:graphicFrameLocks noChangeAspect="1"/>
          </p:cNvGraphicFramePr>
          <p:nvPr>
            <p:extLst/>
          </p:nvPr>
        </p:nvGraphicFramePr>
        <p:xfrm>
          <a:off x="5803900" y="3705225"/>
          <a:ext cx="15113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5" name="Equation" r:id="rId25" imgW="1511280" imgH="939600" progId="Equation.3">
                  <p:embed/>
                </p:oleObj>
              </mc:Choice>
              <mc:Fallback>
                <p:oleObj name="Equation" r:id="rId25" imgW="1511280" imgH="939600" progId="Equation.3">
                  <p:embed/>
                  <p:pic>
                    <p:nvPicPr>
                      <p:cNvPr id="409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00" y="3705225"/>
                        <a:ext cx="15113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2" name="Object 22"/>
          <p:cNvGraphicFramePr>
            <a:graphicFrameLocks noChangeAspect="1"/>
          </p:cNvGraphicFramePr>
          <p:nvPr>
            <p:extLst/>
          </p:nvPr>
        </p:nvGraphicFramePr>
        <p:xfrm>
          <a:off x="7797800" y="3708400"/>
          <a:ext cx="1828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6" name="Equation" r:id="rId27" imgW="1828800" imgH="939600" progId="Equation.3">
                  <p:embed/>
                </p:oleObj>
              </mc:Choice>
              <mc:Fallback>
                <p:oleObj name="Equation" r:id="rId27" imgW="1828800" imgH="939600" progId="Equation.3">
                  <p:embed/>
                  <p:pic>
                    <p:nvPicPr>
                      <p:cNvPr id="40982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97800" y="3708400"/>
                        <a:ext cx="1828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3" name="Text Box 23"/>
          <p:cNvSpPr txBox="1">
            <a:spLocks noChangeArrowheads="1"/>
          </p:cNvSpPr>
          <p:nvPr/>
        </p:nvSpPr>
        <p:spPr bwMode="auto">
          <a:xfrm>
            <a:off x="1752600" y="4800601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即</a:t>
            </a:r>
          </a:p>
        </p:txBody>
      </p:sp>
      <p:graphicFrame>
        <p:nvGraphicFramePr>
          <p:cNvPr id="40984" name="Object 24"/>
          <p:cNvGraphicFramePr>
            <a:graphicFrameLocks noChangeAspect="1"/>
          </p:cNvGraphicFramePr>
          <p:nvPr>
            <p:extLst/>
          </p:nvPr>
        </p:nvGraphicFramePr>
        <p:xfrm>
          <a:off x="2743200" y="4749800"/>
          <a:ext cx="10287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7" name="Equation" r:id="rId29" imgW="1028520" imgH="583920" progId="Equation.3">
                  <p:embed/>
                </p:oleObj>
              </mc:Choice>
              <mc:Fallback>
                <p:oleObj name="Equation" r:id="rId29" imgW="1028520" imgH="583920" progId="Equation.3">
                  <p:embed/>
                  <p:pic>
                    <p:nvPicPr>
                      <p:cNvPr id="40984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4749800"/>
                        <a:ext cx="10287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5" name="Object 25"/>
          <p:cNvGraphicFramePr>
            <a:graphicFrameLocks noChangeAspect="1"/>
          </p:cNvGraphicFramePr>
          <p:nvPr>
            <p:extLst/>
          </p:nvPr>
        </p:nvGraphicFramePr>
        <p:xfrm>
          <a:off x="3810000" y="4862513"/>
          <a:ext cx="1282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8" name="Equation" r:id="rId31" imgW="1282680" imgH="444240" progId="Equation.3">
                  <p:embed/>
                </p:oleObj>
              </mc:Choice>
              <mc:Fallback>
                <p:oleObj name="Equation" r:id="rId31" imgW="1282680" imgH="444240" progId="Equation.3">
                  <p:embed/>
                  <p:pic>
                    <p:nvPicPr>
                      <p:cNvPr id="4098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862513"/>
                        <a:ext cx="1282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6" name="Object 26"/>
          <p:cNvGraphicFramePr>
            <a:graphicFrameLocks noChangeAspect="1"/>
          </p:cNvGraphicFramePr>
          <p:nvPr>
            <p:extLst/>
          </p:nvPr>
        </p:nvGraphicFramePr>
        <p:xfrm>
          <a:off x="5181601" y="4648201"/>
          <a:ext cx="1508125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29" name="Equation" r:id="rId33" imgW="1587240" imgH="927000" progId="Equation.3">
                  <p:embed/>
                </p:oleObj>
              </mc:Choice>
              <mc:Fallback>
                <p:oleObj name="Equation" r:id="rId33" imgW="1587240" imgH="927000" progId="Equation.3">
                  <p:embed/>
                  <p:pic>
                    <p:nvPicPr>
                      <p:cNvPr id="40986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1" y="4648201"/>
                        <a:ext cx="1508125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7" name="Object 27"/>
          <p:cNvGraphicFramePr>
            <a:graphicFrameLocks noChangeAspect="1"/>
          </p:cNvGraphicFramePr>
          <p:nvPr>
            <p:extLst/>
          </p:nvPr>
        </p:nvGraphicFramePr>
        <p:xfrm>
          <a:off x="3276601" y="5535192"/>
          <a:ext cx="3541713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30" name="Equation" r:id="rId35" imgW="3936960" imgH="939600" progId="Equation.3">
                  <p:embed/>
                </p:oleObj>
              </mc:Choice>
              <mc:Fallback>
                <p:oleObj name="Equation" r:id="rId35" imgW="3936960" imgH="939600" progId="Equation.3">
                  <p:embed/>
                  <p:pic>
                    <p:nvPicPr>
                      <p:cNvPr id="4098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5535192"/>
                        <a:ext cx="3541713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8" name="Object 28"/>
          <p:cNvGraphicFramePr>
            <a:graphicFrameLocks noChangeAspect="1"/>
          </p:cNvGraphicFramePr>
          <p:nvPr>
            <p:extLst/>
          </p:nvPr>
        </p:nvGraphicFramePr>
        <p:xfrm>
          <a:off x="6960096" y="5533034"/>
          <a:ext cx="3176588" cy="776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331" name="Equation" r:id="rId37" imgW="3530520" imgH="863280" progId="Equation.3">
                  <p:embed/>
                </p:oleObj>
              </mc:Choice>
              <mc:Fallback>
                <p:oleObj name="Equation" r:id="rId37" imgW="3530520" imgH="863280" progId="Equation.3">
                  <p:embed/>
                  <p:pic>
                    <p:nvPicPr>
                      <p:cNvPr id="409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0096" y="5533034"/>
                        <a:ext cx="3176588" cy="776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9" name="Text Box 29"/>
          <p:cNvSpPr txBox="1">
            <a:spLocks noChangeArrowheads="1"/>
          </p:cNvSpPr>
          <p:nvPr/>
        </p:nvSpPr>
        <p:spPr bwMode="auto">
          <a:xfrm>
            <a:off x="2590800" y="2444751"/>
            <a:ext cx="190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则称函数</a:t>
            </a:r>
          </a:p>
        </p:txBody>
      </p:sp>
      <p:sp>
        <p:nvSpPr>
          <p:cNvPr id="40990" name="Text Box 30"/>
          <p:cNvSpPr txBox="1">
            <a:spLocks noChangeArrowheads="1"/>
          </p:cNvSpPr>
          <p:nvPr/>
        </p:nvSpPr>
        <p:spPr bwMode="auto">
          <a:xfrm>
            <a:off x="1746250" y="1592263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若</a:t>
            </a:r>
          </a:p>
        </p:txBody>
      </p:sp>
      <p:sp>
        <p:nvSpPr>
          <p:cNvPr id="40991" name="Text Box 31"/>
          <p:cNvSpPr txBox="1">
            <a:spLocks noChangeArrowheads="1"/>
          </p:cNvSpPr>
          <p:nvPr/>
        </p:nvSpPr>
        <p:spPr bwMode="auto">
          <a:xfrm>
            <a:off x="7143750" y="841376"/>
            <a:ext cx="3295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的某邻域内有定义 </a:t>
            </a:r>
            <a:r>
              <a:rPr kumimoji="1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, </a:t>
            </a:r>
          </a:p>
        </p:txBody>
      </p:sp>
      <p:grpSp>
        <p:nvGrpSpPr>
          <p:cNvPr id="40992" name="Group 32"/>
          <p:cNvGrpSpPr>
            <a:grpSpLocks/>
          </p:cNvGrpSpPr>
          <p:nvPr/>
        </p:nvGrpSpPr>
        <p:grpSpPr bwMode="auto">
          <a:xfrm>
            <a:off x="4935539" y="2474913"/>
            <a:ext cx="2528887" cy="596900"/>
            <a:chOff x="2149" y="1564"/>
            <a:chExt cx="1593" cy="376"/>
          </a:xfrm>
        </p:grpSpPr>
        <p:sp>
          <p:nvSpPr>
            <p:cNvPr id="40993" name="Text Box 33"/>
            <p:cNvSpPr txBox="1">
              <a:spLocks noChangeArrowheads="1"/>
            </p:cNvSpPr>
            <p:nvPr/>
          </p:nvSpPr>
          <p:spPr bwMode="auto">
            <a:xfrm>
              <a:off x="2149" y="1566"/>
              <a:ext cx="63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在点</a:t>
              </a:r>
            </a:p>
          </p:txBody>
        </p:sp>
        <p:graphicFrame>
          <p:nvGraphicFramePr>
            <p:cNvPr id="40994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2640" y="1564"/>
            <a:ext cx="270" cy="3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332" name="公式" r:id="rId39" imgW="164880" imgH="228600" progId="Equation.3">
                    <p:embed/>
                  </p:oleObj>
                </mc:Choice>
                <mc:Fallback>
                  <p:oleObj name="公式" r:id="rId39" imgW="164880" imgH="228600" progId="Equation.3">
                    <p:embed/>
                    <p:pic>
                      <p:nvPicPr>
                        <p:cNvPr id="40994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1564"/>
                          <a:ext cx="270" cy="3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95" name="Text Box 35"/>
            <p:cNvSpPr txBox="1">
              <a:spLocks noChangeArrowheads="1"/>
            </p:cNvSpPr>
            <p:nvPr/>
          </p:nvSpPr>
          <p:spPr bwMode="auto">
            <a:xfrm>
              <a:off x="2840" y="1578"/>
              <a:ext cx="9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处</a:t>
              </a:r>
              <a:r>
                <a: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可导</a:t>
              </a:r>
              <a:r>
                <a:rPr kumimoji="1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, </a:t>
              </a:r>
            </a:p>
          </p:txBody>
        </p:sp>
      </p:grpSp>
      <p:grpSp>
        <p:nvGrpSpPr>
          <p:cNvPr id="40996" name="Group 36"/>
          <p:cNvGrpSpPr>
            <a:grpSpLocks/>
          </p:cNvGrpSpPr>
          <p:nvPr/>
        </p:nvGrpSpPr>
        <p:grpSpPr bwMode="auto">
          <a:xfrm>
            <a:off x="3200401" y="3100389"/>
            <a:ext cx="2587625" cy="585787"/>
            <a:chOff x="1056" y="1958"/>
            <a:chExt cx="1630" cy="369"/>
          </a:xfrm>
        </p:grpSpPr>
        <p:sp>
          <p:nvSpPr>
            <p:cNvPr id="40997" name="Text Box 37"/>
            <p:cNvSpPr txBox="1">
              <a:spLocks noChangeArrowheads="1"/>
            </p:cNvSpPr>
            <p:nvPr/>
          </p:nvSpPr>
          <p:spPr bwMode="auto">
            <a:xfrm>
              <a:off x="1056" y="1958"/>
              <a:ext cx="67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在点</a:t>
              </a:r>
            </a:p>
          </p:txBody>
        </p:sp>
        <p:graphicFrame>
          <p:nvGraphicFramePr>
            <p:cNvPr id="40998" name="Object 38"/>
            <p:cNvGraphicFramePr>
              <a:graphicFrameLocks noChangeAspect="1"/>
            </p:cNvGraphicFramePr>
            <p:nvPr>
              <p:extLst/>
            </p:nvPr>
          </p:nvGraphicFramePr>
          <p:xfrm>
            <a:off x="1584" y="1968"/>
            <a:ext cx="258" cy="3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6333" name="公式" r:id="rId41" imgW="164880" imgH="228600" progId="Equation.3">
                    <p:embed/>
                  </p:oleObj>
                </mc:Choice>
                <mc:Fallback>
                  <p:oleObj name="公式" r:id="rId41" imgW="164880" imgH="228600" progId="Equation.3">
                    <p:embed/>
                    <p:pic>
                      <p:nvPicPr>
                        <p:cNvPr id="40998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1968"/>
                          <a:ext cx="258" cy="3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99" name="Text Box 39"/>
            <p:cNvSpPr txBox="1">
              <a:spLocks noChangeArrowheads="1"/>
            </p:cNvSpPr>
            <p:nvPr/>
          </p:nvSpPr>
          <p:spPr bwMode="auto">
            <a:xfrm>
              <a:off x="1784" y="1968"/>
              <a:ext cx="90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的</a:t>
              </a:r>
              <a:r>
                <a:rPr kumimoji="1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导数</a:t>
              </a:r>
              <a:r>
                <a:rPr kumimoji="1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. </a:t>
              </a: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7104113" y="4509120"/>
            <a:ext cx="966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Leibniz</a:t>
            </a:r>
            <a:endParaRPr kumimoji="1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99">
                  <a:lumMod val="60000"/>
                  <a:lumOff val="4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358944" y="4365104"/>
            <a:ext cx="11528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Lagrange</a:t>
            </a:r>
            <a:endParaRPr kumimoji="1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000099">
                  <a:lumMod val="60000"/>
                  <a:lumOff val="40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86615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9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9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0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0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utoUpdateAnimBg="0"/>
      <p:bldP spid="40965" grpId="0" build="p" autoUpdateAnimBg="0" advAuto="0"/>
      <p:bldP spid="40974" grpId="0" autoUpdateAnimBg="0"/>
      <p:bldP spid="40976" grpId="0" autoUpdateAnimBg="0"/>
      <p:bldP spid="40978" grpId="0" autoUpdateAnimBg="0"/>
      <p:bldP spid="40983" grpId="0" autoUpdateAnimBg="0"/>
      <p:bldP spid="40989" grpId="0" autoUpdateAnimBg="0"/>
      <p:bldP spid="40990" grpId="0" build="p" autoUpdateAnimBg="0"/>
      <p:bldP spid="40991" grpId="0" build="p" autoUpdateAnimBg="0" advAuto="0"/>
      <p:bldP spid="40" grpId="0"/>
      <p:bldP spid="4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55800" y="381000"/>
            <a:ext cx="1411288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试从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graphicFrame>
        <p:nvGraphicFramePr>
          <p:cNvPr id="19469" name="Object 13"/>
          <p:cNvGraphicFramePr>
            <a:graphicFrameLocks noChangeAspect="1"/>
          </p:cNvGraphicFramePr>
          <p:nvPr>
            <p:extLst/>
          </p:nvPr>
        </p:nvGraphicFramePr>
        <p:xfrm>
          <a:off x="3289300" y="293688"/>
          <a:ext cx="1130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0" name="Equation" r:id="rId3" imgW="1130040" imgH="927000" progId="Equation.3">
                  <p:embed/>
                </p:oleObj>
              </mc:Choice>
              <mc:Fallback>
                <p:oleObj name="Equation" r:id="rId3" imgW="1130040" imgH="927000" progId="Equation.3">
                  <p:embed/>
                  <p:pic>
                    <p:nvPicPr>
                      <p:cNvPr id="194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300" y="293688"/>
                        <a:ext cx="1130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4495800" y="457201"/>
            <a:ext cx="127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导出</a:t>
            </a:r>
          </a:p>
        </p:txBody>
      </p:sp>
      <p:graphicFrame>
        <p:nvGraphicFramePr>
          <p:cNvPr id="19471" name="Object 15"/>
          <p:cNvGraphicFramePr>
            <a:graphicFrameLocks noChangeAspect="1"/>
          </p:cNvGraphicFramePr>
          <p:nvPr>
            <p:extLst/>
          </p:nvPr>
        </p:nvGraphicFramePr>
        <p:xfrm>
          <a:off x="5346700" y="228600"/>
          <a:ext cx="22098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1" name="Equation" r:id="rId5" imgW="2209680" imgH="1054080" progId="Equation.3">
                  <p:embed/>
                </p:oleObj>
              </mc:Choice>
              <mc:Fallback>
                <p:oleObj name="Equation" r:id="rId5" imgW="2209680" imgH="1054080" progId="Equation.3">
                  <p:embed/>
                  <p:pic>
                    <p:nvPicPr>
                      <p:cNvPr id="194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228600"/>
                        <a:ext cx="22098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1955801" y="1712913"/>
            <a:ext cx="9874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解：</a:t>
            </a:r>
          </a:p>
        </p:txBody>
      </p:sp>
      <p:graphicFrame>
        <p:nvGraphicFramePr>
          <p:cNvPr id="19473" name="Object 17"/>
          <p:cNvGraphicFramePr>
            <a:graphicFrameLocks noChangeAspect="1"/>
          </p:cNvGraphicFramePr>
          <p:nvPr>
            <p:extLst/>
          </p:nvPr>
        </p:nvGraphicFramePr>
        <p:xfrm>
          <a:off x="2720976" y="1524000"/>
          <a:ext cx="2435225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2" name="Equation" r:id="rId7" imgW="2438280" imgH="1054080" progId="Equation.3">
                  <p:embed/>
                </p:oleObj>
              </mc:Choice>
              <mc:Fallback>
                <p:oleObj name="Equation" r:id="rId7" imgW="2438280" imgH="1054080" progId="Equation.3">
                  <p:embed/>
                  <p:pic>
                    <p:nvPicPr>
                      <p:cNvPr id="194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6" y="1524000"/>
                        <a:ext cx="2435225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4" name="Object 18"/>
          <p:cNvGraphicFramePr>
            <a:graphicFrameLocks noChangeAspect="1"/>
          </p:cNvGraphicFramePr>
          <p:nvPr>
            <p:extLst/>
          </p:nvPr>
        </p:nvGraphicFramePr>
        <p:xfrm>
          <a:off x="5867400" y="1560513"/>
          <a:ext cx="7747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3" name="Equation" r:id="rId9" imgW="774360" imgH="965160" progId="Equation.3">
                  <p:embed/>
                </p:oleObj>
              </mc:Choice>
              <mc:Fallback>
                <p:oleObj name="Equation" r:id="rId9" imgW="774360" imgH="965160" progId="Equation.3">
                  <p:embed/>
                  <p:pic>
                    <p:nvPicPr>
                      <p:cNvPr id="194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560513"/>
                        <a:ext cx="7747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5" name="Object 19"/>
          <p:cNvGraphicFramePr>
            <a:graphicFrameLocks noChangeAspect="1"/>
          </p:cNvGraphicFramePr>
          <p:nvPr>
            <p:extLst/>
          </p:nvPr>
        </p:nvGraphicFramePr>
        <p:xfrm>
          <a:off x="5080000" y="1592263"/>
          <a:ext cx="774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4" name="Equation" r:id="rId11" imgW="774360" imgH="927000" progId="Equation.3">
                  <p:embed/>
                </p:oleObj>
              </mc:Choice>
              <mc:Fallback>
                <p:oleObj name="Equation" r:id="rId11" imgW="774360" imgH="927000" progId="Equation.3">
                  <p:embed/>
                  <p:pic>
                    <p:nvPicPr>
                      <p:cNvPr id="194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0" y="1592263"/>
                        <a:ext cx="774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6" name="Object 20"/>
          <p:cNvGraphicFramePr>
            <a:graphicFrameLocks noChangeAspect="1"/>
          </p:cNvGraphicFramePr>
          <p:nvPr>
            <p:extLst/>
          </p:nvPr>
        </p:nvGraphicFramePr>
        <p:xfrm>
          <a:off x="6629400" y="1587500"/>
          <a:ext cx="558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5" name="Equation" r:id="rId13" imgW="558720" imgH="927000" progId="Equation.3">
                  <p:embed/>
                </p:oleObj>
              </mc:Choice>
              <mc:Fallback>
                <p:oleObj name="Equation" r:id="rId13" imgW="558720" imgH="927000" progId="Equation.3">
                  <p:embed/>
                  <p:pic>
                    <p:nvPicPr>
                      <p:cNvPr id="19476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1587500"/>
                        <a:ext cx="558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7" name="Object 21"/>
          <p:cNvGraphicFramePr>
            <a:graphicFrameLocks noChangeAspect="1"/>
          </p:cNvGraphicFramePr>
          <p:nvPr>
            <p:extLst/>
          </p:nvPr>
        </p:nvGraphicFramePr>
        <p:xfrm>
          <a:off x="3492500" y="2786063"/>
          <a:ext cx="1371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6" name="Equation" r:id="rId15" imgW="1371600" imgH="927000" progId="Equation.3">
                  <p:embed/>
                </p:oleObj>
              </mc:Choice>
              <mc:Fallback>
                <p:oleObj name="Equation" r:id="rId15" imgW="1371600" imgH="927000" progId="Equation.3">
                  <p:embed/>
                  <p:pic>
                    <p:nvPicPr>
                      <p:cNvPr id="1947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2786063"/>
                        <a:ext cx="1371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8" name="Object 22"/>
          <p:cNvGraphicFramePr>
            <a:graphicFrameLocks noChangeAspect="1"/>
          </p:cNvGraphicFramePr>
          <p:nvPr>
            <p:extLst/>
          </p:nvPr>
        </p:nvGraphicFramePr>
        <p:xfrm>
          <a:off x="4800600" y="2755900"/>
          <a:ext cx="457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7" name="Equation" r:id="rId17" imgW="457200" imgH="901440" progId="Equation.3">
                  <p:embed/>
                </p:oleObj>
              </mc:Choice>
              <mc:Fallback>
                <p:oleObj name="Equation" r:id="rId17" imgW="457200" imgH="901440" progId="Equation.3">
                  <p:embed/>
                  <p:pic>
                    <p:nvPicPr>
                      <p:cNvPr id="194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755900"/>
                        <a:ext cx="457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0" name="Object 24"/>
          <p:cNvGraphicFramePr>
            <a:graphicFrameLocks noChangeAspect="1"/>
          </p:cNvGraphicFramePr>
          <p:nvPr>
            <p:extLst/>
          </p:nvPr>
        </p:nvGraphicFramePr>
        <p:xfrm>
          <a:off x="5416550" y="2786063"/>
          <a:ext cx="1257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8" name="Equation" r:id="rId19" imgW="1257120" imgH="927000" progId="Equation.3">
                  <p:embed/>
                </p:oleObj>
              </mc:Choice>
              <mc:Fallback>
                <p:oleObj name="Equation" r:id="rId19" imgW="1257120" imgH="927000" progId="Equation.3">
                  <p:embed/>
                  <p:pic>
                    <p:nvPicPr>
                      <p:cNvPr id="194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6550" y="2786063"/>
                        <a:ext cx="1257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1" name="Text Box 25"/>
          <p:cNvSpPr txBox="1">
            <a:spLocks noChangeArrowheads="1"/>
          </p:cNvSpPr>
          <p:nvPr/>
        </p:nvSpPr>
        <p:spPr bwMode="auto">
          <a:xfrm>
            <a:off x="8195370" y="2533597"/>
            <a:ext cx="1892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同样可求</a:t>
            </a:r>
          </a:p>
        </p:txBody>
      </p:sp>
      <p:graphicFrame>
        <p:nvGraphicFramePr>
          <p:cNvPr id="1948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472841"/>
              </p:ext>
            </p:extLst>
          </p:nvPr>
        </p:nvGraphicFramePr>
        <p:xfrm>
          <a:off x="9705082" y="2263721"/>
          <a:ext cx="6858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79" name="Equation" r:id="rId21" imgW="685800" imgH="1054080" progId="Equation.3">
                  <p:embed/>
                </p:oleObj>
              </mc:Choice>
              <mc:Fallback>
                <p:oleObj name="Equation" r:id="rId21" imgW="685800" imgH="1054080" progId="Equation.3">
                  <p:embed/>
                  <p:pic>
                    <p:nvPicPr>
                      <p:cNvPr id="194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05082" y="2263721"/>
                        <a:ext cx="6858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87" name="Rectangle 31"/>
          <p:cNvSpPr>
            <a:spLocks noChangeArrowheads="1"/>
          </p:cNvSpPr>
          <p:nvPr/>
        </p:nvSpPr>
        <p:spPr bwMode="auto">
          <a:xfrm>
            <a:off x="8114585" y="2224549"/>
            <a:ext cx="2445911" cy="113244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19508" name="Picture 52" descr="机动">
            <a:hlinkClick r:id="rId23" action="ppaction://hlinkpres?slideindex=1&amp;slidetitle=第四节"/>
          </p:cNvPr>
          <p:cNvPicPr>
            <a:picLocks noChangeAspect="1" noChangeArrowheads="1"/>
          </p:cNvPicPr>
          <p:nvPr/>
        </p:nvPicPr>
        <p:blipFill>
          <a:blip r:embed="rId2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09" name="Text Box 53"/>
          <p:cNvSpPr txBox="1">
            <a:spLocks noChangeArrowheads="1"/>
          </p:cNvSpPr>
          <p:nvPr/>
        </p:nvSpPr>
        <p:spPr bwMode="auto">
          <a:xfrm>
            <a:off x="753745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第四节  </a:t>
            </a:r>
          </a:p>
        </p:txBody>
      </p:sp>
      <p:sp>
        <p:nvSpPr>
          <p:cNvPr id="19515" name="Line 59"/>
          <p:cNvSpPr>
            <a:spLocks noChangeShapeType="1"/>
          </p:cNvSpPr>
          <p:nvPr/>
        </p:nvSpPr>
        <p:spPr bwMode="auto">
          <a:xfrm>
            <a:off x="5410200" y="2514600"/>
            <a:ext cx="1143000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66254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2" grpId="0" autoUpdateAnimBg="0"/>
      <p:bldP spid="19481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063552" y="1480915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   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981200" y="479425"/>
            <a:ext cx="3505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 sz="3200">
              <a:solidFill>
                <a:srgbClr val="000000"/>
              </a:solidFill>
            </a:endParaRP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407990" y="567731"/>
            <a:ext cx="704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</a:p>
        </p:txBody>
      </p:sp>
      <p:graphicFrame>
        <p:nvGraphicFramePr>
          <p:cNvPr id="37893" name="Object 5"/>
          <p:cNvGraphicFramePr>
            <a:graphicFrameLocks noChangeAspect="1"/>
          </p:cNvGraphicFramePr>
          <p:nvPr>
            <p:extLst/>
          </p:nvPr>
        </p:nvGraphicFramePr>
        <p:xfrm>
          <a:off x="3869954" y="548681"/>
          <a:ext cx="2376487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38" name="Equation" r:id="rId3" imgW="914400" imgH="228600" progId="Equation.3">
                  <p:embed/>
                </p:oleObj>
              </mc:Choice>
              <mc:Fallback>
                <p:oleObj name="Equation" r:id="rId3" imgW="914400" imgH="228600" progId="Equation.3">
                  <p:embed/>
                  <p:pic>
                    <p:nvPicPr>
                      <p:cNvPr id="378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9954" y="548681"/>
                        <a:ext cx="2376487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6227390" y="548681"/>
            <a:ext cx="53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37895" name="Object 7"/>
          <p:cNvGraphicFramePr>
            <a:graphicFrameLocks noChangeAspect="1"/>
          </p:cNvGraphicFramePr>
          <p:nvPr>
            <p:extLst/>
          </p:nvPr>
        </p:nvGraphicFramePr>
        <p:xfrm>
          <a:off x="6702053" y="596305"/>
          <a:ext cx="595312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39" name="Equation" r:id="rId5" imgW="228600" imgH="203040" progId="Equation.3">
                  <p:embed/>
                </p:oleObj>
              </mc:Choice>
              <mc:Fallback>
                <p:oleObj name="Equation" r:id="rId5" imgW="228600" imgH="203040" progId="Equation.3">
                  <p:embed/>
                  <p:pic>
                    <p:nvPicPr>
                      <p:cNvPr id="378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2053" y="596305"/>
                        <a:ext cx="595312" cy="527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7294190" y="583606"/>
            <a:ext cx="2762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zh-CN" altLang="en-US">
                <a:solidFill>
                  <a:srgbClr val="000000"/>
                </a:solidFill>
              </a:rPr>
              <a:t>二阶可导</a:t>
            </a:r>
            <a:r>
              <a:rPr lang="en-US" altLang="zh-CN">
                <a:solidFill>
                  <a:srgbClr val="000000"/>
                </a:solidFill>
              </a:rPr>
              <a:t>.</a:t>
            </a:r>
            <a:endParaRPr lang="en-US" altLang="zh-CN" i="1">
              <a:solidFill>
                <a:srgbClr val="000000"/>
              </a:solidFill>
            </a:endParaRPr>
          </a:p>
        </p:txBody>
      </p:sp>
      <p:graphicFrame>
        <p:nvGraphicFramePr>
          <p:cNvPr id="37901" name="Object 13"/>
          <p:cNvGraphicFramePr>
            <a:graphicFrameLocks noChangeAspect="1"/>
          </p:cNvGraphicFramePr>
          <p:nvPr>
            <p:extLst/>
          </p:nvPr>
        </p:nvGraphicFramePr>
        <p:xfrm>
          <a:off x="3968552" y="3490689"/>
          <a:ext cx="264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0" name="Equation" r:id="rId7" imgW="2641320" imgH="406080" progId="Equation.3">
                  <p:embed/>
                </p:oleObj>
              </mc:Choice>
              <mc:Fallback>
                <p:oleObj name="Equation" r:id="rId7" imgW="2641320" imgH="406080" progId="Equation.3">
                  <p:embed/>
                  <p:pic>
                    <p:nvPicPr>
                      <p:cNvPr id="3790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552" y="3490689"/>
                        <a:ext cx="264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2" name="Object 14"/>
          <p:cNvGraphicFramePr>
            <a:graphicFrameLocks noChangeAspect="1"/>
          </p:cNvGraphicFramePr>
          <p:nvPr>
            <p:extLst/>
          </p:nvPr>
        </p:nvGraphicFramePr>
        <p:xfrm>
          <a:off x="3206552" y="2893789"/>
          <a:ext cx="1638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1" name="Equation" r:id="rId9" imgW="1638000" imgH="393480" progId="Equation.3">
                  <p:embed/>
                </p:oleObj>
              </mc:Choice>
              <mc:Fallback>
                <p:oleObj name="Equation" r:id="rId9" imgW="1638000" imgH="393480" progId="Equation.3">
                  <p:embed/>
                  <p:pic>
                    <p:nvPicPr>
                      <p:cNvPr id="379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552" y="2893789"/>
                        <a:ext cx="1638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3" name="Rectangle 15"/>
          <p:cNvSpPr>
            <a:spLocks noGrp="1" noChangeArrowheads="1"/>
          </p:cNvSpPr>
          <p:nvPr>
            <p:ph type="title"/>
          </p:nvPr>
        </p:nvSpPr>
        <p:spPr>
          <a:xfrm>
            <a:off x="1991544" y="515144"/>
            <a:ext cx="1854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题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37905" name="Object 17"/>
          <p:cNvGraphicFramePr>
            <a:graphicFrameLocks noChangeAspect="1"/>
          </p:cNvGraphicFramePr>
          <p:nvPr>
            <p:extLst/>
          </p:nvPr>
        </p:nvGraphicFramePr>
        <p:xfrm>
          <a:off x="2825552" y="1534889"/>
          <a:ext cx="236855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2" name="Equation" r:id="rId11" imgW="2361960" imgH="406080" progId="Equation.3">
                  <p:embed/>
                </p:oleObj>
              </mc:Choice>
              <mc:Fallback>
                <p:oleObj name="Equation" r:id="rId11" imgW="2361960" imgH="406080" progId="Equation.3">
                  <p:embed/>
                  <p:pic>
                    <p:nvPicPr>
                      <p:cNvPr id="3790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5552" y="1534889"/>
                        <a:ext cx="236855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6" name="Object 18"/>
          <p:cNvGraphicFramePr>
            <a:graphicFrameLocks noChangeAspect="1"/>
          </p:cNvGraphicFramePr>
          <p:nvPr>
            <p:extLst/>
          </p:nvPr>
        </p:nvGraphicFramePr>
        <p:xfrm>
          <a:off x="5263952" y="1458689"/>
          <a:ext cx="609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3" name="Equation" r:id="rId13" imgW="609480" imgH="406080" progId="Equation.3">
                  <p:embed/>
                </p:oleObj>
              </mc:Choice>
              <mc:Fallback>
                <p:oleObj name="Equation" r:id="rId13" imgW="609480" imgH="406080" progId="Equation.3">
                  <p:embed/>
                  <p:pic>
                    <p:nvPicPr>
                      <p:cNvPr id="3790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3952" y="1458689"/>
                        <a:ext cx="609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7" name="Object 19"/>
          <p:cNvGraphicFramePr>
            <a:graphicFrameLocks noChangeAspect="1"/>
          </p:cNvGraphicFramePr>
          <p:nvPr>
            <p:extLst/>
          </p:nvPr>
        </p:nvGraphicFramePr>
        <p:xfrm>
          <a:off x="5862440" y="1509489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4" name="Equation" r:id="rId15" imgW="1371600" imgH="406080" progId="Equation.3">
                  <p:embed/>
                </p:oleObj>
              </mc:Choice>
              <mc:Fallback>
                <p:oleObj name="Equation" r:id="rId15" imgW="1371600" imgH="406080" progId="Equation.3">
                  <p:embed/>
                  <p:pic>
                    <p:nvPicPr>
                      <p:cNvPr id="3790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2440" y="1509489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8" name="Object 20"/>
          <p:cNvGraphicFramePr>
            <a:graphicFrameLocks noChangeAspect="1"/>
          </p:cNvGraphicFramePr>
          <p:nvPr>
            <p:extLst/>
          </p:nvPr>
        </p:nvGraphicFramePr>
        <p:xfrm>
          <a:off x="7245152" y="1598389"/>
          <a:ext cx="850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5" name="Equation" r:id="rId17" imgW="850680" imgH="241200" progId="Equation.3">
                  <p:embed/>
                </p:oleObj>
              </mc:Choice>
              <mc:Fallback>
                <p:oleObj name="Equation" r:id="rId17" imgW="850680" imgH="241200" progId="Equation.3">
                  <p:embed/>
                  <p:pic>
                    <p:nvPicPr>
                      <p:cNvPr id="3790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5152" y="1598389"/>
                        <a:ext cx="8509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09" name="Object 21"/>
          <p:cNvGraphicFramePr>
            <a:graphicFrameLocks noChangeAspect="1"/>
          </p:cNvGraphicFramePr>
          <p:nvPr>
            <p:extLst/>
          </p:nvPr>
        </p:nvGraphicFramePr>
        <p:xfrm>
          <a:off x="2749353" y="2144489"/>
          <a:ext cx="5453063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6" name="Equation" r:id="rId19" imgW="5448240" imgH="482400" progId="Equation.3">
                  <p:embed/>
                </p:oleObj>
              </mc:Choice>
              <mc:Fallback>
                <p:oleObj name="Equation" r:id="rId19" imgW="5448240" imgH="482400" progId="Equation.3">
                  <p:embed/>
                  <p:pic>
                    <p:nvPicPr>
                      <p:cNvPr id="3790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9353" y="2144489"/>
                        <a:ext cx="5453063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22"/>
          <p:cNvGraphicFramePr>
            <a:graphicFrameLocks noChangeAspect="1"/>
          </p:cNvGraphicFramePr>
          <p:nvPr>
            <p:extLst/>
          </p:nvPr>
        </p:nvGraphicFramePr>
        <p:xfrm>
          <a:off x="3993952" y="4024089"/>
          <a:ext cx="2946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7" name="Equation" r:id="rId21" imgW="2946240" imgH="482400" progId="Equation.3">
                  <p:embed/>
                </p:oleObj>
              </mc:Choice>
              <mc:Fallback>
                <p:oleObj name="Equation" r:id="rId21" imgW="2946240" imgH="482400" progId="Equation.3">
                  <p:embed/>
                  <p:pic>
                    <p:nvPicPr>
                      <p:cNvPr id="379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3952" y="4024089"/>
                        <a:ext cx="2946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1" name="Object 23"/>
          <p:cNvGraphicFramePr>
            <a:graphicFrameLocks noChangeAspect="1"/>
          </p:cNvGraphicFramePr>
          <p:nvPr>
            <p:extLst/>
          </p:nvPr>
        </p:nvGraphicFramePr>
        <p:xfrm>
          <a:off x="4959152" y="2906489"/>
          <a:ext cx="6731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8" name="Equation" r:id="rId23" imgW="672840" imgH="393480" progId="Equation.3">
                  <p:embed/>
                </p:oleObj>
              </mc:Choice>
              <mc:Fallback>
                <p:oleObj name="Equation" r:id="rId23" imgW="672840" imgH="393480" progId="Equation.3">
                  <p:embed/>
                  <p:pic>
                    <p:nvPicPr>
                      <p:cNvPr id="379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152" y="2906489"/>
                        <a:ext cx="6731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2" name="Object 24"/>
          <p:cNvGraphicFramePr>
            <a:graphicFrameLocks noChangeAspect="1"/>
          </p:cNvGraphicFramePr>
          <p:nvPr>
            <p:extLst/>
          </p:nvPr>
        </p:nvGraphicFramePr>
        <p:xfrm>
          <a:off x="5644952" y="2906489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49" name="Equation" r:id="rId25" imgW="1371600" imgH="406080" progId="Equation.3">
                  <p:embed/>
                </p:oleObj>
              </mc:Choice>
              <mc:Fallback>
                <p:oleObj name="Equation" r:id="rId25" imgW="1371600" imgH="406080" progId="Equation.3">
                  <p:embed/>
                  <p:pic>
                    <p:nvPicPr>
                      <p:cNvPr id="379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4952" y="2906489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3" name="Object 25"/>
          <p:cNvGraphicFramePr>
            <a:graphicFrameLocks noChangeAspect="1"/>
          </p:cNvGraphicFramePr>
          <p:nvPr>
            <p:extLst/>
          </p:nvPr>
        </p:nvGraphicFramePr>
        <p:xfrm>
          <a:off x="7016552" y="2982689"/>
          <a:ext cx="850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50" name="Equation" r:id="rId27" imgW="850680" imgH="241200" progId="Equation.3">
                  <p:embed/>
                </p:oleObj>
              </mc:Choice>
              <mc:Fallback>
                <p:oleObj name="Equation" r:id="rId27" imgW="850680" imgH="241200" progId="Equation.3">
                  <p:embed/>
                  <p:pic>
                    <p:nvPicPr>
                      <p:cNvPr id="3791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552" y="2982689"/>
                        <a:ext cx="8509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4" name="Object 26"/>
          <p:cNvGraphicFramePr>
            <a:graphicFrameLocks noChangeAspect="1"/>
          </p:cNvGraphicFramePr>
          <p:nvPr>
            <p:extLst/>
          </p:nvPr>
        </p:nvGraphicFramePr>
        <p:xfrm>
          <a:off x="6699052" y="3439889"/>
          <a:ext cx="27559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51" name="Equation" r:id="rId29" imgW="2755800" imgH="482400" progId="Equation.3">
                  <p:embed/>
                </p:oleObj>
              </mc:Choice>
              <mc:Fallback>
                <p:oleObj name="Equation" r:id="rId29" imgW="2755800" imgH="482400" progId="Equation.3">
                  <p:embed/>
                  <p:pic>
                    <p:nvPicPr>
                      <p:cNvPr id="37914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052" y="3439889"/>
                        <a:ext cx="27559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5" name="Object 27"/>
          <p:cNvGraphicFramePr>
            <a:graphicFrameLocks noChangeAspect="1"/>
          </p:cNvGraphicFramePr>
          <p:nvPr>
            <p:extLst/>
          </p:nvPr>
        </p:nvGraphicFramePr>
        <p:xfrm>
          <a:off x="3130353" y="4697189"/>
          <a:ext cx="5851525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52" name="Equation" r:id="rId31" imgW="5854680" imgH="482400" progId="Equation.3">
                  <p:embed/>
                </p:oleObj>
              </mc:Choice>
              <mc:Fallback>
                <p:oleObj name="Equation" r:id="rId31" imgW="5854680" imgH="482400" progId="Equation.3">
                  <p:embed/>
                  <p:pic>
                    <p:nvPicPr>
                      <p:cNvPr id="3791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0353" y="4697189"/>
                        <a:ext cx="5851525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6" name="Object 28"/>
          <p:cNvGraphicFramePr>
            <a:graphicFrameLocks noChangeAspect="1"/>
          </p:cNvGraphicFramePr>
          <p:nvPr>
            <p:extLst/>
          </p:nvPr>
        </p:nvGraphicFramePr>
        <p:xfrm>
          <a:off x="3930452" y="5322664"/>
          <a:ext cx="2781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53" name="Equation" r:id="rId33" imgW="2781000" imgH="482400" progId="Equation.3">
                  <p:embed/>
                </p:oleObj>
              </mc:Choice>
              <mc:Fallback>
                <p:oleObj name="Equation" r:id="rId33" imgW="2781000" imgH="482400" progId="Equation.3">
                  <p:embed/>
                  <p:pic>
                    <p:nvPicPr>
                      <p:cNvPr id="37916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0452" y="5322664"/>
                        <a:ext cx="27813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938" name="Group 50"/>
          <p:cNvGrpSpPr>
            <a:grpSpLocks/>
          </p:cNvGrpSpPr>
          <p:nvPr/>
        </p:nvGrpSpPr>
        <p:grpSpPr bwMode="auto">
          <a:xfrm>
            <a:off x="4474790" y="1082080"/>
            <a:ext cx="1752600" cy="0"/>
            <a:chOff x="1200" y="960"/>
            <a:chExt cx="1104" cy="0"/>
          </a:xfrm>
        </p:grpSpPr>
        <p:sp>
          <p:nvSpPr>
            <p:cNvPr id="37936" name="Line 48"/>
            <p:cNvSpPr>
              <a:spLocks noChangeShapeType="1"/>
            </p:cNvSpPr>
            <p:nvPr/>
          </p:nvSpPr>
          <p:spPr bwMode="auto">
            <a:xfrm>
              <a:off x="1200" y="960"/>
              <a:ext cx="192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7937" name="Line 49"/>
            <p:cNvSpPr>
              <a:spLocks noChangeShapeType="1"/>
            </p:cNvSpPr>
            <p:nvPr/>
          </p:nvSpPr>
          <p:spPr bwMode="auto">
            <a:xfrm>
              <a:off x="1488" y="960"/>
              <a:ext cx="816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7939" name="Group 51"/>
          <p:cNvGrpSpPr>
            <a:grpSpLocks/>
          </p:cNvGrpSpPr>
          <p:nvPr/>
        </p:nvGrpSpPr>
        <p:grpSpPr bwMode="auto">
          <a:xfrm flipV="1">
            <a:off x="3663752" y="2601689"/>
            <a:ext cx="1371600" cy="76200"/>
            <a:chOff x="1200" y="960"/>
            <a:chExt cx="1104" cy="0"/>
          </a:xfrm>
        </p:grpSpPr>
        <p:sp>
          <p:nvSpPr>
            <p:cNvPr id="37940" name="Line 52"/>
            <p:cNvSpPr>
              <a:spLocks noChangeShapeType="1"/>
            </p:cNvSpPr>
            <p:nvPr/>
          </p:nvSpPr>
          <p:spPr bwMode="auto">
            <a:xfrm>
              <a:off x="1200" y="960"/>
              <a:ext cx="192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7941" name="Line 53"/>
            <p:cNvSpPr>
              <a:spLocks noChangeShapeType="1"/>
            </p:cNvSpPr>
            <p:nvPr/>
          </p:nvSpPr>
          <p:spPr bwMode="auto">
            <a:xfrm>
              <a:off x="1488" y="960"/>
              <a:ext cx="816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37946" name="Group 58"/>
          <p:cNvGrpSpPr>
            <a:grpSpLocks/>
          </p:cNvGrpSpPr>
          <p:nvPr/>
        </p:nvGrpSpPr>
        <p:grpSpPr bwMode="auto">
          <a:xfrm>
            <a:off x="5644952" y="2601689"/>
            <a:ext cx="2438400" cy="0"/>
            <a:chOff x="2688" y="1728"/>
            <a:chExt cx="1536" cy="0"/>
          </a:xfrm>
        </p:grpSpPr>
        <p:sp>
          <p:nvSpPr>
            <p:cNvPr id="37943" name="Line 55"/>
            <p:cNvSpPr>
              <a:spLocks noChangeShapeType="1"/>
            </p:cNvSpPr>
            <p:nvPr/>
          </p:nvSpPr>
          <p:spPr bwMode="auto">
            <a:xfrm>
              <a:off x="2688" y="1728"/>
              <a:ext cx="19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7944" name="Line 56"/>
            <p:cNvSpPr>
              <a:spLocks noChangeShapeType="1"/>
            </p:cNvSpPr>
            <p:nvPr/>
          </p:nvSpPr>
          <p:spPr bwMode="auto">
            <a:xfrm>
              <a:off x="2928" y="1728"/>
              <a:ext cx="76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37945" name="Line 57"/>
            <p:cNvSpPr>
              <a:spLocks noChangeShapeType="1"/>
            </p:cNvSpPr>
            <p:nvPr/>
          </p:nvSpPr>
          <p:spPr bwMode="auto">
            <a:xfrm>
              <a:off x="3744" y="1728"/>
              <a:ext cx="480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37948" name="Oval 60"/>
          <p:cNvSpPr>
            <a:spLocks noChangeArrowheads="1"/>
          </p:cNvSpPr>
          <p:nvPr/>
        </p:nvSpPr>
        <p:spPr bwMode="auto">
          <a:xfrm>
            <a:off x="5721152" y="2729117"/>
            <a:ext cx="1371600" cy="735747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49" name="Oval 61"/>
          <p:cNvSpPr>
            <a:spLocks noChangeArrowheads="1"/>
          </p:cNvSpPr>
          <p:nvPr/>
        </p:nvSpPr>
        <p:spPr bwMode="auto">
          <a:xfrm>
            <a:off x="4654352" y="3297442"/>
            <a:ext cx="1295400" cy="735747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50" name="Oval 62"/>
          <p:cNvSpPr>
            <a:spLocks noChangeArrowheads="1"/>
          </p:cNvSpPr>
          <p:nvPr/>
        </p:nvSpPr>
        <p:spPr bwMode="auto">
          <a:xfrm>
            <a:off x="4578152" y="3919742"/>
            <a:ext cx="1295400" cy="735747"/>
          </a:xfrm>
          <a:prstGeom prst="ellips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97535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7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7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7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7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7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7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Text Box 2"/>
          <p:cNvSpPr txBox="1">
            <a:spLocks noChangeArrowheads="1"/>
          </p:cNvSpPr>
          <p:nvPr/>
        </p:nvSpPr>
        <p:spPr bwMode="auto">
          <a:xfrm>
            <a:off x="1631504" y="1173414"/>
            <a:ext cx="8619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  <a:r>
              <a:rPr lang="en-US" altLang="zh-CN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:</a:t>
            </a:r>
            <a:endParaRPr lang="zh-CN" altLang="en-US" sz="2800" b="1" dirty="0">
              <a:solidFill>
                <a:srgbClr val="3333CC"/>
              </a:solidFill>
              <a:ea typeface="黑体" panose="02010609060101010101" pitchFamily="49" charset="-12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516008" y="1145306"/>
            <a:ext cx="2520950" cy="519112"/>
            <a:chOff x="2540" y="1977"/>
            <a:chExt cx="1588" cy="327"/>
          </a:xfrm>
        </p:grpSpPr>
        <p:graphicFrame>
          <p:nvGraphicFramePr>
            <p:cNvPr id="116755" name="Object 4"/>
            <p:cNvGraphicFramePr>
              <a:graphicFrameLocks noChangeAspect="1"/>
            </p:cNvGraphicFramePr>
            <p:nvPr/>
          </p:nvGraphicFramePr>
          <p:xfrm>
            <a:off x="2540" y="2032"/>
            <a:ext cx="680" cy="2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959" name="公式" r:id="rId3" imgW="1079032" imgH="406224" progId="Equation.3">
                    <p:embed/>
                  </p:oleObj>
                </mc:Choice>
                <mc:Fallback>
                  <p:oleObj name="公式" r:id="rId3" imgW="1079032" imgH="406224" progId="Equation.3">
                    <p:embed/>
                    <p:pic>
                      <p:nvPicPr>
                        <p:cNvPr id="116755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0" y="2032"/>
                          <a:ext cx="680" cy="2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6756" name="Text Box 5"/>
            <p:cNvSpPr txBox="1">
              <a:spLocks noChangeArrowheads="1"/>
            </p:cNvSpPr>
            <p:nvPr/>
          </p:nvSpPr>
          <p:spPr bwMode="auto">
            <a:xfrm>
              <a:off x="3216" y="1977"/>
              <a:ext cx="91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>
                  <a:solidFill>
                    <a:srgbClr val="000000"/>
                  </a:solidFill>
                </a:rPr>
                <a:t>可导</a:t>
              </a:r>
            </a:p>
          </p:txBody>
        </p:sp>
      </p:grpSp>
      <p:graphicFrame>
        <p:nvGraphicFramePr>
          <p:cNvPr id="19456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479494"/>
              </p:ext>
            </p:extLst>
          </p:nvPr>
        </p:nvGraphicFramePr>
        <p:xfrm>
          <a:off x="2516033" y="1873969"/>
          <a:ext cx="6032500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0" name="公式" r:id="rId5" imgW="6032500" imgH="495300" progId="Equation.3">
                  <p:embed/>
                </p:oleObj>
              </mc:Choice>
              <mc:Fallback>
                <p:oleObj name="公式" r:id="rId5" imgW="6032500" imgH="495300" progId="Equation.3">
                  <p:embed/>
                  <p:pic>
                    <p:nvPicPr>
                      <p:cNvPr id="194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6033" y="1873969"/>
                        <a:ext cx="6032500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666720" y="2574056"/>
            <a:ext cx="3429000" cy="519112"/>
            <a:chOff x="768" y="2036"/>
            <a:chExt cx="2160" cy="327"/>
          </a:xfrm>
        </p:grpSpPr>
        <p:graphicFrame>
          <p:nvGraphicFramePr>
            <p:cNvPr id="116753" name="Object 8"/>
            <p:cNvGraphicFramePr>
              <a:graphicFrameLocks noChangeAspect="1"/>
            </p:cNvGraphicFramePr>
            <p:nvPr/>
          </p:nvGraphicFramePr>
          <p:xfrm>
            <a:off x="768" y="2072"/>
            <a:ext cx="776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961" name="公式" r:id="rId7" imgW="1231366" imgH="431613" progId="Equation.3">
                    <p:embed/>
                  </p:oleObj>
                </mc:Choice>
                <mc:Fallback>
                  <p:oleObj name="公式" r:id="rId7" imgW="1231366" imgH="431613" progId="Equation.3">
                    <p:embed/>
                    <p:pic>
                      <p:nvPicPr>
                        <p:cNvPr id="116753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2072"/>
                          <a:ext cx="776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6754" name="Text Box 9"/>
            <p:cNvSpPr txBox="1">
              <a:spLocks noChangeArrowheads="1"/>
            </p:cNvSpPr>
            <p:nvPr/>
          </p:nvSpPr>
          <p:spPr bwMode="auto">
            <a:xfrm>
              <a:off x="1536" y="2036"/>
              <a:ext cx="139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>
                  <a:solidFill>
                    <a:srgbClr val="000000"/>
                  </a:solidFill>
                </a:rPr>
                <a:t>不一定存在</a:t>
              </a:r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5400520" y="2572468"/>
            <a:ext cx="3200400" cy="533400"/>
            <a:chOff x="3120" y="2112"/>
            <a:chExt cx="2016" cy="336"/>
          </a:xfrm>
        </p:grpSpPr>
        <p:sp>
          <p:nvSpPr>
            <p:cNvPr id="116751" name="Text Box 11"/>
            <p:cNvSpPr txBox="1">
              <a:spLocks noChangeArrowheads="1"/>
            </p:cNvSpPr>
            <p:nvPr/>
          </p:nvSpPr>
          <p:spPr bwMode="auto">
            <a:xfrm>
              <a:off x="3120" y="2112"/>
              <a:ext cx="201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zh-CN" altLang="en-US" sz="2800" b="1">
                  <a:solidFill>
                    <a:srgbClr val="000000"/>
                  </a:solidFill>
                </a:rPr>
                <a:t>故用定义求</a:t>
              </a:r>
            </a:p>
          </p:txBody>
        </p:sp>
        <p:graphicFrame>
          <p:nvGraphicFramePr>
            <p:cNvPr id="116752" name="Object 12"/>
            <p:cNvGraphicFramePr>
              <a:graphicFrameLocks noChangeAspect="1"/>
            </p:cNvGraphicFramePr>
            <p:nvPr/>
          </p:nvGraphicFramePr>
          <p:xfrm>
            <a:off x="4320" y="2177"/>
            <a:ext cx="600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962" name="公式" r:id="rId9" imgW="952087" imgH="431613" progId="Equation.3">
                    <p:embed/>
                  </p:oleObj>
                </mc:Choice>
                <mc:Fallback>
                  <p:oleObj name="公式" r:id="rId9" imgW="952087" imgH="431613" progId="Equation.3">
                    <p:embed/>
                    <p:pic>
                      <p:nvPicPr>
                        <p:cNvPr id="11675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0" y="2177"/>
                          <a:ext cx="600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457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912530"/>
              </p:ext>
            </p:extLst>
          </p:nvPr>
        </p:nvGraphicFramePr>
        <p:xfrm>
          <a:off x="1763558" y="3380506"/>
          <a:ext cx="823912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3" name="公式" r:id="rId11" imgW="952087" imgH="431613" progId="Equation.3">
                  <p:embed/>
                </p:oleObj>
              </mc:Choice>
              <mc:Fallback>
                <p:oleObj name="公式" r:id="rId11" imgW="952087" imgH="431613" progId="Equation.3">
                  <p:embed/>
                  <p:pic>
                    <p:nvPicPr>
                      <p:cNvPr id="1945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558" y="3380506"/>
                        <a:ext cx="823912" cy="37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073438"/>
              </p:ext>
            </p:extLst>
          </p:nvPr>
        </p:nvGraphicFramePr>
        <p:xfrm>
          <a:off x="2657321" y="3151906"/>
          <a:ext cx="2811463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4" name="公式" r:id="rId12" imgW="3035300" imgH="889000" progId="Equation.3">
                  <p:embed/>
                </p:oleObj>
              </mc:Choice>
              <mc:Fallback>
                <p:oleObj name="公式" r:id="rId12" imgW="3035300" imgH="889000" progId="Equation.3">
                  <p:embed/>
                  <p:pic>
                    <p:nvPicPr>
                      <p:cNvPr id="1945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7321" y="3151906"/>
                        <a:ext cx="2811463" cy="823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167106"/>
              </p:ext>
            </p:extLst>
          </p:nvPr>
        </p:nvGraphicFramePr>
        <p:xfrm>
          <a:off x="6314920" y="3380506"/>
          <a:ext cx="14605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5" name="公式" r:id="rId14" imgW="1447696" imgH="419040" progId="Equation.3">
                  <p:embed/>
                </p:oleObj>
              </mc:Choice>
              <mc:Fallback>
                <p:oleObj name="公式" r:id="rId14" imgW="1447696" imgH="419040" progId="Equation.3">
                  <p:embed/>
                  <p:pic>
                    <p:nvPicPr>
                      <p:cNvPr id="19457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4920" y="3380506"/>
                        <a:ext cx="1460500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615712"/>
              </p:ext>
            </p:extLst>
          </p:nvPr>
        </p:nvGraphicFramePr>
        <p:xfrm>
          <a:off x="1811183" y="4045668"/>
          <a:ext cx="1712912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6" name="公式" r:id="rId16" imgW="1828800" imgH="889000" progId="Equation.3">
                  <p:embed/>
                </p:oleObj>
              </mc:Choice>
              <mc:Fallback>
                <p:oleObj name="公式" r:id="rId16" imgW="1828800" imgH="889000" progId="Equation.3">
                  <p:embed/>
                  <p:pic>
                    <p:nvPicPr>
                      <p:cNvPr id="1945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1183" y="4045668"/>
                        <a:ext cx="1712912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480760"/>
              </p:ext>
            </p:extLst>
          </p:nvPr>
        </p:nvGraphicFramePr>
        <p:xfrm>
          <a:off x="3495521" y="4320307"/>
          <a:ext cx="3844925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7" name="公式" r:id="rId18" imgW="4279900" imgH="584200" progId="Equation.3">
                  <p:embed/>
                </p:oleObj>
              </mc:Choice>
              <mc:Fallback>
                <p:oleObj name="公式" r:id="rId18" imgW="4279900" imgH="584200" progId="Equation.3">
                  <p:embed/>
                  <p:pic>
                    <p:nvPicPr>
                      <p:cNvPr id="1945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5521" y="4320307"/>
                        <a:ext cx="3844925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578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3941271"/>
              </p:ext>
            </p:extLst>
          </p:nvPr>
        </p:nvGraphicFramePr>
        <p:xfrm>
          <a:off x="7340445" y="4329832"/>
          <a:ext cx="1085850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968" name="公式" r:id="rId20" imgW="1244060" imgH="406224" progId="Equation.3">
                  <p:embed/>
                </p:oleObj>
              </mc:Choice>
              <mc:Fallback>
                <p:oleObj name="公式" r:id="rId20" imgW="1244060" imgH="406224" progId="Equation.3">
                  <p:embed/>
                  <p:pic>
                    <p:nvPicPr>
                      <p:cNvPr id="1945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0445" y="4329832"/>
                        <a:ext cx="1085850" cy="352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" name="组合 22"/>
          <p:cNvGrpSpPr/>
          <p:nvPr/>
        </p:nvGrpSpPr>
        <p:grpSpPr>
          <a:xfrm>
            <a:off x="3117045" y="476672"/>
            <a:ext cx="7887134" cy="523220"/>
            <a:chOff x="1463675" y="4719638"/>
            <a:chExt cx="7887134" cy="523220"/>
          </a:xfrm>
        </p:grpSpPr>
        <p:graphicFrame>
          <p:nvGraphicFramePr>
            <p:cNvPr id="24" name="Object 4"/>
            <p:cNvGraphicFramePr>
              <a:graphicFrameLocks noChangeAspect="1"/>
            </p:cNvGraphicFramePr>
            <p:nvPr/>
          </p:nvGraphicFramePr>
          <p:xfrm>
            <a:off x="1941513" y="4778375"/>
            <a:ext cx="862012" cy="430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969" name="公式" r:id="rId22" imgW="863225" imgH="431613" progId="Equation.3">
                    <p:embed/>
                  </p:oleObj>
                </mc:Choice>
                <mc:Fallback>
                  <p:oleObj name="公式" r:id="rId22" imgW="863225" imgH="431613" progId="Equation.3">
                    <p:embed/>
                    <p:pic>
                      <p:nvPicPr>
                        <p:cNvPr id="24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41513" y="4778375"/>
                          <a:ext cx="862012" cy="430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5" name="组合 24"/>
            <p:cNvGrpSpPr/>
            <p:nvPr/>
          </p:nvGrpSpPr>
          <p:grpSpPr>
            <a:xfrm>
              <a:off x="1463675" y="4719638"/>
              <a:ext cx="7285856" cy="523220"/>
              <a:chOff x="1463675" y="4719638"/>
              <a:chExt cx="7285856" cy="523220"/>
            </a:xfrm>
          </p:grpSpPr>
          <p:sp>
            <p:nvSpPr>
              <p:cNvPr id="28" name="Text Box 3"/>
              <p:cNvSpPr txBox="1">
                <a:spLocks noChangeArrowheads="1"/>
              </p:cNvSpPr>
              <p:nvPr/>
            </p:nvSpPr>
            <p:spPr bwMode="auto">
              <a:xfrm>
                <a:off x="1463675" y="4719638"/>
                <a:ext cx="7285856" cy="5232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zh-CN" altLang="en-US" sz="2800" b="1" dirty="0">
                    <a:solidFill>
                      <a:srgbClr val="000000"/>
                    </a:solidFill>
                  </a:rPr>
                  <a:t> </a:t>
                </a:r>
                <a:r>
                  <a:rPr lang="zh-CN" altLang="en-US" sz="2800" b="1" dirty="0" smtClean="0">
                    <a:solidFill>
                      <a:srgbClr val="000000"/>
                    </a:solidFill>
                  </a:rPr>
                  <a:t>              </a:t>
                </a:r>
                <a:r>
                  <a:rPr lang="zh-CN" altLang="en-US" sz="2800" b="1" dirty="0">
                    <a:solidFill>
                      <a:srgbClr val="000000"/>
                    </a:solidFill>
                  </a:rPr>
                  <a:t>连续，且                                     </a:t>
                </a:r>
                <a:r>
                  <a:rPr lang="zh-CN" altLang="en-US" sz="2800" b="1" dirty="0" smtClean="0">
                    <a:solidFill>
                      <a:srgbClr val="000000"/>
                    </a:solidFill>
                  </a:rPr>
                  <a:t>，求</a:t>
                </a:r>
                <a:endParaRPr lang="zh-CN" altLang="en-US" sz="2800" b="1" dirty="0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29" name="Object 5"/>
              <p:cNvGraphicFramePr>
                <a:graphicFrameLocks noChangeAspect="1"/>
              </p:cNvGraphicFramePr>
              <p:nvPr/>
            </p:nvGraphicFramePr>
            <p:xfrm>
              <a:off x="4359275" y="4719638"/>
              <a:ext cx="3187700" cy="4937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9970" name="公式" r:id="rId24" imgW="3187700" imgH="495300" progId="Equation.3">
                      <p:embed/>
                    </p:oleObj>
                  </mc:Choice>
                  <mc:Fallback>
                    <p:oleObj name="公式" r:id="rId24" imgW="3187700" imgH="495300" progId="Equation.3">
                      <p:embed/>
                      <p:pic>
                        <p:nvPicPr>
                          <p:cNvPr id="29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59275" y="4719638"/>
                            <a:ext cx="3187700" cy="4937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7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76064530"/>
                </p:ext>
              </p:extLst>
            </p:nvPr>
          </p:nvGraphicFramePr>
          <p:xfrm>
            <a:off x="8398309" y="4789905"/>
            <a:ext cx="952500" cy="430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9971" name="公式" r:id="rId26" imgW="952087" imgH="431613" progId="Equation.3">
                    <p:embed/>
                  </p:oleObj>
                </mc:Choice>
                <mc:Fallback>
                  <p:oleObj name="公式" r:id="rId26" imgW="952087" imgH="431613" progId="Equation.3">
                    <p:embed/>
                    <p:pic>
                      <p:nvPicPr>
                        <p:cNvPr id="2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98309" y="4789905"/>
                          <a:ext cx="952500" cy="430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Rectangle 2"/>
          <p:cNvSpPr txBox="1">
            <a:spLocks noChangeArrowheads="1"/>
          </p:cNvSpPr>
          <p:nvPr/>
        </p:nvSpPr>
        <p:spPr bwMode="auto">
          <a:xfrm>
            <a:off x="1632467" y="503784"/>
            <a:ext cx="2088232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思考题</a:t>
            </a:r>
            <a:r>
              <a:rPr kumimoji="1" lang="en-US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2  </a:t>
            </a:r>
            <a:r>
              <a:rPr kumimoji="1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楷体_GB2312" pitchFamily="49" charset="-122"/>
                <a:cs typeface="+mj-cs"/>
              </a:rPr>
              <a:t>设</a:t>
            </a:r>
            <a:endParaRPr kumimoji="1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楷体_GB2312" pitchFamily="49" charset="-122"/>
              <a:cs typeface="+mj-cs"/>
            </a:endParaRPr>
          </a:p>
        </p:txBody>
      </p:sp>
      <p:sp>
        <p:nvSpPr>
          <p:cNvPr id="32" name="Rectangle 2"/>
          <p:cNvSpPr txBox="1">
            <a:spLocks noChangeArrowheads="1"/>
          </p:cNvSpPr>
          <p:nvPr/>
        </p:nvSpPr>
        <p:spPr>
          <a:xfrm>
            <a:off x="786000" y="5229200"/>
            <a:ext cx="10566584" cy="10081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kumimoji="0" lang="zh-CN" altLang="en-US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 习题</a:t>
            </a:r>
            <a:r>
              <a:rPr kumimoji="0" lang="en-US" altLang="zh-CN" sz="24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3.1: 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10(1)(3)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19(2)</a:t>
            </a:r>
            <a:r>
              <a:rPr kumimoji="0" lang="zh-CN" altLang="en-US" sz="24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kumimoji="0" lang="en-US" altLang="zh-CN" sz="2400" b="1" dirty="0" smtClean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30.</a:t>
            </a:r>
            <a:endParaRPr kumimoji="0" lang="zh-CN" altLang="en-US" sz="24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1437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4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4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4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40" grpId="0"/>
      <p:bldP spid="32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3231653" y="2217301"/>
            <a:ext cx="426561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33CC"/>
                </a:solidFill>
              </a:rPr>
              <a:t>一、隐函数的导数</a:t>
            </a:r>
          </a:p>
        </p:txBody>
      </p:sp>
      <p:sp>
        <p:nvSpPr>
          <p:cNvPr id="30770" name="Text Box 50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231653" y="3007876"/>
            <a:ext cx="58641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solidFill>
                  <a:srgbClr val="0033CC"/>
                </a:solidFill>
              </a:rPr>
              <a:t>二、由参数方程确定的函数的导数   </a:t>
            </a:r>
          </a:p>
        </p:txBody>
      </p:sp>
      <p:sp>
        <p:nvSpPr>
          <p:cNvPr id="30771" name="Text Box 51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231653" y="3769876"/>
            <a:ext cx="29787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solidFill>
                  <a:srgbClr val="0033CC"/>
                </a:solidFill>
              </a:rPr>
              <a:t>三、相关变化率   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631504" y="777141"/>
            <a:ext cx="9145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srgbClr val="C00000"/>
                </a:solidFill>
              </a:rPr>
              <a:t>3.1.4  </a:t>
            </a:r>
            <a:r>
              <a:rPr lang="zh-CN" altLang="en-US" sz="3200" dirty="0" smtClean="0">
                <a:solidFill>
                  <a:srgbClr val="C00000"/>
                </a:solidFill>
              </a:rPr>
              <a:t>隐函数</a:t>
            </a:r>
            <a:r>
              <a:rPr lang="zh-CN" altLang="en-US" sz="3200" dirty="0">
                <a:solidFill>
                  <a:srgbClr val="C00000"/>
                </a:solidFill>
              </a:rPr>
              <a:t>及由参数方程确定的函数的导数</a:t>
            </a:r>
          </a:p>
        </p:txBody>
      </p:sp>
    </p:spTree>
    <p:extLst>
      <p:ext uri="{BB962C8B-B14F-4D97-AF65-F5344CB8AC3E}">
        <p14:creationId xmlns:p14="http://schemas.microsoft.com/office/powerpoint/2010/main" val="242093445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89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0950629"/>
              </p:ext>
            </p:extLst>
          </p:nvPr>
        </p:nvGraphicFramePr>
        <p:xfrm>
          <a:off x="7107808" y="2641600"/>
          <a:ext cx="1511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2" name="Equation" r:id="rId3" imgW="1511280" imgH="495000" progId="Equation.3">
                  <p:embed/>
                </p:oleObj>
              </mc:Choice>
              <mc:Fallback>
                <p:oleObj name="Equation" r:id="rId3" imgW="1511280" imgH="495000" progId="Equation.3">
                  <p:embed/>
                  <p:pic>
                    <p:nvPicPr>
                      <p:cNvPr id="378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07808" y="2641600"/>
                        <a:ext cx="1511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1919858" y="304800"/>
            <a:ext cx="3657600" cy="6477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一、隐函数的导数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1991296" y="990601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若由方程</a:t>
            </a:r>
          </a:p>
        </p:txBody>
      </p:sp>
      <p:graphicFrame>
        <p:nvGraphicFramePr>
          <p:cNvPr id="378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270505"/>
              </p:ext>
            </p:extLst>
          </p:nvPr>
        </p:nvGraphicFramePr>
        <p:xfrm>
          <a:off x="3539108" y="1117600"/>
          <a:ext cx="165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3" name="Equation" r:id="rId5" imgW="1650960" imgH="406080" progId="Equation.3">
                  <p:embed/>
                </p:oleObj>
              </mc:Choice>
              <mc:Fallback>
                <p:oleObj name="Equation" r:id="rId5" imgW="1650960" imgH="406080" progId="Equation.3">
                  <p:embed/>
                  <p:pic>
                    <p:nvPicPr>
                      <p:cNvPr id="378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9108" y="1117600"/>
                        <a:ext cx="1651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5190108" y="1020763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可确定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zh-CN">
                <a:solidFill>
                  <a:srgbClr val="000000"/>
                </a:solidFill>
              </a:rPr>
              <a:t>是</a:t>
            </a:r>
            <a:r>
              <a:rPr lang="zh-CN" altLang="en-US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zh-CN">
                <a:solidFill>
                  <a:srgbClr val="000000"/>
                </a:solidFill>
              </a:rPr>
              <a:t>的函数 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7896" name="Text Box 8"/>
          <p:cNvSpPr txBox="1">
            <a:spLocks noChangeArrowheads="1"/>
          </p:cNvSpPr>
          <p:nvPr/>
        </p:nvSpPr>
        <p:spPr bwMode="auto">
          <a:xfrm>
            <a:off x="1991296" y="2024063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</a:t>
            </a:r>
          </a:p>
        </p:txBody>
      </p:sp>
      <p:graphicFrame>
        <p:nvGraphicFramePr>
          <p:cNvPr id="378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3199806"/>
              </p:ext>
            </p:extLst>
          </p:nvPr>
        </p:nvGraphicFramePr>
        <p:xfrm>
          <a:off x="2446908" y="2149475"/>
          <a:ext cx="1320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4" name="Equation" r:id="rId7" imgW="1320480" imgH="406080" progId="Equation.3">
                  <p:embed/>
                </p:oleObj>
              </mc:Choice>
              <mc:Fallback>
                <p:oleObj name="Equation" r:id="rId7" imgW="1320480" imgH="406080" progId="Equation.3">
                  <p:embed/>
                  <p:pic>
                    <p:nvPicPr>
                      <p:cNvPr id="378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6908" y="2149475"/>
                        <a:ext cx="1320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8" name="Text Box 10"/>
          <p:cNvSpPr txBox="1">
            <a:spLocks noChangeArrowheads="1"/>
          </p:cNvSpPr>
          <p:nvPr/>
        </p:nvSpPr>
        <p:spPr bwMode="auto">
          <a:xfrm>
            <a:off x="3742308" y="2071688"/>
            <a:ext cx="434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 dirty="0">
                <a:solidFill>
                  <a:srgbClr val="000000"/>
                </a:solidFill>
              </a:rPr>
              <a:t>表示的函数 , 称为</a:t>
            </a:r>
            <a:r>
              <a:rPr lang="zh-CN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显函数</a:t>
            </a:r>
            <a:r>
              <a:rPr lang="zh-CN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zh-CN" dirty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1932558" y="2673351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</p:txBody>
      </p:sp>
      <p:graphicFrame>
        <p:nvGraphicFramePr>
          <p:cNvPr id="3790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3893736"/>
              </p:ext>
            </p:extLst>
          </p:nvPr>
        </p:nvGraphicFramePr>
        <p:xfrm>
          <a:off x="2904108" y="2673350"/>
          <a:ext cx="1943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5" name="Equation" r:id="rId9" imgW="1942920" imgH="507960" progId="Equation.3">
                  <p:embed/>
                </p:oleObj>
              </mc:Choice>
              <mc:Fallback>
                <p:oleObj name="Equation" r:id="rId9" imgW="1942920" imgH="507960" progId="Equation.3">
                  <p:embed/>
                  <p:pic>
                    <p:nvPicPr>
                      <p:cNvPr id="379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4108" y="2673350"/>
                        <a:ext cx="1943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1" name="Text Box 13"/>
          <p:cNvSpPr txBox="1">
            <a:spLocks noChangeArrowheads="1"/>
          </p:cNvSpPr>
          <p:nvPr/>
        </p:nvSpPr>
        <p:spPr bwMode="auto">
          <a:xfrm>
            <a:off x="4828158" y="2644776"/>
            <a:ext cx="2667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可确定显函数</a:t>
            </a:r>
          </a:p>
        </p:txBody>
      </p:sp>
      <p:graphicFrame>
        <p:nvGraphicFramePr>
          <p:cNvPr id="3790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1020544"/>
              </p:ext>
            </p:extLst>
          </p:nvPr>
        </p:nvGraphicFramePr>
        <p:xfrm>
          <a:off x="2916808" y="3225800"/>
          <a:ext cx="3111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6" name="Equation" r:id="rId11" imgW="3111480" imgH="507960" progId="Equation.3">
                  <p:embed/>
                </p:oleObj>
              </mc:Choice>
              <mc:Fallback>
                <p:oleObj name="Equation" r:id="rId11" imgW="3111480" imgH="507960" progId="Equation.3">
                  <p:embed/>
                  <p:pic>
                    <p:nvPicPr>
                      <p:cNvPr id="3790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808" y="3225800"/>
                        <a:ext cx="3111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03" name="Text Box 15"/>
          <p:cNvSpPr txBox="1">
            <a:spLocks noChangeArrowheads="1"/>
          </p:cNvSpPr>
          <p:nvPr/>
        </p:nvSpPr>
        <p:spPr bwMode="auto">
          <a:xfrm>
            <a:off x="6028308" y="3200401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可确定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zh-CN">
                <a:solidFill>
                  <a:srgbClr val="000000"/>
                </a:solidFill>
              </a:rPr>
              <a:t>是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zh-CN">
                <a:solidFill>
                  <a:srgbClr val="000000"/>
                </a:solidFill>
              </a:rPr>
              <a:t>的函数 ,</a:t>
            </a:r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6028308" y="3733801"/>
            <a:ext cx="3657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但此隐函数不能显化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1559496" y="152400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函数为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隐函数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7906" name="Text Box 18"/>
          <p:cNvSpPr txBox="1">
            <a:spLocks noChangeArrowheads="1"/>
          </p:cNvSpPr>
          <p:nvPr/>
        </p:nvSpPr>
        <p:spPr bwMode="auto">
          <a:xfrm>
            <a:off x="8619108" y="998538"/>
            <a:ext cx="125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则称此</a:t>
            </a:r>
          </a:p>
        </p:txBody>
      </p:sp>
      <p:sp>
        <p:nvSpPr>
          <p:cNvPr id="37907" name="Text Box 19"/>
          <p:cNvSpPr txBox="1">
            <a:spLocks noChangeArrowheads="1"/>
          </p:cNvSpPr>
          <p:nvPr/>
        </p:nvSpPr>
        <p:spPr bwMode="auto">
          <a:xfrm>
            <a:off x="1957958" y="4210051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隐函数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求导方法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37908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069348"/>
              </p:ext>
            </p:extLst>
          </p:nvPr>
        </p:nvGraphicFramePr>
        <p:xfrm>
          <a:off x="4853558" y="4305300"/>
          <a:ext cx="1651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7" name="Equation" r:id="rId13" imgW="1650960" imgH="406080" progId="Equation.3">
                  <p:embed/>
                </p:oleObj>
              </mc:Choice>
              <mc:Fallback>
                <p:oleObj name="Equation" r:id="rId13" imgW="1650960" imgH="406080" progId="Equation.3">
                  <p:embed/>
                  <p:pic>
                    <p:nvPicPr>
                      <p:cNvPr id="3790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3558" y="4305300"/>
                        <a:ext cx="1651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91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640732"/>
              </p:ext>
            </p:extLst>
          </p:nvPr>
        </p:nvGraphicFramePr>
        <p:xfrm>
          <a:off x="4569396" y="5419725"/>
          <a:ext cx="2146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8" name="Equation" r:id="rId15" imgW="2145960" imgH="927000" progId="Equation.3">
                  <p:embed/>
                </p:oleObj>
              </mc:Choice>
              <mc:Fallback>
                <p:oleObj name="Equation" r:id="rId15" imgW="2145960" imgH="927000" progId="Equation.3">
                  <p:embed/>
                  <p:pic>
                    <p:nvPicPr>
                      <p:cNvPr id="379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9396" y="5419725"/>
                        <a:ext cx="2146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911" name="AutoShape 23"/>
          <p:cNvSpPr>
            <a:spLocks noChangeArrowheads="1"/>
          </p:cNvSpPr>
          <p:nvPr/>
        </p:nvSpPr>
        <p:spPr bwMode="auto">
          <a:xfrm>
            <a:off x="5477447" y="4876801"/>
            <a:ext cx="179387" cy="684213"/>
          </a:xfrm>
          <a:prstGeom prst="downArrow">
            <a:avLst>
              <a:gd name="adj1" fmla="val 50000"/>
              <a:gd name="adj2" fmla="val 95354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7912" name="Text Box 24"/>
          <p:cNvSpPr txBox="1">
            <a:spLocks noChangeArrowheads="1"/>
          </p:cNvSpPr>
          <p:nvPr/>
        </p:nvSpPr>
        <p:spPr bwMode="auto">
          <a:xfrm>
            <a:off x="5647308" y="4869160"/>
            <a:ext cx="4724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两边对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求导</a:t>
            </a:r>
            <a:r>
              <a:rPr lang="en-US" altLang="zh-CN" dirty="0">
                <a:solidFill>
                  <a:srgbClr val="000000"/>
                </a:solidFill>
              </a:rPr>
              <a:t>( </a:t>
            </a:r>
            <a:r>
              <a:rPr lang="zh-CN" altLang="en-US" dirty="0">
                <a:solidFill>
                  <a:srgbClr val="000000"/>
                </a:solidFill>
              </a:rPr>
              <a:t>注意 </a:t>
            </a:r>
            <a:r>
              <a:rPr lang="en-US" altLang="zh-CN" i="1" dirty="0">
                <a:solidFill>
                  <a:srgbClr val="000000"/>
                </a:solidFill>
              </a:rPr>
              <a:t>y </a:t>
            </a:r>
            <a:r>
              <a:rPr lang="en-US" altLang="zh-CN" dirty="0">
                <a:solidFill>
                  <a:srgbClr val="000000"/>
                </a:solidFill>
              </a:rPr>
              <a:t>=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) )</a:t>
            </a:r>
          </a:p>
        </p:txBody>
      </p:sp>
      <p:grpSp>
        <p:nvGrpSpPr>
          <p:cNvPr id="37913" name="Group 25"/>
          <p:cNvGrpSpPr>
            <a:grpSpLocks/>
          </p:cNvGrpSpPr>
          <p:nvPr/>
        </p:nvGrpSpPr>
        <p:grpSpPr bwMode="auto">
          <a:xfrm>
            <a:off x="7623151" y="5545807"/>
            <a:ext cx="3171825" cy="519113"/>
            <a:chOff x="4277" y="3467"/>
            <a:chExt cx="1998" cy="327"/>
          </a:xfrm>
        </p:grpSpPr>
        <p:sp>
          <p:nvSpPr>
            <p:cNvPr id="37914" name="Text Box 26"/>
            <p:cNvSpPr txBox="1">
              <a:spLocks noChangeArrowheads="1"/>
            </p:cNvSpPr>
            <p:nvPr/>
          </p:nvSpPr>
          <p:spPr bwMode="auto">
            <a:xfrm>
              <a:off x="4277" y="3467"/>
              <a:ext cx="199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 dirty="0">
                  <a:solidFill>
                    <a:srgbClr val="000000"/>
                  </a:solidFill>
                </a:rPr>
                <a:t>(</a:t>
              </a:r>
              <a:r>
                <a:rPr lang="zh-CN" altLang="en-US" dirty="0">
                  <a:solidFill>
                    <a:srgbClr val="000000"/>
                  </a:solidFill>
                </a:rPr>
                <a:t>含导数    的方程</a:t>
              </a:r>
              <a:r>
                <a:rPr lang="en-US" altLang="zh-CN" dirty="0">
                  <a:solidFill>
                    <a:srgbClr val="000000"/>
                  </a:solidFill>
                </a:rPr>
                <a:t>)</a:t>
              </a:r>
            </a:p>
          </p:txBody>
        </p:sp>
        <p:graphicFrame>
          <p:nvGraphicFramePr>
            <p:cNvPr id="37915" name="Object 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9835846"/>
                </p:ext>
              </p:extLst>
            </p:nvPr>
          </p:nvGraphicFramePr>
          <p:xfrm>
            <a:off x="5070" y="3474"/>
            <a:ext cx="260" cy="3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9009" name="公式" r:id="rId17" imgW="164880" imgH="203040" progId="Equation.3">
                    <p:embed/>
                  </p:oleObj>
                </mc:Choice>
                <mc:Fallback>
                  <p:oleObj name="公式" r:id="rId17" imgW="164880" imgH="203040" progId="Equation.3">
                    <p:embed/>
                    <p:pic>
                      <p:nvPicPr>
                        <p:cNvPr id="37915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70" y="3474"/>
                          <a:ext cx="260" cy="3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" name="右箭头 1"/>
          <p:cNvSpPr/>
          <p:nvPr/>
        </p:nvSpPr>
        <p:spPr bwMode="auto">
          <a:xfrm>
            <a:off x="6936117" y="5740009"/>
            <a:ext cx="576064" cy="202301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/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7489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9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7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7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7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7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7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3" grpId="0" autoUpdateAnimBg="0"/>
      <p:bldP spid="37895" grpId="0" autoUpdateAnimBg="0"/>
      <p:bldP spid="37896" grpId="0" autoUpdateAnimBg="0"/>
      <p:bldP spid="37898" grpId="0" autoUpdateAnimBg="0"/>
      <p:bldP spid="37899" grpId="0" autoUpdateAnimBg="0"/>
      <p:bldP spid="37901" grpId="0" autoUpdateAnimBg="0"/>
      <p:bldP spid="37903" grpId="0" autoUpdateAnimBg="0"/>
      <p:bldP spid="37904" grpId="0" autoUpdateAnimBg="0"/>
      <p:bldP spid="37905" grpId="0" autoUpdateAnimBg="0"/>
      <p:bldP spid="37906" grpId="0" build="p" autoUpdateAnimBg="0"/>
      <p:bldP spid="37907" grpId="0" autoUpdateAnimBg="0"/>
      <p:bldP spid="37912" grpId="0" build="p" autoUpdateAnimBg="0"/>
      <p:bldP spid="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330450" y="361950"/>
            <a:ext cx="2743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求由方程</a:t>
            </a:r>
          </a:p>
        </p:txBody>
      </p:sp>
      <p:graphicFrame>
        <p:nvGraphicFramePr>
          <p:cNvPr id="3075" name="Object 3"/>
          <p:cNvGraphicFramePr>
            <a:graphicFrameLocks noChangeAspect="1"/>
          </p:cNvGraphicFramePr>
          <p:nvPr>
            <p:extLst/>
          </p:nvPr>
        </p:nvGraphicFramePr>
        <p:xfrm>
          <a:off x="4584700" y="377825"/>
          <a:ext cx="3111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2" name="Equation" r:id="rId3" imgW="3111480" imgH="507960" progId="Equation.3">
                  <p:embed/>
                </p:oleObj>
              </mc:Choice>
              <mc:Fallback>
                <p:oleObj name="Equation" r:id="rId3" imgW="3111480" imgH="507960" progId="Equation.3">
                  <p:embed/>
                  <p:pic>
                    <p:nvPicPr>
                      <p:cNvPr id="30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377825"/>
                        <a:ext cx="3111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>
            <p:extLst/>
          </p:nvPr>
        </p:nvGraphicFramePr>
        <p:xfrm>
          <a:off x="1889125" y="1193800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3" name="Equation" r:id="rId5" imgW="1282680" imgH="406080" progId="Equation.3">
                  <p:embed/>
                </p:oleObj>
              </mc:Choice>
              <mc:Fallback>
                <p:oleObj name="Equation" r:id="rId5" imgW="1282680" imgH="406080" progId="Equation.3">
                  <p:embed/>
                  <p:pic>
                    <p:nvPicPr>
                      <p:cNvPr id="30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125" y="1193800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3200400" y="1127126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en-US" altLang="zh-CN">
                <a:solidFill>
                  <a:srgbClr val="000000"/>
                </a:solidFill>
              </a:rPr>
              <a:t>= 0 </a:t>
            </a:r>
            <a:r>
              <a:rPr lang="zh-CN" altLang="en-US">
                <a:solidFill>
                  <a:srgbClr val="000000"/>
                </a:solidFill>
              </a:rPr>
              <a:t>处的导数</a:t>
            </a:r>
          </a:p>
        </p:txBody>
      </p:sp>
      <p:graphicFrame>
        <p:nvGraphicFramePr>
          <p:cNvPr id="3079" name="Object 7"/>
          <p:cNvGraphicFramePr>
            <a:graphicFrameLocks noChangeAspect="1"/>
          </p:cNvGraphicFramePr>
          <p:nvPr>
            <p:extLst/>
          </p:nvPr>
        </p:nvGraphicFramePr>
        <p:xfrm>
          <a:off x="6057900" y="977900"/>
          <a:ext cx="1397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4" name="Equation" r:id="rId7" imgW="1396800" imgH="927000" progId="Equation.3">
                  <p:embed/>
                </p:oleObj>
              </mc:Choice>
              <mc:Fallback>
                <p:oleObj name="Equation" r:id="rId7" imgW="1396800" imgH="927000" progId="Equation.3">
                  <p:embed/>
                  <p:pic>
                    <p:nvPicPr>
                      <p:cNvPr id="30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900" y="977900"/>
                        <a:ext cx="1397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330450" y="1905001"/>
            <a:ext cx="464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方程两边对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求导</a:t>
            </a:r>
          </a:p>
        </p:txBody>
      </p:sp>
      <p:graphicFrame>
        <p:nvGraphicFramePr>
          <p:cNvPr id="3082" name="Object 10"/>
          <p:cNvGraphicFramePr>
            <a:graphicFrameLocks noChangeAspect="1"/>
          </p:cNvGraphicFramePr>
          <p:nvPr>
            <p:extLst/>
          </p:nvPr>
        </p:nvGraphicFramePr>
        <p:xfrm>
          <a:off x="3575050" y="2425700"/>
          <a:ext cx="360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5" name="Equation" r:id="rId9" imgW="3606480" imgH="927000" progId="Equation.3">
                  <p:embed/>
                </p:oleObj>
              </mc:Choice>
              <mc:Fallback>
                <p:oleObj name="Equation" r:id="rId9" imgW="3606480" imgH="927000" progId="Equation.3">
                  <p:embed/>
                  <p:pic>
                    <p:nvPicPr>
                      <p:cNvPr id="308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5050" y="2425700"/>
                        <a:ext cx="360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330450" y="3516313"/>
            <a:ext cx="106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3084" name="Object 12"/>
          <p:cNvGraphicFramePr>
            <a:graphicFrameLocks noChangeAspect="1"/>
          </p:cNvGraphicFramePr>
          <p:nvPr>
            <p:extLst/>
          </p:nvPr>
        </p:nvGraphicFramePr>
        <p:xfrm>
          <a:off x="3562350" y="3352800"/>
          <a:ext cx="1130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6" name="Equation" r:id="rId11" imgW="1130040" imgH="850680" progId="Equation.3">
                  <p:embed/>
                </p:oleObj>
              </mc:Choice>
              <mc:Fallback>
                <p:oleObj name="Equation" r:id="rId11" imgW="1130040" imgH="850680" progId="Equation.3">
                  <p:embed/>
                  <p:pic>
                    <p:nvPicPr>
                      <p:cNvPr id="308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3352800"/>
                        <a:ext cx="1130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5" name="Object 13"/>
          <p:cNvGraphicFramePr>
            <a:graphicFrameLocks noChangeAspect="1"/>
          </p:cNvGraphicFramePr>
          <p:nvPr>
            <p:extLst/>
          </p:nvPr>
        </p:nvGraphicFramePr>
        <p:xfrm>
          <a:off x="4762500" y="3352800"/>
          <a:ext cx="100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7" name="Equation" r:id="rId13" imgW="1002960" imgH="850680" progId="Equation.3">
                  <p:embed/>
                </p:oleObj>
              </mc:Choice>
              <mc:Fallback>
                <p:oleObj name="Equation" r:id="rId13" imgW="1002960" imgH="850680" progId="Equation.3">
                  <p:embed/>
                  <p:pic>
                    <p:nvPicPr>
                      <p:cNvPr id="308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00" y="3352800"/>
                        <a:ext cx="100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6" name="Object 14"/>
          <p:cNvGraphicFramePr>
            <a:graphicFrameLocks noChangeAspect="1"/>
          </p:cNvGraphicFramePr>
          <p:nvPr>
            <p:extLst/>
          </p:nvPr>
        </p:nvGraphicFramePr>
        <p:xfrm>
          <a:off x="5867400" y="3598863"/>
          <a:ext cx="4191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8" name="Equation" r:id="rId15" imgW="419040" imgH="304560" progId="Equation.3">
                  <p:embed/>
                </p:oleObj>
              </mc:Choice>
              <mc:Fallback>
                <p:oleObj name="Equation" r:id="rId15" imgW="419040" imgH="304560" progId="Equation.3">
                  <p:embed/>
                  <p:pic>
                    <p:nvPicPr>
                      <p:cNvPr id="30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3598863"/>
                        <a:ext cx="4191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7" name="Object 15"/>
          <p:cNvGraphicFramePr>
            <a:graphicFrameLocks noChangeAspect="1"/>
          </p:cNvGraphicFramePr>
          <p:nvPr>
            <p:extLst/>
          </p:nvPr>
        </p:nvGraphicFramePr>
        <p:xfrm>
          <a:off x="6324600" y="3489325"/>
          <a:ext cx="990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09" name="Equation" r:id="rId17" imgW="990360" imgH="431640" progId="Equation.3">
                  <p:embed/>
                </p:oleObj>
              </mc:Choice>
              <mc:Fallback>
                <p:oleObj name="Equation" r:id="rId17" imgW="990360" imgH="431640" progId="Equation.3">
                  <p:embed/>
                  <p:pic>
                    <p:nvPicPr>
                      <p:cNvPr id="308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489325"/>
                        <a:ext cx="990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8" name="Object 16"/>
          <p:cNvGraphicFramePr>
            <a:graphicFrameLocks noChangeAspect="1"/>
          </p:cNvGraphicFramePr>
          <p:nvPr>
            <p:extLst/>
          </p:nvPr>
        </p:nvGraphicFramePr>
        <p:xfrm>
          <a:off x="7353300" y="35814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10" name="Equation" r:id="rId19" imgW="495000" imgH="317160" progId="Equation.3">
                  <p:embed/>
                </p:oleObj>
              </mc:Choice>
              <mc:Fallback>
                <p:oleObj name="Equation" r:id="rId19" imgW="495000" imgH="317160" progId="Equation.3">
                  <p:embed/>
                  <p:pic>
                    <p:nvPicPr>
                      <p:cNvPr id="308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3300" y="35814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9" name="Object 17"/>
          <p:cNvGraphicFramePr>
            <a:graphicFrameLocks noChangeAspect="1"/>
          </p:cNvGraphicFramePr>
          <p:nvPr>
            <p:extLst/>
          </p:nvPr>
        </p:nvGraphicFramePr>
        <p:xfrm>
          <a:off x="3670300" y="4286250"/>
          <a:ext cx="2578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11" name="Equation" r:id="rId21" imgW="2577960" imgH="1054080" progId="Equation.3">
                  <p:embed/>
                </p:oleObj>
              </mc:Choice>
              <mc:Fallback>
                <p:oleObj name="Equation" r:id="rId21" imgW="2577960" imgH="1054080" progId="Equation.3">
                  <p:embed/>
                  <p:pic>
                    <p:nvPicPr>
                      <p:cNvPr id="308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4286250"/>
                        <a:ext cx="2578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0" name="Text Box 18"/>
          <p:cNvSpPr txBox="1">
            <a:spLocks noChangeArrowheads="1"/>
          </p:cNvSpPr>
          <p:nvPr/>
        </p:nvSpPr>
        <p:spPr bwMode="auto">
          <a:xfrm>
            <a:off x="2328863" y="5562601"/>
            <a:ext cx="396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0 </a:t>
            </a:r>
            <a:r>
              <a:rPr lang="zh-CN" altLang="en-US">
                <a:solidFill>
                  <a:srgbClr val="000000"/>
                </a:solidFill>
              </a:rPr>
              <a:t>时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= 0 ,  </a:t>
            </a:r>
            <a:r>
              <a:rPr lang="zh-CN" altLang="en-US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3091" name="Object 19"/>
          <p:cNvGraphicFramePr>
            <a:graphicFrameLocks noChangeAspect="1"/>
          </p:cNvGraphicFramePr>
          <p:nvPr>
            <p:extLst/>
          </p:nvPr>
        </p:nvGraphicFramePr>
        <p:xfrm>
          <a:off x="5683250" y="5403850"/>
          <a:ext cx="1841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12" name="Equation" r:id="rId23" imgW="1841400" imgH="927000" progId="Equation.3">
                  <p:embed/>
                </p:oleObj>
              </mc:Choice>
              <mc:Fallback>
                <p:oleObj name="Equation" r:id="rId23" imgW="1841400" imgH="927000" progId="Equation.3">
                  <p:embed/>
                  <p:pic>
                    <p:nvPicPr>
                      <p:cNvPr id="309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250" y="5403850"/>
                        <a:ext cx="1841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92" name="Object 20"/>
          <p:cNvGraphicFramePr>
            <a:graphicFrameLocks noChangeAspect="1"/>
          </p:cNvGraphicFramePr>
          <p:nvPr>
            <p:extLst/>
          </p:nvPr>
        </p:nvGraphicFramePr>
        <p:xfrm>
          <a:off x="7239000" y="2698750"/>
          <a:ext cx="2159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13" name="Equation" r:id="rId25" imgW="215640" imgH="317160" progId="Equation.3">
                  <p:embed/>
                </p:oleObj>
              </mc:Choice>
              <mc:Fallback>
                <p:oleObj name="Equation" r:id="rId25" imgW="215640" imgH="317160" progId="Equation.3">
                  <p:embed/>
                  <p:pic>
                    <p:nvPicPr>
                      <p:cNvPr id="309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2698750"/>
                        <a:ext cx="2159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7696200" y="330201"/>
            <a:ext cx="2317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确定的隐函数</a:t>
            </a:r>
          </a:p>
        </p:txBody>
      </p:sp>
    </p:spTree>
    <p:extLst>
      <p:ext uri="{BB962C8B-B14F-4D97-AF65-F5344CB8AC3E}">
        <p14:creationId xmlns:p14="http://schemas.microsoft.com/office/powerpoint/2010/main" val="30375739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autoUpdateAnimBg="0"/>
      <p:bldP spid="3081" grpId="0" autoUpdateAnimBg="0"/>
      <p:bldP spid="3083" grpId="0" autoUpdateAnimBg="0"/>
      <p:bldP spid="3090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084388" y="457200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求椭圆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>
            <p:extLst/>
          </p:nvPr>
        </p:nvGraphicFramePr>
        <p:xfrm>
          <a:off x="4019550" y="257175"/>
          <a:ext cx="16891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64" name="Equation" r:id="rId3" imgW="1688760" imgH="939600" progId="Equation.3">
                  <p:embed/>
                </p:oleObj>
              </mc:Choice>
              <mc:Fallback>
                <p:oleObj name="Equation" r:id="rId3" imgW="1688760" imgH="939600" progId="Equation.3">
                  <p:embed/>
                  <p:pic>
                    <p:nvPicPr>
                      <p:cNvPr id="143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9550" y="257175"/>
                        <a:ext cx="16891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715000" y="419101"/>
            <a:ext cx="144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</a:t>
            </a:r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>
            <p:extLst/>
          </p:nvPr>
        </p:nvGraphicFramePr>
        <p:xfrm>
          <a:off x="6570663" y="469900"/>
          <a:ext cx="1460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65" name="Equation" r:id="rId5" imgW="1460160" imgH="520560" progId="Equation.3">
                  <p:embed/>
                </p:oleObj>
              </mc:Choice>
              <mc:Fallback>
                <p:oleObj name="Equation" r:id="rId5" imgW="1460160" imgH="520560" progId="Equation.3">
                  <p:embed/>
                  <p:pic>
                    <p:nvPicPr>
                      <p:cNvPr id="143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0663" y="469900"/>
                        <a:ext cx="1460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7981950" y="438151"/>
            <a:ext cx="2457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处的切线方程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057400" y="1309688"/>
            <a:ext cx="4572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椭圆方程两边对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求导</a:t>
            </a:r>
          </a:p>
        </p:txBody>
      </p:sp>
      <p:graphicFrame>
        <p:nvGraphicFramePr>
          <p:cNvPr id="14346" name="Object 10"/>
          <p:cNvGraphicFramePr>
            <a:graphicFrameLocks noChangeAspect="1"/>
          </p:cNvGraphicFramePr>
          <p:nvPr>
            <p:extLst/>
          </p:nvPr>
        </p:nvGraphicFramePr>
        <p:xfrm>
          <a:off x="3709988" y="1905000"/>
          <a:ext cx="254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66" name="Equation" r:id="rId7" imgW="253800" imgH="850680" progId="Equation.3">
                  <p:embed/>
                </p:oleObj>
              </mc:Choice>
              <mc:Fallback>
                <p:oleObj name="Equation" r:id="rId7" imgW="253800" imgH="850680" progId="Equation.3">
                  <p:embed/>
                  <p:pic>
                    <p:nvPicPr>
                      <p:cNvPr id="143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9988" y="1905000"/>
                        <a:ext cx="254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8" name="Object 12"/>
          <p:cNvGraphicFramePr>
            <a:graphicFrameLocks noChangeAspect="1"/>
          </p:cNvGraphicFramePr>
          <p:nvPr>
            <p:extLst/>
          </p:nvPr>
        </p:nvGraphicFramePr>
        <p:xfrm>
          <a:off x="4038600" y="1905000"/>
          <a:ext cx="1257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67" name="Equation" r:id="rId9" imgW="1257120" imgH="850680" progId="Equation.3">
                  <p:embed/>
                </p:oleObj>
              </mc:Choice>
              <mc:Fallback>
                <p:oleObj name="Equation" r:id="rId9" imgW="1257120" imgH="850680" progId="Equation.3">
                  <p:embed/>
                  <p:pic>
                    <p:nvPicPr>
                      <p:cNvPr id="143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905000"/>
                        <a:ext cx="1257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2" name="Object 16"/>
          <p:cNvGraphicFramePr>
            <a:graphicFrameLocks noChangeAspect="1"/>
          </p:cNvGraphicFramePr>
          <p:nvPr>
            <p:extLst/>
          </p:nvPr>
        </p:nvGraphicFramePr>
        <p:xfrm>
          <a:off x="5319713" y="219710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68" name="Equation" r:id="rId11" imgW="495000" imgH="317160" progId="Equation.3">
                  <p:embed/>
                </p:oleObj>
              </mc:Choice>
              <mc:Fallback>
                <p:oleObj name="Equation" r:id="rId11" imgW="495000" imgH="317160" progId="Equation.3">
                  <p:embed/>
                  <p:pic>
                    <p:nvPicPr>
                      <p:cNvPr id="1435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9713" y="219710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3" name="Object 17"/>
          <p:cNvGraphicFramePr>
            <a:graphicFrameLocks noChangeAspect="1"/>
          </p:cNvGraphicFramePr>
          <p:nvPr>
            <p:extLst/>
          </p:nvPr>
        </p:nvGraphicFramePr>
        <p:xfrm>
          <a:off x="2819400" y="3128963"/>
          <a:ext cx="7366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69" name="Equation" r:id="rId13" imgW="736560" imgH="419040" progId="Equation.3">
                  <p:embed/>
                </p:oleObj>
              </mc:Choice>
              <mc:Fallback>
                <p:oleObj name="Equation" r:id="rId13" imgW="736560" imgH="419040" progId="Equation.3">
                  <p:embed/>
                  <p:pic>
                    <p:nvPicPr>
                      <p:cNvPr id="1435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128963"/>
                        <a:ext cx="7366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57" name="Object 21"/>
          <p:cNvGraphicFramePr>
            <a:graphicFrameLocks noChangeAspect="1"/>
          </p:cNvGraphicFramePr>
          <p:nvPr>
            <p:extLst/>
          </p:nvPr>
        </p:nvGraphicFramePr>
        <p:xfrm>
          <a:off x="3654426" y="3233739"/>
          <a:ext cx="866775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0" name="Equation" r:id="rId15" imgW="787320" imgH="711000" progId="Equation.3">
                  <p:embed/>
                </p:oleObj>
              </mc:Choice>
              <mc:Fallback>
                <p:oleObj name="Equation" r:id="rId15" imgW="787320" imgH="711000" progId="Equation.3">
                  <p:embed/>
                  <p:pic>
                    <p:nvPicPr>
                      <p:cNvPr id="1435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4426" y="3233739"/>
                        <a:ext cx="866775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0" name="Object 24"/>
          <p:cNvGraphicFramePr>
            <a:graphicFrameLocks noChangeAspect="1"/>
          </p:cNvGraphicFramePr>
          <p:nvPr>
            <p:extLst/>
          </p:nvPr>
        </p:nvGraphicFramePr>
        <p:xfrm>
          <a:off x="4622800" y="2882900"/>
          <a:ext cx="1206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1" name="Equation" r:id="rId17" imgW="1206360" imgH="927000" progId="Equation.3">
                  <p:embed/>
                </p:oleObj>
              </mc:Choice>
              <mc:Fallback>
                <p:oleObj name="Equation" r:id="rId17" imgW="1206360" imgH="927000" progId="Equation.3">
                  <p:embed/>
                  <p:pic>
                    <p:nvPicPr>
                      <p:cNvPr id="1436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22800" y="2882900"/>
                        <a:ext cx="1206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1" name="Object 25"/>
          <p:cNvGraphicFramePr>
            <a:graphicFrameLocks noChangeAspect="1"/>
          </p:cNvGraphicFramePr>
          <p:nvPr>
            <p:extLst/>
          </p:nvPr>
        </p:nvGraphicFramePr>
        <p:xfrm>
          <a:off x="5994401" y="3222625"/>
          <a:ext cx="8667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2" name="Equation" r:id="rId19" imgW="787320" imgH="711000" progId="Equation.3">
                  <p:embed/>
                </p:oleObj>
              </mc:Choice>
              <mc:Fallback>
                <p:oleObj name="Equation" r:id="rId19" imgW="787320" imgH="711000" progId="Equation.3">
                  <p:embed/>
                  <p:pic>
                    <p:nvPicPr>
                      <p:cNvPr id="14361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4401" y="3222625"/>
                        <a:ext cx="866775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2" name="Object 26"/>
          <p:cNvGraphicFramePr>
            <a:graphicFrameLocks noChangeAspect="1"/>
          </p:cNvGraphicFramePr>
          <p:nvPr>
            <p:extLst/>
          </p:nvPr>
        </p:nvGraphicFramePr>
        <p:xfrm>
          <a:off x="6908800" y="2819400"/>
          <a:ext cx="10287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3" name="Equation" r:id="rId21" imgW="1028520" imgH="888840" progId="Equation.3">
                  <p:embed/>
                </p:oleObj>
              </mc:Choice>
              <mc:Fallback>
                <p:oleObj name="Equation" r:id="rId21" imgW="1028520" imgH="888840" progId="Equation.3">
                  <p:embed/>
                  <p:pic>
                    <p:nvPicPr>
                      <p:cNvPr id="1436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8800" y="2819400"/>
                        <a:ext cx="10287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3" name="Text Box 27"/>
          <p:cNvSpPr txBox="1">
            <a:spLocks noChangeArrowheads="1"/>
          </p:cNvSpPr>
          <p:nvPr/>
        </p:nvSpPr>
        <p:spPr bwMode="auto">
          <a:xfrm>
            <a:off x="1928813" y="4359276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故切线方程为</a:t>
            </a:r>
          </a:p>
        </p:txBody>
      </p:sp>
      <p:graphicFrame>
        <p:nvGraphicFramePr>
          <p:cNvPr id="14364" name="Object 28"/>
          <p:cNvGraphicFramePr>
            <a:graphicFrameLocks noChangeAspect="1"/>
          </p:cNvGraphicFramePr>
          <p:nvPr>
            <p:extLst/>
          </p:nvPr>
        </p:nvGraphicFramePr>
        <p:xfrm>
          <a:off x="4440238" y="4248150"/>
          <a:ext cx="12065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4" name="Equation" r:id="rId23" imgW="1206360" imgH="825480" progId="Equation.3">
                  <p:embed/>
                </p:oleObj>
              </mc:Choice>
              <mc:Fallback>
                <p:oleObj name="Equation" r:id="rId23" imgW="1206360" imgH="825480" progId="Equation.3">
                  <p:embed/>
                  <p:pic>
                    <p:nvPicPr>
                      <p:cNvPr id="1436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0238" y="4248150"/>
                        <a:ext cx="1206500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6" name="Object 30"/>
          <p:cNvGraphicFramePr>
            <a:graphicFrameLocks noChangeAspect="1"/>
          </p:cNvGraphicFramePr>
          <p:nvPr>
            <p:extLst/>
          </p:nvPr>
        </p:nvGraphicFramePr>
        <p:xfrm>
          <a:off x="5729288" y="4229100"/>
          <a:ext cx="9779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5" name="Equation" r:id="rId25" imgW="977760" imgH="863280" progId="Equation.3">
                  <p:embed/>
                </p:oleObj>
              </mc:Choice>
              <mc:Fallback>
                <p:oleObj name="Equation" r:id="rId25" imgW="977760" imgH="863280" progId="Equation.3">
                  <p:embed/>
                  <p:pic>
                    <p:nvPicPr>
                      <p:cNvPr id="1436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29288" y="4229100"/>
                        <a:ext cx="9779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67" name="Object 31"/>
          <p:cNvGraphicFramePr>
            <a:graphicFrameLocks noChangeAspect="1"/>
          </p:cNvGraphicFramePr>
          <p:nvPr>
            <p:extLst/>
          </p:nvPr>
        </p:nvGraphicFramePr>
        <p:xfrm>
          <a:off x="6781800" y="4483100"/>
          <a:ext cx="990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6" name="Equation" r:id="rId27" imgW="990360" imgH="406080" progId="Equation.3">
                  <p:embed/>
                </p:oleObj>
              </mc:Choice>
              <mc:Fallback>
                <p:oleObj name="Equation" r:id="rId27" imgW="990360" imgH="406080" progId="Equation.3">
                  <p:embed/>
                  <p:pic>
                    <p:nvPicPr>
                      <p:cNvPr id="1436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4483100"/>
                        <a:ext cx="990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8" name="Text Box 32"/>
          <p:cNvSpPr txBox="1">
            <a:spLocks noChangeArrowheads="1"/>
          </p:cNvSpPr>
          <p:nvPr/>
        </p:nvSpPr>
        <p:spPr bwMode="auto">
          <a:xfrm>
            <a:off x="2362200" y="5334001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14369" name="Object 33"/>
          <p:cNvGraphicFramePr>
            <a:graphicFrameLocks noChangeAspect="1"/>
          </p:cNvGraphicFramePr>
          <p:nvPr>
            <p:extLst/>
          </p:nvPr>
        </p:nvGraphicFramePr>
        <p:xfrm>
          <a:off x="4483100" y="5334000"/>
          <a:ext cx="28321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77" name="Equation" r:id="rId29" imgW="2831760" imgH="457200" progId="Equation.3">
                  <p:embed/>
                </p:oleObj>
              </mc:Choice>
              <mc:Fallback>
                <p:oleObj name="Equation" r:id="rId29" imgW="2831760" imgH="457200" progId="Equation.3">
                  <p:embed/>
                  <p:pic>
                    <p:nvPicPr>
                      <p:cNvPr id="14369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3100" y="5334000"/>
                        <a:ext cx="28321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0" name="Line 34"/>
          <p:cNvSpPr>
            <a:spLocks noChangeShapeType="1"/>
          </p:cNvSpPr>
          <p:nvPr/>
        </p:nvSpPr>
        <p:spPr bwMode="auto">
          <a:xfrm>
            <a:off x="3606800" y="2954338"/>
            <a:ext cx="0" cy="10080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371" name="Line 35"/>
          <p:cNvSpPr>
            <a:spLocks noChangeShapeType="1"/>
          </p:cNvSpPr>
          <p:nvPr/>
        </p:nvSpPr>
        <p:spPr bwMode="auto">
          <a:xfrm>
            <a:off x="5918200" y="2954338"/>
            <a:ext cx="0" cy="10080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9490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utoUpdateAnimBg="0"/>
      <p:bldP spid="14363" grpId="0" autoUpdateAnimBg="0"/>
      <p:bldP spid="14368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21" name="Text Box 13"/>
          <p:cNvSpPr txBox="1">
            <a:spLocks noChangeArrowheads="1"/>
          </p:cNvSpPr>
          <p:nvPr/>
        </p:nvSpPr>
        <p:spPr bwMode="auto">
          <a:xfrm>
            <a:off x="2063750" y="89535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C00000"/>
                </a:solidFill>
              </a:rPr>
              <a:t> 1)  </a:t>
            </a:r>
            <a:r>
              <a:rPr lang="zh-CN" altLang="en-US" b="1" dirty="0" smtClean="0">
                <a:solidFill>
                  <a:srgbClr val="C00000"/>
                </a:solidFill>
              </a:rPr>
              <a:t>幂</a:t>
            </a:r>
            <a:r>
              <a:rPr lang="zh-CN" altLang="en-US" b="1" dirty="0">
                <a:solidFill>
                  <a:srgbClr val="C00000"/>
                </a:solidFill>
              </a:rPr>
              <a:t>指函数</a:t>
            </a:r>
          </a:p>
        </p:txBody>
      </p:sp>
      <p:graphicFrame>
        <p:nvGraphicFramePr>
          <p:cNvPr id="17422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9026474"/>
              </p:ext>
            </p:extLst>
          </p:nvPr>
        </p:nvGraphicFramePr>
        <p:xfrm>
          <a:off x="4352955" y="896481"/>
          <a:ext cx="42672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4" name="Equation" r:id="rId3" imgW="4267080" imgH="482400" progId="Equation.3">
                  <p:embed/>
                </p:oleObj>
              </mc:Choice>
              <mc:Fallback>
                <p:oleObj name="Equation" r:id="rId3" imgW="4267080" imgH="482400" progId="Equation.3">
                  <p:embed/>
                  <p:pic>
                    <p:nvPicPr>
                      <p:cNvPr id="17422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2955" y="896481"/>
                        <a:ext cx="42672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6" name="Object 18"/>
          <p:cNvGraphicFramePr>
            <a:graphicFrameLocks noChangeAspect="1"/>
          </p:cNvGraphicFramePr>
          <p:nvPr>
            <p:extLst/>
          </p:nvPr>
        </p:nvGraphicFramePr>
        <p:xfrm>
          <a:off x="3754438" y="2057400"/>
          <a:ext cx="1689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5" name="Equation" r:id="rId5" imgW="1688760" imgH="406080" progId="Equation.3">
                  <p:embed/>
                </p:oleObj>
              </mc:Choice>
              <mc:Fallback>
                <p:oleObj name="Equation" r:id="rId5" imgW="1688760" imgH="406080" progId="Equation.3">
                  <p:embed/>
                  <p:pic>
                    <p:nvPicPr>
                      <p:cNvPr id="1742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438" y="2057400"/>
                        <a:ext cx="1689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7" name="Object 19"/>
          <p:cNvGraphicFramePr>
            <a:graphicFrameLocks noChangeAspect="1"/>
          </p:cNvGraphicFramePr>
          <p:nvPr>
            <p:extLst/>
          </p:nvPr>
        </p:nvGraphicFramePr>
        <p:xfrm>
          <a:off x="3754438" y="2578100"/>
          <a:ext cx="609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6" name="Equation" r:id="rId7" imgW="609480" imgH="927000" progId="Equation.3">
                  <p:embed/>
                </p:oleObj>
              </mc:Choice>
              <mc:Fallback>
                <p:oleObj name="Equation" r:id="rId7" imgW="609480" imgH="927000" progId="Equation.3">
                  <p:embed/>
                  <p:pic>
                    <p:nvPicPr>
                      <p:cNvPr id="1742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438" y="2578100"/>
                        <a:ext cx="609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8" name="Object 20"/>
          <p:cNvGraphicFramePr>
            <a:graphicFrameLocks noChangeAspect="1"/>
          </p:cNvGraphicFramePr>
          <p:nvPr>
            <p:extLst/>
          </p:nvPr>
        </p:nvGraphicFramePr>
        <p:xfrm>
          <a:off x="4419600" y="2819400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7" name="Equation" r:id="rId9" imgW="1143000" imgH="342720" progId="Equation.3">
                  <p:embed/>
                </p:oleObj>
              </mc:Choice>
              <mc:Fallback>
                <p:oleObj name="Equation" r:id="rId9" imgW="1143000" imgH="342720" progId="Equation.3">
                  <p:embed/>
                  <p:pic>
                    <p:nvPicPr>
                      <p:cNvPr id="1742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819400"/>
                        <a:ext cx="1143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Object 21"/>
          <p:cNvGraphicFramePr>
            <a:graphicFrameLocks noChangeAspect="1"/>
          </p:cNvGraphicFramePr>
          <p:nvPr>
            <p:extLst/>
          </p:nvPr>
        </p:nvGraphicFramePr>
        <p:xfrm>
          <a:off x="5638800" y="2590800"/>
          <a:ext cx="762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8" name="Equation" r:id="rId11" imgW="761760" imgH="850680" progId="Equation.3">
                  <p:embed/>
                </p:oleObj>
              </mc:Choice>
              <mc:Fallback>
                <p:oleObj name="Equation" r:id="rId11" imgW="761760" imgH="850680" progId="Equation.3">
                  <p:embed/>
                  <p:pic>
                    <p:nvPicPr>
                      <p:cNvPr id="1742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590800"/>
                        <a:ext cx="762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1" name="Object 23"/>
          <p:cNvGraphicFramePr>
            <a:graphicFrameLocks noChangeAspect="1"/>
          </p:cNvGraphicFramePr>
          <p:nvPr>
            <p:extLst/>
          </p:nvPr>
        </p:nvGraphicFramePr>
        <p:xfrm>
          <a:off x="3754438" y="3568700"/>
          <a:ext cx="3124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9" name="Equation" r:id="rId13" imgW="3124080" imgH="850680" progId="Equation.3">
                  <p:embed/>
                </p:oleObj>
              </mc:Choice>
              <mc:Fallback>
                <p:oleObj name="Equation" r:id="rId13" imgW="3124080" imgH="850680" progId="Equation.3">
                  <p:embed/>
                  <p:pic>
                    <p:nvPicPr>
                      <p:cNvPr id="1743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438" y="3568700"/>
                        <a:ext cx="3124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5" name="Object 27"/>
          <p:cNvGraphicFramePr>
            <a:graphicFrameLocks noChangeAspect="1"/>
          </p:cNvGraphicFramePr>
          <p:nvPr>
            <p:extLst/>
          </p:nvPr>
        </p:nvGraphicFramePr>
        <p:xfrm>
          <a:off x="3754438" y="4572000"/>
          <a:ext cx="2082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0" name="Equation" r:id="rId15" imgW="2082600" imgH="507960" progId="Equation.3">
                  <p:embed/>
                </p:oleObj>
              </mc:Choice>
              <mc:Fallback>
                <p:oleObj name="Equation" r:id="rId15" imgW="2082600" imgH="507960" progId="Equation.3">
                  <p:embed/>
                  <p:pic>
                    <p:nvPicPr>
                      <p:cNvPr id="17435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438" y="4572000"/>
                        <a:ext cx="2082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7" name="Object 29"/>
          <p:cNvGraphicFramePr>
            <a:graphicFrameLocks noChangeAspect="1"/>
          </p:cNvGraphicFramePr>
          <p:nvPr>
            <p:extLst/>
          </p:nvPr>
        </p:nvGraphicFramePr>
        <p:xfrm>
          <a:off x="5918200" y="4572000"/>
          <a:ext cx="1549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1" name="Equation" r:id="rId17" imgW="1549080" imgH="507960" progId="Equation.3">
                  <p:embed/>
                </p:oleObj>
              </mc:Choice>
              <mc:Fallback>
                <p:oleObj name="Equation" r:id="rId17" imgW="1549080" imgH="507960" progId="Equation.3">
                  <p:embed/>
                  <p:pic>
                    <p:nvPicPr>
                      <p:cNvPr id="1743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8200" y="4572000"/>
                        <a:ext cx="1549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40" name="Rectangle 32"/>
          <p:cNvSpPr>
            <a:spLocks noGrp="1" noChangeArrowheads="1"/>
          </p:cNvSpPr>
          <p:nvPr>
            <p:ph type="title"/>
          </p:nvPr>
        </p:nvSpPr>
        <p:spPr>
          <a:xfrm>
            <a:off x="2063750" y="228600"/>
            <a:ext cx="1447800" cy="6096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32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:</a:t>
            </a:r>
          </a:p>
        </p:txBody>
      </p:sp>
      <p:sp>
        <p:nvSpPr>
          <p:cNvPr id="17444" name="Line 36"/>
          <p:cNvSpPr>
            <a:spLocks noChangeShapeType="1"/>
          </p:cNvSpPr>
          <p:nvPr/>
        </p:nvSpPr>
        <p:spPr bwMode="auto">
          <a:xfrm>
            <a:off x="4419601" y="5029200"/>
            <a:ext cx="1368425" cy="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>
            <a:off x="6172200" y="5029200"/>
            <a:ext cx="12192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7454" name="Group 46"/>
          <p:cNvGrpSpPr>
            <a:grpSpLocks/>
          </p:cNvGrpSpPr>
          <p:nvPr/>
        </p:nvGrpSpPr>
        <p:grpSpPr bwMode="auto">
          <a:xfrm>
            <a:off x="2743200" y="5091114"/>
            <a:ext cx="3581400" cy="1081087"/>
            <a:chOff x="144" y="3252"/>
            <a:chExt cx="2518" cy="681"/>
          </a:xfrm>
        </p:grpSpPr>
        <p:sp>
          <p:nvSpPr>
            <p:cNvPr id="17436" name="Text Box 28"/>
            <p:cNvSpPr txBox="1">
              <a:spLocks noChangeArrowheads="1"/>
            </p:cNvSpPr>
            <p:nvPr/>
          </p:nvSpPr>
          <p:spPr bwMode="auto">
            <a:xfrm>
              <a:off x="144" y="3600"/>
              <a:ext cx="2518" cy="333"/>
            </a:xfrm>
            <a:prstGeom prst="rect">
              <a:avLst/>
            </a:prstGeom>
            <a:solidFill>
              <a:schemeClr val="tx1"/>
            </a:solidFill>
            <a:ln w="19050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zh-CN" altLang="en-US" dirty="0">
                  <a:solidFill>
                    <a:srgbClr val="000000"/>
                  </a:solidFill>
                </a:rPr>
                <a:t>按指数函数求导公式</a:t>
              </a:r>
            </a:p>
          </p:txBody>
        </p:sp>
        <p:sp>
          <p:nvSpPr>
            <p:cNvPr id="17450" name="Line 42"/>
            <p:cNvSpPr>
              <a:spLocks noChangeShapeType="1"/>
            </p:cNvSpPr>
            <p:nvPr/>
          </p:nvSpPr>
          <p:spPr bwMode="auto">
            <a:xfrm flipV="1">
              <a:off x="1116" y="3252"/>
              <a:ext cx="432" cy="336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7455" name="Group 47"/>
          <p:cNvGrpSpPr>
            <a:grpSpLocks/>
          </p:cNvGrpSpPr>
          <p:nvPr/>
        </p:nvGrpSpPr>
        <p:grpSpPr bwMode="auto">
          <a:xfrm>
            <a:off x="6693439" y="5077063"/>
            <a:ext cx="3276600" cy="1081087"/>
            <a:chOff x="3120" y="3252"/>
            <a:chExt cx="2256" cy="681"/>
          </a:xfrm>
        </p:grpSpPr>
        <p:sp>
          <p:nvSpPr>
            <p:cNvPr id="17438" name="Text Box 30"/>
            <p:cNvSpPr txBox="1">
              <a:spLocks noChangeArrowheads="1"/>
            </p:cNvSpPr>
            <p:nvPr/>
          </p:nvSpPr>
          <p:spPr bwMode="auto">
            <a:xfrm>
              <a:off x="3168" y="3600"/>
              <a:ext cx="2208" cy="333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zh-CN"/>
              </a:defPPr>
              <a:lvl1pPr>
                <a:defRPr>
                  <a:solidFill>
                    <a:schemeClr val="bg2"/>
                  </a:solidFill>
                </a:defRPr>
              </a:lvl1pPr>
            </a:lstStyle>
            <a:p>
              <a:pPr eaLnBrk="1" hangingPunct="1"/>
              <a:r>
                <a:rPr lang="zh-CN" altLang="en-US" dirty="0">
                  <a:solidFill>
                    <a:srgbClr val="000000"/>
                  </a:solidFill>
                </a:rPr>
                <a:t>按幂函数求导公式</a:t>
              </a:r>
            </a:p>
          </p:txBody>
        </p:sp>
        <p:sp>
          <p:nvSpPr>
            <p:cNvPr id="17451" name="Line 43"/>
            <p:cNvSpPr>
              <a:spLocks noChangeShapeType="1"/>
            </p:cNvSpPr>
            <p:nvPr/>
          </p:nvSpPr>
          <p:spPr bwMode="auto">
            <a:xfrm flipH="1" flipV="1">
              <a:off x="3120" y="3252"/>
              <a:ext cx="336" cy="336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7456" name="Text Box 48"/>
          <p:cNvSpPr txBox="1">
            <a:spLocks noChangeArrowheads="1"/>
          </p:cNvSpPr>
          <p:nvPr/>
        </p:nvSpPr>
        <p:spPr bwMode="auto">
          <a:xfrm>
            <a:off x="2270100" y="4572001"/>
            <a:ext cx="10175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7471" name="Text Box 63"/>
          <p:cNvSpPr txBox="1">
            <a:spLocks noChangeArrowheads="1"/>
          </p:cNvSpPr>
          <p:nvPr/>
        </p:nvSpPr>
        <p:spPr bwMode="auto">
          <a:xfrm>
            <a:off x="2612480" y="1446877"/>
            <a:ext cx="3973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可用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对数求导法</a:t>
            </a:r>
            <a:r>
              <a:rPr lang="zh-CN" altLang="en-US" dirty="0">
                <a:solidFill>
                  <a:srgbClr val="000000"/>
                </a:solidFill>
              </a:rPr>
              <a:t>求导 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276518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7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1" grpId="0" autoUpdateAnimBg="0"/>
      <p:bldP spid="17456" grpId="0" build="p" autoUpdateAnimBg="0"/>
      <p:bldP spid="17471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568325"/>
            <a:ext cx="1676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5363" name="Object 3"/>
          <p:cNvGraphicFramePr>
            <a:graphicFrameLocks noChangeAspect="1"/>
          </p:cNvGraphicFramePr>
          <p:nvPr>
            <p:extLst/>
          </p:nvPr>
        </p:nvGraphicFramePr>
        <p:xfrm>
          <a:off x="3314700" y="568325"/>
          <a:ext cx="2400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0" name="Equation" r:id="rId3" imgW="2400120" imgH="507960" progId="Equation.3">
                  <p:embed/>
                </p:oleObj>
              </mc:Choice>
              <mc:Fallback>
                <p:oleObj name="Equation" r:id="rId3" imgW="2400120" imgH="507960" progId="Equation.3">
                  <p:embed/>
                  <p:pic>
                    <p:nvPicPr>
                      <p:cNvPr id="153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4700" y="568325"/>
                        <a:ext cx="2400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5791200" y="563563"/>
            <a:ext cx="327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的导数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2063750" y="1309688"/>
            <a:ext cx="46418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两边取对数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化为隐式</a:t>
            </a:r>
          </a:p>
        </p:txBody>
      </p:sp>
      <p:graphicFrame>
        <p:nvGraphicFramePr>
          <p:cNvPr id="15370" name="Object 10"/>
          <p:cNvGraphicFramePr>
            <a:graphicFrameLocks noChangeAspect="1"/>
          </p:cNvGraphicFramePr>
          <p:nvPr>
            <p:extLst/>
          </p:nvPr>
        </p:nvGraphicFramePr>
        <p:xfrm>
          <a:off x="3382963" y="2079625"/>
          <a:ext cx="2336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1" name="Equation" r:id="rId5" imgW="2336760" imgH="406080" progId="Equation.3">
                  <p:embed/>
                </p:oleObj>
              </mc:Choice>
              <mc:Fallback>
                <p:oleObj name="Equation" r:id="rId5" imgW="2336760" imgH="406080" progId="Equation.3">
                  <p:embed/>
                  <p:pic>
                    <p:nvPicPr>
                      <p:cNvPr id="1537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2963" y="2079625"/>
                        <a:ext cx="2336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1" name="Text Box 11"/>
          <p:cNvSpPr txBox="1">
            <a:spLocks noChangeArrowheads="1"/>
          </p:cNvSpPr>
          <p:nvPr/>
        </p:nvSpPr>
        <p:spPr bwMode="auto">
          <a:xfrm>
            <a:off x="4231185" y="278765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两边对 </a:t>
            </a:r>
            <a:r>
              <a:rPr lang="en-US" altLang="zh-CN" sz="2400" i="1" dirty="0">
                <a:solidFill>
                  <a:srgbClr val="000000"/>
                </a:solidFill>
              </a:rPr>
              <a:t>x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求导</a:t>
            </a:r>
          </a:p>
        </p:txBody>
      </p:sp>
      <p:graphicFrame>
        <p:nvGraphicFramePr>
          <p:cNvPr id="15372" name="Object 12"/>
          <p:cNvGraphicFramePr>
            <a:graphicFrameLocks noChangeAspect="1"/>
          </p:cNvGraphicFramePr>
          <p:nvPr>
            <p:extLst/>
          </p:nvPr>
        </p:nvGraphicFramePr>
        <p:xfrm>
          <a:off x="3352800" y="3436938"/>
          <a:ext cx="609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2" name="Equation" r:id="rId7" imgW="609480" imgH="927000" progId="Equation.3">
                  <p:embed/>
                </p:oleObj>
              </mc:Choice>
              <mc:Fallback>
                <p:oleObj name="Equation" r:id="rId7" imgW="609480" imgH="927000" progId="Equation.3">
                  <p:embed/>
                  <p:pic>
                    <p:nvPicPr>
                      <p:cNvPr id="153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436938"/>
                        <a:ext cx="609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3" name="Object 13"/>
          <p:cNvGraphicFramePr>
            <a:graphicFrameLocks noChangeAspect="1"/>
          </p:cNvGraphicFramePr>
          <p:nvPr>
            <p:extLst/>
          </p:nvPr>
        </p:nvGraphicFramePr>
        <p:xfrm>
          <a:off x="4038600" y="3733800"/>
          <a:ext cx="1765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3" name="Equation" r:id="rId9" imgW="1765080" imgH="330120" progId="Equation.3">
                  <p:embed/>
                </p:oleObj>
              </mc:Choice>
              <mc:Fallback>
                <p:oleObj name="Equation" r:id="rId9" imgW="1765080" imgH="330120" progId="Equation.3">
                  <p:embed/>
                  <p:pic>
                    <p:nvPicPr>
                      <p:cNvPr id="1537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733800"/>
                        <a:ext cx="17653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/>
          <p:cNvGraphicFramePr>
            <a:graphicFrameLocks noChangeAspect="1"/>
          </p:cNvGraphicFramePr>
          <p:nvPr>
            <p:extLst/>
          </p:nvPr>
        </p:nvGraphicFramePr>
        <p:xfrm>
          <a:off x="5943600" y="3495675"/>
          <a:ext cx="1003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4" name="Equation" r:id="rId11" imgW="1002960" imgH="850680" progId="Equation.3">
                  <p:embed/>
                </p:oleObj>
              </mc:Choice>
              <mc:Fallback>
                <p:oleObj name="Equation" r:id="rId11" imgW="1002960" imgH="850680" progId="Equation.3">
                  <p:embed/>
                  <p:pic>
                    <p:nvPicPr>
                      <p:cNvPr id="153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3495675"/>
                        <a:ext cx="1003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7" name="Object 17"/>
          <p:cNvGraphicFramePr>
            <a:graphicFrameLocks noChangeAspect="1"/>
          </p:cNvGraphicFramePr>
          <p:nvPr>
            <p:extLst/>
          </p:nvPr>
        </p:nvGraphicFramePr>
        <p:xfrm>
          <a:off x="2454276" y="4419600"/>
          <a:ext cx="5089525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65" name="Equation" r:id="rId13" imgW="5092560" imgH="850680" progId="Equation.3">
                  <p:embed/>
                </p:oleObj>
              </mc:Choice>
              <mc:Fallback>
                <p:oleObj name="Equation" r:id="rId13" imgW="5092560" imgH="850680" progId="Equation.3">
                  <p:embed/>
                  <p:pic>
                    <p:nvPicPr>
                      <p:cNvPr id="153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4276" y="4419600"/>
                        <a:ext cx="5089525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97" name="Line 37"/>
          <p:cNvSpPr>
            <a:spLocks noChangeShapeType="1"/>
          </p:cNvSpPr>
          <p:nvPr/>
        </p:nvSpPr>
        <p:spPr bwMode="auto">
          <a:xfrm>
            <a:off x="4151784" y="2708920"/>
            <a:ext cx="0" cy="838200"/>
          </a:xfrm>
          <a:prstGeom prst="line">
            <a:avLst/>
          </a:prstGeom>
          <a:noFill/>
          <a:ln w="381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97694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9" grpId="0" autoUpdateAnimBg="0"/>
      <p:bldP spid="15371" grpId="0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04800"/>
            <a:ext cx="6705600" cy="533400"/>
          </a:xfrm>
        </p:spPr>
        <p:txBody>
          <a:bodyPr/>
          <a:lstStyle/>
          <a:p>
            <a:pPr algn="l"/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2) </a:t>
            </a:r>
            <a:r>
              <a:rPr lang="zh-CN" altLang="en-US" sz="2800" dirty="0">
                <a:solidFill>
                  <a:srgbClr val="C00000"/>
                </a:solidFill>
                <a:ea typeface="楷体_GB2312" pitchFamily="49" charset="-122"/>
              </a:rPr>
              <a:t>有些显函数用对数求导法求导很方便 </a:t>
            </a:r>
            <a:r>
              <a:rPr lang="en-US" altLang="zh-CN" sz="2800" dirty="0">
                <a:solidFill>
                  <a:srgbClr val="C00000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981200" y="1139826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,</a:t>
            </a: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>
            <p:extLst/>
          </p:nvPr>
        </p:nvGraphicFramePr>
        <p:xfrm>
          <a:off x="3140076" y="889000"/>
          <a:ext cx="615632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17" name="Equation" r:id="rId3" imgW="6159240" imgH="1015920" progId="Equation.3">
                  <p:embed/>
                </p:oleObj>
              </mc:Choice>
              <mc:Fallback>
                <p:oleObj name="Equation" r:id="rId3" imgW="6159240" imgH="1015920" progId="Equation.3">
                  <p:embed/>
                  <p:pic>
                    <p:nvPicPr>
                      <p:cNvPr id="41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0076" y="889000"/>
                        <a:ext cx="615632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3810000" y="2057400"/>
            <a:ext cx="152400" cy="838200"/>
          </a:xfrm>
          <a:prstGeom prst="downArrow">
            <a:avLst>
              <a:gd name="adj1" fmla="val 50000"/>
              <a:gd name="adj2" fmla="val 137500"/>
            </a:avLst>
          </a:prstGeom>
          <a:solidFill>
            <a:srgbClr val="0066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962400" y="2147888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两边取对数</a:t>
            </a:r>
          </a:p>
        </p:txBody>
      </p:sp>
      <p:graphicFrame>
        <p:nvGraphicFramePr>
          <p:cNvPr id="4103" name="Object 7"/>
          <p:cNvGraphicFramePr>
            <a:graphicFrameLocks noChangeAspect="1"/>
          </p:cNvGraphicFramePr>
          <p:nvPr>
            <p:extLst/>
          </p:nvPr>
        </p:nvGraphicFramePr>
        <p:xfrm>
          <a:off x="3219450" y="2962275"/>
          <a:ext cx="876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18" name="Equation" r:id="rId5" imgW="876240" imgH="406080" progId="Equation.3">
                  <p:embed/>
                </p:oleObj>
              </mc:Choice>
              <mc:Fallback>
                <p:oleObj name="Equation" r:id="rId5" imgW="876240" imgH="406080" progId="Equation.3">
                  <p:embed/>
                  <p:pic>
                    <p:nvPicPr>
                      <p:cNvPr id="410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9450" y="2962275"/>
                        <a:ext cx="876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4" name="AutoShape 8"/>
          <p:cNvSpPr>
            <a:spLocks noChangeArrowheads="1"/>
          </p:cNvSpPr>
          <p:nvPr/>
        </p:nvSpPr>
        <p:spPr bwMode="auto">
          <a:xfrm>
            <a:off x="3810000" y="3467100"/>
            <a:ext cx="152400" cy="838200"/>
          </a:xfrm>
          <a:prstGeom prst="downArrow">
            <a:avLst>
              <a:gd name="adj1" fmla="val 50000"/>
              <a:gd name="adj2" fmla="val 137500"/>
            </a:avLst>
          </a:prstGeom>
          <a:solidFill>
            <a:srgbClr val="0066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4038600" y="3633788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两边对</a:t>
            </a:r>
            <a:r>
              <a:rPr lang="zh-CN" altLang="en-US" sz="2400" i="1">
                <a:solidFill>
                  <a:srgbClr val="000000"/>
                </a:solidFill>
              </a:rPr>
              <a:t> </a:t>
            </a:r>
            <a:r>
              <a:rPr lang="en-US" altLang="zh-CN" sz="2400" i="1">
                <a:solidFill>
                  <a:srgbClr val="000000"/>
                </a:solidFill>
              </a:rPr>
              <a:t>x </a:t>
            </a:r>
            <a:r>
              <a:rPr lang="zh-CN" altLang="en-US" sz="2400">
                <a:solidFill>
                  <a:srgbClr val="000000"/>
                </a:solidFill>
              </a:rPr>
              <a:t>求导</a:t>
            </a:r>
          </a:p>
        </p:txBody>
      </p:sp>
      <p:graphicFrame>
        <p:nvGraphicFramePr>
          <p:cNvPr id="4106" name="Object 10"/>
          <p:cNvGraphicFramePr>
            <a:graphicFrameLocks noChangeAspect="1"/>
          </p:cNvGraphicFramePr>
          <p:nvPr>
            <p:extLst/>
          </p:nvPr>
        </p:nvGraphicFramePr>
        <p:xfrm>
          <a:off x="3276600" y="4237038"/>
          <a:ext cx="647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19" name="Equation" r:id="rId7" imgW="647640" imgH="927000" progId="Equation.3">
                  <p:embed/>
                </p:oleObj>
              </mc:Choice>
              <mc:Fallback>
                <p:oleObj name="Equation" r:id="rId7" imgW="647640" imgH="927000" progId="Equation.3">
                  <p:embed/>
                  <p:pic>
                    <p:nvPicPr>
                      <p:cNvPr id="410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4237038"/>
                        <a:ext cx="647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/>
          <p:cNvGraphicFramePr>
            <a:graphicFrameLocks noChangeAspect="1"/>
          </p:cNvGraphicFramePr>
          <p:nvPr>
            <p:extLst/>
          </p:nvPr>
        </p:nvGraphicFramePr>
        <p:xfrm>
          <a:off x="4051300" y="4230688"/>
          <a:ext cx="596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0" name="Equation" r:id="rId9" imgW="596880" imgH="850680" progId="Equation.3">
                  <p:embed/>
                </p:oleObj>
              </mc:Choice>
              <mc:Fallback>
                <p:oleObj name="Equation" r:id="rId9" imgW="596880" imgH="850680" progId="Equation.3">
                  <p:embed/>
                  <p:pic>
                    <p:nvPicPr>
                      <p:cNvPr id="410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4230688"/>
                        <a:ext cx="596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8" name="Object 12"/>
          <p:cNvGraphicFramePr>
            <a:graphicFrameLocks noChangeAspect="1"/>
          </p:cNvGraphicFramePr>
          <p:nvPr>
            <p:extLst/>
          </p:nvPr>
        </p:nvGraphicFramePr>
        <p:xfrm>
          <a:off x="4737100" y="4230688"/>
          <a:ext cx="52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1" name="Equation" r:id="rId11" imgW="520560" imgH="850680" progId="Equation.3">
                  <p:embed/>
                </p:oleObj>
              </mc:Choice>
              <mc:Fallback>
                <p:oleObj name="Equation" r:id="rId11" imgW="520560" imgH="850680" progId="Equation.3">
                  <p:embed/>
                  <p:pic>
                    <p:nvPicPr>
                      <p:cNvPr id="41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4230688"/>
                        <a:ext cx="52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9" name="Object 13"/>
          <p:cNvGraphicFramePr>
            <a:graphicFrameLocks noChangeAspect="1"/>
          </p:cNvGraphicFramePr>
          <p:nvPr>
            <p:extLst/>
          </p:nvPr>
        </p:nvGraphicFramePr>
        <p:xfrm>
          <a:off x="5334000" y="4230688"/>
          <a:ext cx="52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2" name="Equation" r:id="rId13" imgW="520560" imgH="850680" progId="Equation.3">
                  <p:embed/>
                </p:oleObj>
              </mc:Choice>
              <mc:Fallback>
                <p:oleObj name="Equation" r:id="rId13" imgW="520560" imgH="850680" progId="Equation.3">
                  <p:embed/>
                  <p:pic>
                    <p:nvPicPr>
                      <p:cNvPr id="410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230688"/>
                        <a:ext cx="52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5" name="Object 19"/>
          <p:cNvGraphicFramePr>
            <a:graphicFrameLocks noChangeAspect="1"/>
          </p:cNvGraphicFramePr>
          <p:nvPr>
            <p:extLst/>
          </p:nvPr>
        </p:nvGraphicFramePr>
        <p:xfrm>
          <a:off x="3267076" y="5218113"/>
          <a:ext cx="5191125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3" name="Equation" r:id="rId15" imgW="5194080" imgH="1015920" progId="Equation.3">
                  <p:embed/>
                </p:oleObj>
              </mc:Choice>
              <mc:Fallback>
                <p:oleObj name="Equation" r:id="rId15" imgW="5194080" imgH="1015920" progId="Equation.3">
                  <p:embed/>
                  <p:pic>
                    <p:nvPicPr>
                      <p:cNvPr id="411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7076" y="5218113"/>
                        <a:ext cx="519112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1" name="Object 15"/>
          <p:cNvGraphicFramePr>
            <a:graphicFrameLocks noChangeAspect="1"/>
          </p:cNvGraphicFramePr>
          <p:nvPr>
            <p:extLst/>
          </p:nvPr>
        </p:nvGraphicFramePr>
        <p:xfrm>
          <a:off x="6400800" y="5334000"/>
          <a:ext cx="596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4" name="Equation" r:id="rId17" imgW="596880" imgH="850680" progId="Equation.3">
                  <p:embed/>
                </p:oleObj>
              </mc:Choice>
              <mc:Fallback>
                <p:oleObj name="Equation" r:id="rId17" imgW="596880" imgH="850680" progId="Equation.3">
                  <p:embed/>
                  <p:pic>
                    <p:nvPicPr>
                      <p:cNvPr id="411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334000"/>
                        <a:ext cx="596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2" name="Object 16"/>
          <p:cNvGraphicFramePr>
            <a:graphicFrameLocks noChangeAspect="1"/>
          </p:cNvGraphicFramePr>
          <p:nvPr>
            <p:extLst/>
          </p:nvPr>
        </p:nvGraphicFramePr>
        <p:xfrm>
          <a:off x="7099300" y="5334000"/>
          <a:ext cx="52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5" name="Equation" r:id="rId19" imgW="520560" imgH="850680" progId="Equation.3">
                  <p:embed/>
                </p:oleObj>
              </mc:Choice>
              <mc:Fallback>
                <p:oleObj name="Equation" r:id="rId19" imgW="520560" imgH="850680" progId="Equation.3">
                  <p:embed/>
                  <p:pic>
                    <p:nvPicPr>
                      <p:cNvPr id="411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9300" y="5334000"/>
                        <a:ext cx="52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3" name="Object 17"/>
          <p:cNvGraphicFramePr>
            <a:graphicFrameLocks noChangeAspect="1"/>
          </p:cNvGraphicFramePr>
          <p:nvPr>
            <p:extLst/>
          </p:nvPr>
        </p:nvGraphicFramePr>
        <p:xfrm>
          <a:off x="7696200" y="5334000"/>
          <a:ext cx="520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6" name="Equation" r:id="rId21" imgW="520560" imgH="850680" progId="Equation.3">
                  <p:embed/>
                </p:oleObj>
              </mc:Choice>
              <mc:Fallback>
                <p:oleObj name="Equation" r:id="rId21" imgW="520560" imgH="850680" progId="Equation.3">
                  <p:embed/>
                  <p:pic>
                    <p:nvPicPr>
                      <p:cNvPr id="411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5334000"/>
                        <a:ext cx="520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8" name="Object 22"/>
          <p:cNvGraphicFramePr>
            <a:graphicFrameLocks noChangeAspect="1"/>
          </p:cNvGraphicFramePr>
          <p:nvPr>
            <p:extLst/>
          </p:nvPr>
        </p:nvGraphicFramePr>
        <p:xfrm>
          <a:off x="4152900" y="2730500"/>
          <a:ext cx="1104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7" name="Equation" r:id="rId23" imgW="1104840" imgH="850680" progId="Equation.3">
                  <p:embed/>
                </p:oleObj>
              </mc:Choice>
              <mc:Fallback>
                <p:oleObj name="Equation" r:id="rId23" imgW="1104840" imgH="850680" progId="Equation.3">
                  <p:embed/>
                  <p:pic>
                    <p:nvPicPr>
                      <p:cNvPr id="411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2900" y="2730500"/>
                        <a:ext cx="1104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9" name="Object 23"/>
          <p:cNvGraphicFramePr>
            <a:graphicFrameLocks noChangeAspect="1"/>
          </p:cNvGraphicFramePr>
          <p:nvPr>
            <p:extLst/>
          </p:nvPr>
        </p:nvGraphicFramePr>
        <p:xfrm>
          <a:off x="5334000" y="2959100"/>
          <a:ext cx="22098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8" name="Equation" r:id="rId25" imgW="2209680" imgH="406080" progId="Equation.3">
                  <p:embed/>
                </p:oleObj>
              </mc:Choice>
              <mc:Fallback>
                <p:oleObj name="Equation" r:id="rId25" imgW="2209680" imgH="406080" progId="Equation.3">
                  <p:embed/>
                  <p:pic>
                    <p:nvPicPr>
                      <p:cNvPr id="411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959100"/>
                        <a:ext cx="22098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0" name="Object 24"/>
          <p:cNvGraphicFramePr>
            <a:graphicFrameLocks noChangeAspect="1"/>
          </p:cNvGraphicFramePr>
          <p:nvPr>
            <p:extLst/>
          </p:nvPr>
        </p:nvGraphicFramePr>
        <p:xfrm>
          <a:off x="7531100" y="2959100"/>
          <a:ext cx="1930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229" name="Equation" r:id="rId27" imgW="1930320" imgH="406080" progId="Equation.3">
                  <p:embed/>
                </p:oleObj>
              </mc:Choice>
              <mc:Fallback>
                <p:oleObj name="Equation" r:id="rId27" imgW="1930320" imgH="406080" progId="Equation.3">
                  <p:embed/>
                  <p:pic>
                    <p:nvPicPr>
                      <p:cNvPr id="412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00" y="2959100"/>
                        <a:ext cx="1930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192894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  <p:bldP spid="4102" grpId="0" autoUpdateAnimBg="0"/>
      <p:bldP spid="410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063750" y="457201"/>
            <a:ext cx="3422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运动质点的位置函数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>
            <p:extLst/>
          </p:nvPr>
        </p:nvGraphicFramePr>
        <p:xfrm>
          <a:off x="5434014" y="582614"/>
          <a:ext cx="1195387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4" name="Equation" r:id="rId3" imgW="1193760" imgH="406080" progId="Equation.3">
                  <p:embed/>
                </p:oleObj>
              </mc:Choice>
              <mc:Fallback>
                <p:oleObj name="Equation" r:id="rId3" imgW="1193760" imgH="406080" progId="Equation.3">
                  <p:embed/>
                  <p:pic>
                    <p:nvPicPr>
                      <p:cNvPr id="419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4014" y="582614"/>
                        <a:ext cx="1195387" cy="407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988" name="Group 4"/>
          <p:cNvGrpSpPr>
            <a:grpSpLocks/>
          </p:cNvGrpSpPr>
          <p:nvPr/>
        </p:nvGrpSpPr>
        <p:grpSpPr bwMode="auto">
          <a:xfrm>
            <a:off x="2438400" y="1028700"/>
            <a:ext cx="4038600" cy="571500"/>
            <a:chOff x="226" y="593"/>
            <a:chExt cx="2544" cy="360"/>
          </a:xfrm>
        </p:grpSpPr>
        <p:sp>
          <p:nvSpPr>
            <p:cNvPr id="41989" name="Text Box 5"/>
            <p:cNvSpPr txBox="1">
              <a:spLocks noChangeArrowheads="1"/>
            </p:cNvSpPr>
            <p:nvPr/>
          </p:nvSpPr>
          <p:spPr bwMode="auto">
            <a:xfrm>
              <a:off x="226" y="621"/>
              <a:ext cx="25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在    时刻的</a:t>
              </a:r>
              <a:r>
                <a:rPr kumimoji="1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99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楷体_GB2312" pitchFamily="49" charset="-122"/>
                  <a:cs typeface="+mn-cs"/>
                </a:rPr>
                <a:t>瞬时速度</a:t>
              </a:r>
            </a:p>
          </p:txBody>
        </p:sp>
        <p:graphicFrame>
          <p:nvGraphicFramePr>
            <p:cNvPr id="41990" name="Object 6"/>
            <p:cNvGraphicFramePr>
              <a:graphicFrameLocks noChangeAspect="1"/>
            </p:cNvGraphicFramePr>
            <p:nvPr>
              <p:extLst/>
            </p:nvPr>
          </p:nvGraphicFramePr>
          <p:xfrm>
            <a:off x="528" y="593"/>
            <a:ext cx="220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75" name="公式" r:id="rId5" imgW="139680" imgH="228600" progId="Equation.3">
                    <p:embed/>
                  </p:oleObj>
                </mc:Choice>
                <mc:Fallback>
                  <p:oleObj name="公式" r:id="rId5" imgW="139680" imgH="228600" progId="Equation.3">
                    <p:embed/>
                    <p:pic>
                      <p:nvPicPr>
                        <p:cNvPr id="4199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593"/>
                          <a:ext cx="220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91" name="Group 7"/>
          <p:cNvGrpSpPr>
            <a:grpSpLocks/>
          </p:cNvGrpSpPr>
          <p:nvPr/>
        </p:nvGrpSpPr>
        <p:grpSpPr bwMode="auto">
          <a:xfrm>
            <a:off x="2606676" y="1704976"/>
            <a:ext cx="3236913" cy="1114425"/>
            <a:chOff x="682" y="1034"/>
            <a:chExt cx="2039" cy="702"/>
          </a:xfrm>
        </p:grpSpPr>
        <p:graphicFrame>
          <p:nvGraphicFramePr>
            <p:cNvPr id="41992" name="Object 8"/>
            <p:cNvGraphicFramePr>
              <a:graphicFrameLocks noChangeAspect="1"/>
            </p:cNvGraphicFramePr>
            <p:nvPr>
              <p:extLst/>
            </p:nvPr>
          </p:nvGraphicFramePr>
          <p:xfrm>
            <a:off x="682" y="1056"/>
            <a:ext cx="2039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76" name="Equation" r:id="rId7" imgW="1295280" imgH="431640" progId="Equation.3">
                    <p:embed/>
                  </p:oleObj>
                </mc:Choice>
                <mc:Fallback>
                  <p:oleObj name="Equation" r:id="rId7" imgW="1295280" imgH="431640" progId="Equation.3">
                    <p:embed/>
                    <p:pic>
                      <p:nvPicPr>
                        <p:cNvPr id="41992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82" y="1056"/>
                          <a:ext cx="2039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3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1488" y="1034"/>
            <a:ext cx="1199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77" name="公式" r:id="rId9" imgW="761760" imgH="228600" progId="Equation.3">
                    <p:embed/>
                  </p:oleObj>
                </mc:Choice>
                <mc:Fallback>
                  <p:oleObj name="公式" r:id="rId9" imgW="761760" imgH="228600" progId="Equation.3">
                    <p:embed/>
                    <p:pic>
                      <p:nvPicPr>
                        <p:cNvPr id="41993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8" y="1034"/>
                          <a:ext cx="1199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994" name="Object 10"/>
            <p:cNvGraphicFramePr>
              <a:graphicFrameLocks noChangeAspect="1"/>
            </p:cNvGraphicFramePr>
            <p:nvPr>
              <p:extLst/>
            </p:nvPr>
          </p:nvGraphicFramePr>
          <p:xfrm>
            <a:off x="1849" y="1344"/>
            <a:ext cx="499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78" name="公式" r:id="rId11" imgW="317160" imgH="228600" progId="Equation.3">
                    <p:embed/>
                  </p:oleObj>
                </mc:Choice>
                <mc:Fallback>
                  <p:oleObj name="公式" r:id="rId11" imgW="317160" imgH="228600" progId="Equation.3">
                    <p:embed/>
                    <p:pic>
                      <p:nvPicPr>
                        <p:cNvPr id="4199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49" y="1344"/>
                          <a:ext cx="499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2063750" y="3162301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曲线</a:t>
            </a:r>
          </a:p>
        </p:txBody>
      </p:sp>
      <p:graphicFrame>
        <p:nvGraphicFramePr>
          <p:cNvPr id="41996" name="Object 12"/>
          <p:cNvGraphicFramePr>
            <a:graphicFrameLocks noChangeAspect="1"/>
          </p:cNvGraphicFramePr>
          <p:nvPr>
            <p:extLst/>
          </p:nvPr>
        </p:nvGraphicFramePr>
        <p:xfrm>
          <a:off x="2927350" y="3295650"/>
          <a:ext cx="1739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79" name="Equation" r:id="rId13" imgW="1739880" imgH="393480" progId="Equation.3">
                  <p:embed/>
                </p:oleObj>
              </mc:Choice>
              <mc:Fallback>
                <p:oleObj name="Equation" r:id="rId13" imgW="1739880" imgH="393480" progId="Equation.3">
                  <p:embed/>
                  <p:pic>
                    <p:nvPicPr>
                      <p:cNvPr id="4199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3295650"/>
                        <a:ext cx="1739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4572000" y="3213101"/>
            <a:ext cx="403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在 </a:t>
            </a:r>
            <a:r>
              <a:rPr kumimoji="1" lang="en-US" altLang="zh-CN" sz="2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M</a:t>
            </a:r>
            <a:r>
              <a:rPr kumimoji="1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点处的</a:t>
            </a:r>
            <a:r>
              <a:rPr kumimoji="1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99">
                    <a:lumMod val="60000"/>
                    <a:lumOff val="4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切线斜率</a:t>
            </a:r>
          </a:p>
        </p:txBody>
      </p:sp>
      <p:grpSp>
        <p:nvGrpSpPr>
          <p:cNvPr id="41998" name="Group 14"/>
          <p:cNvGrpSpPr>
            <a:grpSpLocks/>
          </p:cNvGrpSpPr>
          <p:nvPr/>
        </p:nvGrpSpPr>
        <p:grpSpPr bwMode="auto">
          <a:xfrm>
            <a:off x="2895601" y="3746500"/>
            <a:ext cx="3967163" cy="1106488"/>
            <a:chOff x="528" y="2376"/>
            <a:chExt cx="2499" cy="697"/>
          </a:xfrm>
        </p:grpSpPr>
        <p:graphicFrame>
          <p:nvGraphicFramePr>
            <p:cNvPr id="41999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528" y="2393"/>
            <a:ext cx="2499" cy="6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80" name="Equation" r:id="rId15" imgW="1587240" imgH="431640" progId="Equation.3">
                    <p:embed/>
                  </p:oleObj>
                </mc:Choice>
                <mc:Fallback>
                  <p:oleObj name="Equation" r:id="rId15" imgW="1587240" imgH="431640" progId="Equation.3">
                    <p:embed/>
                    <p:pic>
                      <p:nvPicPr>
                        <p:cNvPr id="41999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" y="2393"/>
                          <a:ext cx="2499" cy="6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00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1584" y="2376"/>
            <a:ext cx="1319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81" name="公式" r:id="rId17" imgW="838080" imgH="228600" progId="Equation.3">
                    <p:embed/>
                  </p:oleObj>
                </mc:Choice>
                <mc:Fallback>
                  <p:oleObj name="公式" r:id="rId17" imgW="838080" imgH="228600" progId="Equation.3">
                    <p:embed/>
                    <p:pic>
                      <p:nvPicPr>
                        <p:cNvPr id="4200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4" y="2376"/>
                          <a:ext cx="1319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01" name="Object 17"/>
            <p:cNvGraphicFramePr>
              <a:graphicFrameLocks noChangeAspect="1"/>
            </p:cNvGraphicFramePr>
            <p:nvPr>
              <p:extLst/>
            </p:nvPr>
          </p:nvGraphicFramePr>
          <p:xfrm>
            <a:off x="1968" y="2688"/>
            <a:ext cx="619" cy="3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82" name="公式" r:id="rId19" imgW="393480" imgH="228600" progId="Equation.3">
                    <p:embed/>
                  </p:oleObj>
                </mc:Choice>
                <mc:Fallback>
                  <p:oleObj name="公式" r:id="rId19" imgW="393480" imgH="228600" progId="Equation.3">
                    <p:embed/>
                    <p:pic>
                      <p:nvPicPr>
                        <p:cNvPr id="42001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2688"/>
                          <a:ext cx="619" cy="36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2002" name="Object 18"/>
          <p:cNvGraphicFramePr>
            <a:graphicFrameLocks noChangeAspect="1"/>
          </p:cNvGraphicFramePr>
          <p:nvPr>
            <p:extLst/>
          </p:nvPr>
        </p:nvGraphicFramePr>
        <p:xfrm>
          <a:off x="5937250" y="2001838"/>
          <a:ext cx="1231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3" name="Equation" r:id="rId21" imgW="1231560" imgH="444240" progId="Equation.3">
                  <p:embed/>
                </p:oleObj>
              </mc:Choice>
              <mc:Fallback>
                <p:oleObj name="Equation" r:id="rId21" imgW="1231560" imgH="444240" progId="Equation.3">
                  <p:embed/>
                  <p:pic>
                    <p:nvPicPr>
                      <p:cNvPr id="4200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7250" y="2001838"/>
                        <a:ext cx="1231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3" name="Object 19"/>
          <p:cNvGraphicFramePr>
            <a:graphicFrameLocks noChangeAspect="1"/>
          </p:cNvGraphicFramePr>
          <p:nvPr>
            <p:extLst/>
          </p:nvPr>
        </p:nvGraphicFramePr>
        <p:xfrm>
          <a:off x="3200400" y="4965700"/>
          <a:ext cx="1282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384" name="Equation" r:id="rId23" imgW="1282680" imgH="444240" progId="Equation.3">
                  <p:embed/>
                </p:oleObj>
              </mc:Choice>
              <mc:Fallback>
                <p:oleObj name="Equation" r:id="rId23" imgW="1282680" imgH="444240" progId="Equation.3">
                  <p:embed/>
                  <p:pic>
                    <p:nvPicPr>
                      <p:cNvPr id="4200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965700"/>
                        <a:ext cx="1282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2117725" y="5530851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zh-CN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grpSp>
        <p:nvGrpSpPr>
          <p:cNvPr id="42051" name="Group 67"/>
          <p:cNvGrpSpPr>
            <a:grpSpLocks/>
          </p:cNvGrpSpPr>
          <p:nvPr/>
        </p:nvGrpSpPr>
        <p:grpSpPr bwMode="auto">
          <a:xfrm>
            <a:off x="7010400" y="609601"/>
            <a:ext cx="3405188" cy="906463"/>
            <a:chOff x="3456" y="384"/>
            <a:chExt cx="2145" cy="571"/>
          </a:xfrm>
        </p:grpSpPr>
        <p:sp>
          <p:nvSpPr>
            <p:cNvPr id="42009" name="Oval 25"/>
            <p:cNvSpPr>
              <a:spLocks noChangeArrowheads="1"/>
            </p:cNvSpPr>
            <p:nvPr/>
          </p:nvSpPr>
          <p:spPr bwMode="auto">
            <a:xfrm>
              <a:off x="3563" y="662"/>
              <a:ext cx="28" cy="2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2010" name="Line 26"/>
            <p:cNvSpPr>
              <a:spLocks noChangeShapeType="1"/>
            </p:cNvSpPr>
            <p:nvPr/>
          </p:nvSpPr>
          <p:spPr bwMode="auto">
            <a:xfrm>
              <a:off x="3571" y="675"/>
              <a:ext cx="185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42011" name="Object 27"/>
            <p:cNvGraphicFramePr>
              <a:graphicFrameLocks noChangeAspect="1"/>
            </p:cNvGraphicFramePr>
            <p:nvPr>
              <p:extLst/>
            </p:nvPr>
          </p:nvGraphicFramePr>
          <p:xfrm>
            <a:off x="5486" y="617"/>
            <a:ext cx="115" cy="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85" name="Equation" r:id="rId25" imgW="190440" imgH="228600" progId="Equation.3">
                    <p:embed/>
                  </p:oleObj>
                </mc:Choice>
                <mc:Fallback>
                  <p:oleObj name="Equation" r:id="rId25" imgW="190440" imgH="228600" progId="Equation.3">
                    <p:embed/>
                    <p:pic>
                      <p:nvPicPr>
                        <p:cNvPr id="42011" name="Object 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86" y="617"/>
                          <a:ext cx="115" cy="1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42012" name="Picture 28"/>
            <p:cNvPicPr>
              <a:picLocks noChangeAspect="1" noChangeArrowheads="1"/>
            </p:cNvPicPr>
            <p:nvPr/>
          </p:nvPicPr>
          <p:blipFill>
            <a:blip r:embed="rId27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709"/>
              <a:ext cx="18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graphicFrame>
          <p:nvGraphicFramePr>
            <p:cNvPr id="42013" name="Object 29"/>
            <p:cNvGraphicFramePr>
              <a:graphicFrameLocks noChangeAspect="1"/>
            </p:cNvGraphicFramePr>
            <p:nvPr>
              <p:extLst/>
            </p:nvPr>
          </p:nvGraphicFramePr>
          <p:xfrm>
            <a:off x="3948" y="693"/>
            <a:ext cx="154" cy="2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86" name="Equation" r:id="rId28" imgW="253800" imgH="431640" progId="Equation.3">
                    <p:embed/>
                  </p:oleObj>
                </mc:Choice>
                <mc:Fallback>
                  <p:oleObj name="Equation" r:id="rId28" imgW="253800" imgH="431640" progId="Equation.3">
                    <p:embed/>
                    <p:pic>
                      <p:nvPicPr>
                        <p:cNvPr id="42013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48" y="693"/>
                          <a:ext cx="154" cy="2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014" name="Line 30"/>
            <p:cNvSpPr>
              <a:spLocks noChangeShapeType="1"/>
            </p:cNvSpPr>
            <p:nvPr/>
          </p:nvSpPr>
          <p:spPr bwMode="auto">
            <a:xfrm>
              <a:off x="4029" y="674"/>
              <a:ext cx="877" cy="0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round/>
              <a:headEnd/>
              <a:tailEnd type="triangle" w="sm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42015" name="Group 31"/>
            <p:cNvGrpSpPr>
              <a:grpSpLocks/>
            </p:cNvGrpSpPr>
            <p:nvPr/>
          </p:nvGrpSpPr>
          <p:grpSpPr bwMode="auto">
            <a:xfrm>
              <a:off x="3789" y="384"/>
              <a:ext cx="468" cy="303"/>
              <a:chOff x="3658" y="2880"/>
              <a:chExt cx="488" cy="316"/>
            </a:xfrm>
          </p:grpSpPr>
          <p:graphicFrame>
            <p:nvGraphicFramePr>
              <p:cNvPr id="42016" name="Object 3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658" y="2880"/>
              <a:ext cx="488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87" name="Equation" r:id="rId30" imgW="774360" imgH="431640" progId="Equation.3">
                      <p:embed/>
                    </p:oleObj>
                  </mc:Choice>
                  <mc:Fallback>
                    <p:oleObj name="Equation" r:id="rId30" imgW="774360" imgH="431640" progId="Equation.3">
                      <p:embed/>
                      <p:pic>
                        <p:nvPicPr>
                          <p:cNvPr id="42016" name="Object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58" y="2880"/>
                            <a:ext cx="488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017" name="Oval 33"/>
              <p:cNvSpPr>
                <a:spLocks noChangeArrowheads="1"/>
              </p:cNvSpPr>
              <p:nvPr/>
            </p:nvSpPr>
            <p:spPr bwMode="auto">
              <a:xfrm>
                <a:off x="3874" y="3167"/>
                <a:ext cx="29" cy="29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42018" name="Group 34"/>
            <p:cNvGrpSpPr>
              <a:grpSpLocks/>
            </p:cNvGrpSpPr>
            <p:nvPr/>
          </p:nvGrpSpPr>
          <p:grpSpPr bwMode="auto">
            <a:xfrm>
              <a:off x="4724" y="410"/>
              <a:ext cx="393" cy="276"/>
              <a:chOff x="4632" y="2920"/>
              <a:chExt cx="408" cy="287"/>
            </a:xfrm>
          </p:grpSpPr>
          <p:graphicFrame>
            <p:nvGraphicFramePr>
              <p:cNvPr id="42019" name="Object 3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632" y="2920"/>
              <a:ext cx="408" cy="24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88" name="Equation" r:id="rId32" imgW="647640" imgH="393480" progId="Equation.3">
                      <p:embed/>
                    </p:oleObj>
                  </mc:Choice>
                  <mc:Fallback>
                    <p:oleObj name="Equation" r:id="rId32" imgW="647640" imgH="393480" progId="Equation.3">
                      <p:embed/>
                      <p:pic>
                        <p:nvPicPr>
                          <p:cNvPr id="42019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632" y="2920"/>
                            <a:ext cx="408" cy="24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020" name="Oval 36"/>
              <p:cNvSpPr>
                <a:spLocks noChangeArrowheads="1"/>
              </p:cNvSpPr>
              <p:nvPr/>
            </p:nvSpPr>
            <p:spPr bwMode="auto">
              <a:xfrm>
                <a:off x="4830" y="3178"/>
                <a:ext cx="29" cy="29"/>
              </a:xfrm>
              <a:prstGeom prst="ellipse">
                <a:avLst/>
              </a:prstGeom>
              <a:solidFill>
                <a:srgbClr val="C00000"/>
              </a:solidFill>
              <a:ln w="127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aphicFrame>
          <p:nvGraphicFramePr>
            <p:cNvPr id="42021" name="Object 37"/>
            <p:cNvGraphicFramePr>
              <a:graphicFrameLocks noChangeAspect="1"/>
            </p:cNvGraphicFramePr>
            <p:nvPr>
              <p:extLst/>
            </p:nvPr>
          </p:nvGraphicFramePr>
          <p:xfrm>
            <a:off x="4894" y="732"/>
            <a:ext cx="84" cy="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7389" name="Equation" r:id="rId34" imgW="139680" imgH="266400" progId="Equation.3">
                    <p:embed/>
                  </p:oleObj>
                </mc:Choice>
                <mc:Fallback>
                  <p:oleObj name="Equation" r:id="rId34" imgW="139680" imgH="266400" progId="Equation.3">
                    <p:embed/>
                    <p:pic>
                      <p:nvPicPr>
                        <p:cNvPr id="42021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5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4" y="732"/>
                          <a:ext cx="84" cy="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022" name="Group 38"/>
          <p:cNvGrpSpPr>
            <a:grpSpLocks/>
          </p:cNvGrpSpPr>
          <p:nvPr/>
        </p:nvGrpSpPr>
        <p:grpSpPr bwMode="auto">
          <a:xfrm>
            <a:off x="7696200" y="3886202"/>
            <a:ext cx="2698750" cy="2004487"/>
            <a:chOff x="3802" y="2041"/>
            <a:chExt cx="1718" cy="1276"/>
          </a:xfrm>
        </p:grpSpPr>
        <p:grpSp>
          <p:nvGrpSpPr>
            <p:cNvPr id="42023" name="Group 39"/>
            <p:cNvGrpSpPr>
              <a:grpSpLocks noChangeAspect="1"/>
            </p:cNvGrpSpPr>
            <p:nvPr/>
          </p:nvGrpSpPr>
          <p:grpSpPr bwMode="auto">
            <a:xfrm>
              <a:off x="4157" y="3018"/>
              <a:ext cx="189" cy="288"/>
              <a:chOff x="4111" y="1200"/>
              <a:chExt cx="203" cy="311"/>
            </a:xfrm>
          </p:grpSpPr>
          <p:graphicFrame>
            <p:nvGraphicFramePr>
              <p:cNvPr id="42024" name="Object 4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111" y="1323"/>
              <a:ext cx="203" cy="1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90" name="Equation" r:id="rId36" imgW="152280" imgH="139680" progId="Equation.3">
                      <p:embed/>
                    </p:oleObj>
                  </mc:Choice>
                  <mc:Fallback>
                    <p:oleObj name="Equation" r:id="rId36" imgW="152280" imgH="139680" progId="Equation.3">
                      <p:embed/>
                      <p:pic>
                        <p:nvPicPr>
                          <p:cNvPr id="42024" name="Object 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11" y="1323"/>
                            <a:ext cx="203" cy="18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2025" name="Freeform 41"/>
              <p:cNvSpPr>
                <a:spLocks noChangeAspect="1"/>
              </p:cNvSpPr>
              <p:nvPr/>
            </p:nvSpPr>
            <p:spPr bwMode="auto">
              <a:xfrm>
                <a:off x="4224" y="1200"/>
                <a:ext cx="23" cy="61"/>
              </a:xfrm>
              <a:custGeom>
                <a:avLst/>
                <a:gdLst>
                  <a:gd name="T0" fmla="*/ 0 w 1"/>
                  <a:gd name="T1" fmla="*/ 0 h 48"/>
                  <a:gd name="T2" fmla="*/ 0 w 1"/>
                  <a:gd name="T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48">
                    <a:moveTo>
                      <a:pt x="0" y="0"/>
                    </a:moveTo>
                    <a:cubicBezTo>
                      <a:pt x="0" y="20"/>
                      <a:pt x="0" y="40"/>
                      <a:pt x="0" y="48"/>
                    </a:cubicBezTo>
                  </a:path>
                </a:pathLst>
              </a:custGeom>
              <a:noFill/>
              <a:ln w="28575" cmpd="sng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42026" name="Line 42"/>
              <p:cNvSpPr>
                <a:spLocks noChangeAspect="1" noChangeShapeType="1"/>
              </p:cNvSpPr>
              <p:nvPr/>
            </p:nvSpPr>
            <p:spPr bwMode="auto">
              <a:xfrm flipV="1">
                <a:off x="4176" y="124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42027" name="Group 43"/>
            <p:cNvGrpSpPr>
              <a:grpSpLocks noChangeAspect="1"/>
            </p:cNvGrpSpPr>
            <p:nvPr/>
          </p:nvGrpSpPr>
          <p:grpSpPr bwMode="auto">
            <a:xfrm>
              <a:off x="4423" y="2164"/>
              <a:ext cx="866" cy="931"/>
              <a:chOff x="4397" y="775"/>
              <a:chExt cx="931" cy="1001"/>
            </a:xfrm>
          </p:grpSpPr>
          <p:sp>
            <p:nvSpPr>
              <p:cNvPr id="42028" name="Line 44"/>
              <p:cNvSpPr>
                <a:spLocks noChangeAspect="1" noChangeShapeType="1"/>
              </p:cNvSpPr>
              <p:nvPr/>
            </p:nvSpPr>
            <p:spPr bwMode="auto">
              <a:xfrm flipV="1">
                <a:off x="4397" y="775"/>
                <a:ext cx="892" cy="100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aphicFrame>
            <p:nvGraphicFramePr>
              <p:cNvPr id="42029" name="Object 4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113" y="956"/>
              <a:ext cx="215" cy="1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91" name="Equation" r:id="rId38" imgW="330120" imgH="304560" progId="Equation.3">
                      <p:embed/>
                    </p:oleObj>
                  </mc:Choice>
                  <mc:Fallback>
                    <p:oleObj name="Equation" r:id="rId38" imgW="330120" imgH="304560" progId="Equation.3">
                      <p:embed/>
                      <p:pic>
                        <p:nvPicPr>
                          <p:cNvPr id="42029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9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113" y="956"/>
                            <a:ext cx="215" cy="19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030" name="Group 46"/>
            <p:cNvGrpSpPr>
              <a:grpSpLocks noChangeAspect="1"/>
            </p:cNvGrpSpPr>
            <p:nvPr/>
          </p:nvGrpSpPr>
          <p:grpSpPr bwMode="auto">
            <a:xfrm>
              <a:off x="4128" y="2557"/>
              <a:ext cx="1392" cy="523"/>
              <a:chOff x="4080" y="1197"/>
              <a:chExt cx="1496" cy="562"/>
            </a:xfrm>
          </p:grpSpPr>
          <p:sp>
            <p:nvSpPr>
              <p:cNvPr id="42031" name="Line 47"/>
              <p:cNvSpPr>
                <a:spLocks noChangeAspect="1" noChangeShapeType="1"/>
              </p:cNvSpPr>
              <p:nvPr/>
            </p:nvSpPr>
            <p:spPr bwMode="auto">
              <a:xfrm flipV="1">
                <a:off x="4080" y="1197"/>
                <a:ext cx="1311" cy="562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aphicFrame>
            <p:nvGraphicFramePr>
              <p:cNvPr id="42032" name="Object 4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73" y="1203"/>
              <a:ext cx="203" cy="20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92" name="Equation" r:id="rId40" imgW="152280" imgH="152280" progId="Equation.3">
                      <p:embed/>
                    </p:oleObj>
                  </mc:Choice>
                  <mc:Fallback>
                    <p:oleObj name="Equation" r:id="rId40" imgW="152280" imgH="152280" progId="Equation.3">
                      <p:embed/>
                      <p:pic>
                        <p:nvPicPr>
                          <p:cNvPr id="42032" name="Object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73" y="1203"/>
                            <a:ext cx="203" cy="20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033" name="Group 49"/>
            <p:cNvGrpSpPr>
              <a:grpSpLocks noChangeAspect="1"/>
            </p:cNvGrpSpPr>
            <p:nvPr/>
          </p:nvGrpSpPr>
          <p:grpSpPr bwMode="auto">
            <a:xfrm>
              <a:off x="4434" y="2693"/>
              <a:ext cx="334" cy="624"/>
              <a:chOff x="4408" y="1344"/>
              <a:chExt cx="360" cy="670"/>
            </a:xfrm>
          </p:grpSpPr>
          <p:sp>
            <p:nvSpPr>
              <p:cNvPr id="42034" name="Line 50"/>
              <p:cNvSpPr>
                <a:spLocks noChangeAspect="1" noChangeShapeType="1"/>
              </p:cNvSpPr>
              <p:nvPr/>
            </p:nvSpPr>
            <p:spPr bwMode="auto">
              <a:xfrm>
                <a:off x="4628" y="1518"/>
                <a:ext cx="0" cy="25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aphicFrame>
            <p:nvGraphicFramePr>
              <p:cNvPr id="42035" name="Object 5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560" y="1742"/>
              <a:ext cx="208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93" name="Equation" r:id="rId42" imgW="330120" imgH="431640" progId="Equation.3">
                      <p:embed/>
                    </p:oleObj>
                  </mc:Choice>
                  <mc:Fallback>
                    <p:oleObj name="Equation" r:id="rId42" imgW="330120" imgH="431640" progId="Equation.3">
                      <p:embed/>
                      <p:pic>
                        <p:nvPicPr>
                          <p:cNvPr id="42035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3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60" y="1742"/>
                            <a:ext cx="208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2036" name="Object 5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408" y="1344"/>
              <a:ext cx="248" cy="1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94" name="Equation" r:id="rId44" imgW="393480" imgH="291960" progId="Equation.3">
                      <p:embed/>
                    </p:oleObj>
                  </mc:Choice>
                  <mc:Fallback>
                    <p:oleObj name="Equation" r:id="rId44" imgW="393480" imgH="291960" progId="Equation.3">
                      <p:embed/>
                      <p:pic>
                        <p:nvPicPr>
                          <p:cNvPr id="42036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5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08" y="1344"/>
                            <a:ext cx="248" cy="1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42037" name="Group 53"/>
            <p:cNvGrpSpPr>
              <a:grpSpLocks noChangeAspect="1"/>
            </p:cNvGrpSpPr>
            <p:nvPr/>
          </p:nvGrpSpPr>
          <p:grpSpPr bwMode="auto">
            <a:xfrm>
              <a:off x="4977" y="2410"/>
              <a:ext cx="126" cy="844"/>
              <a:chOff x="4992" y="1040"/>
              <a:chExt cx="136" cy="906"/>
            </a:xfrm>
          </p:grpSpPr>
          <p:sp>
            <p:nvSpPr>
              <p:cNvPr id="42038" name="Line 54"/>
              <p:cNvSpPr>
                <a:spLocks noChangeAspect="1" noChangeShapeType="1"/>
              </p:cNvSpPr>
              <p:nvPr/>
            </p:nvSpPr>
            <p:spPr bwMode="auto">
              <a:xfrm>
                <a:off x="5064" y="1040"/>
                <a:ext cx="0" cy="744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1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+mn-cs"/>
                </a:endParaRPr>
              </a:p>
            </p:txBody>
          </p:sp>
          <p:graphicFrame>
            <p:nvGraphicFramePr>
              <p:cNvPr id="42039" name="Object 5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992" y="1802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7395" name="Equation" r:id="rId46" imgW="215640" imgH="228600" progId="Equation.3">
                      <p:embed/>
                    </p:oleObj>
                  </mc:Choice>
                  <mc:Fallback>
                    <p:oleObj name="Equation" r:id="rId46" imgW="215640" imgH="228600" progId="Equation.3">
                      <p:embed/>
                      <p:pic>
                        <p:nvPicPr>
                          <p:cNvPr id="42039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7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92" y="1802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42040" name="Line 56"/>
            <p:cNvSpPr>
              <a:spLocks noChangeAspect="1" noChangeShapeType="1"/>
            </p:cNvSpPr>
            <p:nvPr/>
          </p:nvSpPr>
          <p:spPr bwMode="auto">
            <a:xfrm>
              <a:off x="4641" y="2866"/>
              <a:ext cx="40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42041" name="Group 57"/>
            <p:cNvGrpSpPr>
              <a:grpSpLocks noChangeAspect="1"/>
            </p:cNvGrpSpPr>
            <p:nvPr/>
          </p:nvGrpSpPr>
          <p:grpSpPr bwMode="auto">
            <a:xfrm>
              <a:off x="3802" y="2041"/>
              <a:ext cx="1621" cy="1259"/>
              <a:chOff x="3729" y="577"/>
              <a:chExt cx="1743" cy="1353"/>
            </a:xfrm>
          </p:grpSpPr>
          <p:grpSp>
            <p:nvGrpSpPr>
              <p:cNvPr id="42042" name="Group 58"/>
              <p:cNvGrpSpPr>
                <a:grpSpLocks noChangeAspect="1"/>
              </p:cNvGrpSpPr>
              <p:nvPr/>
            </p:nvGrpSpPr>
            <p:grpSpPr bwMode="auto">
              <a:xfrm>
                <a:off x="3736" y="577"/>
                <a:ext cx="1736" cy="1353"/>
                <a:chOff x="3736" y="577"/>
                <a:chExt cx="1736" cy="1353"/>
              </a:xfrm>
            </p:grpSpPr>
            <p:sp>
              <p:nvSpPr>
                <p:cNvPr id="42043" name="Line 59"/>
                <p:cNvSpPr>
                  <a:spLocks noChangeAspect="1" noChangeShapeType="1"/>
                </p:cNvSpPr>
                <p:nvPr/>
              </p:nvSpPr>
              <p:spPr bwMode="auto">
                <a:xfrm>
                  <a:off x="3840" y="1702"/>
                  <a:ext cx="1621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2044" name="Line 60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3941" y="577"/>
                  <a:ext cx="0" cy="1313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lg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42045" name="Freeform 61"/>
                <p:cNvSpPr>
                  <a:spLocks noChangeAspect="1"/>
                </p:cNvSpPr>
                <p:nvPr/>
              </p:nvSpPr>
              <p:spPr bwMode="auto">
                <a:xfrm>
                  <a:off x="4253" y="702"/>
                  <a:ext cx="936" cy="813"/>
                </a:xfrm>
                <a:custGeom>
                  <a:avLst/>
                  <a:gdLst>
                    <a:gd name="T0" fmla="*/ 0 w 720"/>
                    <a:gd name="T1" fmla="*/ 624 h 624"/>
                    <a:gd name="T2" fmla="*/ 288 w 720"/>
                    <a:gd name="T3" fmla="*/ 576 h 624"/>
                    <a:gd name="T4" fmla="*/ 528 w 720"/>
                    <a:gd name="T5" fmla="*/ 384 h 624"/>
                    <a:gd name="T6" fmla="*/ 720 w 720"/>
                    <a:gd name="T7" fmla="*/ 0 h 6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20" h="624">
                      <a:moveTo>
                        <a:pt x="0" y="624"/>
                      </a:moveTo>
                      <a:cubicBezTo>
                        <a:pt x="100" y="620"/>
                        <a:pt x="200" y="616"/>
                        <a:pt x="288" y="576"/>
                      </a:cubicBezTo>
                      <a:cubicBezTo>
                        <a:pt x="376" y="536"/>
                        <a:pt x="456" y="480"/>
                        <a:pt x="528" y="384"/>
                      </a:cubicBezTo>
                      <a:cubicBezTo>
                        <a:pt x="600" y="288"/>
                        <a:pt x="688" y="64"/>
                        <a:pt x="720" y="0"/>
                      </a:cubicBezTo>
                    </a:path>
                  </a:pathLst>
                </a:custGeom>
                <a:noFill/>
                <a:ln w="19050" cmpd="sng">
                  <a:solidFill>
                    <a:schemeClr val="accent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graphicFrame>
              <p:nvGraphicFramePr>
                <p:cNvPr id="42046" name="Object 62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5336" y="1786"/>
                <a:ext cx="136" cy="14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7396" name="Equation" r:id="rId48" imgW="215640" imgH="228600" progId="Equation.3">
                        <p:embed/>
                      </p:oleObj>
                    </mc:Choice>
                    <mc:Fallback>
                      <p:oleObj name="Equation" r:id="rId48" imgW="215640" imgH="228600" progId="Equation.3">
                        <p:embed/>
                        <p:pic>
                          <p:nvPicPr>
                            <p:cNvPr id="42046" name="Object 62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9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5336" y="1786"/>
                              <a:ext cx="136" cy="14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047" name="Object 63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3736" y="606"/>
                <a:ext cx="152" cy="192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7397" name="Equation" r:id="rId50" imgW="241200" imgH="304560" progId="Equation.3">
                        <p:embed/>
                      </p:oleObj>
                    </mc:Choice>
                    <mc:Fallback>
                      <p:oleObj name="Equation" r:id="rId50" imgW="241200" imgH="304560" progId="Equation.3">
                        <p:embed/>
                        <p:pic>
                          <p:nvPicPr>
                            <p:cNvPr id="42047" name="Object 63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1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736" y="606"/>
                              <a:ext cx="152" cy="192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048" name="Object 64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184" y="742"/>
                <a:ext cx="808" cy="24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7398" name="Equation" r:id="rId52" imgW="1282680" imgH="393480" progId="Equation.3">
                        <p:embed/>
                      </p:oleObj>
                    </mc:Choice>
                    <mc:Fallback>
                      <p:oleObj name="Equation" r:id="rId52" imgW="1282680" imgH="393480" progId="Equation.3">
                        <p:embed/>
                        <p:pic>
                          <p:nvPicPr>
                            <p:cNvPr id="42048" name="Object 64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3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184" y="742"/>
                              <a:ext cx="808" cy="24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42049" name="Object 65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4071" y="1366"/>
                <a:ext cx="176" cy="200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37399" name="Equation" r:id="rId54" imgW="279360" imgH="317160" progId="Equation.3">
                        <p:embed/>
                      </p:oleObj>
                    </mc:Choice>
                    <mc:Fallback>
                      <p:oleObj name="Equation" r:id="rId54" imgW="279360" imgH="317160" progId="Equation.3">
                        <p:embed/>
                        <p:pic>
                          <p:nvPicPr>
                            <p:cNvPr id="42049" name="Object 65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5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71" y="1366"/>
                              <a:ext cx="176" cy="200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pic>
            <p:nvPicPr>
              <p:cNvPr id="42050" name="Picture 66"/>
              <p:cNvPicPr>
                <a:picLocks noChangeAspect="1" noChangeArrowheads="1"/>
              </p:cNvPicPr>
              <p:nvPr/>
            </p:nvPicPr>
            <p:blipFill>
              <a:blip r:embed="rId56">
                <a:lum bright="-10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29" y="1722"/>
                <a:ext cx="192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86606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2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5" grpId="0" build="p" autoUpdateAnimBg="0" advAuto="0"/>
      <p:bldP spid="41997" grpId="0" build="p" autoUpdateAnimBg="0" advAuto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fld id="{F972A716-D3BB-4AB5-ABF9-2409D564C61C}" type="slidenum">
              <a:rPr lang="en-US" altLang="zh-CN" sz="1400">
                <a:solidFill>
                  <a:srgbClr val="000000"/>
                </a:solidFill>
              </a:rPr>
              <a:pPr eaLnBrk="1" hangingPunct="1">
                <a:defRPr/>
              </a:pPr>
              <a:t>90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95236" name="Text Box 2"/>
          <p:cNvSpPr txBox="1">
            <a:spLocks noChangeArrowheads="1"/>
          </p:cNvSpPr>
          <p:nvPr/>
        </p:nvSpPr>
        <p:spPr bwMode="auto">
          <a:xfrm>
            <a:off x="2400300" y="838201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</a:t>
            </a:r>
            <a:r>
              <a:rPr lang="en-US" altLang="zh-CN" sz="2800" b="1" dirty="0">
                <a:solidFill>
                  <a:srgbClr val="3333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30</a:t>
            </a:r>
            <a:endParaRPr lang="en-US" altLang="zh-CN" sz="2800" b="1" dirty="0">
              <a:solidFill>
                <a:srgbClr val="3333CC"/>
              </a:solidFill>
            </a:endParaRPr>
          </a:p>
        </p:txBody>
      </p:sp>
      <p:sp>
        <p:nvSpPr>
          <p:cNvPr id="156675" name="Text Box 3"/>
          <p:cNvSpPr txBox="1">
            <a:spLocks noChangeArrowheads="1"/>
          </p:cNvSpPr>
          <p:nvPr/>
        </p:nvSpPr>
        <p:spPr bwMode="auto">
          <a:xfrm>
            <a:off x="2377480" y="1685752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解</a:t>
            </a:r>
          </a:p>
        </p:txBody>
      </p:sp>
      <p:graphicFrame>
        <p:nvGraphicFramePr>
          <p:cNvPr id="156676" name="Object 4"/>
          <p:cNvGraphicFramePr>
            <a:graphicFrameLocks noChangeAspect="1"/>
          </p:cNvGraphicFramePr>
          <p:nvPr/>
        </p:nvGraphicFramePr>
        <p:xfrm>
          <a:off x="2511425" y="4711700"/>
          <a:ext cx="6807200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89" name="Equation" r:id="rId3" imgW="3098800" imgH="469900" progId="Equation.DSMT4">
                  <p:embed/>
                </p:oleObj>
              </mc:Choice>
              <mc:Fallback>
                <p:oleObj name="Equation" r:id="rId3" imgW="3098800" imgH="469900" progId="Equation.DSMT4">
                  <p:embed/>
                  <p:pic>
                    <p:nvPicPr>
                      <p:cNvPr id="156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1425" y="4711700"/>
                        <a:ext cx="6807200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677" name="Text Box 5"/>
          <p:cNvSpPr txBox="1">
            <a:spLocks noChangeArrowheads="1"/>
          </p:cNvSpPr>
          <p:nvPr/>
        </p:nvSpPr>
        <p:spPr bwMode="auto">
          <a:xfrm>
            <a:off x="3048000" y="1643063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</a:rPr>
              <a:t>等式两边取对数得</a:t>
            </a:r>
            <a:endParaRPr lang="zh-CN" altLang="en-US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graphicFrame>
        <p:nvGraphicFramePr>
          <p:cNvPr id="156678" name="Object 6"/>
          <p:cNvGraphicFramePr>
            <a:graphicFrameLocks noChangeAspect="1"/>
          </p:cNvGraphicFramePr>
          <p:nvPr/>
        </p:nvGraphicFramePr>
        <p:xfrm>
          <a:off x="3051175" y="2205038"/>
          <a:ext cx="6096000" cy="792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90" name="公式" r:id="rId5" imgW="6451600" imgH="838200" progId="Equation.3">
                  <p:embed/>
                </p:oleObj>
              </mc:Choice>
              <mc:Fallback>
                <p:oleObj name="公式" r:id="rId5" imgW="6451600" imgH="838200" progId="Equation.3">
                  <p:embed/>
                  <p:pic>
                    <p:nvPicPr>
                      <p:cNvPr id="156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2205038"/>
                        <a:ext cx="6096000" cy="792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9" name="Object 7"/>
          <p:cNvGraphicFramePr>
            <a:graphicFrameLocks noChangeAspect="1"/>
          </p:cNvGraphicFramePr>
          <p:nvPr>
            <p:extLst/>
          </p:nvPr>
        </p:nvGraphicFramePr>
        <p:xfrm>
          <a:off x="2495549" y="3068638"/>
          <a:ext cx="3209290" cy="434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91" name="公式" r:id="rId7" imgW="3378200" imgH="457200" progId="Equation.3">
                  <p:embed/>
                </p:oleObj>
              </mc:Choice>
              <mc:Fallback>
                <p:oleObj name="公式" r:id="rId7" imgW="3378200" imgH="457200" progId="Equation.3">
                  <p:embed/>
                  <p:pic>
                    <p:nvPicPr>
                      <p:cNvPr id="15667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49" y="3068638"/>
                        <a:ext cx="3209290" cy="4343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0" name="Object 8"/>
          <p:cNvGraphicFramePr>
            <a:graphicFrameLocks noChangeAspect="1"/>
          </p:cNvGraphicFramePr>
          <p:nvPr/>
        </p:nvGraphicFramePr>
        <p:xfrm>
          <a:off x="3986214" y="3644900"/>
          <a:ext cx="42703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92" name="公式" r:id="rId9" imgW="4521200" imgH="914400" progId="Equation.3">
                  <p:embed/>
                </p:oleObj>
              </mc:Choice>
              <mc:Fallback>
                <p:oleObj name="公式" r:id="rId9" imgW="4521200" imgH="914400" progId="Equation.3">
                  <p:embed/>
                  <p:pic>
                    <p:nvPicPr>
                      <p:cNvPr id="1566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214" y="3644900"/>
                        <a:ext cx="4270375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3" name="Object 9"/>
          <p:cNvGraphicFramePr>
            <a:graphicFrameLocks noChangeAspect="1"/>
          </p:cNvGraphicFramePr>
          <p:nvPr>
            <p:extLst/>
          </p:nvPr>
        </p:nvGraphicFramePr>
        <p:xfrm>
          <a:off x="3461859" y="600075"/>
          <a:ext cx="3943350" cy="10515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93" name="公式" r:id="rId11" imgW="1714500" imgH="457200" progId="Equation.3">
                  <p:embed/>
                </p:oleObj>
              </mc:Choice>
              <mc:Fallback>
                <p:oleObj name="公式" r:id="rId11" imgW="1714500" imgH="457200" progId="Equation.3">
                  <p:embed/>
                  <p:pic>
                    <p:nvPicPr>
                      <p:cNvPr id="9524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1859" y="600075"/>
                        <a:ext cx="3943350" cy="10515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050539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"/>
                                        <p:tgtEl>
                                          <p:spTgt spid="156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6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6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6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6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autoUpdateAnimBg="0"/>
      <p:bldP spid="156677" grpId="0" autoUpdateAnimBg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427" y="1412776"/>
            <a:ext cx="3667500" cy="453333"/>
          </a:xfrm>
          <a:prstGeom prst="rect">
            <a:avLst/>
          </a:prstGeom>
        </p:spPr>
      </p:pic>
      <p:sp>
        <p:nvSpPr>
          <p:cNvPr id="5" name="右箭头 4"/>
          <p:cNvSpPr/>
          <p:nvPr/>
        </p:nvSpPr>
        <p:spPr>
          <a:xfrm>
            <a:off x="5735960" y="2420888"/>
            <a:ext cx="64807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7568" y="2154900"/>
            <a:ext cx="3285000" cy="74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7424" y="2154900"/>
            <a:ext cx="2025000" cy="83866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536" y="3356992"/>
            <a:ext cx="3262500" cy="442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9996" y="4033950"/>
            <a:ext cx="4500000" cy="90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1815" y="512815"/>
            <a:ext cx="9360001" cy="88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501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63525"/>
            <a:ext cx="65532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二、由参数方程确定的函数的导数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135560" y="1076637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若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参数方程</a:t>
            </a:r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>
            <p:extLst/>
          </p:nvPr>
        </p:nvGraphicFramePr>
        <p:xfrm>
          <a:off x="4051300" y="900113"/>
          <a:ext cx="1435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65" name="Equation" r:id="rId3" imgW="1434960" imgH="876240" progId="Equation.3">
                  <p:embed/>
                </p:oleObj>
              </mc:Choice>
              <mc:Fallback>
                <p:oleObj name="Equation" r:id="rId3" imgW="1434960" imgH="876240" progId="Equation.3">
                  <p:embed/>
                  <p:pic>
                    <p:nvPicPr>
                      <p:cNvPr id="61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1300" y="900113"/>
                        <a:ext cx="1435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562600" y="1081088"/>
            <a:ext cx="487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可确定一个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与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之间的函数</a:t>
            </a:r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>
            <p:extLst/>
          </p:nvPr>
        </p:nvGraphicFramePr>
        <p:xfrm>
          <a:off x="2705100" y="1905000"/>
          <a:ext cx="14859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66" name="Equation" r:id="rId5" imgW="1485720" imgH="406080" progId="Equation.3">
                  <p:embed/>
                </p:oleObj>
              </mc:Choice>
              <mc:Fallback>
                <p:oleObj name="Equation" r:id="rId5" imgW="1485720" imgH="406080" progId="Equation.3">
                  <p:embed/>
                  <p:pic>
                    <p:nvPicPr>
                      <p:cNvPr id="61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5100" y="1905000"/>
                        <a:ext cx="14859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191000" y="1841501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可导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>
            <p:extLst/>
          </p:nvPr>
        </p:nvGraphicFramePr>
        <p:xfrm>
          <a:off x="5613400" y="1778000"/>
          <a:ext cx="3454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67" name="Equation" r:id="rId7" imgW="3454200" imgH="507960" progId="Equation.3">
                  <p:embed/>
                </p:oleObj>
              </mc:Choice>
              <mc:Fallback>
                <p:oleObj name="Equation" r:id="rId7" imgW="3454200" imgH="507960" progId="Equation.3">
                  <p:embed/>
                  <p:pic>
                    <p:nvPicPr>
                      <p:cNvPr id="615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1778000"/>
                        <a:ext cx="3454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9067800" y="1752601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graphicFrame>
        <p:nvGraphicFramePr>
          <p:cNvPr id="6154" name="Object 10"/>
          <p:cNvGraphicFramePr>
            <a:graphicFrameLocks noChangeAspect="1"/>
          </p:cNvGraphicFramePr>
          <p:nvPr>
            <p:extLst/>
          </p:nvPr>
        </p:nvGraphicFramePr>
        <p:xfrm>
          <a:off x="2286000" y="2516188"/>
          <a:ext cx="1282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68" name="Equation" r:id="rId9" imgW="1282680" imgH="419040" progId="Equation.3">
                  <p:embed/>
                </p:oleObj>
              </mc:Choice>
              <mc:Fallback>
                <p:oleObj name="Equation" r:id="rId9" imgW="1282680" imgH="419040" progId="Equation.3">
                  <p:embed/>
                  <p:pic>
                    <p:nvPicPr>
                      <p:cNvPr id="615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516188"/>
                        <a:ext cx="1282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3505200" y="2438401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6156" name="Object 12"/>
          <p:cNvGraphicFramePr>
            <a:graphicFrameLocks noChangeAspect="1"/>
          </p:cNvGraphicFramePr>
          <p:nvPr>
            <p:extLst/>
          </p:nvPr>
        </p:nvGraphicFramePr>
        <p:xfrm>
          <a:off x="3703290" y="2982913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69" name="Equation" r:id="rId11" imgW="723600" imgH="927000" progId="Equation.3">
                  <p:embed/>
                </p:oleObj>
              </mc:Choice>
              <mc:Fallback>
                <p:oleObj name="Equation" r:id="rId11" imgW="723600" imgH="927000" progId="Equation.3">
                  <p:embed/>
                  <p:pic>
                    <p:nvPicPr>
                      <p:cNvPr id="615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3290" y="2982913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/>
          <p:cNvGraphicFramePr>
            <a:graphicFrameLocks noChangeAspect="1"/>
          </p:cNvGraphicFramePr>
          <p:nvPr>
            <p:extLst/>
          </p:nvPr>
        </p:nvGraphicFramePr>
        <p:xfrm>
          <a:off x="4560540" y="2982913"/>
          <a:ext cx="1003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0" name="Equation" r:id="rId13" imgW="1002960" imgH="927000" progId="Equation.3">
                  <p:embed/>
                </p:oleObj>
              </mc:Choice>
              <mc:Fallback>
                <p:oleObj name="Equation" r:id="rId13" imgW="1002960" imgH="927000" progId="Equation.3">
                  <p:embed/>
                  <p:pic>
                    <p:nvPicPr>
                      <p:cNvPr id="61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0540" y="2982913"/>
                        <a:ext cx="1003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14"/>
          <p:cNvGraphicFramePr>
            <a:graphicFrameLocks noChangeAspect="1"/>
          </p:cNvGraphicFramePr>
          <p:nvPr>
            <p:extLst/>
          </p:nvPr>
        </p:nvGraphicFramePr>
        <p:xfrm>
          <a:off x="5747990" y="2971800"/>
          <a:ext cx="1333500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1" name="Equation" r:id="rId15" imgW="1333440" imgH="1384200" progId="Equation.3">
                  <p:embed/>
                </p:oleObj>
              </mc:Choice>
              <mc:Fallback>
                <p:oleObj name="Equation" r:id="rId15" imgW="1333440" imgH="1384200" progId="Equation.3">
                  <p:embed/>
                  <p:pic>
                    <p:nvPicPr>
                      <p:cNvPr id="6158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47990" y="2971800"/>
                        <a:ext cx="1333500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Object 15"/>
          <p:cNvGraphicFramePr>
            <a:graphicFrameLocks noChangeAspect="1"/>
          </p:cNvGraphicFramePr>
          <p:nvPr>
            <p:extLst/>
          </p:nvPr>
        </p:nvGraphicFramePr>
        <p:xfrm>
          <a:off x="7226300" y="4651375"/>
          <a:ext cx="106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2" name="Equation" r:id="rId17" imgW="1066680" imgH="927000" progId="Equation.3">
                  <p:embed/>
                </p:oleObj>
              </mc:Choice>
              <mc:Fallback>
                <p:oleObj name="Equation" r:id="rId17" imgW="1066680" imgH="927000" progId="Equation.3">
                  <p:embed/>
                  <p:pic>
                    <p:nvPicPr>
                      <p:cNvPr id="615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4651375"/>
                        <a:ext cx="106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0" name="Object 16"/>
          <p:cNvGraphicFramePr>
            <a:graphicFrameLocks noChangeAspect="1"/>
          </p:cNvGraphicFramePr>
          <p:nvPr>
            <p:extLst/>
          </p:nvPr>
        </p:nvGraphicFramePr>
        <p:xfrm>
          <a:off x="2286000" y="4100513"/>
          <a:ext cx="1308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3" name="Equation" r:id="rId19" imgW="1307880" imgH="419040" progId="Equation.3">
                  <p:embed/>
                </p:oleObj>
              </mc:Choice>
              <mc:Fallback>
                <p:oleObj name="Equation" r:id="rId19" imgW="1307880" imgH="419040" progId="Equation.3">
                  <p:embed/>
                  <p:pic>
                    <p:nvPicPr>
                      <p:cNvPr id="616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100513"/>
                        <a:ext cx="1308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3516313" y="4022726"/>
            <a:ext cx="1219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6162" name="Object 18"/>
          <p:cNvGraphicFramePr>
            <a:graphicFrameLocks noChangeAspect="1"/>
          </p:cNvGraphicFramePr>
          <p:nvPr>
            <p:extLst/>
          </p:nvPr>
        </p:nvGraphicFramePr>
        <p:xfrm>
          <a:off x="3676650" y="4648200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4" name="Equation" r:id="rId21" imgW="723600" imgH="927000" progId="Equation.3">
                  <p:embed/>
                </p:oleObj>
              </mc:Choice>
              <mc:Fallback>
                <p:oleObj name="Equation" r:id="rId21" imgW="723600" imgH="927000" progId="Equation.3">
                  <p:embed/>
                  <p:pic>
                    <p:nvPicPr>
                      <p:cNvPr id="6162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4648200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3" name="Object 19"/>
          <p:cNvGraphicFramePr>
            <a:graphicFrameLocks noChangeAspect="1"/>
          </p:cNvGraphicFramePr>
          <p:nvPr>
            <p:extLst/>
          </p:nvPr>
        </p:nvGraphicFramePr>
        <p:xfrm>
          <a:off x="4521200" y="4648200"/>
          <a:ext cx="1003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5" name="Equation" r:id="rId23" imgW="1002960" imgH="927000" progId="Equation.3">
                  <p:embed/>
                </p:oleObj>
              </mc:Choice>
              <mc:Fallback>
                <p:oleObj name="Equation" r:id="rId23" imgW="1002960" imgH="927000" progId="Equation.3">
                  <p:embed/>
                  <p:pic>
                    <p:nvPicPr>
                      <p:cNvPr id="616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1200" y="4648200"/>
                        <a:ext cx="1003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4" name="Object 20"/>
          <p:cNvGraphicFramePr>
            <a:graphicFrameLocks noChangeAspect="1"/>
          </p:cNvGraphicFramePr>
          <p:nvPr>
            <p:extLst/>
          </p:nvPr>
        </p:nvGraphicFramePr>
        <p:xfrm>
          <a:off x="5676900" y="4651375"/>
          <a:ext cx="1460500" cy="138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6" name="Equation" r:id="rId25" imgW="1460160" imgH="1384200" progId="Equation.3">
                  <p:embed/>
                </p:oleObj>
              </mc:Choice>
              <mc:Fallback>
                <p:oleObj name="Equation" r:id="rId25" imgW="1460160" imgH="1384200" progId="Equation.3">
                  <p:embed/>
                  <p:pic>
                    <p:nvPicPr>
                      <p:cNvPr id="6164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6900" y="4651375"/>
                        <a:ext cx="1460500" cy="138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5" name="Object 21"/>
          <p:cNvGraphicFramePr>
            <a:graphicFrameLocks noChangeAspect="1"/>
          </p:cNvGraphicFramePr>
          <p:nvPr>
            <p:extLst/>
          </p:nvPr>
        </p:nvGraphicFramePr>
        <p:xfrm>
          <a:off x="7189440" y="2994025"/>
          <a:ext cx="106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277" name="Equation" r:id="rId27" imgW="1066680" imgH="927000" progId="Equation.3">
                  <p:embed/>
                </p:oleObj>
              </mc:Choice>
              <mc:Fallback>
                <p:oleObj name="Equation" r:id="rId27" imgW="1066680" imgH="927000" progId="Equation.3">
                  <p:embed/>
                  <p:pic>
                    <p:nvPicPr>
                      <p:cNvPr id="61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9440" y="2994025"/>
                        <a:ext cx="106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2567608" y="5805488"/>
            <a:ext cx="4191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zh-CN" altLang="en-US" dirty="0">
                <a:solidFill>
                  <a:srgbClr val="000000"/>
                </a:solidFill>
              </a:rPr>
              <a:t>此时看成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是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y </a:t>
            </a:r>
            <a:r>
              <a:rPr lang="zh-CN" altLang="en-US" dirty="0">
                <a:solidFill>
                  <a:srgbClr val="000000"/>
                </a:solidFill>
              </a:rPr>
              <a:t>的函数 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1752600" y="1841501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关系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7337153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utoUpdateAnimBg="0"/>
      <p:bldP spid="6149" grpId="0" autoUpdateAnimBg="0"/>
      <p:bldP spid="6151" grpId="0" autoUpdateAnimBg="0"/>
      <p:bldP spid="6153" grpId="0" autoUpdateAnimBg="0"/>
      <p:bldP spid="6155" grpId="0" autoUpdateAnimBg="0"/>
      <p:bldP spid="6161" grpId="0" autoUpdateAnimBg="0"/>
      <p:bldP spid="6166" grpId="0" autoUpdateAnimBg="0"/>
      <p:bldP spid="6167" grpId="0" autoUpdateAnimBg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287338"/>
            <a:ext cx="3124200" cy="685800"/>
          </a:xfrm>
        </p:spPr>
        <p:txBody>
          <a:bodyPr/>
          <a:lstStyle/>
          <a:p>
            <a:pPr algn="l"/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若上述参数方程中</a:t>
            </a:r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>
            <p:extLst/>
          </p:nvPr>
        </p:nvGraphicFramePr>
        <p:xfrm>
          <a:off x="4991100" y="434976"/>
          <a:ext cx="14859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89" name="Equation" r:id="rId3" imgW="1485720" imgH="406080" progId="Equation.3">
                  <p:embed/>
                </p:oleObj>
              </mc:Choice>
              <mc:Fallback>
                <p:oleObj name="Equation" r:id="rId3" imgW="1485720" imgH="406080" progId="Equation.3">
                  <p:embed/>
                  <p:pic>
                    <p:nvPicPr>
                      <p:cNvPr id="256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1100" y="434976"/>
                        <a:ext cx="14859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6480175" y="381001"/>
            <a:ext cx="1828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二阶可导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25610" name="Object 10"/>
          <p:cNvGraphicFramePr>
            <a:graphicFrameLocks noChangeAspect="1"/>
          </p:cNvGraphicFramePr>
          <p:nvPr>
            <p:extLst/>
          </p:nvPr>
        </p:nvGraphicFramePr>
        <p:xfrm>
          <a:off x="2999657" y="3135313"/>
          <a:ext cx="962025" cy="102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0" name="Equation" r:id="rId5" imgW="990360" imgH="1054080" progId="Equation.3">
                  <p:embed/>
                </p:oleObj>
              </mc:Choice>
              <mc:Fallback>
                <p:oleObj name="Equation" r:id="rId5" imgW="990360" imgH="1054080" progId="Equation.3">
                  <p:embed/>
                  <p:pic>
                    <p:nvPicPr>
                      <p:cNvPr id="2561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9657" y="3135313"/>
                        <a:ext cx="962025" cy="102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1" name="Object 11"/>
          <p:cNvGraphicFramePr>
            <a:graphicFrameLocks noChangeAspect="1"/>
          </p:cNvGraphicFramePr>
          <p:nvPr>
            <p:extLst/>
          </p:nvPr>
        </p:nvGraphicFramePr>
        <p:xfrm>
          <a:off x="4053757" y="3176588"/>
          <a:ext cx="1082675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1" name="Equation" r:id="rId7" imgW="1117440" imgH="927000" progId="Equation.3">
                  <p:embed/>
                </p:oleObj>
              </mc:Choice>
              <mc:Fallback>
                <p:oleObj name="Equation" r:id="rId7" imgW="1117440" imgH="927000" progId="Equation.3">
                  <p:embed/>
                  <p:pic>
                    <p:nvPicPr>
                      <p:cNvPr id="256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53757" y="3176588"/>
                        <a:ext cx="1082675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2" name="Object 12"/>
          <p:cNvGraphicFramePr>
            <a:graphicFrameLocks noChangeAspect="1"/>
          </p:cNvGraphicFramePr>
          <p:nvPr>
            <p:extLst/>
          </p:nvPr>
        </p:nvGraphicFramePr>
        <p:xfrm>
          <a:off x="3647728" y="4613276"/>
          <a:ext cx="328612" cy="26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2" name="公式" r:id="rId9" imgW="126720" imgH="101520" progId="Equation.3">
                  <p:embed/>
                </p:oleObj>
              </mc:Choice>
              <mc:Fallback>
                <p:oleObj name="公式" r:id="rId9" imgW="126720" imgH="101520" progId="Equation.3">
                  <p:embed/>
                  <p:pic>
                    <p:nvPicPr>
                      <p:cNvPr id="256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7728" y="4613276"/>
                        <a:ext cx="328612" cy="263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3" name="Line 13"/>
          <p:cNvSpPr>
            <a:spLocks noChangeShapeType="1"/>
          </p:cNvSpPr>
          <p:nvPr/>
        </p:nvSpPr>
        <p:spPr bwMode="auto">
          <a:xfrm flipV="1">
            <a:off x="4104928" y="4724400"/>
            <a:ext cx="3598862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5614" name="Object 14"/>
          <p:cNvGraphicFramePr>
            <a:graphicFrameLocks noChangeAspect="1"/>
          </p:cNvGraphicFramePr>
          <p:nvPr>
            <p:extLst/>
          </p:nvPr>
        </p:nvGraphicFramePr>
        <p:xfrm>
          <a:off x="5378104" y="4724401"/>
          <a:ext cx="885825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3" name="Equation" r:id="rId11" imgW="914400" imgH="507960" progId="Equation.3">
                  <p:embed/>
                </p:oleObj>
              </mc:Choice>
              <mc:Fallback>
                <p:oleObj name="Equation" r:id="rId11" imgW="914400" imgH="507960" progId="Equation.3">
                  <p:embed/>
                  <p:pic>
                    <p:nvPicPr>
                      <p:cNvPr id="2561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8104" y="4724401"/>
                        <a:ext cx="885825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5" name="Object 15"/>
          <p:cNvGraphicFramePr>
            <a:graphicFrameLocks noChangeAspect="1"/>
          </p:cNvGraphicFramePr>
          <p:nvPr>
            <p:extLst/>
          </p:nvPr>
        </p:nvGraphicFramePr>
        <p:xfrm>
          <a:off x="4200178" y="4241800"/>
          <a:ext cx="145415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4" name="Equation" r:id="rId13" imgW="1498320" imgH="419040" progId="Equation.3">
                  <p:embed/>
                </p:oleObj>
              </mc:Choice>
              <mc:Fallback>
                <p:oleObj name="Equation" r:id="rId13" imgW="1498320" imgH="419040" progId="Equation.3">
                  <p:embed/>
                  <p:pic>
                    <p:nvPicPr>
                      <p:cNvPr id="2561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00178" y="4241800"/>
                        <a:ext cx="145415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6" name="Object 16"/>
          <p:cNvGraphicFramePr>
            <a:graphicFrameLocks noChangeAspect="1"/>
          </p:cNvGraphicFramePr>
          <p:nvPr>
            <p:extLst/>
          </p:nvPr>
        </p:nvGraphicFramePr>
        <p:xfrm>
          <a:off x="5678140" y="4241800"/>
          <a:ext cx="170973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5" name="Equation" r:id="rId15" imgW="1765080" imgH="419040" progId="Equation.3">
                  <p:embed/>
                </p:oleObj>
              </mc:Choice>
              <mc:Fallback>
                <p:oleObj name="Equation" r:id="rId15" imgW="1765080" imgH="419040" progId="Equation.3">
                  <p:embed/>
                  <p:pic>
                    <p:nvPicPr>
                      <p:cNvPr id="2561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78140" y="4241800"/>
                        <a:ext cx="1709738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7703790" y="4191000"/>
            <a:ext cx="304800" cy="10668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5618" name="Object 18"/>
          <p:cNvGraphicFramePr>
            <a:graphicFrameLocks noChangeAspect="1"/>
          </p:cNvGraphicFramePr>
          <p:nvPr>
            <p:extLst/>
          </p:nvPr>
        </p:nvGraphicFramePr>
        <p:xfrm>
          <a:off x="7991128" y="4622800"/>
          <a:ext cx="70326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6" name="Equation" r:id="rId17" imgW="723600" imgH="419040" progId="Equation.3">
                  <p:embed/>
                </p:oleObj>
              </mc:Choice>
              <mc:Fallback>
                <p:oleObj name="Equation" r:id="rId17" imgW="723600" imgH="419040" progId="Equation.3">
                  <p:embed/>
                  <p:pic>
                    <p:nvPicPr>
                      <p:cNvPr id="2561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1128" y="4622800"/>
                        <a:ext cx="70326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19" name="Object 19"/>
          <p:cNvGraphicFramePr>
            <a:graphicFrameLocks noChangeAspect="1"/>
          </p:cNvGraphicFramePr>
          <p:nvPr>
            <p:extLst/>
          </p:nvPr>
        </p:nvGraphicFramePr>
        <p:xfrm>
          <a:off x="3657600" y="5400676"/>
          <a:ext cx="3498850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7" name="Equation" r:id="rId19" imgW="3606480" imgH="952200" progId="Equation.3">
                  <p:embed/>
                </p:oleObj>
              </mc:Choice>
              <mc:Fallback>
                <p:oleObj name="Equation" r:id="rId19" imgW="3606480" imgH="952200" progId="Equation.3">
                  <p:embed/>
                  <p:pic>
                    <p:nvPicPr>
                      <p:cNvPr id="256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400676"/>
                        <a:ext cx="3498850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0" name="Object 30"/>
          <p:cNvGraphicFramePr>
            <a:graphicFrameLocks noChangeAspect="1"/>
          </p:cNvGraphicFramePr>
          <p:nvPr>
            <p:extLst/>
          </p:nvPr>
        </p:nvGraphicFramePr>
        <p:xfrm>
          <a:off x="5352257" y="2162969"/>
          <a:ext cx="1514475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8" name="Equation" r:id="rId21" imgW="1562040" imgH="927000" progId="Equation.3">
                  <p:embed/>
                </p:oleObj>
              </mc:Choice>
              <mc:Fallback>
                <p:oleObj name="Equation" r:id="rId21" imgW="1562040" imgH="927000" progId="Equation.3">
                  <p:embed/>
                  <p:pic>
                    <p:nvPicPr>
                      <p:cNvPr id="2563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2257" y="2162969"/>
                        <a:ext cx="1514475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31" name="Object 31"/>
          <p:cNvGraphicFramePr>
            <a:graphicFrameLocks noChangeAspect="1"/>
          </p:cNvGraphicFramePr>
          <p:nvPr>
            <p:extLst/>
          </p:nvPr>
        </p:nvGraphicFramePr>
        <p:xfrm>
          <a:off x="5410200" y="1628801"/>
          <a:ext cx="11938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299" name="Equation" r:id="rId23" imgW="1193760" imgH="406080" progId="Equation.3">
                  <p:embed/>
                </p:oleObj>
              </mc:Choice>
              <mc:Fallback>
                <p:oleObj name="Equation" r:id="rId23" imgW="1193760" imgH="406080" progId="Equation.3">
                  <p:embed/>
                  <p:pic>
                    <p:nvPicPr>
                      <p:cNvPr id="25631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628801"/>
                        <a:ext cx="11938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3" name="AutoShape 33"/>
          <p:cNvSpPr>
            <a:spLocks/>
          </p:cNvSpPr>
          <p:nvPr/>
        </p:nvSpPr>
        <p:spPr bwMode="auto">
          <a:xfrm>
            <a:off x="5105400" y="1628800"/>
            <a:ext cx="179388" cy="1295400"/>
          </a:xfrm>
          <a:prstGeom prst="leftBrace">
            <a:avLst>
              <a:gd name="adj1" fmla="val 6017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635" name="Text Box 35"/>
          <p:cNvSpPr txBox="1">
            <a:spLocks noChangeArrowheads="1"/>
          </p:cNvSpPr>
          <p:nvPr/>
        </p:nvSpPr>
        <p:spPr bwMode="auto">
          <a:xfrm>
            <a:off x="8077201" y="385500"/>
            <a:ext cx="54373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25636" name="Object 36"/>
          <p:cNvGraphicFramePr>
            <a:graphicFrameLocks noChangeAspect="1"/>
          </p:cNvGraphicFramePr>
          <p:nvPr>
            <p:extLst/>
          </p:nvPr>
        </p:nvGraphicFramePr>
        <p:xfrm>
          <a:off x="8640818" y="461750"/>
          <a:ext cx="1397000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00" name="Equation" r:id="rId25" imgW="1396800" imgH="419040" progId="Equation.3">
                  <p:embed/>
                </p:oleObj>
              </mc:Choice>
              <mc:Fallback>
                <p:oleObj name="Equation" r:id="rId25" imgW="1396800" imgH="419040" progId="Equation.3">
                  <p:embed/>
                  <p:pic>
                    <p:nvPicPr>
                      <p:cNvPr id="25636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40818" y="461750"/>
                        <a:ext cx="1397000" cy="415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7" name="Text Box 37"/>
          <p:cNvSpPr txBox="1">
            <a:spLocks noChangeArrowheads="1"/>
          </p:cNvSpPr>
          <p:nvPr/>
        </p:nvSpPr>
        <p:spPr bwMode="auto">
          <a:xfrm>
            <a:off x="1676400" y="928688"/>
            <a:ext cx="3028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则由它确定的函数</a:t>
            </a:r>
          </a:p>
        </p:txBody>
      </p:sp>
      <p:graphicFrame>
        <p:nvGraphicFramePr>
          <p:cNvPr id="25638" name="Object 38"/>
          <p:cNvGraphicFramePr>
            <a:graphicFrameLocks noChangeAspect="1"/>
          </p:cNvGraphicFramePr>
          <p:nvPr>
            <p:extLst/>
          </p:nvPr>
        </p:nvGraphicFramePr>
        <p:xfrm>
          <a:off x="4678363" y="1006063"/>
          <a:ext cx="1320800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01" name="Equation" r:id="rId27" imgW="1320480" imgH="406080" progId="Equation.3">
                  <p:embed/>
                </p:oleObj>
              </mc:Choice>
              <mc:Fallback>
                <p:oleObj name="Equation" r:id="rId27" imgW="1320480" imgH="406080" progId="Equation.3">
                  <p:embed/>
                  <p:pic>
                    <p:nvPicPr>
                      <p:cNvPr id="25638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363" y="1006063"/>
                        <a:ext cx="1320800" cy="403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39" name="Text Box 39"/>
          <p:cNvSpPr txBox="1">
            <a:spLocks noChangeArrowheads="1"/>
          </p:cNvSpPr>
          <p:nvPr/>
        </p:nvSpPr>
        <p:spPr bwMode="auto">
          <a:xfrm>
            <a:off x="6023992" y="915988"/>
            <a:ext cx="25250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dirty="0">
                <a:solidFill>
                  <a:srgbClr val="000000"/>
                </a:solidFill>
              </a:rPr>
              <a:t>可求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二阶导数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5640" name="Text Box 40"/>
          <p:cNvSpPr txBox="1">
            <a:spLocks noChangeArrowheads="1"/>
          </p:cNvSpPr>
          <p:nvPr/>
        </p:nvSpPr>
        <p:spPr bwMode="auto">
          <a:xfrm>
            <a:off x="2057400" y="1995488"/>
            <a:ext cx="3028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利用新的参数方程</a:t>
            </a:r>
          </a:p>
        </p:txBody>
      </p:sp>
      <p:sp>
        <p:nvSpPr>
          <p:cNvPr id="25641" name="Text Box 41"/>
          <p:cNvSpPr txBox="1">
            <a:spLocks noChangeArrowheads="1"/>
          </p:cNvSpPr>
          <p:nvPr/>
        </p:nvSpPr>
        <p:spPr bwMode="auto">
          <a:xfrm>
            <a:off x="6934200" y="1981201"/>
            <a:ext cx="984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zh-CN">
                <a:solidFill>
                  <a:srgbClr val="000000"/>
                </a:solidFill>
              </a:rPr>
              <a:t>,</a:t>
            </a:r>
            <a:r>
              <a:rPr lang="zh-CN" altLang="en-US">
                <a:solidFill>
                  <a:srgbClr val="000000"/>
                </a:solidFill>
              </a:rPr>
              <a:t>可得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228506" y="3194025"/>
            <a:ext cx="2552700" cy="8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27668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6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7" grpId="0" build="p" autoUpdateAnimBg="0"/>
      <p:bldP spid="25639" grpId="0" build="p" autoUpdateAnimBg="0" advAuto="0"/>
      <p:bldP spid="25640" grpId="0" build="p" autoUpdateAnimBg="0"/>
      <p:bldP spid="25641" grpId="0" build="p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30" name="Object 6"/>
          <p:cNvGraphicFramePr>
            <a:graphicFrameLocks noChangeAspect="1"/>
          </p:cNvGraphicFramePr>
          <p:nvPr>
            <p:extLst/>
          </p:nvPr>
        </p:nvGraphicFramePr>
        <p:xfrm>
          <a:off x="5905500" y="915020"/>
          <a:ext cx="2247900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2" name="Equation" r:id="rId3" imgW="2247840" imgH="1168200" progId="Equation.3">
                  <p:embed/>
                </p:oleObj>
              </mc:Choice>
              <mc:Fallback>
                <p:oleObj name="Equation" r:id="rId3" imgW="2247840" imgH="1168200" progId="Equation.3">
                  <p:embed/>
                  <p:pic>
                    <p:nvPicPr>
                      <p:cNvPr id="266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915020"/>
                        <a:ext cx="2247900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>
            <p:extLst/>
          </p:nvPr>
        </p:nvGraphicFramePr>
        <p:xfrm>
          <a:off x="4832350" y="1138858"/>
          <a:ext cx="939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3" name="Equation" r:id="rId5" imgW="939600" imgH="927000" progId="Equation.3">
                  <p:embed/>
                </p:oleObj>
              </mc:Choice>
              <mc:Fallback>
                <p:oleObj name="Equation" r:id="rId5" imgW="939600" imgH="927000" progId="Equation.3">
                  <p:embed/>
                  <p:pic>
                    <p:nvPicPr>
                      <p:cNvPr id="2663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1138858"/>
                        <a:ext cx="939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8"/>
          <p:cNvGraphicFramePr>
            <a:graphicFrameLocks noChangeAspect="1"/>
          </p:cNvGraphicFramePr>
          <p:nvPr>
            <p:extLst/>
          </p:nvPr>
        </p:nvGraphicFramePr>
        <p:xfrm>
          <a:off x="4038600" y="1143620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4" name="Equation" r:id="rId7" imgW="723600" imgH="927000" progId="Equation.3">
                  <p:embed/>
                </p:oleObj>
              </mc:Choice>
              <mc:Fallback>
                <p:oleObj name="Equation" r:id="rId7" imgW="723600" imgH="927000" progId="Equation.3">
                  <p:embed/>
                  <p:pic>
                    <p:nvPicPr>
                      <p:cNvPr id="266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143620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8229600" y="1203946"/>
            <a:ext cx="990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4000">
                <a:solidFill>
                  <a:srgbClr val="000000"/>
                </a:solidFill>
                <a:ea typeface="仿宋_GB2312" pitchFamily="49" charset="-122"/>
              </a:rPr>
              <a:t>?</a:t>
            </a:r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2063750" y="2720132"/>
            <a:ext cx="1447800" cy="620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26645" name="Object 21"/>
          <p:cNvGraphicFramePr>
            <a:graphicFrameLocks noChangeAspect="1"/>
          </p:cNvGraphicFramePr>
          <p:nvPr>
            <p:extLst/>
          </p:nvPr>
        </p:nvGraphicFramePr>
        <p:xfrm>
          <a:off x="3644900" y="2578844"/>
          <a:ext cx="1308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5" name="Equation" r:id="rId9" imgW="1307880" imgH="419040" progId="Equation.3">
                  <p:embed/>
                </p:oleObj>
              </mc:Choice>
              <mc:Fallback>
                <p:oleObj name="Equation" r:id="rId9" imgW="1307880" imgH="419040" progId="Equation.3">
                  <p:embed/>
                  <p:pic>
                    <p:nvPicPr>
                      <p:cNvPr id="2664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2578844"/>
                        <a:ext cx="1308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6" name="Text Box 22"/>
          <p:cNvSpPr txBox="1">
            <a:spLocks noChangeArrowheads="1"/>
          </p:cNvSpPr>
          <p:nvPr/>
        </p:nvSpPr>
        <p:spPr bwMode="auto">
          <a:xfrm>
            <a:off x="6019800" y="2769345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26647" name="Object 23"/>
          <p:cNvGraphicFramePr>
            <a:graphicFrameLocks noChangeAspect="1"/>
          </p:cNvGraphicFramePr>
          <p:nvPr>
            <p:extLst/>
          </p:nvPr>
        </p:nvGraphicFramePr>
        <p:xfrm>
          <a:off x="6680200" y="2848719"/>
          <a:ext cx="14732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6" name="Equation" r:id="rId11" imgW="1473120" imgH="419040" progId="Equation.3">
                  <p:embed/>
                </p:oleObj>
              </mc:Choice>
              <mc:Fallback>
                <p:oleObj name="Equation" r:id="rId11" imgW="1473120" imgH="419040" progId="Equation.3">
                  <p:embed/>
                  <p:pic>
                    <p:nvPicPr>
                      <p:cNvPr id="2664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0200" y="2848719"/>
                        <a:ext cx="14732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8" name="Text Box 24"/>
          <p:cNvSpPr txBox="1">
            <a:spLocks noChangeArrowheads="1"/>
          </p:cNvSpPr>
          <p:nvPr/>
        </p:nvSpPr>
        <p:spPr bwMode="auto">
          <a:xfrm>
            <a:off x="8077200" y="2724895"/>
            <a:ext cx="609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6649" name="Object 25"/>
          <p:cNvGraphicFramePr>
            <a:graphicFrameLocks noChangeAspect="1"/>
          </p:cNvGraphicFramePr>
          <p:nvPr>
            <p:extLst/>
          </p:nvPr>
        </p:nvGraphicFramePr>
        <p:xfrm>
          <a:off x="8591550" y="2502644"/>
          <a:ext cx="8001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7" name="Equation" r:id="rId13" imgW="799920" imgH="977760" progId="Equation.3">
                  <p:embed/>
                </p:oleObj>
              </mc:Choice>
              <mc:Fallback>
                <p:oleObj name="Equation" r:id="rId13" imgW="799920" imgH="977760" progId="Equation.3">
                  <p:embed/>
                  <p:pic>
                    <p:nvPicPr>
                      <p:cNvPr id="2664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1550" y="2502644"/>
                        <a:ext cx="8001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0" name="Object 26"/>
          <p:cNvGraphicFramePr>
            <a:graphicFrameLocks noChangeAspect="1"/>
          </p:cNvGraphicFramePr>
          <p:nvPr>
            <p:extLst/>
          </p:nvPr>
        </p:nvGraphicFramePr>
        <p:xfrm>
          <a:off x="2800152" y="3942060"/>
          <a:ext cx="2184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8" name="Equation" r:id="rId15" imgW="2184120" imgH="927000" progId="Equation.3">
                  <p:embed/>
                </p:oleObj>
              </mc:Choice>
              <mc:Fallback>
                <p:oleObj name="Equation" r:id="rId15" imgW="2184120" imgH="927000" progId="Equation.3">
                  <p:embed/>
                  <p:pic>
                    <p:nvPicPr>
                      <p:cNvPr id="2665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00152" y="3942060"/>
                        <a:ext cx="2184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1" name="Object 27"/>
          <p:cNvGraphicFramePr>
            <a:graphicFrameLocks noChangeAspect="1"/>
          </p:cNvGraphicFramePr>
          <p:nvPr>
            <p:extLst/>
          </p:nvPr>
        </p:nvGraphicFramePr>
        <p:xfrm>
          <a:off x="3830440" y="3942060"/>
          <a:ext cx="9525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39" name="Equation" r:id="rId17" imgW="952200" imgH="419040" progId="Equation.3">
                  <p:embed/>
                </p:oleObj>
              </mc:Choice>
              <mc:Fallback>
                <p:oleObj name="Equation" r:id="rId17" imgW="952200" imgH="419040" progId="Equation.3">
                  <p:embed/>
                  <p:pic>
                    <p:nvPicPr>
                      <p:cNvPr id="2665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0440" y="3942060"/>
                        <a:ext cx="9525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2" name="Object 28"/>
          <p:cNvGraphicFramePr>
            <a:graphicFrameLocks noChangeAspect="1"/>
          </p:cNvGraphicFramePr>
          <p:nvPr>
            <p:extLst/>
          </p:nvPr>
        </p:nvGraphicFramePr>
        <p:xfrm>
          <a:off x="3886002" y="4437360"/>
          <a:ext cx="800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40" name="Equation" r:id="rId19" imgW="799920" imgH="419040" progId="Equation.3">
                  <p:embed/>
                </p:oleObj>
              </mc:Choice>
              <mc:Fallback>
                <p:oleObj name="Equation" r:id="rId19" imgW="799920" imgH="419040" progId="Equation.3">
                  <p:embed/>
                  <p:pic>
                    <p:nvPicPr>
                      <p:cNvPr id="2665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002" y="4437360"/>
                        <a:ext cx="800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3" name="Object 29"/>
          <p:cNvGraphicFramePr>
            <a:graphicFrameLocks noChangeAspect="1"/>
          </p:cNvGraphicFramePr>
          <p:nvPr>
            <p:extLst/>
          </p:nvPr>
        </p:nvGraphicFramePr>
        <p:xfrm>
          <a:off x="5029002" y="4229398"/>
          <a:ext cx="5588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41" name="Equation" r:id="rId21" imgW="558720" imgH="355320" progId="Equation.3">
                  <p:embed/>
                </p:oleObj>
              </mc:Choice>
              <mc:Fallback>
                <p:oleObj name="Equation" r:id="rId21" imgW="558720" imgH="355320" progId="Equation.3">
                  <p:embed/>
                  <p:pic>
                    <p:nvPicPr>
                      <p:cNvPr id="2665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002" y="4229398"/>
                        <a:ext cx="5588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4" name="Object 30"/>
          <p:cNvGraphicFramePr>
            <a:graphicFrameLocks noChangeAspect="1"/>
          </p:cNvGraphicFramePr>
          <p:nvPr>
            <p:extLst/>
          </p:nvPr>
        </p:nvGraphicFramePr>
        <p:xfrm>
          <a:off x="6095802" y="3802360"/>
          <a:ext cx="2171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42" name="Equation" r:id="rId23" imgW="2171520" imgH="1054080" progId="Equation.3">
                  <p:embed/>
                </p:oleObj>
              </mc:Choice>
              <mc:Fallback>
                <p:oleObj name="Equation" r:id="rId23" imgW="2171520" imgH="1054080" progId="Equation.3">
                  <p:embed/>
                  <p:pic>
                    <p:nvPicPr>
                      <p:cNvPr id="2665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5802" y="3802360"/>
                        <a:ext cx="2171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5" name="Object 31"/>
          <p:cNvGraphicFramePr>
            <a:graphicFrameLocks noChangeAspect="1"/>
          </p:cNvGraphicFramePr>
          <p:nvPr>
            <p:extLst/>
          </p:nvPr>
        </p:nvGraphicFramePr>
        <p:xfrm>
          <a:off x="7549952" y="3942060"/>
          <a:ext cx="2222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43" name="Equation" r:id="rId25" imgW="88560" imgH="164880" progId="Equation.3">
                  <p:embed/>
                </p:oleObj>
              </mc:Choice>
              <mc:Fallback>
                <p:oleObj name="Equation" r:id="rId25" imgW="88560" imgH="164880" progId="Equation.3">
                  <p:embed/>
                  <p:pic>
                    <p:nvPicPr>
                      <p:cNvPr id="2665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9952" y="3942060"/>
                        <a:ext cx="222250" cy="41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6" name="Object 32"/>
          <p:cNvGraphicFramePr>
            <a:graphicFrameLocks noChangeAspect="1"/>
          </p:cNvGraphicFramePr>
          <p:nvPr>
            <p:extLst/>
          </p:nvPr>
        </p:nvGraphicFramePr>
        <p:xfrm>
          <a:off x="7315002" y="4361160"/>
          <a:ext cx="8001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44" name="Equation" r:id="rId27" imgW="799920" imgH="419040" progId="Equation.3">
                  <p:embed/>
                </p:oleObj>
              </mc:Choice>
              <mc:Fallback>
                <p:oleObj name="Equation" r:id="rId27" imgW="799920" imgH="419040" progId="Equation.3">
                  <p:embed/>
                  <p:pic>
                    <p:nvPicPr>
                      <p:cNvPr id="26656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002" y="4361160"/>
                        <a:ext cx="8001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7" name="Text Box 33"/>
          <p:cNvSpPr txBox="1">
            <a:spLocks noChangeArrowheads="1"/>
          </p:cNvSpPr>
          <p:nvPr/>
        </p:nvSpPr>
        <p:spPr bwMode="auto">
          <a:xfrm>
            <a:off x="3124200" y="1310308"/>
            <a:ext cx="895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2063552" y="4107161"/>
            <a:ext cx="6619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6660" name="AutoShape 36"/>
          <p:cNvSpPr>
            <a:spLocks/>
          </p:cNvSpPr>
          <p:nvPr/>
        </p:nvSpPr>
        <p:spPr bwMode="auto">
          <a:xfrm>
            <a:off x="3352800" y="2655044"/>
            <a:ext cx="152400" cy="762000"/>
          </a:xfrm>
          <a:prstGeom prst="leftBrace">
            <a:avLst>
              <a:gd name="adj1" fmla="val 41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6661" name="Object 37"/>
          <p:cNvGraphicFramePr>
            <a:graphicFrameLocks noChangeAspect="1"/>
          </p:cNvGraphicFramePr>
          <p:nvPr>
            <p:extLst/>
          </p:nvPr>
        </p:nvGraphicFramePr>
        <p:xfrm>
          <a:off x="3581400" y="3036044"/>
          <a:ext cx="2425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345" name="Equation" r:id="rId29" imgW="2425680" imgH="419040" progId="Equation.3">
                  <p:embed/>
                </p:oleObj>
              </mc:Choice>
              <mc:Fallback>
                <p:oleObj name="Equation" r:id="rId29" imgW="2425680" imgH="419040" progId="Equation.3">
                  <p:embed/>
                  <p:pic>
                    <p:nvPicPr>
                      <p:cNvPr id="26661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036044"/>
                        <a:ext cx="2425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72" name="Text Box 48"/>
          <p:cNvSpPr txBox="1">
            <a:spLocks noChangeArrowheads="1"/>
          </p:cNvSpPr>
          <p:nvPr/>
        </p:nvSpPr>
        <p:spPr bwMode="auto">
          <a:xfrm>
            <a:off x="2063751" y="1318246"/>
            <a:ext cx="11096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 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26689" name="Group 65"/>
          <p:cNvGrpSpPr>
            <a:grpSpLocks/>
          </p:cNvGrpSpPr>
          <p:nvPr/>
        </p:nvGrpSpPr>
        <p:grpSpPr bwMode="auto">
          <a:xfrm>
            <a:off x="7924800" y="838821"/>
            <a:ext cx="2541588" cy="638175"/>
            <a:chOff x="4032" y="144"/>
            <a:chExt cx="1601" cy="402"/>
          </a:xfrm>
        </p:grpSpPr>
        <p:sp>
          <p:nvSpPr>
            <p:cNvPr id="26627" name="Rectangle 3"/>
            <p:cNvSpPr>
              <a:spLocks noChangeArrowheads="1"/>
            </p:cNvSpPr>
            <p:nvPr/>
          </p:nvSpPr>
          <p:spPr bwMode="auto">
            <a:xfrm>
              <a:off x="4512" y="216"/>
              <a:ext cx="1121" cy="330"/>
            </a:xfrm>
            <a:prstGeom prst="rect">
              <a:avLst/>
            </a:prstGeom>
            <a:noFill/>
            <a:ln w="1270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r>
                <a:rPr lang="zh-CN" altLang="en-US" dirty="0">
                  <a:solidFill>
                    <a:srgbClr val="000000"/>
                  </a:solidFill>
                </a:rPr>
                <a:t>对谁求导</a:t>
              </a:r>
              <a:r>
                <a:rPr lang="en-US" altLang="zh-CN" dirty="0">
                  <a:solidFill>
                    <a:srgbClr val="000000"/>
                  </a:solidFill>
                </a:rPr>
                <a:t>?</a:t>
              </a:r>
            </a:p>
          </p:txBody>
        </p:sp>
        <p:sp>
          <p:nvSpPr>
            <p:cNvPr id="26687" name="Oval 63"/>
            <p:cNvSpPr>
              <a:spLocks noChangeArrowheads="1"/>
            </p:cNvSpPr>
            <p:nvPr/>
          </p:nvSpPr>
          <p:spPr bwMode="auto">
            <a:xfrm>
              <a:off x="4032" y="144"/>
              <a:ext cx="192" cy="192"/>
            </a:xfrm>
            <a:prstGeom prst="ellipse">
              <a:avLst/>
            </a:prstGeom>
            <a:noFill/>
            <a:ln w="1270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6688" name="Line 64"/>
            <p:cNvSpPr>
              <a:spLocks noChangeShapeType="1"/>
            </p:cNvSpPr>
            <p:nvPr/>
          </p:nvSpPr>
          <p:spPr bwMode="auto">
            <a:xfrm flipH="1" flipV="1">
              <a:off x="4224" y="240"/>
              <a:ext cx="288" cy="144"/>
            </a:xfrm>
            <a:prstGeom prst="line">
              <a:avLst/>
            </a:prstGeom>
            <a:noFill/>
            <a:ln w="12700">
              <a:solidFill>
                <a:schemeClr val="bg1">
                  <a:lumMod val="60000"/>
                  <a:lumOff val="4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6693" name="Group 69"/>
          <p:cNvGrpSpPr>
            <a:grpSpLocks/>
          </p:cNvGrpSpPr>
          <p:nvPr/>
        </p:nvGrpSpPr>
        <p:grpSpPr bwMode="auto">
          <a:xfrm>
            <a:off x="6629400" y="1219820"/>
            <a:ext cx="228600" cy="685800"/>
            <a:chOff x="3216" y="384"/>
            <a:chExt cx="144" cy="432"/>
          </a:xfrm>
        </p:grpSpPr>
        <p:sp>
          <p:nvSpPr>
            <p:cNvPr id="26691" name="Line 67"/>
            <p:cNvSpPr>
              <a:spLocks noChangeShapeType="1"/>
            </p:cNvSpPr>
            <p:nvPr/>
          </p:nvSpPr>
          <p:spPr bwMode="auto">
            <a:xfrm flipH="1">
              <a:off x="3216" y="384"/>
              <a:ext cx="144" cy="43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6692" name="Line 68"/>
            <p:cNvSpPr>
              <a:spLocks noChangeShapeType="1"/>
            </p:cNvSpPr>
            <p:nvPr/>
          </p:nvSpPr>
          <p:spPr bwMode="auto">
            <a:xfrm>
              <a:off x="3216" y="384"/>
              <a:ext cx="144" cy="43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38259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6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6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build="p" autoUpdateAnimBg="0"/>
      <p:bldP spid="26646" grpId="0" autoUpdateAnimBg="0"/>
      <p:bldP spid="26648" grpId="0" autoUpdateAnimBg="0"/>
      <p:bldP spid="26658" grpId="0" build="p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1" y="211138"/>
            <a:ext cx="6727825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5.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抛射体运动轨迹的参数方程为</a:t>
            </a:r>
          </a:p>
        </p:txBody>
      </p:sp>
      <p:graphicFrame>
        <p:nvGraphicFramePr>
          <p:cNvPr id="40963" name="Object 3"/>
          <p:cNvGraphicFramePr>
            <a:graphicFrameLocks noChangeAspect="1"/>
          </p:cNvGraphicFramePr>
          <p:nvPr>
            <p:extLst/>
          </p:nvPr>
        </p:nvGraphicFramePr>
        <p:xfrm>
          <a:off x="7848600" y="163513"/>
          <a:ext cx="1066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5" name="Equation" r:id="rId3" imgW="1066680" imgH="444240" progId="Equation.3">
                  <p:embed/>
                </p:oleObj>
              </mc:Choice>
              <mc:Fallback>
                <p:oleObj name="Equation" r:id="rId3" imgW="1066680" imgH="444240" progId="Equation.3">
                  <p:embed/>
                  <p:pic>
                    <p:nvPicPr>
                      <p:cNvPr id="4096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63513"/>
                        <a:ext cx="1066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704976" y="990601"/>
            <a:ext cx="8963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求抛射体在时刻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的运动速度的大小和方向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2133600" y="1535113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先求速度大小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1703388" y="2168526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速度的水平分量为</a:t>
            </a:r>
          </a:p>
        </p:txBody>
      </p:sp>
      <p:graphicFrame>
        <p:nvGraphicFramePr>
          <p:cNvPr id="40967" name="Object 7"/>
          <p:cNvGraphicFramePr>
            <a:graphicFrameLocks noChangeAspect="1"/>
          </p:cNvGraphicFramePr>
          <p:nvPr>
            <p:extLst/>
          </p:nvPr>
        </p:nvGraphicFramePr>
        <p:xfrm>
          <a:off x="4737100" y="2044700"/>
          <a:ext cx="1244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6" name="Equation" r:id="rId5" imgW="1244520" imgH="927000" progId="Equation.3">
                  <p:embed/>
                </p:oleObj>
              </mc:Choice>
              <mc:Fallback>
                <p:oleObj name="Equation" r:id="rId5" imgW="1244520" imgH="927000" progId="Equation.3">
                  <p:embed/>
                  <p:pic>
                    <p:nvPicPr>
                      <p:cNvPr id="4096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2044700"/>
                        <a:ext cx="1244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5943600" y="2176463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垂直分量为</a:t>
            </a:r>
          </a:p>
        </p:txBody>
      </p:sp>
      <p:graphicFrame>
        <p:nvGraphicFramePr>
          <p:cNvPr id="40969" name="Object 9"/>
          <p:cNvGraphicFramePr>
            <a:graphicFrameLocks noChangeAspect="1"/>
          </p:cNvGraphicFramePr>
          <p:nvPr>
            <p:extLst/>
          </p:nvPr>
        </p:nvGraphicFramePr>
        <p:xfrm>
          <a:off x="7861300" y="2044700"/>
          <a:ext cx="1981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7" name="Equation" r:id="rId7" imgW="1981080" imgH="927000" progId="Equation.3">
                  <p:embed/>
                </p:oleObj>
              </mc:Choice>
              <mc:Fallback>
                <p:oleObj name="Equation" r:id="rId7" imgW="1981080" imgH="927000" progId="Equation.3">
                  <p:embed/>
                  <p:pic>
                    <p:nvPicPr>
                      <p:cNvPr id="4096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1300" y="2044700"/>
                        <a:ext cx="1981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1703389" y="2895601"/>
            <a:ext cx="32146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故抛射体速度大小</a:t>
            </a:r>
          </a:p>
        </p:txBody>
      </p:sp>
      <p:graphicFrame>
        <p:nvGraphicFramePr>
          <p:cNvPr id="40971" name="Object 11"/>
          <p:cNvGraphicFramePr>
            <a:graphicFrameLocks noChangeAspect="1"/>
          </p:cNvGraphicFramePr>
          <p:nvPr>
            <p:extLst/>
          </p:nvPr>
        </p:nvGraphicFramePr>
        <p:xfrm>
          <a:off x="3898900" y="3200400"/>
          <a:ext cx="28575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8" name="Equation" r:id="rId9" imgW="2857320" imgH="977760" progId="Equation.3">
                  <p:embed/>
                </p:oleObj>
              </mc:Choice>
              <mc:Fallback>
                <p:oleObj name="Equation" r:id="rId9" imgW="2857320" imgH="977760" progId="Equation.3">
                  <p:embed/>
                  <p:pic>
                    <p:nvPicPr>
                      <p:cNvPr id="4097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8900" y="3200400"/>
                        <a:ext cx="28575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2" name="Object 12"/>
          <p:cNvGraphicFramePr>
            <a:graphicFrameLocks noChangeAspect="1"/>
          </p:cNvGraphicFramePr>
          <p:nvPr>
            <p:extLst/>
          </p:nvPr>
        </p:nvGraphicFramePr>
        <p:xfrm>
          <a:off x="6883400" y="3317875"/>
          <a:ext cx="2794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79" name="Equation" r:id="rId11" imgW="2793960" imgH="583920" progId="Equation.3">
                  <p:embed/>
                </p:oleObj>
              </mc:Choice>
              <mc:Fallback>
                <p:oleObj name="Equation" r:id="rId11" imgW="2793960" imgH="583920" progId="Equation.3">
                  <p:embed/>
                  <p:pic>
                    <p:nvPicPr>
                      <p:cNvPr id="4097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400" y="3317875"/>
                        <a:ext cx="2794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3" name="Text Box 13"/>
          <p:cNvSpPr txBox="1">
            <a:spLocks noChangeArrowheads="1"/>
          </p:cNvSpPr>
          <p:nvPr/>
        </p:nvSpPr>
        <p:spPr bwMode="auto">
          <a:xfrm>
            <a:off x="2132013" y="4134024"/>
            <a:ext cx="23796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再求速度方向</a:t>
            </a: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>
            <a:off x="4343400" y="4160838"/>
            <a:ext cx="3429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即轨迹的切线方向</a:t>
            </a:r>
            <a:r>
              <a:rPr lang="en-US" altLang="zh-CN">
                <a:solidFill>
                  <a:srgbClr val="000000"/>
                </a:solidFill>
              </a:rPr>
              <a:t>):</a:t>
            </a: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2132013" y="4648201"/>
            <a:ext cx="3124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zh-CN" altLang="en-US" i="1">
                <a:solidFill>
                  <a:srgbClr val="000000"/>
                </a:solidFill>
                <a:sym typeface="Symbol" panose="05050102010706020507" pitchFamily="18" charset="2"/>
              </a:rPr>
              <a:t></a:t>
            </a:r>
            <a:r>
              <a:rPr lang="zh-CN" altLang="en-US">
                <a:solidFill>
                  <a:srgbClr val="000000"/>
                </a:solidFill>
              </a:rPr>
              <a:t> 为切线倾角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40976" name="Object 16"/>
          <p:cNvGraphicFramePr>
            <a:graphicFrameLocks noChangeAspect="1"/>
          </p:cNvGraphicFramePr>
          <p:nvPr>
            <p:extLst/>
          </p:nvPr>
        </p:nvGraphicFramePr>
        <p:xfrm>
          <a:off x="3001963" y="5562600"/>
          <a:ext cx="10795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0" name="Equation" r:id="rId13" imgW="1079280" imgH="291960" progId="Equation.3">
                  <p:embed/>
                </p:oleObj>
              </mc:Choice>
              <mc:Fallback>
                <p:oleObj name="Equation" r:id="rId13" imgW="1079280" imgH="291960" progId="Equation.3">
                  <p:embed/>
                  <p:pic>
                    <p:nvPicPr>
                      <p:cNvPr id="409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1963" y="5562600"/>
                        <a:ext cx="10795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7" name="Object 17"/>
          <p:cNvGraphicFramePr>
            <a:graphicFrameLocks noChangeAspect="1"/>
          </p:cNvGraphicFramePr>
          <p:nvPr>
            <p:extLst/>
          </p:nvPr>
        </p:nvGraphicFramePr>
        <p:xfrm>
          <a:off x="4210050" y="5265738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1" name="Equation" r:id="rId15" imgW="723600" imgH="927000" progId="Equation.3">
                  <p:embed/>
                </p:oleObj>
              </mc:Choice>
              <mc:Fallback>
                <p:oleObj name="Equation" r:id="rId15" imgW="723600" imgH="927000" progId="Equation.3">
                  <p:embed/>
                  <p:pic>
                    <p:nvPicPr>
                      <p:cNvPr id="4097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0050" y="5265738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8" name="Object 18"/>
          <p:cNvGraphicFramePr>
            <a:graphicFrameLocks noChangeAspect="1"/>
          </p:cNvGraphicFramePr>
          <p:nvPr>
            <p:extLst/>
          </p:nvPr>
        </p:nvGraphicFramePr>
        <p:xfrm>
          <a:off x="5040313" y="5105401"/>
          <a:ext cx="398462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2" name="Equation" r:id="rId17" imgW="444240" imgH="927000" progId="Equation.3">
                  <p:embed/>
                </p:oleObj>
              </mc:Choice>
              <mc:Fallback>
                <p:oleObj name="Equation" r:id="rId17" imgW="444240" imgH="927000" progId="Equation.3">
                  <p:embed/>
                  <p:pic>
                    <p:nvPicPr>
                      <p:cNvPr id="409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0313" y="5105401"/>
                        <a:ext cx="398462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79" name="Line 19"/>
          <p:cNvSpPr>
            <a:spLocks noChangeShapeType="1"/>
          </p:cNvSpPr>
          <p:nvPr/>
        </p:nvSpPr>
        <p:spPr bwMode="auto">
          <a:xfrm flipH="1">
            <a:off x="5257800" y="5181600"/>
            <a:ext cx="609600" cy="914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0980" name="Object 20"/>
          <p:cNvGraphicFramePr>
            <a:graphicFrameLocks noChangeAspect="1"/>
          </p:cNvGraphicFramePr>
          <p:nvPr>
            <p:extLst/>
          </p:nvPr>
        </p:nvGraphicFramePr>
        <p:xfrm>
          <a:off x="5707064" y="5416551"/>
          <a:ext cx="376237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3" name="Equation" r:id="rId19" imgW="419040" imgH="927000" progId="Equation.3">
                  <p:embed/>
                </p:oleObj>
              </mc:Choice>
              <mc:Fallback>
                <p:oleObj name="Equation" r:id="rId19" imgW="419040" imgH="927000" progId="Equation.3">
                  <p:embed/>
                  <p:pic>
                    <p:nvPicPr>
                      <p:cNvPr id="409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07064" y="5416551"/>
                        <a:ext cx="376237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1" name="Object 21"/>
          <p:cNvGraphicFramePr>
            <a:graphicFrameLocks noChangeAspect="1"/>
          </p:cNvGraphicFramePr>
          <p:nvPr>
            <p:extLst/>
          </p:nvPr>
        </p:nvGraphicFramePr>
        <p:xfrm>
          <a:off x="6197600" y="5257800"/>
          <a:ext cx="1346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4" name="Equation" r:id="rId21" imgW="1346040" imgH="952200" progId="Equation.3">
                  <p:embed/>
                </p:oleObj>
              </mc:Choice>
              <mc:Fallback>
                <p:oleObj name="Equation" r:id="rId21" imgW="1346040" imgH="952200" progId="Equation.3">
                  <p:embed/>
                  <p:pic>
                    <p:nvPicPr>
                      <p:cNvPr id="409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7600" y="5257800"/>
                        <a:ext cx="13462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2" name="Text Box 22"/>
          <p:cNvSpPr txBox="1">
            <a:spLocks noChangeArrowheads="1"/>
          </p:cNvSpPr>
          <p:nvPr/>
        </p:nvSpPr>
        <p:spPr bwMode="auto">
          <a:xfrm>
            <a:off x="4800600" y="4648201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</a:t>
            </a:r>
          </a:p>
        </p:txBody>
      </p:sp>
      <p:sp>
        <p:nvSpPr>
          <p:cNvPr id="40983" name="Freeform 23"/>
          <p:cNvSpPr>
            <a:spLocks/>
          </p:cNvSpPr>
          <p:nvPr/>
        </p:nvSpPr>
        <p:spPr bwMode="auto">
          <a:xfrm>
            <a:off x="8175626" y="4695826"/>
            <a:ext cx="1730375" cy="1082675"/>
          </a:xfrm>
          <a:custGeom>
            <a:avLst/>
            <a:gdLst>
              <a:gd name="T0" fmla="*/ 0 w 1344"/>
              <a:gd name="T1" fmla="*/ 840 h 840"/>
              <a:gd name="T2" fmla="*/ 480 w 1344"/>
              <a:gd name="T3" fmla="*/ 120 h 840"/>
              <a:gd name="T4" fmla="*/ 912 w 1344"/>
              <a:gd name="T5" fmla="*/ 120 h 840"/>
              <a:gd name="T6" fmla="*/ 1344 w 1344"/>
              <a:gd name="T7" fmla="*/ 840 h 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44" h="840">
                <a:moveTo>
                  <a:pt x="0" y="840"/>
                </a:moveTo>
                <a:cubicBezTo>
                  <a:pt x="164" y="540"/>
                  <a:pt x="328" y="240"/>
                  <a:pt x="480" y="120"/>
                </a:cubicBezTo>
                <a:cubicBezTo>
                  <a:pt x="632" y="0"/>
                  <a:pt x="768" y="0"/>
                  <a:pt x="912" y="120"/>
                </a:cubicBezTo>
                <a:cubicBezTo>
                  <a:pt x="1056" y="240"/>
                  <a:pt x="1272" y="720"/>
                  <a:pt x="1344" y="84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984" name="Line 24"/>
          <p:cNvSpPr>
            <a:spLocks noChangeShapeType="1"/>
          </p:cNvSpPr>
          <p:nvPr/>
        </p:nvSpPr>
        <p:spPr bwMode="auto">
          <a:xfrm flipV="1">
            <a:off x="8375650" y="4419600"/>
            <a:ext cx="1047750" cy="67945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985" name="Line 25"/>
          <p:cNvSpPr>
            <a:spLocks noChangeShapeType="1"/>
          </p:cNvSpPr>
          <p:nvPr/>
        </p:nvSpPr>
        <p:spPr bwMode="auto">
          <a:xfrm>
            <a:off x="8805863" y="4821238"/>
            <a:ext cx="1111250" cy="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0986" name="Arc 26"/>
          <p:cNvSpPr>
            <a:spLocks/>
          </p:cNvSpPr>
          <p:nvPr/>
        </p:nvSpPr>
        <p:spPr bwMode="auto">
          <a:xfrm>
            <a:off x="8805863" y="4665663"/>
            <a:ext cx="260350" cy="157162"/>
          </a:xfrm>
          <a:custGeom>
            <a:avLst/>
            <a:gdLst>
              <a:gd name="G0" fmla="+- 0 0 0"/>
              <a:gd name="G1" fmla="+- 13145 0 0"/>
              <a:gd name="G2" fmla="+- 21600 0 0"/>
              <a:gd name="T0" fmla="*/ 17140 w 21600"/>
              <a:gd name="T1" fmla="*/ 0 h 13145"/>
              <a:gd name="T2" fmla="*/ 21600 w 21600"/>
              <a:gd name="T3" fmla="*/ 13145 h 13145"/>
              <a:gd name="T4" fmla="*/ 0 w 21600"/>
              <a:gd name="T5" fmla="*/ 13145 h 13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3145" fill="none" extrusionOk="0">
                <a:moveTo>
                  <a:pt x="17139" y="0"/>
                </a:moveTo>
                <a:cubicBezTo>
                  <a:pt x="20032" y="3771"/>
                  <a:pt x="21600" y="8391"/>
                  <a:pt x="21600" y="13145"/>
                </a:cubicBezTo>
              </a:path>
              <a:path w="21600" h="13145" stroke="0" extrusionOk="0">
                <a:moveTo>
                  <a:pt x="17139" y="0"/>
                </a:moveTo>
                <a:cubicBezTo>
                  <a:pt x="20032" y="3771"/>
                  <a:pt x="21600" y="8391"/>
                  <a:pt x="21600" y="13145"/>
                </a:cubicBezTo>
                <a:lnTo>
                  <a:pt x="0" y="13145"/>
                </a:lnTo>
                <a:close/>
              </a:path>
            </a:pathLst>
          </a:custGeom>
          <a:noFill/>
          <a:ln w="1905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0987" name="Object 27"/>
          <p:cNvGraphicFramePr>
            <a:graphicFrameLocks noChangeAspect="1"/>
          </p:cNvGraphicFramePr>
          <p:nvPr>
            <p:extLst/>
          </p:nvPr>
        </p:nvGraphicFramePr>
        <p:xfrm>
          <a:off x="9123363" y="4551364"/>
          <a:ext cx="284162" cy="280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5" name="公式" r:id="rId23" imgW="139680" imgH="139680" progId="Equation.3">
                  <p:embed/>
                </p:oleObj>
              </mc:Choice>
              <mc:Fallback>
                <p:oleObj name="公式" r:id="rId23" imgW="139680" imgH="139680" progId="Equation.3">
                  <p:embed/>
                  <p:pic>
                    <p:nvPicPr>
                      <p:cNvPr id="40987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3363" y="4551364"/>
                        <a:ext cx="284162" cy="280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88" name="Object 28"/>
          <p:cNvGraphicFramePr>
            <a:graphicFrameLocks noChangeAspect="1"/>
          </p:cNvGraphicFramePr>
          <p:nvPr>
            <p:extLst/>
          </p:nvPr>
        </p:nvGraphicFramePr>
        <p:xfrm>
          <a:off x="7785100" y="509588"/>
          <a:ext cx="21971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386" name="Equation" r:id="rId25" imgW="2197080" imgH="558720" progId="Equation.3">
                  <p:embed/>
                </p:oleObj>
              </mc:Choice>
              <mc:Fallback>
                <p:oleObj name="Equation" r:id="rId25" imgW="2197080" imgH="558720" progId="Equation.3">
                  <p:embed/>
                  <p:pic>
                    <p:nvPicPr>
                      <p:cNvPr id="409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5100" y="509588"/>
                        <a:ext cx="2197100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89" name="AutoShape 29"/>
          <p:cNvSpPr>
            <a:spLocks/>
          </p:cNvSpPr>
          <p:nvPr/>
        </p:nvSpPr>
        <p:spPr bwMode="auto">
          <a:xfrm>
            <a:off x="7543800" y="303214"/>
            <a:ext cx="179388" cy="611187"/>
          </a:xfrm>
          <a:prstGeom prst="leftBrace">
            <a:avLst>
              <a:gd name="adj1" fmla="val 28392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0990" name="Group 30"/>
          <p:cNvGrpSpPr>
            <a:grpSpLocks/>
          </p:cNvGrpSpPr>
          <p:nvPr/>
        </p:nvGrpSpPr>
        <p:grpSpPr bwMode="auto">
          <a:xfrm>
            <a:off x="7927976" y="4630738"/>
            <a:ext cx="2297113" cy="1465262"/>
            <a:chOff x="4034" y="2949"/>
            <a:chExt cx="1447" cy="923"/>
          </a:xfrm>
        </p:grpSpPr>
        <p:graphicFrame>
          <p:nvGraphicFramePr>
            <p:cNvPr id="40991" name="Object 31"/>
            <p:cNvGraphicFramePr>
              <a:graphicFrameLocks noChangeAspect="1"/>
            </p:cNvGraphicFramePr>
            <p:nvPr>
              <p:extLst/>
            </p:nvPr>
          </p:nvGraphicFramePr>
          <p:xfrm>
            <a:off x="4264" y="2949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387" name="Equation" r:id="rId27" imgW="241200" imgH="317160" progId="Equation.3">
                    <p:embed/>
                  </p:oleObj>
                </mc:Choice>
                <mc:Fallback>
                  <p:oleObj name="Equation" r:id="rId27" imgW="241200" imgH="317160" progId="Equation.3">
                    <p:embed/>
                    <p:pic>
                      <p:nvPicPr>
                        <p:cNvPr id="40991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64" y="2949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992" name="Line 32"/>
            <p:cNvSpPr>
              <a:spLocks noChangeShapeType="1"/>
            </p:cNvSpPr>
            <p:nvPr/>
          </p:nvSpPr>
          <p:spPr bwMode="auto">
            <a:xfrm>
              <a:off x="4199" y="3669"/>
              <a:ext cx="128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40993" name="Line 33"/>
            <p:cNvSpPr>
              <a:spLocks noChangeShapeType="1"/>
            </p:cNvSpPr>
            <p:nvPr/>
          </p:nvSpPr>
          <p:spPr bwMode="auto">
            <a:xfrm flipV="1">
              <a:off x="4199" y="2969"/>
              <a:ext cx="0" cy="70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40994" name="Object 34"/>
            <p:cNvGraphicFramePr>
              <a:graphicFrameLocks noChangeAspect="1"/>
            </p:cNvGraphicFramePr>
            <p:nvPr>
              <p:extLst/>
            </p:nvPr>
          </p:nvGraphicFramePr>
          <p:xfrm>
            <a:off x="5328" y="3720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388" name="Equation" r:id="rId29" imgW="228600" imgH="241200" progId="Equation.3">
                    <p:embed/>
                  </p:oleObj>
                </mc:Choice>
                <mc:Fallback>
                  <p:oleObj name="Equation" r:id="rId29" imgW="228600" imgH="241200" progId="Equation.3">
                    <p:embed/>
                    <p:pic>
                      <p:nvPicPr>
                        <p:cNvPr id="40994" name="Object 3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8" y="3720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95" name="Object 35"/>
            <p:cNvGraphicFramePr>
              <a:graphicFrameLocks noChangeAspect="1"/>
            </p:cNvGraphicFramePr>
            <p:nvPr>
              <p:extLst/>
            </p:nvPr>
          </p:nvGraphicFramePr>
          <p:xfrm>
            <a:off x="4034" y="3648"/>
            <a:ext cx="190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9389" name="Equation" r:id="rId31" imgW="304560" imgH="317160" progId="Equation.3">
                    <p:embed/>
                  </p:oleObj>
                </mc:Choice>
                <mc:Fallback>
                  <p:oleObj name="Equation" r:id="rId31" imgW="304560" imgH="317160" progId="Equation.3">
                    <p:embed/>
                    <p:pic>
                      <p:nvPicPr>
                        <p:cNvPr id="40995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4" y="3648"/>
                          <a:ext cx="190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3832455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0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0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09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0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0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0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0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0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0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0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40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0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0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 autoUpdateAnimBg="0"/>
      <p:bldP spid="40965" grpId="0" autoUpdateAnimBg="0"/>
      <p:bldP spid="40966" grpId="0" autoUpdateAnimBg="0"/>
      <p:bldP spid="40968" grpId="0" autoUpdateAnimBg="0"/>
      <p:bldP spid="40970" grpId="0" autoUpdateAnimBg="0"/>
      <p:bldP spid="40973" grpId="0" autoUpdateAnimBg="0"/>
      <p:bldP spid="40974" grpId="0" autoUpdateAnimBg="0"/>
      <p:bldP spid="40975" grpId="0" build="p" autoUpdateAnimBg="0"/>
      <p:bldP spid="40982" grpId="0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7864476" y="2482851"/>
            <a:ext cx="2297113" cy="1465263"/>
            <a:chOff x="4034" y="2917"/>
            <a:chExt cx="1447" cy="923"/>
          </a:xfrm>
        </p:grpSpPr>
        <p:sp>
          <p:nvSpPr>
            <p:cNvPr id="41987" name="Freeform 3"/>
            <p:cNvSpPr>
              <a:spLocks/>
            </p:cNvSpPr>
            <p:nvPr/>
          </p:nvSpPr>
          <p:spPr bwMode="auto">
            <a:xfrm>
              <a:off x="4190" y="2958"/>
              <a:ext cx="1090" cy="682"/>
            </a:xfrm>
            <a:custGeom>
              <a:avLst/>
              <a:gdLst>
                <a:gd name="T0" fmla="*/ 0 w 1344"/>
                <a:gd name="T1" fmla="*/ 840 h 840"/>
                <a:gd name="T2" fmla="*/ 480 w 1344"/>
                <a:gd name="T3" fmla="*/ 120 h 840"/>
                <a:gd name="T4" fmla="*/ 912 w 1344"/>
                <a:gd name="T5" fmla="*/ 120 h 840"/>
                <a:gd name="T6" fmla="*/ 1344 w 1344"/>
                <a:gd name="T7" fmla="*/ 84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44" h="840">
                  <a:moveTo>
                    <a:pt x="0" y="840"/>
                  </a:moveTo>
                  <a:cubicBezTo>
                    <a:pt x="164" y="540"/>
                    <a:pt x="328" y="240"/>
                    <a:pt x="480" y="120"/>
                  </a:cubicBezTo>
                  <a:cubicBezTo>
                    <a:pt x="632" y="0"/>
                    <a:pt x="768" y="0"/>
                    <a:pt x="912" y="120"/>
                  </a:cubicBezTo>
                  <a:cubicBezTo>
                    <a:pt x="1056" y="240"/>
                    <a:pt x="1272" y="720"/>
                    <a:pt x="1344" y="840"/>
                  </a:cubicBezTo>
                </a:path>
              </a:pathLst>
            </a:custGeom>
            <a:noFill/>
            <a:ln w="19050" cmpd="sng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  <p:grpSp>
          <p:nvGrpSpPr>
            <p:cNvPr id="41988" name="Group 4"/>
            <p:cNvGrpSpPr>
              <a:grpSpLocks/>
            </p:cNvGrpSpPr>
            <p:nvPr/>
          </p:nvGrpSpPr>
          <p:grpSpPr bwMode="auto">
            <a:xfrm>
              <a:off x="4034" y="2917"/>
              <a:ext cx="1447" cy="923"/>
              <a:chOff x="4034" y="2949"/>
              <a:chExt cx="1447" cy="923"/>
            </a:xfrm>
          </p:grpSpPr>
          <p:graphicFrame>
            <p:nvGraphicFramePr>
              <p:cNvPr id="41989" name="Object 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64" y="2949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0513" name="Equation" r:id="rId3" imgW="241200" imgH="317160" progId="Equation.3">
                      <p:embed/>
                    </p:oleObj>
                  </mc:Choice>
                  <mc:Fallback>
                    <p:oleObj name="Equation" r:id="rId3" imgW="241200" imgH="317160" progId="Equation.3">
                      <p:embed/>
                      <p:pic>
                        <p:nvPicPr>
                          <p:cNvPr id="41989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64" y="2949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990" name="Line 6"/>
              <p:cNvSpPr>
                <a:spLocks noChangeShapeType="1"/>
              </p:cNvSpPr>
              <p:nvPr/>
            </p:nvSpPr>
            <p:spPr bwMode="auto">
              <a:xfrm>
                <a:off x="4199" y="3669"/>
                <a:ext cx="128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41991" name="Line 7"/>
              <p:cNvSpPr>
                <a:spLocks noChangeShapeType="1"/>
              </p:cNvSpPr>
              <p:nvPr/>
            </p:nvSpPr>
            <p:spPr bwMode="auto">
              <a:xfrm flipV="1">
                <a:off x="4199" y="2969"/>
                <a:ext cx="0" cy="70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1" hangingPunct="1"/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41992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328" y="3720"/>
              <a:ext cx="14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0514" name="Equation" r:id="rId5" imgW="228600" imgH="241200" progId="Equation.3">
                      <p:embed/>
                    </p:oleObj>
                  </mc:Choice>
                  <mc:Fallback>
                    <p:oleObj name="Equation" r:id="rId5" imgW="228600" imgH="241200" progId="Equation.3">
                      <p:embed/>
                      <p:pic>
                        <p:nvPicPr>
                          <p:cNvPr id="41992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28" y="3720"/>
                            <a:ext cx="14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993" name="Object 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034" y="3648"/>
              <a:ext cx="190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0515" name="Equation" r:id="rId7" imgW="304560" imgH="317160" progId="Equation.3">
                      <p:embed/>
                    </p:oleObj>
                  </mc:Choice>
                  <mc:Fallback>
                    <p:oleObj name="Equation" r:id="rId7" imgW="304560" imgH="317160" progId="Equation.3">
                      <p:embed/>
                      <p:pic>
                        <p:nvPicPr>
                          <p:cNvPr id="41993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34" y="3648"/>
                            <a:ext cx="190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41994" name="Rectangle 10"/>
          <p:cNvSpPr>
            <a:spLocks noGrp="1" noChangeArrowheads="1"/>
          </p:cNvSpPr>
          <p:nvPr>
            <p:ph type="title"/>
          </p:nvPr>
        </p:nvSpPr>
        <p:spPr>
          <a:xfrm>
            <a:off x="1752600" y="287338"/>
            <a:ext cx="4267200" cy="609600"/>
          </a:xfrm>
        </p:spPr>
        <p:txBody>
          <a:bodyPr/>
          <a:lstStyle/>
          <a:p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抛射体轨迹的参数方程</a:t>
            </a:r>
          </a:p>
        </p:txBody>
      </p:sp>
      <p:graphicFrame>
        <p:nvGraphicFramePr>
          <p:cNvPr id="41995" name="Object 11"/>
          <p:cNvGraphicFramePr>
            <a:graphicFrameLocks noChangeAspect="1"/>
          </p:cNvGraphicFramePr>
          <p:nvPr>
            <p:extLst/>
          </p:nvPr>
        </p:nvGraphicFramePr>
        <p:xfrm>
          <a:off x="6007100" y="152400"/>
          <a:ext cx="1993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16" name="Equation" r:id="rId9" imgW="1993680" imgH="914400" progId="Equation.3">
                  <p:embed/>
                </p:oleObj>
              </mc:Choice>
              <mc:Fallback>
                <p:oleObj name="Equation" r:id="rId9" imgW="1993680" imgH="914400" progId="Equation.3">
                  <p:embed/>
                  <p:pic>
                    <p:nvPicPr>
                      <p:cNvPr id="4199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7100" y="152400"/>
                        <a:ext cx="1993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6" name="Text Box 12"/>
          <p:cNvSpPr txBox="1">
            <a:spLocks noChangeArrowheads="1"/>
          </p:cNvSpPr>
          <p:nvPr/>
        </p:nvSpPr>
        <p:spPr bwMode="auto">
          <a:xfrm>
            <a:off x="1703388" y="1290638"/>
            <a:ext cx="304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速度的水平分量</a:t>
            </a:r>
          </a:p>
        </p:txBody>
      </p:sp>
      <p:graphicFrame>
        <p:nvGraphicFramePr>
          <p:cNvPr id="41997" name="Object 13"/>
          <p:cNvGraphicFramePr>
            <a:graphicFrameLocks noChangeAspect="1"/>
          </p:cNvGraphicFramePr>
          <p:nvPr>
            <p:extLst/>
          </p:nvPr>
        </p:nvGraphicFramePr>
        <p:xfrm>
          <a:off x="4381500" y="1130300"/>
          <a:ext cx="1244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17" name="Equation" r:id="rId11" imgW="1244520" imgH="927000" progId="Equation.3">
                  <p:embed/>
                </p:oleObj>
              </mc:Choice>
              <mc:Fallback>
                <p:oleObj name="Equation" r:id="rId11" imgW="1244520" imgH="927000" progId="Equation.3">
                  <p:embed/>
                  <p:pic>
                    <p:nvPicPr>
                      <p:cNvPr id="4199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1130300"/>
                        <a:ext cx="1244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5638800" y="1295401"/>
            <a:ext cx="2209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垂直分量</a:t>
            </a:r>
          </a:p>
        </p:txBody>
      </p:sp>
      <p:graphicFrame>
        <p:nvGraphicFramePr>
          <p:cNvPr id="41999" name="Object 15"/>
          <p:cNvGraphicFramePr>
            <a:graphicFrameLocks noChangeAspect="1"/>
          </p:cNvGraphicFramePr>
          <p:nvPr>
            <p:extLst/>
          </p:nvPr>
        </p:nvGraphicFramePr>
        <p:xfrm>
          <a:off x="7226300" y="1177925"/>
          <a:ext cx="1981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18" name="Equation" r:id="rId13" imgW="1981080" imgH="927000" progId="Equation.3">
                  <p:embed/>
                </p:oleObj>
              </mc:Choice>
              <mc:Fallback>
                <p:oleObj name="Equation" r:id="rId13" imgW="1981080" imgH="927000" progId="Equation.3">
                  <p:embed/>
                  <p:pic>
                    <p:nvPicPr>
                      <p:cNvPr id="41999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6300" y="1177925"/>
                        <a:ext cx="1981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0" name="Object 16"/>
          <p:cNvGraphicFramePr>
            <a:graphicFrameLocks noChangeAspect="1"/>
          </p:cNvGraphicFramePr>
          <p:nvPr>
            <p:extLst/>
          </p:nvPr>
        </p:nvGraphicFramePr>
        <p:xfrm>
          <a:off x="4030664" y="2209800"/>
          <a:ext cx="788987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19" name="Equation" r:id="rId15" imgW="787320" imgH="291960" progId="Equation.3">
                  <p:embed/>
                </p:oleObj>
              </mc:Choice>
              <mc:Fallback>
                <p:oleObj name="Equation" r:id="rId15" imgW="787320" imgH="291960" progId="Equation.3">
                  <p:embed/>
                  <p:pic>
                    <p:nvPicPr>
                      <p:cNvPr id="4200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0664" y="2209800"/>
                        <a:ext cx="788987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1" name="Object 17"/>
          <p:cNvGraphicFramePr>
            <a:graphicFrameLocks noChangeAspect="1"/>
          </p:cNvGraphicFramePr>
          <p:nvPr>
            <p:extLst/>
          </p:nvPr>
        </p:nvGraphicFramePr>
        <p:xfrm>
          <a:off x="4876801" y="1981201"/>
          <a:ext cx="1281113" cy="906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0" name="Equation" r:id="rId17" imgW="1346040" imgH="952200" progId="Equation.3">
                  <p:embed/>
                </p:oleObj>
              </mc:Choice>
              <mc:Fallback>
                <p:oleObj name="Equation" r:id="rId17" imgW="1346040" imgH="952200" progId="Equation.3">
                  <p:embed/>
                  <p:pic>
                    <p:nvPicPr>
                      <p:cNvPr id="4200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1" y="1981201"/>
                        <a:ext cx="1281113" cy="906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1703388" y="2971801"/>
            <a:ext cx="4773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在刚射出 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即 </a:t>
            </a:r>
            <a:r>
              <a:rPr lang="en-US" altLang="zh-CN" i="1">
                <a:solidFill>
                  <a:srgbClr val="000000"/>
                </a:solidFill>
              </a:rPr>
              <a:t>t</a:t>
            </a:r>
            <a:r>
              <a:rPr lang="en-US" altLang="zh-CN">
                <a:solidFill>
                  <a:srgbClr val="000000"/>
                </a:solidFill>
              </a:rPr>
              <a:t> = 0 )</a:t>
            </a: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倾角为</a:t>
            </a:r>
          </a:p>
        </p:txBody>
      </p:sp>
      <p:graphicFrame>
        <p:nvGraphicFramePr>
          <p:cNvPr id="42003" name="Object 19"/>
          <p:cNvGraphicFramePr>
            <a:graphicFrameLocks noChangeAspect="1"/>
          </p:cNvGraphicFramePr>
          <p:nvPr>
            <p:extLst/>
          </p:nvPr>
        </p:nvGraphicFramePr>
        <p:xfrm>
          <a:off x="3035965" y="3440114"/>
          <a:ext cx="19431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1" name="Equation" r:id="rId19" imgW="1942920" imgH="952200" progId="Equation.3">
                  <p:embed/>
                </p:oleObj>
              </mc:Choice>
              <mc:Fallback>
                <p:oleObj name="Equation" r:id="rId19" imgW="1942920" imgH="952200" progId="Equation.3">
                  <p:embed/>
                  <p:pic>
                    <p:nvPicPr>
                      <p:cNvPr id="42003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5965" y="3440114"/>
                        <a:ext cx="19431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4" name="Text Box 20"/>
          <p:cNvSpPr txBox="1">
            <a:spLocks noChangeArrowheads="1"/>
          </p:cNvSpPr>
          <p:nvPr/>
        </p:nvSpPr>
        <p:spPr bwMode="auto">
          <a:xfrm>
            <a:off x="1703388" y="4435476"/>
            <a:ext cx="32496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达到最高点的时刻</a:t>
            </a:r>
          </a:p>
        </p:txBody>
      </p:sp>
      <p:sp>
        <p:nvSpPr>
          <p:cNvPr id="42006" name="Text Box 22"/>
          <p:cNvSpPr txBox="1">
            <a:spLocks noChangeArrowheads="1"/>
          </p:cNvSpPr>
          <p:nvPr/>
        </p:nvSpPr>
        <p:spPr bwMode="auto">
          <a:xfrm>
            <a:off x="5562600" y="4414838"/>
            <a:ext cx="990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高度</a:t>
            </a:r>
          </a:p>
        </p:txBody>
      </p:sp>
      <p:graphicFrame>
        <p:nvGraphicFramePr>
          <p:cNvPr id="42007" name="Object 23"/>
          <p:cNvGraphicFramePr>
            <a:graphicFrameLocks noChangeAspect="1"/>
          </p:cNvGraphicFramePr>
          <p:nvPr>
            <p:extLst/>
          </p:nvPr>
        </p:nvGraphicFramePr>
        <p:xfrm>
          <a:off x="6400800" y="4591050"/>
          <a:ext cx="241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2" name="Equation" r:id="rId21" imgW="241200" imgH="317160" progId="Equation.3">
                  <p:embed/>
                </p:oleObj>
              </mc:Choice>
              <mc:Fallback>
                <p:oleObj name="Equation" r:id="rId21" imgW="241200" imgH="317160" progId="Equation.3">
                  <p:embed/>
                  <p:pic>
                    <p:nvPicPr>
                      <p:cNvPr id="42007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591050"/>
                        <a:ext cx="241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8" name="Line 24"/>
          <p:cNvSpPr>
            <a:spLocks noChangeShapeType="1"/>
          </p:cNvSpPr>
          <p:nvPr/>
        </p:nvSpPr>
        <p:spPr bwMode="auto">
          <a:xfrm>
            <a:off x="6705600" y="4495800"/>
            <a:ext cx="0" cy="611188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2009" name="Object 25"/>
          <p:cNvGraphicFramePr>
            <a:graphicFrameLocks noChangeAspect="1"/>
          </p:cNvGraphicFramePr>
          <p:nvPr>
            <p:extLst/>
          </p:nvPr>
        </p:nvGraphicFramePr>
        <p:xfrm>
          <a:off x="7620001" y="4248150"/>
          <a:ext cx="102552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3" name="Equation" r:id="rId23" imgW="1079280" imgH="1028520" progId="Equation.3">
                  <p:embed/>
                </p:oleObj>
              </mc:Choice>
              <mc:Fallback>
                <p:oleObj name="Equation" r:id="rId23" imgW="1079280" imgH="1028520" progId="Equation.3">
                  <p:embed/>
                  <p:pic>
                    <p:nvPicPr>
                      <p:cNvPr id="42009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1" y="4248150"/>
                        <a:ext cx="102552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0" name="Text Box 26"/>
          <p:cNvSpPr txBox="1">
            <a:spLocks noChangeArrowheads="1"/>
          </p:cNvSpPr>
          <p:nvPr/>
        </p:nvSpPr>
        <p:spPr bwMode="auto">
          <a:xfrm>
            <a:off x="1703388" y="5489576"/>
            <a:ext cx="2057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落地时刻</a:t>
            </a:r>
          </a:p>
        </p:txBody>
      </p:sp>
      <p:graphicFrame>
        <p:nvGraphicFramePr>
          <p:cNvPr id="42011" name="Object 27"/>
          <p:cNvGraphicFramePr>
            <a:graphicFrameLocks noChangeAspect="1"/>
          </p:cNvGraphicFramePr>
          <p:nvPr>
            <p:extLst/>
          </p:nvPr>
        </p:nvGraphicFramePr>
        <p:xfrm>
          <a:off x="3249614" y="5356226"/>
          <a:ext cx="1169987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4" name="Equation" r:id="rId25" imgW="1231560" imgH="939600" progId="Equation.3">
                  <p:embed/>
                </p:oleObj>
              </mc:Choice>
              <mc:Fallback>
                <p:oleObj name="Equation" r:id="rId25" imgW="1231560" imgH="939600" progId="Equation.3">
                  <p:embed/>
                  <p:pic>
                    <p:nvPicPr>
                      <p:cNvPr id="4201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9614" y="5356226"/>
                        <a:ext cx="1169987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2" name="Text Box 28"/>
          <p:cNvSpPr txBox="1">
            <a:spLocks noChangeArrowheads="1"/>
          </p:cNvSpPr>
          <p:nvPr/>
        </p:nvSpPr>
        <p:spPr bwMode="auto">
          <a:xfrm>
            <a:off x="4419600" y="5478463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抛射最远距离</a:t>
            </a:r>
          </a:p>
        </p:txBody>
      </p:sp>
      <p:graphicFrame>
        <p:nvGraphicFramePr>
          <p:cNvPr id="42013" name="Object 29"/>
          <p:cNvGraphicFramePr>
            <a:graphicFrameLocks noChangeAspect="1"/>
          </p:cNvGraphicFramePr>
          <p:nvPr>
            <p:extLst/>
          </p:nvPr>
        </p:nvGraphicFramePr>
        <p:xfrm>
          <a:off x="6705600" y="5638800"/>
          <a:ext cx="228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5" name="Equation" r:id="rId27" imgW="228600" imgH="241200" progId="Equation.3">
                  <p:embed/>
                </p:oleObj>
              </mc:Choice>
              <mc:Fallback>
                <p:oleObj name="Equation" r:id="rId27" imgW="228600" imgH="241200" progId="Equation.3">
                  <p:embed/>
                  <p:pic>
                    <p:nvPicPr>
                      <p:cNvPr id="42013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5638800"/>
                        <a:ext cx="228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4" name="Line 30"/>
          <p:cNvSpPr>
            <a:spLocks noChangeShapeType="1"/>
          </p:cNvSpPr>
          <p:nvPr/>
        </p:nvSpPr>
        <p:spPr bwMode="auto">
          <a:xfrm>
            <a:off x="7010400" y="5465764"/>
            <a:ext cx="0" cy="61118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2015" name="Object 31"/>
          <p:cNvGraphicFramePr>
            <a:graphicFrameLocks noChangeAspect="1"/>
          </p:cNvGraphicFramePr>
          <p:nvPr>
            <p:extLst/>
          </p:nvPr>
        </p:nvGraphicFramePr>
        <p:xfrm>
          <a:off x="8153400" y="5391151"/>
          <a:ext cx="1073150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26" name="Equation" r:id="rId29" imgW="1130040" imgH="939600" progId="Equation.3">
                  <p:embed/>
                </p:oleObj>
              </mc:Choice>
              <mc:Fallback>
                <p:oleObj name="Equation" r:id="rId29" imgW="1130040" imgH="939600" progId="Equation.3">
                  <p:embed/>
                  <p:pic>
                    <p:nvPicPr>
                      <p:cNvPr id="42015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3400" y="5391151"/>
                        <a:ext cx="1073150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16" name="Text Box 32"/>
          <p:cNvSpPr txBox="1">
            <a:spLocks noChangeArrowheads="1"/>
          </p:cNvSpPr>
          <p:nvPr/>
        </p:nvSpPr>
        <p:spPr bwMode="auto">
          <a:xfrm>
            <a:off x="1703388" y="2066926"/>
            <a:ext cx="2362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速度的方向</a:t>
            </a:r>
          </a:p>
        </p:txBody>
      </p:sp>
      <p:sp>
        <p:nvSpPr>
          <p:cNvPr id="42017" name="Line 33"/>
          <p:cNvSpPr>
            <a:spLocks noChangeShapeType="1"/>
          </p:cNvSpPr>
          <p:nvPr/>
        </p:nvSpPr>
        <p:spPr bwMode="auto">
          <a:xfrm flipV="1">
            <a:off x="8113713" y="2709863"/>
            <a:ext cx="431800" cy="925512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2018" name="Line 34"/>
          <p:cNvSpPr>
            <a:spLocks noChangeShapeType="1"/>
          </p:cNvSpPr>
          <p:nvPr/>
        </p:nvSpPr>
        <p:spPr bwMode="auto">
          <a:xfrm>
            <a:off x="8610601" y="2587625"/>
            <a:ext cx="741363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2019" name="Line 35"/>
          <p:cNvSpPr>
            <a:spLocks noChangeShapeType="1"/>
          </p:cNvSpPr>
          <p:nvPr/>
        </p:nvSpPr>
        <p:spPr bwMode="auto">
          <a:xfrm>
            <a:off x="9005888" y="2587625"/>
            <a:ext cx="0" cy="1047750"/>
          </a:xfrm>
          <a:prstGeom prst="line">
            <a:avLst/>
          </a:prstGeom>
          <a:noFill/>
          <a:ln w="19050">
            <a:solidFill>
              <a:schemeClr val="bg2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2020" name="Arc 36"/>
          <p:cNvSpPr>
            <a:spLocks/>
          </p:cNvSpPr>
          <p:nvPr/>
        </p:nvSpPr>
        <p:spPr bwMode="auto">
          <a:xfrm>
            <a:off x="8116889" y="3400425"/>
            <a:ext cx="244475" cy="230188"/>
          </a:xfrm>
          <a:custGeom>
            <a:avLst/>
            <a:gdLst>
              <a:gd name="G0" fmla="+- 0 0 0"/>
              <a:gd name="G1" fmla="+- 20150 0 0"/>
              <a:gd name="G2" fmla="+- 21600 0 0"/>
              <a:gd name="T0" fmla="*/ 7781 w 21600"/>
              <a:gd name="T1" fmla="*/ 0 h 20150"/>
              <a:gd name="T2" fmla="*/ 21600 w 21600"/>
              <a:gd name="T3" fmla="*/ 20150 h 20150"/>
              <a:gd name="T4" fmla="*/ 0 w 21600"/>
              <a:gd name="T5" fmla="*/ 20150 h 20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150" fill="none" extrusionOk="0">
                <a:moveTo>
                  <a:pt x="7780" y="0"/>
                </a:moveTo>
                <a:cubicBezTo>
                  <a:pt x="16108" y="3215"/>
                  <a:pt x="21600" y="11223"/>
                  <a:pt x="21600" y="20150"/>
                </a:cubicBezTo>
              </a:path>
              <a:path w="21600" h="20150" stroke="0" extrusionOk="0">
                <a:moveTo>
                  <a:pt x="7780" y="0"/>
                </a:moveTo>
                <a:cubicBezTo>
                  <a:pt x="16108" y="3215"/>
                  <a:pt x="21600" y="11223"/>
                  <a:pt x="21600" y="20150"/>
                </a:cubicBezTo>
                <a:lnTo>
                  <a:pt x="0" y="20150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2021" name="Line 37"/>
          <p:cNvSpPr>
            <a:spLocks noChangeShapeType="1"/>
          </p:cNvSpPr>
          <p:nvPr/>
        </p:nvSpPr>
        <p:spPr bwMode="auto">
          <a:xfrm>
            <a:off x="1676400" y="2895600"/>
            <a:ext cx="57912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42029" name="Group 45"/>
          <p:cNvGrpSpPr>
            <a:grpSpLocks/>
          </p:cNvGrpSpPr>
          <p:nvPr/>
        </p:nvGrpSpPr>
        <p:grpSpPr bwMode="auto">
          <a:xfrm>
            <a:off x="6781800" y="4572001"/>
            <a:ext cx="744538" cy="798513"/>
            <a:chOff x="3312" y="2880"/>
            <a:chExt cx="469" cy="503"/>
          </a:xfrm>
        </p:grpSpPr>
        <p:graphicFrame>
          <p:nvGraphicFramePr>
            <p:cNvPr id="42022" name="Object 38"/>
            <p:cNvGraphicFramePr>
              <a:graphicFrameLocks noChangeAspect="1"/>
            </p:cNvGraphicFramePr>
            <p:nvPr>
              <p:extLst/>
            </p:nvPr>
          </p:nvGraphicFramePr>
          <p:xfrm>
            <a:off x="3312" y="2880"/>
            <a:ext cx="469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527" name="Equation" r:id="rId31" imgW="876240" imgH="939600" progId="Equation.3">
                    <p:embed/>
                  </p:oleObj>
                </mc:Choice>
                <mc:Fallback>
                  <p:oleObj name="Equation" r:id="rId31" imgW="876240" imgH="939600" progId="Equation.3">
                    <p:embed/>
                    <p:pic>
                      <p:nvPicPr>
                        <p:cNvPr id="42022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2" y="2880"/>
                          <a:ext cx="469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3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3600" y="3142"/>
            <a:ext cx="143" cy="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528" name="Equation" r:id="rId33" imgW="266400" imgH="317160" progId="Equation.3">
                    <p:embed/>
                  </p:oleObj>
                </mc:Choice>
                <mc:Fallback>
                  <p:oleObj name="Equation" r:id="rId33" imgW="266400" imgH="317160" progId="Equation.3">
                    <p:embed/>
                    <p:pic>
                      <p:nvPicPr>
                        <p:cNvPr id="42023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0" y="3142"/>
                          <a:ext cx="143" cy="1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2030" name="Group 46"/>
          <p:cNvGrpSpPr>
            <a:grpSpLocks/>
          </p:cNvGrpSpPr>
          <p:nvPr/>
        </p:nvGrpSpPr>
        <p:grpSpPr bwMode="auto">
          <a:xfrm>
            <a:off x="7116763" y="5678488"/>
            <a:ext cx="906462" cy="798512"/>
            <a:chOff x="3523" y="3577"/>
            <a:chExt cx="571" cy="503"/>
          </a:xfrm>
        </p:grpSpPr>
        <p:graphicFrame>
          <p:nvGraphicFramePr>
            <p:cNvPr id="42024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3523" y="3577"/>
            <a:ext cx="571" cy="5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529" name="Equation" r:id="rId35" imgW="1066680" imgH="939600" progId="Equation.3">
                    <p:embed/>
                  </p:oleObj>
                </mc:Choice>
                <mc:Fallback>
                  <p:oleObj name="Equation" r:id="rId35" imgW="1066680" imgH="939600" progId="Equation.3">
                    <p:embed/>
                    <p:pic>
                      <p:nvPicPr>
                        <p:cNvPr id="42024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3" y="3577"/>
                          <a:ext cx="571" cy="5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2025" name="Object 41"/>
            <p:cNvGraphicFramePr>
              <a:graphicFrameLocks noChangeAspect="1"/>
            </p:cNvGraphicFramePr>
            <p:nvPr>
              <p:extLst/>
            </p:nvPr>
          </p:nvGraphicFramePr>
          <p:xfrm>
            <a:off x="3840" y="3840"/>
            <a:ext cx="143" cy="1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530" name="Equation" r:id="rId37" imgW="266400" imgH="317160" progId="Equation.3">
                    <p:embed/>
                  </p:oleObj>
                </mc:Choice>
                <mc:Fallback>
                  <p:oleObj name="Equation" r:id="rId37" imgW="266400" imgH="317160" progId="Equation.3">
                    <p:embed/>
                    <p:pic>
                      <p:nvPicPr>
                        <p:cNvPr id="42025" name="Object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3840"/>
                          <a:ext cx="143" cy="1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2026" name="Object 42"/>
          <p:cNvGraphicFramePr>
            <a:graphicFrameLocks noChangeAspect="1"/>
          </p:cNvGraphicFramePr>
          <p:nvPr>
            <p:extLst/>
          </p:nvPr>
        </p:nvGraphicFramePr>
        <p:xfrm>
          <a:off x="8305801" y="3352800"/>
          <a:ext cx="238125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31" name="Equation" r:id="rId39" imgW="266400" imgH="241200" progId="Equation.3">
                  <p:embed/>
                </p:oleObj>
              </mc:Choice>
              <mc:Fallback>
                <p:oleObj name="Equation" r:id="rId39" imgW="266400" imgH="241200" progId="Equation.3">
                  <p:embed/>
                  <p:pic>
                    <p:nvPicPr>
                      <p:cNvPr id="42026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1" y="3352800"/>
                        <a:ext cx="238125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27" name="AutoShape 43"/>
          <p:cNvSpPr>
            <a:spLocks/>
          </p:cNvSpPr>
          <p:nvPr/>
        </p:nvSpPr>
        <p:spPr bwMode="auto">
          <a:xfrm>
            <a:off x="5757864" y="203200"/>
            <a:ext cx="179387" cy="838200"/>
          </a:xfrm>
          <a:prstGeom prst="leftBrace">
            <a:avLst>
              <a:gd name="adj1" fmla="val 3893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42028" name="Object 44"/>
          <p:cNvGraphicFramePr>
            <a:graphicFrameLocks noChangeAspect="1"/>
          </p:cNvGraphicFramePr>
          <p:nvPr>
            <p:extLst/>
          </p:nvPr>
        </p:nvGraphicFramePr>
        <p:xfrm>
          <a:off x="4722814" y="4325938"/>
          <a:ext cx="915987" cy="855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532" name="Equation" r:id="rId41" imgW="965160" imgH="901440" progId="Equation.3">
                  <p:embed/>
                </p:oleObj>
              </mc:Choice>
              <mc:Fallback>
                <p:oleObj name="Equation" r:id="rId41" imgW="965160" imgH="901440" progId="Equation.3">
                  <p:embed/>
                  <p:pic>
                    <p:nvPicPr>
                      <p:cNvPr id="42028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2814" y="4325938"/>
                        <a:ext cx="915987" cy="855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2032" name="Group 48"/>
          <p:cNvGrpSpPr>
            <a:grpSpLocks/>
          </p:cNvGrpSpPr>
          <p:nvPr/>
        </p:nvGrpSpPr>
        <p:grpSpPr bwMode="auto">
          <a:xfrm>
            <a:off x="9067800" y="1905000"/>
            <a:ext cx="1270000" cy="660400"/>
            <a:chOff x="4752" y="1200"/>
            <a:chExt cx="800" cy="416"/>
          </a:xfrm>
        </p:grpSpPr>
        <p:graphicFrame>
          <p:nvGraphicFramePr>
            <p:cNvPr id="42005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5040" y="1200"/>
            <a:ext cx="512" cy="4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0533" name="Equation" r:id="rId43" imgW="1015920" imgH="825480" progId="Equation.3">
                    <p:embed/>
                  </p:oleObj>
                </mc:Choice>
                <mc:Fallback>
                  <p:oleObj name="Equation" r:id="rId43" imgW="1015920" imgH="825480" progId="Equation.3">
                    <p:embed/>
                    <p:pic>
                      <p:nvPicPr>
                        <p:cNvPr id="42005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40" y="1200"/>
                          <a:ext cx="512" cy="416"/>
                        </a:xfrm>
                        <a:prstGeom prst="rect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2031" name="Line 47"/>
            <p:cNvSpPr>
              <a:spLocks noChangeShapeType="1"/>
            </p:cNvSpPr>
            <p:nvPr/>
          </p:nvSpPr>
          <p:spPr bwMode="auto">
            <a:xfrm flipH="1">
              <a:off x="4752" y="1392"/>
              <a:ext cx="288" cy="192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/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6754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2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2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2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2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2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2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2" grpId="0" autoUpdateAnimBg="0"/>
      <p:bldP spid="42004" grpId="0" autoUpdateAnimBg="0"/>
      <p:bldP spid="42006" grpId="0" autoUpdateAnimBg="0"/>
      <p:bldP spid="42010" grpId="0" autoUpdateAnimBg="0"/>
      <p:bldP spid="42012" grpId="0" autoUpdateAnimBg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04813"/>
            <a:ext cx="28194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设由方程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>
            <p:extLst/>
          </p:nvPr>
        </p:nvGraphicFramePr>
        <p:xfrm>
          <a:off x="4495801" y="228600"/>
          <a:ext cx="4581525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2" name="Equation" r:id="rId3" imgW="4584600" imgH="1041120" progId="Equation.3">
                  <p:embed/>
                </p:oleObj>
              </mc:Choice>
              <mc:Fallback>
                <p:oleObj name="Equation" r:id="rId3" imgW="4584600" imgH="1041120" progId="Equation.3">
                  <p:embed/>
                  <p:pic>
                    <p:nvPicPr>
                      <p:cNvPr id="2253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228600"/>
                        <a:ext cx="4581525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063552" y="14478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确定函数</a:t>
            </a:r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>
            <p:extLst/>
          </p:nvPr>
        </p:nvGraphicFramePr>
        <p:xfrm>
          <a:off x="3681214" y="1536700"/>
          <a:ext cx="1409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3" name="Equation" r:id="rId5" imgW="1409400" imgH="406080" progId="Equation.3">
                  <p:embed/>
                </p:oleObj>
              </mc:Choice>
              <mc:Fallback>
                <p:oleObj name="Equation" r:id="rId5" imgW="1409400" imgH="406080" progId="Equation.3">
                  <p:embed/>
                  <p:pic>
                    <p:nvPicPr>
                      <p:cNvPr id="2253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1214" y="1536700"/>
                        <a:ext cx="1409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5090915" y="1447801"/>
            <a:ext cx="5889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2535" name="Object 7"/>
          <p:cNvGraphicFramePr>
            <a:graphicFrameLocks noChangeAspect="1"/>
          </p:cNvGraphicFramePr>
          <p:nvPr>
            <p:extLst/>
          </p:nvPr>
        </p:nvGraphicFramePr>
        <p:xfrm>
          <a:off x="5624314" y="1295400"/>
          <a:ext cx="596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4" name="Equation" r:id="rId7" imgW="596880" imgH="927000" progId="Equation.3">
                  <p:embed/>
                </p:oleObj>
              </mc:Choice>
              <mc:Fallback>
                <p:oleObj name="Equation" r:id="rId7" imgW="596880" imgH="927000" progId="Equation.3">
                  <p:embed/>
                  <p:pic>
                    <p:nvPicPr>
                      <p:cNvPr id="2253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24314" y="1295400"/>
                        <a:ext cx="596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063750" y="2300288"/>
            <a:ext cx="472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方程组两边对 </a:t>
            </a:r>
            <a:r>
              <a:rPr lang="en-US" altLang="zh-CN" i="1" dirty="0">
                <a:solidFill>
                  <a:srgbClr val="000000"/>
                </a:solidFill>
              </a:rPr>
              <a:t>t </a:t>
            </a:r>
            <a:r>
              <a:rPr lang="zh-CN" altLang="en-US" dirty="0">
                <a:solidFill>
                  <a:srgbClr val="000000"/>
                </a:solidFill>
              </a:rPr>
              <a:t>求导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22540" name="AutoShape 12"/>
          <p:cNvSpPr>
            <a:spLocks noChangeArrowheads="1"/>
          </p:cNvSpPr>
          <p:nvPr/>
        </p:nvSpPr>
        <p:spPr bwMode="auto">
          <a:xfrm>
            <a:off x="6396038" y="3741739"/>
            <a:ext cx="685800" cy="179387"/>
          </a:xfrm>
          <a:prstGeom prst="rightArrow">
            <a:avLst>
              <a:gd name="adj1" fmla="val 50000"/>
              <a:gd name="adj2" fmla="val 95575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2715742" y="5334001"/>
            <a:ext cx="71596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故</a:t>
            </a:r>
          </a:p>
        </p:txBody>
      </p:sp>
      <p:graphicFrame>
        <p:nvGraphicFramePr>
          <p:cNvPr id="22545" name="Object 17"/>
          <p:cNvGraphicFramePr>
            <a:graphicFrameLocks noChangeAspect="1"/>
          </p:cNvGraphicFramePr>
          <p:nvPr>
            <p:extLst/>
          </p:nvPr>
        </p:nvGraphicFramePr>
        <p:xfrm>
          <a:off x="3562350" y="5181600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5" name="Equation" r:id="rId9" imgW="723600" imgH="927000" progId="Equation.3">
                  <p:embed/>
                </p:oleObj>
              </mc:Choice>
              <mc:Fallback>
                <p:oleObj name="Equation" r:id="rId9" imgW="723600" imgH="927000" progId="Equation.3">
                  <p:embed/>
                  <p:pic>
                    <p:nvPicPr>
                      <p:cNvPr id="225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350" y="5181600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6" name="Object 18"/>
          <p:cNvGraphicFramePr>
            <a:graphicFrameLocks noChangeAspect="1"/>
          </p:cNvGraphicFramePr>
          <p:nvPr>
            <p:extLst/>
          </p:nvPr>
        </p:nvGraphicFramePr>
        <p:xfrm>
          <a:off x="5600700" y="5168900"/>
          <a:ext cx="28575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6" name="Equation" r:id="rId11" imgW="2857320" imgH="927000" progId="Equation.3">
                  <p:embed/>
                </p:oleObj>
              </mc:Choice>
              <mc:Fallback>
                <p:oleObj name="Equation" r:id="rId11" imgW="2857320" imgH="927000" progId="Equation.3">
                  <p:embed/>
                  <p:pic>
                    <p:nvPicPr>
                      <p:cNvPr id="225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0700" y="5168900"/>
                        <a:ext cx="28575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9" name="Object 21"/>
          <p:cNvGraphicFramePr>
            <a:graphicFrameLocks noChangeAspect="1"/>
          </p:cNvGraphicFramePr>
          <p:nvPr>
            <p:extLst/>
          </p:nvPr>
        </p:nvGraphicFramePr>
        <p:xfrm>
          <a:off x="3498850" y="3962400"/>
          <a:ext cx="50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7" name="Equation" r:id="rId13" imgW="507960" imgH="850680" progId="Equation.3">
                  <p:embed/>
                </p:oleObj>
              </mc:Choice>
              <mc:Fallback>
                <p:oleObj name="Equation" r:id="rId13" imgW="507960" imgH="850680" progId="Equation.3">
                  <p:embed/>
                  <p:pic>
                    <p:nvPicPr>
                      <p:cNvPr id="2254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3962400"/>
                        <a:ext cx="50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10"/>
          <p:cNvGraphicFramePr>
            <a:graphicFrameLocks noChangeAspect="1"/>
          </p:cNvGraphicFramePr>
          <p:nvPr>
            <p:extLst/>
          </p:nvPr>
        </p:nvGraphicFramePr>
        <p:xfrm>
          <a:off x="2876550" y="2971800"/>
          <a:ext cx="482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8" name="Equation" r:id="rId15" imgW="482400" imgH="927000" progId="Equation.3">
                  <p:embed/>
                </p:oleObj>
              </mc:Choice>
              <mc:Fallback>
                <p:oleObj name="Equation" r:id="rId15" imgW="482400" imgH="927000" progId="Equation.3">
                  <p:embed/>
                  <p:pic>
                    <p:nvPicPr>
                      <p:cNvPr id="225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6550" y="2971800"/>
                        <a:ext cx="482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>
            <p:extLst/>
          </p:nvPr>
        </p:nvGraphicFramePr>
        <p:xfrm>
          <a:off x="2862263" y="4227513"/>
          <a:ext cx="59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49" name="Equation" r:id="rId17" imgW="596880" imgH="393480" progId="Equation.3">
                  <p:embed/>
                </p:oleObj>
              </mc:Choice>
              <mc:Fallback>
                <p:oleObj name="Equation" r:id="rId17" imgW="596880" imgH="393480" progId="Equation.3">
                  <p:embed/>
                  <p:pic>
                    <p:nvPicPr>
                      <p:cNvPr id="225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2263" y="4227513"/>
                        <a:ext cx="596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3" name="Object 15"/>
          <p:cNvGraphicFramePr>
            <a:graphicFrameLocks noChangeAspect="1"/>
          </p:cNvGraphicFramePr>
          <p:nvPr>
            <p:extLst/>
          </p:nvPr>
        </p:nvGraphicFramePr>
        <p:xfrm>
          <a:off x="7543800" y="3740150"/>
          <a:ext cx="2324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0" name="Equation" r:id="rId19" imgW="2323800" imgH="927000" progId="Equation.3">
                  <p:embed/>
                </p:oleObj>
              </mc:Choice>
              <mc:Fallback>
                <p:oleObj name="Equation" r:id="rId19" imgW="2323800" imgH="927000" progId="Equation.3">
                  <p:embed/>
                  <p:pic>
                    <p:nvPicPr>
                      <p:cNvPr id="225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0" y="3740150"/>
                        <a:ext cx="2324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8" name="Object 20"/>
          <p:cNvGraphicFramePr>
            <a:graphicFrameLocks noChangeAspect="1"/>
          </p:cNvGraphicFramePr>
          <p:nvPr>
            <p:extLst/>
          </p:nvPr>
        </p:nvGraphicFramePr>
        <p:xfrm>
          <a:off x="3492500" y="3249613"/>
          <a:ext cx="1193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1" name="Equation" r:id="rId21" imgW="1193760" imgH="393480" progId="Equation.3">
                  <p:embed/>
                </p:oleObj>
              </mc:Choice>
              <mc:Fallback>
                <p:oleObj name="Equation" r:id="rId21" imgW="1193760" imgH="393480" progId="Equation.3">
                  <p:embed/>
                  <p:pic>
                    <p:nvPicPr>
                      <p:cNvPr id="2254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0" y="3249613"/>
                        <a:ext cx="1193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0" name="Object 22"/>
          <p:cNvGraphicFramePr>
            <a:graphicFrameLocks noChangeAspect="1"/>
          </p:cNvGraphicFramePr>
          <p:nvPr>
            <p:extLst/>
          </p:nvPr>
        </p:nvGraphicFramePr>
        <p:xfrm>
          <a:off x="4013200" y="4291013"/>
          <a:ext cx="1282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2" name="Equation" r:id="rId23" imgW="1282680" imgH="330120" progId="Equation.3">
                  <p:embed/>
                </p:oleObj>
              </mc:Choice>
              <mc:Fallback>
                <p:oleObj name="Equation" r:id="rId23" imgW="1282680" imgH="330120" progId="Equation.3">
                  <p:embed/>
                  <p:pic>
                    <p:nvPicPr>
                      <p:cNvPr id="2255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3200" y="4291013"/>
                        <a:ext cx="1282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1" name="Object 23"/>
          <p:cNvGraphicFramePr>
            <a:graphicFrameLocks noChangeAspect="1"/>
          </p:cNvGraphicFramePr>
          <p:nvPr>
            <p:extLst/>
          </p:nvPr>
        </p:nvGraphicFramePr>
        <p:xfrm>
          <a:off x="5327650" y="3962400"/>
          <a:ext cx="5080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3" name="Equation" r:id="rId25" imgW="507960" imgH="850680" progId="Equation.3">
                  <p:embed/>
                </p:oleObj>
              </mc:Choice>
              <mc:Fallback>
                <p:oleObj name="Equation" r:id="rId25" imgW="507960" imgH="850680" progId="Equation.3">
                  <p:embed/>
                  <p:pic>
                    <p:nvPicPr>
                      <p:cNvPr id="2255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7650" y="3962400"/>
                        <a:ext cx="5080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2" name="Object 24"/>
          <p:cNvGraphicFramePr>
            <a:graphicFrameLocks noChangeAspect="1"/>
          </p:cNvGraphicFramePr>
          <p:nvPr>
            <p:extLst/>
          </p:nvPr>
        </p:nvGraphicFramePr>
        <p:xfrm>
          <a:off x="5867400" y="4240213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4" name="Equation" r:id="rId27" imgW="495000" imgH="317160" progId="Equation.3">
                  <p:embed/>
                </p:oleObj>
              </mc:Choice>
              <mc:Fallback>
                <p:oleObj name="Equation" r:id="rId27" imgW="495000" imgH="317160" progId="Equation.3">
                  <p:embed/>
                  <p:pic>
                    <p:nvPicPr>
                      <p:cNvPr id="2255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4240213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53" name="Object 25"/>
          <p:cNvGraphicFramePr>
            <a:graphicFrameLocks noChangeAspect="1"/>
          </p:cNvGraphicFramePr>
          <p:nvPr>
            <p:extLst/>
          </p:nvPr>
        </p:nvGraphicFramePr>
        <p:xfrm>
          <a:off x="7581900" y="2819400"/>
          <a:ext cx="1905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5" name="Equation" r:id="rId29" imgW="1904760" imgH="927000" progId="Equation.3">
                  <p:embed/>
                </p:oleObj>
              </mc:Choice>
              <mc:Fallback>
                <p:oleObj name="Equation" r:id="rId29" imgW="1904760" imgH="927000" progId="Equation.3">
                  <p:embed/>
                  <p:pic>
                    <p:nvPicPr>
                      <p:cNvPr id="22553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1900" y="2819400"/>
                        <a:ext cx="1905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6" name="AutoShape 28"/>
          <p:cNvSpPr>
            <a:spLocks/>
          </p:cNvSpPr>
          <p:nvPr/>
        </p:nvSpPr>
        <p:spPr bwMode="auto">
          <a:xfrm>
            <a:off x="2552700" y="3097213"/>
            <a:ext cx="228600" cy="1447800"/>
          </a:xfrm>
          <a:prstGeom prst="leftBrace">
            <a:avLst>
              <a:gd name="adj1" fmla="val 527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2557" name="AutoShape 29"/>
          <p:cNvSpPr>
            <a:spLocks/>
          </p:cNvSpPr>
          <p:nvPr/>
        </p:nvSpPr>
        <p:spPr bwMode="auto">
          <a:xfrm>
            <a:off x="7239000" y="3109913"/>
            <a:ext cx="228600" cy="1447800"/>
          </a:xfrm>
          <a:prstGeom prst="leftBrace">
            <a:avLst>
              <a:gd name="adj1" fmla="val 527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2565" name="Object 37"/>
          <p:cNvGraphicFramePr>
            <a:graphicFrameLocks noChangeAspect="1"/>
          </p:cNvGraphicFramePr>
          <p:nvPr>
            <p:extLst/>
          </p:nvPr>
        </p:nvGraphicFramePr>
        <p:xfrm>
          <a:off x="4392613" y="5029201"/>
          <a:ext cx="398462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6" name="Equation" r:id="rId31" imgW="444240" imgH="927000" progId="Equation.3">
                  <p:embed/>
                </p:oleObj>
              </mc:Choice>
              <mc:Fallback>
                <p:oleObj name="Equation" r:id="rId31" imgW="444240" imgH="927000" progId="Equation.3">
                  <p:embed/>
                  <p:pic>
                    <p:nvPicPr>
                      <p:cNvPr id="22565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2613" y="5029201"/>
                        <a:ext cx="398462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66" name="Line 38"/>
          <p:cNvSpPr>
            <a:spLocks noChangeShapeType="1"/>
          </p:cNvSpPr>
          <p:nvPr/>
        </p:nvSpPr>
        <p:spPr bwMode="auto">
          <a:xfrm flipH="1">
            <a:off x="4610100" y="5181600"/>
            <a:ext cx="53340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2567" name="Object 39"/>
          <p:cNvGraphicFramePr>
            <a:graphicFrameLocks noChangeAspect="1"/>
          </p:cNvGraphicFramePr>
          <p:nvPr>
            <p:extLst/>
          </p:nvPr>
        </p:nvGraphicFramePr>
        <p:xfrm>
          <a:off x="5002214" y="5397501"/>
          <a:ext cx="377825" cy="835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57" name="Equation" r:id="rId33" imgW="419040" imgH="927000" progId="Equation.3">
                  <p:embed/>
                </p:oleObj>
              </mc:Choice>
              <mc:Fallback>
                <p:oleObj name="Equation" r:id="rId33" imgW="419040" imgH="927000" progId="Equation.3">
                  <p:embed/>
                  <p:pic>
                    <p:nvPicPr>
                      <p:cNvPr id="2256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2214" y="5397501"/>
                        <a:ext cx="377825" cy="835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672915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5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2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 build="p" autoUpdateAnimBg="0"/>
      <p:bldP spid="22534" grpId="0" build="p" autoUpdateAnimBg="0" advAuto="0"/>
      <p:bldP spid="22536" grpId="0" autoUpdateAnimBg="0"/>
      <p:bldP spid="22544" grpId="0" autoUpdateAnimBg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2063552" y="566266"/>
            <a:ext cx="23749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7.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求螺线</a:t>
            </a:r>
          </a:p>
        </p:txBody>
      </p:sp>
      <p:graphicFrame>
        <p:nvGraphicFramePr>
          <p:cNvPr id="18438" name="Object 6"/>
          <p:cNvGraphicFramePr>
            <a:graphicFrameLocks noChangeAspect="1"/>
          </p:cNvGraphicFramePr>
          <p:nvPr>
            <p:extLst/>
          </p:nvPr>
        </p:nvGraphicFramePr>
        <p:xfrm>
          <a:off x="4009728" y="720130"/>
          <a:ext cx="774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1" name="Equation" r:id="rId5" imgW="774360" imgH="317160" progId="Equation.3">
                  <p:embed/>
                </p:oleObj>
              </mc:Choice>
              <mc:Fallback>
                <p:oleObj name="Equation" r:id="rId5" imgW="774360" imgH="317160" progId="Equation.3">
                  <p:embed/>
                  <p:pic>
                    <p:nvPicPr>
                      <p:cNvPr id="184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728" y="720130"/>
                        <a:ext cx="774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708228" y="572493"/>
            <a:ext cx="1676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在对应于</a:t>
            </a: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7070428" y="574081"/>
            <a:ext cx="3200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的点处的切线方程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2063552" y="1436738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化为参数方程</a:t>
            </a:r>
          </a:p>
        </p:txBody>
      </p:sp>
      <p:graphicFrame>
        <p:nvGraphicFramePr>
          <p:cNvPr id="18444" name="Object 12"/>
          <p:cNvGraphicFramePr>
            <a:graphicFrameLocks noChangeAspect="1"/>
          </p:cNvGraphicFramePr>
          <p:nvPr>
            <p:extLst/>
          </p:nvPr>
        </p:nvGraphicFramePr>
        <p:xfrm>
          <a:off x="5194300" y="1230213"/>
          <a:ext cx="15494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2" name="Equation" r:id="rId7" imgW="1549080" imgH="876240" progId="Equation.3">
                  <p:embed/>
                </p:oleObj>
              </mc:Choice>
              <mc:Fallback>
                <p:oleObj name="Equation" r:id="rId7" imgW="1549080" imgH="876240" progId="Equation.3">
                  <p:embed/>
                  <p:pic>
                    <p:nvPicPr>
                      <p:cNvPr id="184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4300" y="1230213"/>
                        <a:ext cx="15494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5" name="Object 13"/>
          <p:cNvGraphicFramePr>
            <a:graphicFrameLocks noChangeAspect="1"/>
          </p:cNvGraphicFramePr>
          <p:nvPr>
            <p:extLst/>
          </p:nvPr>
        </p:nvGraphicFramePr>
        <p:xfrm>
          <a:off x="6781800" y="1268313"/>
          <a:ext cx="13081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3" name="Equation" r:id="rId9" imgW="1307880" imgH="317160" progId="Equation.3">
                  <p:embed/>
                </p:oleObj>
              </mc:Choice>
              <mc:Fallback>
                <p:oleObj name="Equation" r:id="rId9" imgW="1307880" imgH="317160" progId="Equation.3">
                  <p:embed/>
                  <p:pic>
                    <p:nvPicPr>
                      <p:cNvPr id="184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268313"/>
                        <a:ext cx="13081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6" name="Object 14"/>
          <p:cNvGraphicFramePr>
            <a:graphicFrameLocks noChangeAspect="1"/>
          </p:cNvGraphicFramePr>
          <p:nvPr>
            <p:extLst/>
          </p:nvPr>
        </p:nvGraphicFramePr>
        <p:xfrm>
          <a:off x="6781800" y="1700113"/>
          <a:ext cx="1257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4" name="Equation" r:id="rId11" imgW="1257120" imgH="330120" progId="Equation.3">
                  <p:embed/>
                </p:oleObj>
              </mc:Choice>
              <mc:Fallback>
                <p:oleObj name="Equation" r:id="rId11" imgW="1257120" imgH="330120" progId="Equation.3">
                  <p:embed/>
                  <p:pic>
                    <p:nvPicPr>
                      <p:cNvPr id="1844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1700113"/>
                        <a:ext cx="12573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7" name="Object 15"/>
          <p:cNvGraphicFramePr>
            <a:graphicFrameLocks noChangeAspect="1"/>
          </p:cNvGraphicFramePr>
          <p:nvPr>
            <p:extLst/>
          </p:nvPr>
        </p:nvGraphicFramePr>
        <p:xfrm>
          <a:off x="3222625" y="2260501"/>
          <a:ext cx="7239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5" name="Equation" r:id="rId13" imgW="723600" imgH="927000" progId="Equation.3">
                  <p:embed/>
                </p:oleObj>
              </mc:Choice>
              <mc:Fallback>
                <p:oleObj name="Equation" r:id="rId13" imgW="723600" imgH="927000" progId="Equation.3">
                  <p:embed/>
                  <p:pic>
                    <p:nvPicPr>
                      <p:cNvPr id="184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2625" y="2260501"/>
                        <a:ext cx="7239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8" name="Line 16"/>
          <p:cNvSpPr>
            <a:spLocks noChangeShapeType="1"/>
          </p:cNvSpPr>
          <p:nvPr/>
        </p:nvSpPr>
        <p:spPr bwMode="auto">
          <a:xfrm flipH="1">
            <a:off x="4278313" y="2258913"/>
            <a:ext cx="533400" cy="9906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449" name="Object 17"/>
          <p:cNvGraphicFramePr>
            <a:graphicFrameLocks noChangeAspect="1"/>
          </p:cNvGraphicFramePr>
          <p:nvPr>
            <p:extLst/>
          </p:nvPr>
        </p:nvGraphicFramePr>
        <p:xfrm>
          <a:off x="4038600" y="2147788"/>
          <a:ext cx="469900" cy="808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6" name="Equation" r:id="rId15" imgW="495000" imgH="850680" progId="Equation.3">
                  <p:embed/>
                </p:oleObj>
              </mc:Choice>
              <mc:Fallback>
                <p:oleObj name="Equation" r:id="rId15" imgW="495000" imgH="850680" progId="Equation.3">
                  <p:embed/>
                  <p:pic>
                    <p:nvPicPr>
                      <p:cNvPr id="184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147788"/>
                        <a:ext cx="469900" cy="808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0" name="Object 18"/>
          <p:cNvGraphicFramePr>
            <a:graphicFrameLocks noChangeAspect="1"/>
          </p:cNvGraphicFramePr>
          <p:nvPr>
            <p:extLst/>
          </p:nvPr>
        </p:nvGraphicFramePr>
        <p:xfrm>
          <a:off x="4648200" y="2516089"/>
          <a:ext cx="469900" cy="88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7" name="Equation" r:id="rId17" imgW="495000" imgH="927000" progId="Equation.3">
                  <p:embed/>
                </p:oleObj>
              </mc:Choice>
              <mc:Fallback>
                <p:oleObj name="Equation" r:id="rId17" imgW="495000" imgH="927000" progId="Equation.3">
                  <p:embed/>
                  <p:pic>
                    <p:nvPicPr>
                      <p:cNvPr id="184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516089"/>
                        <a:ext cx="469900" cy="881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1" name="Object 19"/>
          <p:cNvGraphicFramePr>
            <a:graphicFrameLocks noChangeAspect="1"/>
          </p:cNvGraphicFramePr>
          <p:nvPr>
            <p:extLst/>
          </p:nvPr>
        </p:nvGraphicFramePr>
        <p:xfrm>
          <a:off x="5181600" y="2263676"/>
          <a:ext cx="2362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8" name="Equation" r:id="rId19" imgW="2361960" imgH="927000" progId="Equation.3">
                  <p:embed/>
                </p:oleObj>
              </mc:Choice>
              <mc:Fallback>
                <p:oleObj name="Equation" r:id="rId19" imgW="2361960" imgH="927000" progId="Equation.3">
                  <p:embed/>
                  <p:pic>
                    <p:nvPicPr>
                      <p:cNvPr id="1845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263676"/>
                        <a:ext cx="2362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2" name="Object 20"/>
          <p:cNvGraphicFramePr>
            <a:graphicFrameLocks noChangeAspect="1"/>
          </p:cNvGraphicFramePr>
          <p:nvPr>
            <p:extLst/>
          </p:nvPr>
        </p:nvGraphicFramePr>
        <p:xfrm>
          <a:off x="5486400" y="2792313"/>
          <a:ext cx="2044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9" name="Equation" r:id="rId21" imgW="2044440" imgH="330120" progId="Equation.3">
                  <p:embed/>
                </p:oleObj>
              </mc:Choice>
              <mc:Fallback>
                <p:oleObj name="Equation" r:id="rId21" imgW="2044440" imgH="330120" progId="Equation.3">
                  <p:embed/>
                  <p:pic>
                    <p:nvPicPr>
                      <p:cNvPr id="1845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792313"/>
                        <a:ext cx="2044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53" name="Text Box 21"/>
          <p:cNvSpPr txBox="1">
            <a:spLocks noChangeArrowheads="1"/>
          </p:cNvSpPr>
          <p:nvPr/>
        </p:nvSpPr>
        <p:spPr bwMode="auto">
          <a:xfrm>
            <a:off x="1828800" y="3478114"/>
            <a:ext cx="685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3048000" y="3478114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时对应点</a:t>
            </a:r>
          </a:p>
        </p:txBody>
      </p:sp>
      <p:sp>
        <p:nvSpPr>
          <p:cNvPr id="18457" name="Text Box 25"/>
          <p:cNvSpPr txBox="1">
            <a:spLocks noChangeArrowheads="1"/>
          </p:cNvSpPr>
          <p:nvPr/>
        </p:nvSpPr>
        <p:spPr bwMode="auto">
          <a:xfrm>
            <a:off x="3013075" y="4240114"/>
            <a:ext cx="1066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斜率</a:t>
            </a:r>
          </a:p>
        </p:txBody>
      </p:sp>
      <p:graphicFrame>
        <p:nvGraphicFramePr>
          <p:cNvPr id="18458" name="Object 26"/>
          <p:cNvGraphicFramePr>
            <a:graphicFrameLocks noChangeAspect="1"/>
          </p:cNvGraphicFramePr>
          <p:nvPr>
            <p:extLst/>
          </p:nvPr>
        </p:nvGraphicFramePr>
        <p:xfrm>
          <a:off x="3965575" y="4103588"/>
          <a:ext cx="1066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0" name="Equation" r:id="rId23" imgW="1066680" imgH="850680" progId="Equation.3">
                  <p:embed/>
                </p:oleObj>
              </mc:Choice>
              <mc:Fallback>
                <p:oleObj name="Equation" r:id="rId23" imgW="1066680" imgH="850680" progId="Equation.3">
                  <p:embed/>
                  <p:pic>
                    <p:nvPicPr>
                      <p:cNvPr id="1845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5575" y="4103588"/>
                        <a:ext cx="1066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0" name="Line 28"/>
          <p:cNvSpPr>
            <a:spLocks noChangeShapeType="1"/>
          </p:cNvSpPr>
          <p:nvPr/>
        </p:nvSpPr>
        <p:spPr bwMode="auto">
          <a:xfrm>
            <a:off x="5070475" y="4163913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8461" name="Object 29"/>
          <p:cNvGraphicFramePr>
            <a:graphicFrameLocks noChangeAspect="1"/>
          </p:cNvGraphicFramePr>
          <p:nvPr>
            <p:extLst/>
          </p:nvPr>
        </p:nvGraphicFramePr>
        <p:xfrm>
          <a:off x="5184776" y="4597302"/>
          <a:ext cx="758825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1" name="Equation" r:id="rId25" imgW="799920" imgH="571320" progId="Equation.3">
                  <p:embed/>
                </p:oleObj>
              </mc:Choice>
              <mc:Fallback>
                <p:oleObj name="Equation" r:id="rId25" imgW="799920" imgH="571320" progId="Equation.3">
                  <p:embed/>
                  <p:pic>
                    <p:nvPicPr>
                      <p:cNvPr id="1846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4776" y="4597302"/>
                        <a:ext cx="758825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3" name="Object 31"/>
          <p:cNvGraphicFramePr>
            <a:graphicFrameLocks noChangeAspect="1"/>
          </p:cNvGraphicFramePr>
          <p:nvPr>
            <p:extLst/>
          </p:nvPr>
        </p:nvGraphicFramePr>
        <p:xfrm>
          <a:off x="6045200" y="4087713"/>
          <a:ext cx="800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2" name="Equation" r:id="rId27" imgW="799920" imgH="850680" progId="Equation.3">
                  <p:embed/>
                </p:oleObj>
              </mc:Choice>
              <mc:Fallback>
                <p:oleObj name="Equation" r:id="rId27" imgW="799920" imgH="850680" progId="Equation.3">
                  <p:embed/>
                  <p:pic>
                    <p:nvPicPr>
                      <p:cNvPr id="1846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200" y="4087713"/>
                        <a:ext cx="800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64" name="Object 32"/>
          <p:cNvGraphicFramePr>
            <a:graphicFrameLocks noChangeAspect="1"/>
          </p:cNvGraphicFramePr>
          <p:nvPr>
            <p:extLst/>
          </p:nvPr>
        </p:nvGraphicFramePr>
        <p:xfrm>
          <a:off x="2298700" y="3490813"/>
          <a:ext cx="800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3" name="Equation" r:id="rId29" imgW="799920" imgH="571320" progId="Equation.3">
                  <p:embed/>
                </p:oleObj>
              </mc:Choice>
              <mc:Fallback>
                <p:oleObj name="Equation" r:id="rId29" imgW="799920" imgH="571320" progId="Equation.3">
                  <p:embed/>
                  <p:pic>
                    <p:nvPicPr>
                      <p:cNvPr id="1846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3490813"/>
                        <a:ext cx="8001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56" name="Object 24"/>
          <p:cNvGraphicFramePr>
            <a:graphicFrameLocks noChangeAspect="1"/>
          </p:cNvGraphicFramePr>
          <p:nvPr>
            <p:extLst/>
          </p:nvPr>
        </p:nvGraphicFramePr>
        <p:xfrm>
          <a:off x="4654550" y="3481288"/>
          <a:ext cx="13970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4" name="Equation" r:id="rId31" imgW="1396800" imgH="571320" progId="Equation.3">
                  <p:embed/>
                </p:oleObj>
              </mc:Choice>
              <mc:Fallback>
                <p:oleObj name="Equation" r:id="rId31" imgW="1396800" imgH="571320" progId="Equation.3">
                  <p:embed/>
                  <p:pic>
                    <p:nvPicPr>
                      <p:cNvPr id="1845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550" y="3481288"/>
                        <a:ext cx="13970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69" name="Text Box 37"/>
          <p:cNvSpPr txBox="1">
            <a:spLocks noChangeArrowheads="1"/>
          </p:cNvSpPr>
          <p:nvPr/>
        </p:nvSpPr>
        <p:spPr bwMode="auto">
          <a:xfrm>
            <a:off x="1905000" y="5306914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∴ </a:t>
            </a:r>
            <a:r>
              <a:rPr lang="zh-CN" altLang="en-US">
                <a:solidFill>
                  <a:srgbClr val="000000"/>
                </a:solidFill>
              </a:rPr>
              <a:t>切线方程为</a:t>
            </a:r>
          </a:p>
        </p:txBody>
      </p:sp>
      <p:graphicFrame>
        <p:nvGraphicFramePr>
          <p:cNvPr id="18470" name="Object 38"/>
          <p:cNvGraphicFramePr>
            <a:graphicFrameLocks noChangeAspect="1"/>
          </p:cNvGraphicFramePr>
          <p:nvPr>
            <p:extLst/>
          </p:nvPr>
        </p:nvGraphicFramePr>
        <p:xfrm>
          <a:off x="4324350" y="5170388"/>
          <a:ext cx="1892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5" name="Equation" r:id="rId33" imgW="1892160" imgH="850680" progId="Equation.3">
                  <p:embed/>
                </p:oleObj>
              </mc:Choice>
              <mc:Fallback>
                <p:oleObj name="Equation" r:id="rId33" imgW="1892160" imgH="850680" progId="Equation.3">
                  <p:embed/>
                  <p:pic>
                    <p:nvPicPr>
                      <p:cNvPr id="1847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350" y="5170388"/>
                        <a:ext cx="1892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Object 8"/>
          <p:cNvGraphicFramePr>
            <a:graphicFrameLocks noChangeAspect="1"/>
          </p:cNvGraphicFramePr>
          <p:nvPr>
            <p:extLst/>
          </p:nvPr>
        </p:nvGraphicFramePr>
        <p:xfrm>
          <a:off x="6270328" y="548680"/>
          <a:ext cx="800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76" name="Equation" r:id="rId35" imgW="799920" imgH="571320" progId="Equation.3">
                  <p:embed/>
                </p:oleObj>
              </mc:Choice>
              <mc:Fallback>
                <p:oleObj name="Equation" r:id="rId35" imgW="799920" imgH="571320" progId="Equation.3">
                  <p:embed/>
                  <p:pic>
                    <p:nvPicPr>
                      <p:cNvPr id="184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328" y="548680"/>
                        <a:ext cx="8001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93" name="阿基米德螺线.avi">
            <a:hlinkClick r:id="" action="ppaction://media"/>
          </p:cNvPr>
          <p:cNvPicPr>
            <a:picLocks noChangeAspect="1" noChangeArrowheads="1"/>
          </p:cNvPicPr>
          <p:nvPr>
            <a:videoFile r:link="rId2"/>
          </p:nvPr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6" y="1401663"/>
            <a:ext cx="1971675" cy="1695450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504" name="AutoShape 72"/>
          <p:cNvSpPr>
            <a:spLocks/>
          </p:cNvSpPr>
          <p:nvPr/>
        </p:nvSpPr>
        <p:spPr bwMode="auto">
          <a:xfrm>
            <a:off x="5029200" y="1344513"/>
            <a:ext cx="152400" cy="762000"/>
          </a:xfrm>
          <a:prstGeom prst="leftBrace">
            <a:avLst>
              <a:gd name="adj1" fmla="val 41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8520" name="Group 88"/>
          <p:cNvGrpSpPr>
            <a:grpSpLocks/>
          </p:cNvGrpSpPr>
          <p:nvPr/>
        </p:nvGrpSpPr>
        <p:grpSpPr bwMode="auto">
          <a:xfrm>
            <a:off x="7821614" y="3859115"/>
            <a:ext cx="2541587" cy="1943100"/>
            <a:chOff x="3840" y="2568"/>
            <a:chExt cx="1601" cy="1224"/>
          </a:xfrm>
          <a:solidFill>
            <a:schemeClr val="bg1">
              <a:lumMod val="40000"/>
              <a:lumOff val="60000"/>
            </a:schemeClr>
          </a:solidFill>
        </p:grpSpPr>
        <p:graphicFrame>
          <p:nvGraphicFramePr>
            <p:cNvPr id="18519" name="Object 87"/>
            <p:cNvGraphicFramePr>
              <a:graphicFrameLocks noChangeAspect="1"/>
            </p:cNvGraphicFramePr>
            <p:nvPr/>
          </p:nvGraphicFramePr>
          <p:xfrm>
            <a:off x="3840" y="2568"/>
            <a:ext cx="1601" cy="1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77" name="位图图像" r:id="rId38" imgW="1657581" imgH="1267002" progId="Paint.Picture">
                    <p:embed/>
                  </p:oleObj>
                </mc:Choice>
                <mc:Fallback>
                  <p:oleObj name="位图图像" r:id="rId38" imgW="1657581" imgH="1267002" progId="Paint.Picture">
                    <p:embed/>
                    <p:pic>
                      <p:nvPicPr>
                        <p:cNvPr id="18519" name="Object 8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2568"/>
                          <a:ext cx="1601" cy="12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14" name="Object 82"/>
            <p:cNvGraphicFramePr>
              <a:graphicFrameLocks noChangeAspect="1"/>
            </p:cNvGraphicFramePr>
            <p:nvPr>
              <p:extLst/>
            </p:nvPr>
          </p:nvGraphicFramePr>
          <p:xfrm>
            <a:off x="5003" y="2872"/>
            <a:ext cx="288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78" name="Equation" r:id="rId40" imgW="457200" imgH="317160" progId="Equation.3">
                    <p:embed/>
                  </p:oleObj>
                </mc:Choice>
                <mc:Fallback>
                  <p:oleObj name="Equation" r:id="rId40" imgW="457200" imgH="317160" progId="Equation.3">
                    <p:embed/>
                    <p:pic>
                      <p:nvPicPr>
                        <p:cNvPr id="18514" name="Object 8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03" y="2872"/>
                          <a:ext cx="288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15" name="Object 83"/>
            <p:cNvGraphicFramePr>
              <a:graphicFrameLocks noChangeAspect="1"/>
            </p:cNvGraphicFramePr>
            <p:nvPr>
              <p:extLst/>
            </p:nvPr>
          </p:nvGraphicFramePr>
          <p:xfrm>
            <a:off x="4336" y="2692"/>
            <a:ext cx="25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79" name="Equation" r:id="rId42" imgW="406080" imgH="304560" progId="Equation.3">
                    <p:embed/>
                  </p:oleObj>
                </mc:Choice>
                <mc:Fallback>
                  <p:oleObj name="Equation" r:id="rId42" imgW="406080" imgH="304560" progId="Equation.3">
                    <p:embed/>
                    <p:pic>
                      <p:nvPicPr>
                        <p:cNvPr id="18515" name="Object 8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36" y="2692"/>
                          <a:ext cx="25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16" name="Object 84"/>
            <p:cNvGraphicFramePr>
              <a:graphicFrameLocks noChangeAspect="1"/>
            </p:cNvGraphicFramePr>
            <p:nvPr>
              <p:extLst/>
            </p:nvPr>
          </p:nvGraphicFramePr>
          <p:xfrm>
            <a:off x="5248" y="315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80" name="Equation" r:id="rId44" imgW="228600" imgH="241200" progId="Equation.3">
                    <p:embed/>
                  </p:oleObj>
                </mc:Choice>
                <mc:Fallback>
                  <p:oleObj name="Equation" r:id="rId44" imgW="228600" imgH="241200" progId="Equation.3">
                    <p:embed/>
                    <p:pic>
                      <p:nvPicPr>
                        <p:cNvPr id="18516" name="Object 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8" y="315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517" name="Object 85"/>
            <p:cNvGraphicFramePr>
              <a:graphicFrameLocks noChangeAspect="1"/>
            </p:cNvGraphicFramePr>
            <p:nvPr>
              <p:extLst/>
            </p:nvPr>
          </p:nvGraphicFramePr>
          <p:xfrm>
            <a:off x="4224" y="309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581" name="Equation" r:id="rId46" imgW="304560" imgH="317160" progId="Equation.3">
                    <p:embed/>
                  </p:oleObj>
                </mc:Choice>
                <mc:Fallback>
                  <p:oleObj name="Equation" r:id="rId46" imgW="304560" imgH="317160" progId="Equation.3">
                    <p:embed/>
                    <p:pic>
                      <p:nvPicPr>
                        <p:cNvPr id="18517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7">
                          <a:lum bright="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309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2986288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8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8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utoUpdateAnimBg="0"/>
      <p:bldP spid="18439" grpId="0" autoUpdateAnimBg="0"/>
      <p:bldP spid="18442" grpId="0" autoUpdateAnimBg="0"/>
      <p:bldP spid="18443" grpId="0" autoUpdateAnimBg="0"/>
      <p:bldP spid="18453" grpId="0" autoUpdateAnimBg="0"/>
      <p:bldP spid="18455" grpId="0" autoUpdateAnimBg="0"/>
      <p:bldP spid="18457" grpId="0" autoUpdateAnimBg="0"/>
      <p:bldP spid="18469" grpId="0" autoUpdateAnimBg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19088"/>
            <a:ext cx="3581400" cy="7620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三、相关变化率</a:t>
            </a:r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>
            <p:extLst/>
          </p:nvPr>
        </p:nvGraphicFramePr>
        <p:xfrm>
          <a:off x="2298700" y="1092200"/>
          <a:ext cx="2578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3" name="Equation" r:id="rId3" imgW="2577960" imgH="406080" progId="Equation.3">
                  <p:embed/>
                </p:oleObj>
              </mc:Choice>
              <mc:Fallback>
                <p:oleObj name="Equation" r:id="rId3" imgW="2577960" imgH="406080" progId="Equation.3">
                  <p:embed/>
                  <p:pic>
                    <p:nvPicPr>
                      <p:cNvPr id="1024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1092200"/>
                        <a:ext cx="2578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4800601" y="987426"/>
            <a:ext cx="2555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为两可导函数</a:t>
            </a:r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>
            <p:extLst/>
          </p:nvPr>
        </p:nvGraphicFramePr>
        <p:xfrm>
          <a:off x="2362200" y="2044700"/>
          <a:ext cx="685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4" name="Equation" r:id="rId5" imgW="685800" imgH="317160" progId="Equation.3">
                  <p:embed/>
                </p:oleObj>
              </mc:Choice>
              <mc:Fallback>
                <p:oleObj name="Equation" r:id="rId5" imgW="685800" imgH="317160" progId="Equation.3">
                  <p:embed/>
                  <p:pic>
                    <p:nvPicPr>
                      <p:cNvPr id="1024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044700"/>
                        <a:ext cx="685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971800" y="184308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之间有联系</a:t>
            </a:r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5046663" y="2054225"/>
            <a:ext cx="1079500" cy="179388"/>
          </a:xfrm>
          <a:prstGeom prst="rightArrow">
            <a:avLst>
              <a:gd name="adj1" fmla="val 50000"/>
              <a:gd name="adj2" fmla="val 150442"/>
            </a:avLst>
          </a:prstGeom>
          <a:solidFill>
            <a:schemeClr val="bg1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249" name="Object 9"/>
          <p:cNvGraphicFramePr>
            <a:graphicFrameLocks noChangeAspect="1"/>
          </p:cNvGraphicFramePr>
          <p:nvPr>
            <p:extLst/>
          </p:nvPr>
        </p:nvGraphicFramePr>
        <p:xfrm>
          <a:off x="6356350" y="1663700"/>
          <a:ext cx="1066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45" name="Equation" r:id="rId7" imgW="1066680" imgH="927000" progId="Equation.3">
                  <p:embed/>
                </p:oleObj>
              </mc:Choice>
              <mc:Fallback>
                <p:oleObj name="Equation" r:id="rId7" imgW="1066680" imgH="927000" progId="Equation.3">
                  <p:embed/>
                  <p:pic>
                    <p:nvPicPr>
                      <p:cNvPr id="102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6350" y="1663700"/>
                        <a:ext cx="1066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7467600" y="1857376"/>
            <a:ext cx="2438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之间也有联系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6480002" y="2765872"/>
            <a:ext cx="3000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相关变化率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2209800" y="2857501"/>
            <a:ext cx="373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相关变化率问题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2895600" y="3487738"/>
            <a:ext cx="3962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找出相关变量的关系式</a:t>
            </a:r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>
            <a:off x="4648200" y="4129088"/>
            <a:ext cx="0" cy="6477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4724400" y="41148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对</a:t>
            </a:r>
            <a:r>
              <a:rPr lang="zh-CN" altLang="en-US" sz="2400" i="1">
                <a:solidFill>
                  <a:srgbClr val="000000"/>
                </a:solidFill>
              </a:rPr>
              <a:t> </a:t>
            </a:r>
            <a:r>
              <a:rPr lang="en-US" altLang="zh-CN" sz="2400" i="1">
                <a:solidFill>
                  <a:srgbClr val="000000"/>
                </a:solidFill>
              </a:rPr>
              <a:t>t </a:t>
            </a:r>
            <a:r>
              <a:rPr lang="zh-CN" altLang="en-US" sz="2400">
                <a:solidFill>
                  <a:srgbClr val="000000"/>
                </a:solidFill>
              </a:rPr>
              <a:t>求导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2895600" y="4738688"/>
            <a:ext cx="4648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得相关变化率之间的关系式</a:t>
            </a:r>
          </a:p>
        </p:txBody>
      </p:sp>
      <p:sp>
        <p:nvSpPr>
          <p:cNvPr id="10259" name="Line 19"/>
          <p:cNvSpPr>
            <a:spLocks noChangeShapeType="1"/>
          </p:cNvSpPr>
          <p:nvPr/>
        </p:nvSpPr>
        <p:spPr bwMode="auto">
          <a:xfrm>
            <a:off x="4648200" y="5272088"/>
            <a:ext cx="0" cy="576262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2971800" y="5805488"/>
            <a:ext cx="3886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求出未知的相关变化率</a:t>
            </a:r>
          </a:p>
        </p:txBody>
      </p:sp>
      <p:sp>
        <p:nvSpPr>
          <p:cNvPr id="10262" name="AutoShape 22"/>
          <p:cNvSpPr>
            <a:spLocks/>
          </p:cNvSpPr>
          <p:nvPr/>
        </p:nvSpPr>
        <p:spPr bwMode="auto">
          <a:xfrm rot="5400000">
            <a:off x="6837040" y="2209800"/>
            <a:ext cx="152400" cy="914400"/>
          </a:xfrm>
          <a:prstGeom prst="rightBrace">
            <a:avLst>
              <a:gd name="adj1" fmla="val 50000"/>
              <a:gd name="adj2" fmla="val 50000"/>
            </a:avLst>
          </a:prstGeom>
          <a:noFill/>
          <a:ln w="12700">
            <a:solidFill>
              <a:schemeClr val="bg1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06607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uild="p" autoUpdateAnimBg="0" advAuto="0"/>
      <p:bldP spid="10246" grpId="0" autoUpdateAnimBg="0"/>
      <p:bldP spid="10250" grpId="0" autoUpdateAnimBg="0"/>
      <p:bldP spid="10252" grpId="0" autoUpdateAnimBg="0"/>
      <p:bldP spid="10254" grpId="0" autoUpdateAnimBg="0"/>
      <p:bldP spid="10255" grpId="0" autoUpdateAnimBg="0"/>
      <p:bldP spid="10257" grpId="0" autoUpdateAnimBg="0"/>
      <p:bldP spid="10258" grpId="0" autoUpdateAnimBg="0"/>
      <p:bldP spid="10260" grpId="0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4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5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7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默认设计模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4159</TotalTime>
  <Words>2550</Words>
  <Application>Microsoft Office PowerPoint</Application>
  <PresentationFormat>宽屏</PresentationFormat>
  <Paragraphs>612</Paragraphs>
  <Slides>106</Slides>
  <Notes>4</Notes>
  <HiddenSlides>0</HiddenSlides>
  <MMClips>1</MMClips>
  <ScaleCrop>false</ScaleCrop>
  <HeadingPairs>
    <vt:vector size="8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14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106</vt:i4>
      </vt:variant>
    </vt:vector>
  </HeadingPairs>
  <TitlesOfParts>
    <vt:vector size="135" baseType="lpstr">
      <vt:lpstr>LMRoman10-Regular-Identity-H</vt:lpstr>
      <vt:lpstr>仿宋_GB2312</vt:lpstr>
      <vt:lpstr>黑体</vt:lpstr>
      <vt:lpstr>华文行楷</vt:lpstr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2_背景</vt:lpstr>
      <vt:lpstr>2_空演示文稿</vt:lpstr>
      <vt:lpstr>1_默认设计模板</vt:lpstr>
      <vt:lpstr>2_默认设计模板</vt:lpstr>
      <vt:lpstr>背景</vt:lpstr>
      <vt:lpstr>3_默认设计模板</vt:lpstr>
      <vt:lpstr>3_背景</vt:lpstr>
      <vt:lpstr>4_空演示文稿</vt:lpstr>
      <vt:lpstr>5_背景</vt:lpstr>
      <vt:lpstr>4_默认设计模板</vt:lpstr>
      <vt:lpstr>7_背景</vt:lpstr>
      <vt:lpstr>默认设计模板</vt:lpstr>
      <vt:lpstr>Equation</vt:lpstr>
      <vt:lpstr>公式</vt:lpstr>
      <vt:lpstr>文档</vt:lpstr>
      <vt:lpstr>位图图像</vt:lpstr>
      <vt:lpstr>第三章    一元函数微分学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两个问题的共性:</vt:lpstr>
      <vt:lpstr>二、导数的定义</vt:lpstr>
      <vt:lpstr>PowerPoint 演示文稿</vt:lpstr>
      <vt:lpstr>PowerPoint 演示文稿</vt:lpstr>
      <vt:lpstr>PowerPoint 演示文稿</vt:lpstr>
      <vt:lpstr>例1. 求函数</vt:lpstr>
      <vt:lpstr>PowerPoint 演示文稿</vt:lpstr>
      <vt:lpstr>例3.  求函数</vt:lpstr>
      <vt:lpstr>例4.  求函数</vt:lpstr>
      <vt:lpstr>例5. 证明函数</vt:lpstr>
      <vt:lpstr>三、 导数的几何意义</vt:lpstr>
      <vt:lpstr>例7. 问曲线</vt:lpstr>
      <vt:lpstr>四、 函数的可导性与连续性的关系</vt:lpstr>
      <vt:lpstr>PowerPoint 演示文稿</vt:lpstr>
      <vt:lpstr>PowerPoint 演示文稿</vt:lpstr>
      <vt:lpstr>PowerPoint 演示文稿</vt:lpstr>
      <vt:lpstr>PowerPoint 演示文稿</vt:lpstr>
      <vt:lpstr>内容小结</vt:lpstr>
      <vt:lpstr>练习</vt:lpstr>
      <vt:lpstr>2. 设</vt:lpstr>
      <vt:lpstr>5.  设</vt:lpstr>
      <vt:lpstr>思考题 </vt:lpstr>
      <vt:lpstr>2.  设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微分的几何意义</vt:lpstr>
      <vt:lpstr>练习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例7. </vt:lpstr>
      <vt:lpstr>PowerPoint 演示文稿</vt:lpstr>
      <vt:lpstr>PowerPoint 演示文稿</vt:lpstr>
      <vt:lpstr>PowerPoint 演示文稿</vt:lpstr>
      <vt:lpstr>例27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思考题2.  设</vt:lpstr>
      <vt:lpstr>一、高阶导数的概念</vt:lpstr>
      <vt:lpstr>PowerPoint 演示文稿</vt:lpstr>
      <vt:lpstr>PowerPoint 演示文稿</vt:lpstr>
      <vt:lpstr>例1.</vt:lpstr>
      <vt:lpstr>例2.  设</vt:lpstr>
      <vt:lpstr>例4.  设</vt:lpstr>
      <vt:lpstr>例5 . 设</vt:lpstr>
      <vt:lpstr>PowerPoint 演示文稿</vt:lpstr>
      <vt:lpstr>例6. 设</vt:lpstr>
      <vt:lpstr>PowerPoint 演示文稿</vt:lpstr>
      <vt:lpstr>PowerPoint 演示文稿</vt:lpstr>
      <vt:lpstr>二、高阶导数的运算法则</vt:lpstr>
      <vt:lpstr>规律</vt:lpstr>
      <vt:lpstr>例7. </vt:lpstr>
      <vt:lpstr>PowerPoint 演示文稿</vt:lpstr>
      <vt:lpstr>PowerPoint 演示文稿</vt:lpstr>
      <vt:lpstr>PowerPoint 演示文稿</vt:lpstr>
      <vt:lpstr>内容小结</vt:lpstr>
      <vt:lpstr>练习</vt:lpstr>
      <vt:lpstr>(3)</vt:lpstr>
      <vt:lpstr>2. (填空题)   (1) 设</vt:lpstr>
      <vt:lpstr>3. 试从 </vt:lpstr>
      <vt:lpstr>思考题1</vt:lpstr>
      <vt:lpstr>PowerPoint 演示文稿</vt:lpstr>
      <vt:lpstr>PowerPoint 演示文稿</vt:lpstr>
      <vt:lpstr>一、隐函数的导数</vt:lpstr>
      <vt:lpstr>例1. 求由方程</vt:lpstr>
      <vt:lpstr>例2. 求椭圆</vt:lpstr>
      <vt:lpstr>说明:</vt:lpstr>
      <vt:lpstr>例3. 求</vt:lpstr>
      <vt:lpstr>2) 有些显函数用对数求导法求导很方便 .</vt:lpstr>
      <vt:lpstr>PowerPoint 演示文稿</vt:lpstr>
      <vt:lpstr>PowerPoint 演示文稿</vt:lpstr>
      <vt:lpstr>二、由参数方程确定的函数的导数</vt:lpstr>
      <vt:lpstr>若上述参数方程中</vt:lpstr>
      <vt:lpstr>例4. 设</vt:lpstr>
      <vt:lpstr>例5. 抛射体运动轨迹的参数方程为</vt:lpstr>
      <vt:lpstr>抛射体轨迹的参数方程</vt:lpstr>
      <vt:lpstr>例6.  设由方程</vt:lpstr>
      <vt:lpstr>PowerPoint 演示文稿</vt:lpstr>
      <vt:lpstr> 三、相关变化率</vt:lpstr>
      <vt:lpstr>例8. 一气球从离开观察员500 m 处离地面铅直上升,</vt:lpstr>
      <vt:lpstr>思考题:  当气球升至500 m 时停住 ,  有一观测者以</vt:lpstr>
      <vt:lpstr>例9. 有一底半径为 R cm , 高为 h cm 的圆锥容器 ,</vt:lpstr>
      <vt:lpstr>内容小结</vt:lpstr>
      <vt:lpstr>1.  设</vt:lpstr>
      <vt:lpstr>2. 设</vt:lpstr>
      <vt:lpstr>思考.  设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182</cp:revision>
  <cp:lastPrinted>2025-10-27T01:39:15Z</cp:lastPrinted>
  <dcterms:created xsi:type="dcterms:W3CDTF">2000-10-11T02:23:36Z</dcterms:created>
  <dcterms:modified xsi:type="dcterms:W3CDTF">2025-11-03T08:01:54Z</dcterms:modified>
</cp:coreProperties>
</file>