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33"/>
  </p:notesMasterIdLst>
  <p:handoutMasterIdLst>
    <p:handoutMasterId r:id="rId34"/>
  </p:handoutMasterIdLst>
  <p:sldIdLst>
    <p:sldId id="281" r:id="rId6"/>
    <p:sldId id="418" r:id="rId7"/>
    <p:sldId id="419" r:id="rId8"/>
    <p:sldId id="421" r:id="rId9"/>
    <p:sldId id="420" r:id="rId10"/>
    <p:sldId id="428" r:id="rId11"/>
    <p:sldId id="430" r:id="rId12"/>
    <p:sldId id="422" r:id="rId13"/>
    <p:sldId id="429" r:id="rId14"/>
    <p:sldId id="431" r:id="rId15"/>
    <p:sldId id="432" r:id="rId16"/>
    <p:sldId id="433" r:id="rId17"/>
    <p:sldId id="446" r:id="rId18"/>
    <p:sldId id="423" r:id="rId19"/>
    <p:sldId id="424" r:id="rId20"/>
    <p:sldId id="434" r:id="rId21"/>
    <p:sldId id="435" r:id="rId22"/>
    <p:sldId id="436" r:id="rId23"/>
    <p:sldId id="437" r:id="rId24"/>
    <p:sldId id="447" r:id="rId25"/>
    <p:sldId id="438" r:id="rId26"/>
    <p:sldId id="439" r:id="rId27"/>
    <p:sldId id="440" r:id="rId28"/>
    <p:sldId id="441" r:id="rId29"/>
    <p:sldId id="442" r:id="rId30"/>
    <p:sldId id="443" r:id="rId31"/>
    <p:sldId id="444" r:id="rId32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6" autoAdjust="0"/>
    <p:restoredTop sz="90929"/>
  </p:normalViewPr>
  <p:slideViewPr>
    <p:cSldViewPr>
      <p:cViewPr varScale="1">
        <p:scale>
          <a:sx n="104" d="100"/>
          <a:sy n="104" d="100"/>
        </p:scale>
        <p:origin x="489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image" Target="../media/image32.emf"/><Relationship Id="rId18" Type="http://schemas.openxmlformats.org/officeDocument/2006/relationships/image" Target="../media/image37.emf"/><Relationship Id="rId26" Type="http://schemas.openxmlformats.org/officeDocument/2006/relationships/image" Target="../media/image45.emf"/><Relationship Id="rId3" Type="http://schemas.openxmlformats.org/officeDocument/2006/relationships/image" Target="../media/image22.emf"/><Relationship Id="rId21" Type="http://schemas.openxmlformats.org/officeDocument/2006/relationships/image" Target="../media/image40.emf"/><Relationship Id="rId7" Type="http://schemas.openxmlformats.org/officeDocument/2006/relationships/image" Target="../media/image26.emf"/><Relationship Id="rId12" Type="http://schemas.openxmlformats.org/officeDocument/2006/relationships/image" Target="../media/image31.emf"/><Relationship Id="rId17" Type="http://schemas.openxmlformats.org/officeDocument/2006/relationships/image" Target="../media/image36.emf"/><Relationship Id="rId25" Type="http://schemas.openxmlformats.org/officeDocument/2006/relationships/image" Target="../media/image44.emf"/><Relationship Id="rId2" Type="http://schemas.openxmlformats.org/officeDocument/2006/relationships/image" Target="../media/image21.emf"/><Relationship Id="rId16" Type="http://schemas.openxmlformats.org/officeDocument/2006/relationships/image" Target="../media/image35.emf"/><Relationship Id="rId20" Type="http://schemas.openxmlformats.org/officeDocument/2006/relationships/image" Target="../media/image39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24" Type="http://schemas.openxmlformats.org/officeDocument/2006/relationships/image" Target="../media/image43.emf"/><Relationship Id="rId5" Type="http://schemas.openxmlformats.org/officeDocument/2006/relationships/image" Target="../media/image24.emf"/><Relationship Id="rId15" Type="http://schemas.openxmlformats.org/officeDocument/2006/relationships/image" Target="../media/image34.emf"/><Relationship Id="rId23" Type="http://schemas.openxmlformats.org/officeDocument/2006/relationships/image" Target="../media/image42.emf"/><Relationship Id="rId28" Type="http://schemas.openxmlformats.org/officeDocument/2006/relationships/image" Target="../media/image47.emf"/><Relationship Id="rId10" Type="http://schemas.openxmlformats.org/officeDocument/2006/relationships/image" Target="../media/image29.emf"/><Relationship Id="rId19" Type="http://schemas.openxmlformats.org/officeDocument/2006/relationships/image" Target="../media/image38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Relationship Id="rId14" Type="http://schemas.openxmlformats.org/officeDocument/2006/relationships/image" Target="../media/image33.emf"/><Relationship Id="rId22" Type="http://schemas.openxmlformats.org/officeDocument/2006/relationships/image" Target="../media/image41.emf"/><Relationship Id="rId27" Type="http://schemas.openxmlformats.org/officeDocument/2006/relationships/image" Target="../media/image46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emf"/><Relationship Id="rId3" Type="http://schemas.openxmlformats.org/officeDocument/2006/relationships/image" Target="../media/image173.emf"/><Relationship Id="rId7" Type="http://schemas.openxmlformats.org/officeDocument/2006/relationships/image" Target="../media/image177.emf"/><Relationship Id="rId12" Type="http://schemas.openxmlformats.org/officeDocument/2006/relationships/image" Target="../media/image182.emf"/><Relationship Id="rId2" Type="http://schemas.openxmlformats.org/officeDocument/2006/relationships/image" Target="../media/image172.emf"/><Relationship Id="rId1" Type="http://schemas.openxmlformats.org/officeDocument/2006/relationships/image" Target="../media/image171.emf"/><Relationship Id="rId6" Type="http://schemas.openxmlformats.org/officeDocument/2006/relationships/image" Target="../media/image176.emf"/><Relationship Id="rId11" Type="http://schemas.openxmlformats.org/officeDocument/2006/relationships/image" Target="../media/image181.emf"/><Relationship Id="rId5" Type="http://schemas.openxmlformats.org/officeDocument/2006/relationships/image" Target="../media/image175.emf"/><Relationship Id="rId10" Type="http://schemas.openxmlformats.org/officeDocument/2006/relationships/image" Target="../media/image180.emf"/><Relationship Id="rId4" Type="http://schemas.openxmlformats.org/officeDocument/2006/relationships/image" Target="../media/image174.emf"/><Relationship Id="rId9" Type="http://schemas.openxmlformats.org/officeDocument/2006/relationships/image" Target="../media/image179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emf"/><Relationship Id="rId2" Type="http://schemas.openxmlformats.org/officeDocument/2006/relationships/image" Target="../media/image184.emf"/><Relationship Id="rId1" Type="http://schemas.openxmlformats.org/officeDocument/2006/relationships/image" Target="../media/image183.emf"/><Relationship Id="rId4" Type="http://schemas.openxmlformats.org/officeDocument/2006/relationships/image" Target="../media/image186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emf"/><Relationship Id="rId3" Type="http://schemas.openxmlformats.org/officeDocument/2006/relationships/image" Target="../media/image189.emf"/><Relationship Id="rId7" Type="http://schemas.openxmlformats.org/officeDocument/2006/relationships/image" Target="../media/image193.emf"/><Relationship Id="rId12" Type="http://schemas.openxmlformats.org/officeDocument/2006/relationships/image" Target="../media/image198.emf"/><Relationship Id="rId2" Type="http://schemas.openxmlformats.org/officeDocument/2006/relationships/image" Target="../media/image188.emf"/><Relationship Id="rId1" Type="http://schemas.openxmlformats.org/officeDocument/2006/relationships/image" Target="../media/image187.emf"/><Relationship Id="rId6" Type="http://schemas.openxmlformats.org/officeDocument/2006/relationships/image" Target="../media/image192.emf"/><Relationship Id="rId11" Type="http://schemas.openxmlformats.org/officeDocument/2006/relationships/image" Target="../media/image197.emf"/><Relationship Id="rId5" Type="http://schemas.openxmlformats.org/officeDocument/2006/relationships/image" Target="../media/image191.emf"/><Relationship Id="rId10" Type="http://schemas.openxmlformats.org/officeDocument/2006/relationships/image" Target="../media/image196.emf"/><Relationship Id="rId4" Type="http://schemas.openxmlformats.org/officeDocument/2006/relationships/image" Target="../media/image190.emf"/><Relationship Id="rId9" Type="http://schemas.openxmlformats.org/officeDocument/2006/relationships/image" Target="../media/image195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emf"/><Relationship Id="rId3" Type="http://schemas.openxmlformats.org/officeDocument/2006/relationships/image" Target="../media/image201.emf"/><Relationship Id="rId7" Type="http://schemas.openxmlformats.org/officeDocument/2006/relationships/image" Target="../media/image205.emf"/><Relationship Id="rId2" Type="http://schemas.openxmlformats.org/officeDocument/2006/relationships/image" Target="../media/image200.emf"/><Relationship Id="rId1" Type="http://schemas.openxmlformats.org/officeDocument/2006/relationships/image" Target="../media/image199.emf"/><Relationship Id="rId6" Type="http://schemas.openxmlformats.org/officeDocument/2006/relationships/image" Target="../media/image204.emf"/><Relationship Id="rId5" Type="http://schemas.openxmlformats.org/officeDocument/2006/relationships/image" Target="../media/image203.emf"/><Relationship Id="rId4" Type="http://schemas.openxmlformats.org/officeDocument/2006/relationships/image" Target="../media/image202.emf"/><Relationship Id="rId9" Type="http://schemas.openxmlformats.org/officeDocument/2006/relationships/image" Target="../media/image207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emf"/><Relationship Id="rId3" Type="http://schemas.openxmlformats.org/officeDocument/2006/relationships/image" Target="../media/image210.emf"/><Relationship Id="rId7" Type="http://schemas.openxmlformats.org/officeDocument/2006/relationships/image" Target="../media/image214.emf"/><Relationship Id="rId12" Type="http://schemas.openxmlformats.org/officeDocument/2006/relationships/image" Target="../media/image219.emf"/><Relationship Id="rId2" Type="http://schemas.openxmlformats.org/officeDocument/2006/relationships/image" Target="../media/image209.emf"/><Relationship Id="rId1" Type="http://schemas.openxmlformats.org/officeDocument/2006/relationships/image" Target="../media/image208.emf"/><Relationship Id="rId6" Type="http://schemas.openxmlformats.org/officeDocument/2006/relationships/image" Target="../media/image213.emf"/><Relationship Id="rId11" Type="http://schemas.openxmlformats.org/officeDocument/2006/relationships/image" Target="../media/image218.emf"/><Relationship Id="rId5" Type="http://schemas.openxmlformats.org/officeDocument/2006/relationships/image" Target="../media/image212.emf"/><Relationship Id="rId10" Type="http://schemas.openxmlformats.org/officeDocument/2006/relationships/image" Target="../media/image217.emf"/><Relationship Id="rId4" Type="http://schemas.openxmlformats.org/officeDocument/2006/relationships/image" Target="../media/image211.emf"/><Relationship Id="rId9" Type="http://schemas.openxmlformats.org/officeDocument/2006/relationships/image" Target="../media/image216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emf"/><Relationship Id="rId13" Type="http://schemas.openxmlformats.org/officeDocument/2006/relationships/image" Target="../media/image232.emf"/><Relationship Id="rId3" Type="http://schemas.openxmlformats.org/officeDocument/2006/relationships/image" Target="../media/image222.emf"/><Relationship Id="rId7" Type="http://schemas.openxmlformats.org/officeDocument/2006/relationships/image" Target="../media/image226.emf"/><Relationship Id="rId12" Type="http://schemas.openxmlformats.org/officeDocument/2006/relationships/image" Target="../media/image231.emf"/><Relationship Id="rId2" Type="http://schemas.openxmlformats.org/officeDocument/2006/relationships/image" Target="../media/image221.emf"/><Relationship Id="rId1" Type="http://schemas.openxmlformats.org/officeDocument/2006/relationships/image" Target="../media/image220.emf"/><Relationship Id="rId6" Type="http://schemas.openxmlformats.org/officeDocument/2006/relationships/image" Target="../media/image225.emf"/><Relationship Id="rId11" Type="http://schemas.openxmlformats.org/officeDocument/2006/relationships/image" Target="../media/image230.emf"/><Relationship Id="rId5" Type="http://schemas.openxmlformats.org/officeDocument/2006/relationships/image" Target="../media/image224.emf"/><Relationship Id="rId10" Type="http://schemas.openxmlformats.org/officeDocument/2006/relationships/image" Target="../media/image229.emf"/><Relationship Id="rId4" Type="http://schemas.openxmlformats.org/officeDocument/2006/relationships/image" Target="../media/image223.emf"/><Relationship Id="rId9" Type="http://schemas.openxmlformats.org/officeDocument/2006/relationships/image" Target="../media/image228.emf"/><Relationship Id="rId14" Type="http://schemas.openxmlformats.org/officeDocument/2006/relationships/image" Target="../media/image233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emf"/><Relationship Id="rId13" Type="http://schemas.openxmlformats.org/officeDocument/2006/relationships/image" Target="../media/image246.emf"/><Relationship Id="rId3" Type="http://schemas.openxmlformats.org/officeDocument/2006/relationships/image" Target="../media/image236.emf"/><Relationship Id="rId7" Type="http://schemas.openxmlformats.org/officeDocument/2006/relationships/image" Target="../media/image240.emf"/><Relationship Id="rId12" Type="http://schemas.openxmlformats.org/officeDocument/2006/relationships/image" Target="../media/image245.emf"/><Relationship Id="rId2" Type="http://schemas.openxmlformats.org/officeDocument/2006/relationships/image" Target="../media/image235.emf"/><Relationship Id="rId1" Type="http://schemas.openxmlformats.org/officeDocument/2006/relationships/image" Target="../media/image234.emf"/><Relationship Id="rId6" Type="http://schemas.openxmlformats.org/officeDocument/2006/relationships/image" Target="../media/image239.emf"/><Relationship Id="rId11" Type="http://schemas.openxmlformats.org/officeDocument/2006/relationships/image" Target="../media/image244.emf"/><Relationship Id="rId5" Type="http://schemas.openxmlformats.org/officeDocument/2006/relationships/image" Target="../media/image238.emf"/><Relationship Id="rId10" Type="http://schemas.openxmlformats.org/officeDocument/2006/relationships/image" Target="../media/image243.emf"/><Relationship Id="rId4" Type="http://schemas.openxmlformats.org/officeDocument/2006/relationships/image" Target="../media/image237.emf"/><Relationship Id="rId9" Type="http://schemas.openxmlformats.org/officeDocument/2006/relationships/image" Target="../media/image242.emf"/><Relationship Id="rId14" Type="http://schemas.openxmlformats.org/officeDocument/2006/relationships/image" Target="../media/image247.e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emf"/><Relationship Id="rId13" Type="http://schemas.openxmlformats.org/officeDocument/2006/relationships/image" Target="../media/image260.emf"/><Relationship Id="rId3" Type="http://schemas.openxmlformats.org/officeDocument/2006/relationships/image" Target="../media/image250.emf"/><Relationship Id="rId7" Type="http://schemas.openxmlformats.org/officeDocument/2006/relationships/image" Target="../media/image254.emf"/><Relationship Id="rId12" Type="http://schemas.openxmlformats.org/officeDocument/2006/relationships/image" Target="../media/image259.emf"/><Relationship Id="rId2" Type="http://schemas.openxmlformats.org/officeDocument/2006/relationships/image" Target="../media/image249.emf"/><Relationship Id="rId1" Type="http://schemas.openxmlformats.org/officeDocument/2006/relationships/image" Target="../media/image248.emf"/><Relationship Id="rId6" Type="http://schemas.openxmlformats.org/officeDocument/2006/relationships/image" Target="../media/image253.emf"/><Relationship Id="rId11" Type="http://schemas.openxmlformats.org/officeDocument/2006/relationships/image" Target="../media/image258.emf"/><Relationship Id="rId5" Type="http://schemas.openxmlformats.org/officeDocument/2006/relationships/image" Target="../media/image252.emf"/><Relationship Id="rId10" Type="http://schemas.openxmlformats.org/officeDocument/2006/relationships/image" Target="../media/image257.emf"/><Relationship Id="rId4" Type="http://schemas.openxmlformats.org/officeDocument/2006/relationships/image" Target="../media/image251.emf"/><Relationship Id="rId9" Type="http://schemas.openxmlformats.org/officeDocument/2006/relationships/image" Target="../media/image256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13" Type="http://schemas.openxmlformats.org/officeDocument/2006/relationships/image" Target="../media/image60.emf"/><Relationship Id="rId3" Type="http://schemas.openxmlformats.org/officeDocument/2006/relationships/image" Target="../media/image50.emf"/><Relationship Id="rId7" Type="http://schemas.openxmlformats.org/officeDocument/2006/relationships/image" Target="../media/image54.emf"/><Relationship Id="rId12" Type="http://schemas.openxmlformats.org/officeDocument/2006/relationships/image" Target="../media/image59.emf"/><Relationship Id="rId2" Type="http://schemas.openxmlformats.org/officeDocument/2006/relationships/image" Target="../media/image49.emf"/><Relationship Id="rId16" Type="http://schemas.openxmlformats.org/officeDocument/2006/relationships/image" Target="../media/image63.emf"/><Relationship Id="rId1" Type="http://schemas.openxmlformats.org/officeDocument/2006/relationships/image" Target="../media/image48.emf"/><Relationship Id="rId6" Type="http://schemas.openxmlformats.org/officeDocument/2006/relationships/image" Target="../media/image53.emf"/><Relationship Id="rId11" Type="http://schemas.openxmlformats.org/officeDocument/2006/relationships/image" Target="../media/image58.emf"/><Relationship Id="rId5" Type="http://schemas.openxmlformats.org/officeDocument/2006/relationships/image" Target="../media/image52.emf"/><Relationship Id="rId15" Type="http://schemas.openxmlformats.org/officeDocument/2006/relationships/image" Target="../media/image62.emf"/><Relationship Id="rId10" Type="http://schemas.openxmlformats.org/officeDocument/2006/relationships/image" Target="../media/image57.emf"/><Relationship Id="rId4" Type="http://schemas.openxmlformats.org/officeDocument/2006/relationships/image" Target="../media/image51.emf"/><Relationship Id="rId9" Type="http://schemas.openxmlformats.org/officeDocument/2006/relationships/image" Target="../media/image56.emf"/><Relationship Id="rId14" Type="http://schemas.openxmlformats.org/officeDocument/2006/relationships/image" Target="../media/image61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3" Type="http://schemas.openxmlformats.org/officeDocument/2006/relationships/image" Target="../media/image74.emf"/><Relationship Id="rId7" Type="http://schemas.openxmlformats.org/officeDocument/2006/relationships/image" Target="../media/image78.emf"/><Relationship Id="rId2" Type="http://schemas.openxmlformats.org/officeDocument/2006/relationships/image" Target="../media/image73.emf"/><Relationship Id="rId1" Type="http://schemas.openxmlformats.org/officeDocument/2006/relationships/image" Target="../media/image72.emf"/><Relationship Id="rId6" Type="http://schemas.openxmlformats.org/officeDocument/2006/relationships/image" Target="../media/image77.emf"/><Relationship Id="rId5" Type="http://schemas.openxmlformats.org/officeDocument/2006/relationships/image" Target="../media/image76.emf"/><Relationship Id="rId4" Type="http://schemas.openxmlformats.org/officeDocument/2006/relationships/image" Target="../media/image7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image" Target="../media/image87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emf"/><Relationship Id="rId13" Type="http://schemas.openxmlformats.org/officeDocument/2006/relationships/image" Target="../media/image106.emf"/><Relationship Id="rId18" Type="http://schemas.openxmlformats.org/officeDocument/2006/relationships/image" Target="../media/image111.emf"/><Relationship Id="rId3" Type="http://schemas.openxmlformats.org/officeDocument/2006/relationships/image" Target="../media/image96.emf"/><Relationship Id="rId7" Type="http://schemas.openxmlformats.org/officeDocument/2006/relationships/image" Target="../media/image100.emf"/><Relationship Id="rId12" Type="http://schemas.openxmlformats.org/officeDocument/2006/relationships/image" Target="../media/image105.emf"/><Relationship Id="rId17" Type="http://schemas.openxmlformats.org/officeDocument/2006/relationships/image" Target="../media/image110.emf"/><Relationship Id="rId2" Type="http://schemas.openxmlformats.org/officeDocument/2006/relationships/image" Target="../media/image95.emf"/><Relationship Id="rId16" Type="http://schemas.openxmlformats.org/officeDocument/2006/relationships/image" Target="../media/image109.emf"/><Relationship Id="rId1" Type="http://schemas.openxmlformats.org/officeDocument/2006/relationships/image" Target="../media/image94.emf"/><Relationship Id="rId6" Type="http://schemas.openxmlformats.org/officeDocument/2006/relationships/image" Target="../media/image99.emf"/><Relationship Id="rId11" Type="http://schemas.openxmlformats.org/officeDocument/2006/relationships/image" Target="../media/image104.emf"/><Relationship Id="rId5" Type="http://schemas.openxmlformats.org/officeDocument/2006/relationships/image" Target="../media/image98.emf"/><Relationship Id="rId15" Type="http://schemas.openxmlformats.org/officeDocument/2006/relationships/image" Target="../media/image108.emf"/><Relationship Id="rId10" Type="http://schemas.openxmlformats.org/officeDocument/2006/relationships/image" Target="../media/image103.emf"/><Relationship Id="rId4" Type="http://schemas.openxmlformats.org/officeDocument/2006/relationships/image" Target="../media/image97.emf"/><Relationship Id="rId9" Type="http://schemas.openxmlformats.org/officeDocument/2006/relationships/image" Target="../media/image102.emf"/><Relationship Id="rId14" Type="http://schemas.openxmlformats.org/officeDocument/2006/relationships/image" Target="../media/image107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3" Type="http://schemas.openxmlformats.org/officeDocument/2006/relationships/image" Target="../media/image114.emf"/><Relationship Id="rId7" Type="http://schemas.openxmlformats.org/officeDocument/2006/relationships/image" Target="../media/image118.emf"/><Relationship Id="rId2" Type="http://schemas.openxmlformats.org/officeDocument/2006/relationships/image" Target="../media/image113.emf"/><Relationship Id="rId1" Type="http://schemas.openxmlformats.org/officeDocument/2006/relationships/image" Target="../media/image112.emf"/><Relationship Id="rId6" Type="http://schemas.openxmlformats.org/officeDocument/2006/relationships/image" Target="../media/image117.emf"/><Relationship Id="rId11" Type="http://schemas.openxmlformats.org/officeDocument/2006/relationships/image" Target="../media/image122.emf"/><Relationship Id="rId5" Type="http://schemas.openxmlformats.org/officeDocument/2006/relationships/image" Target="../media/image116.emf"/><Relationship Id="rId10" Type="http://schemas.openxmlformats.org/officeDocument/2006/relationships/image" Target="../media/image121.emf"/><Relationship Id="rId4" Type="http://schemas.openxmlformats.org/officeDocument/2006/relationships/image" Target="../media/image115.emf"/><Relationship Id="rId9" Type="http://schemas.openxmlformats.org/officeDocument/2006/relationships/image" Target="../media/image120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emf"/><Relationship Id="rId3" Type="http://schemas.openxmlformats.org/officeDocument/2006/relationships/image" Target="../media/image137.emf"/><Relationship Id="rId7" Type="http://schemas.openxmlformats.org/officeDocument/2006/relationships/image" Target="../media/image141.emf"/><Relationship Id="rId2" Type="http://schemas.openxmlformats.org/officeDocument/2006/relationships/image" Target="../media/image136.emf"/><Relationship Id="rId1" Type="http://schemas.openxmlformats.org/officeDocument/2006/relationships/image" Target="../media/image135.emf"/><Relationship Id="rId6" Type="http://schemas.openxmlformats.org/officeDocument/2006/relationships/image" Target="../media/image140.emf"/><Relationship Id="rId11" Type="http://schemas.openxmlformats.org/officeDocument/2006/relationships/image" Target="../media/image145.emf"/><Relationship Id="rId5" Type="http://schemas.openxmlformats.org/officeDocument/2006/relationships/image" Target="../media/image139.emf"/><Relationship Id="rId10" Type="http://schemas.openxmlformats.org/officeDocument/2006/relationships/image" Target="../media/image144.emf"/><Relationship Id="rId4" Type="http://schemas.openxmlformats.org/officeDocument/2006/relationships/image" Target="../media/image138.emf"/><Relationship Id="rId9" Type="http://schemas.openxmlformats.org/officeDocument/2006/relationships/image" Target="../media/image143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emf"/><Relationship Id="rId13" Type="http://schemas.openxmlformats.org/officeDocument/2006/relationships/image" Target="../media/image158.emf"/><Relationship Id="rId3" Type="http://schemas.openxmlformats.org/officeDocument/2006/relationships/image" Target="../media/image148.emf"/><Relationship Id="rId7" Type="http://schemas.openxmlformats.org/officeDocument/2006/relationships/image" Target="../media/image152.emf"/><Relationship Id="rId12" Type="http://schemas.openxmlformats.org/officeDocument/2006/relationships/image" Target="../media/image157.emf"/><Relationship Id="rId2" Type="http://schemas.openxmlformats.org/officeDocument/2006/relationships/image" Target="../media/image147.emf"/><Relationship Id="rId1" Type="http://schemas.openxmlformats.org/officeDocument/2006/relationships/image" Target="../media/image146.emf"/><Relationship Id="rId6" Type="http://schemas.openxmlformats.org/officeDocument/2006/relationships/image" Target="../media/image151.emf"/><Relationship Id="rId11" Type="http://schemas.openxmlformats.org/officeDocument/2006/relationships/image" Target="../media/image156.emf"/><Relationship Id="rId5" Type="http://schemas.openxmlformats.org/officeDocument/2006/relationships/image" Target="../media/image150.emf"/><Relationship Id="rId10" Type="http://schemas.openxmlformats.org/officeDocument/2006/relationships/image" Target="../media/image155.emf"/><Relationship Id="rId4" Type="http://schemas.openxmlformats.org/officeDocument/2006/relationships/image" Target="../media/image149.emf"/><Relationship Id="rId9" Type="http://schemas.openxmlformats.org/officeDocument/2006/relationships/image" Target="../media/image154.emf"/><Relationship Id="rId14" Type="http://schemas.openxmlformats.org/officeDocument/2006/relationships/image" Target="../media/image159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emf"/><Relationship Id="rId3" Type="http://schemas.openxmlformats.org/officeDocument/2006/relationships/image" Target="../media/image162.emf"/><Relationship Id="rId7" Type="http://schemas.openxmlformats.org/officeDocument/2006/relationships/image" Target="../media/image166.emf"/><Relationship Id="rId2" Type="http://schemas.openxmlformats.org/officeDocument/2006/relationships/image" Target="../media/image161.emf"/><Relationship Id="rId1" Type="http://schemas.openxmlformats.org/officeDocument/2006/relationships/image" Target="../media/image160.emf"/><Relationship Id="rId6" Type="http://schemas.openxmlformats.org/officeDocument/2006/relationships/image" Target="../media/image165.emf"/><Relationship Id="rId11" Type="http://schemas.openxmlformats.org/officeDocument/2006/relationships/image" Target="../media/image170.emf"/><Relationship Id="rId5" Type="http://schemas.openxmlformats.org/officeDocument/2006/relationships/image" Target="../media/image164.emf"/><Relationship Id="rId10" Type="http://schemas.openxmlformats.org/officeDocument/2006/relationships/image" Target="../media/image169.emf"/><Relationship Id="rId4" Type="http://schemas.openxmlformats.org/officeDocument/2006/relationships/image" Target="../media/image163.emf"/><Relationship Id="rId9" Type="http://schemas.openxmlformats.org/officeDocument/2006/relationships/image" Target="../media/image16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8" tIns="47369" rIns="94738" bIns="4736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1" y="4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8" tIns="47369" rIns="94738" bIns="4736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8" tIns="47369" rIns="94738" bIns="4736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1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8" tIns="47369" rIns="94738" bIns="473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8" tIns="47369" rIns="94738" bIns="4736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1" y="4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8" tIns="47369" rIns="94738" bIns="4736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5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8" tIns="47369" rIns="94738" bIns="473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8" tIns="47369" rIns="94738" bIns="4736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1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8" tIns="47369" rIns="94738" bIns="473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4B987-74F5-4A03-BC93-B2BE00D0A85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0802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72D4A-0CF3-4304-9453-AE9975A6C91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69884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437D1-EE95-47DD-A3F8-0550FEFF0EB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206897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AAE53-FB2C-4DDF-AE41-0CB81033F9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18919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76EC-73FD-4C63-9F00-8EF46538033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11326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95915-0598-499B-A8DD-E4CD24EC26B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773755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F72C2-F80F-45A4-9262-6214DA4562B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33593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EB4B4-DFFA-41B0-9B3C-8B4E9921EBF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243305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CED25F-EC0E-4F75-9EED-44EF28B5F21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241697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DB43E-0D8E-40FF-A7E1-E5D2811C934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689164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E94E0-0B19-42D1-8F2B-27C9D75CF7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639680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4B987-74F5-4A03-BC93-B2BE00D0A85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909653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72D4A-0CF3-4304-9453-AE9975A6C91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070059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437D1-EE95-47DD-A3F8-0550FEFF0EB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526017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AAE53-FB2C-4DDF-AE41-0CB81033F9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000643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76EC-73FD-4C63-9F00-8EF46538033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08800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95915-0598-499B-A8DD-E4CD24EC26B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10191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F72C2-F80F-45A4-9262-6214DA4562B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651597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EB4B4-DFFA-41B0-9B3C-8B4E9921EBF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560113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CED25F-EC0E-4F75-9EED-44EF28B5F21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40088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DB43E-0D8E-40FF-A7E1-E5D2811C934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28950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E94E0-0B19-42D1-8F2B-27C9D75CF7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902245"/>
      </p:ext>
    </p:extLst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4B987-74F5-4A03-BC93-B2BE00D0A85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65783"/>
      </p:ext>
    </p:extLst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72D4A-0CF3-4304-9453-AE9975A6C91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21267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437D1-EE95-47DD-A3F8-0550FEFF0EB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424887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AAE53-FB2C-4DDF-AE41-0CB81033F9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139785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76EC-73FD-4C63-9F00-8EF46538033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6263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95915-0598-499B-A8DD-E4CD24EC26B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90068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F72C2-F80F-45A4-9262-6214DA4562B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24642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EB4B4-DFFA-41B0-9B3C-8B4E9921EBF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80902"/>
      </p:ext>
    </p:extLst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CED25F-EC0E-4F75-9EED-44EF28B5F21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687511"/>
      </p:ext>
    </p:extLst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DB43E-0D8E-40FF-A7E1-E5D2811C934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805013"/>
      </p:ext>
    </p:extLst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E94E0-0B19-42D1-8F2B-27C9D75CF7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025945"/>
      </p:ext>
    </p:extLst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4B987-74F5-4A03-BC93-B2BE00D0A85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985394"/>
      </p:ext>
    </p:extLst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72D4A-0CF3-4304-9453-AE9975A6C91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998111"/>
      </p:ext>
    </p:extLst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437D1-EE95-47DD-A3F8-0550FEFF0EB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020118"/>
      </p:ext>
    </p:extLst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AAE53-FB2C-4DDF-AE41-0CB81033F9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65176"/>
      </p:ext>
    </p:extLst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776EC-73FD-4C63-9F00-8EF46538033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95940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195915-0598-499B-A8DD-E4CD24EC26B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639005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F72C2-F80F-45A4-9262-6214DA4562B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82095"/>
      </p:ext>
    </p:extLst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0EB4B4-DFFA-41B0-9B3C-8B4E9921EBF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449928"/>
      </p:ext>
    </p:extLst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CED25F-EC0E-4F75-9EED-44EF28B5F21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435636"/>
      </p:ext>
    </p:extLst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DB43E-0D8E-40FF-A7E1-E5D2811C934C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436918"/>
      </p:ext>
    </p:extLst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E94E0-0B19-42D1-8F2B-27C9D75CF73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28431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" Target="../slides/slide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" Target="../slides/slide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" Target="../slides/slid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535055EE-C319-4DED-96F6-1FE8A0708E3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85445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535055EE-C319-4DED-96F6-1FE8A0708E3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38974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535055EE-C319-4DED-96F6-1FE8A0708E3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74514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535055EE-C319-4DED-96F6-1FE8A0708E3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69119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12" Type="http://schemas.openxmlformats.org/officeDocument/2006/relationships/image" Target="../media/image93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8.emf"/><Relationship Id="rId11" Type="http://schemas.openxmlformats.org/officeDocument/2006/relationships/image" Target="../media/image92.emf"/><Relationship Id="rId5" Type="http://schemas.openxmlformats.org/officeDocument/2006/relationships/oleObject" Target="../embeddings/oleObject54.bin"/><Relationship Id="rId10" Type="http://schemas.openxmlformats.org/officeDocument/2006/relationships/image" Target="../media/image91.emf"/><Relationship Id="rId4" Type="http://schemas.openxmlformats.org/officeDocument/2006/relationships/image" Target="../media/image87.emf"/><Relationship Id="rId9" Type="http://schemas.openxmlformats.org/officeDocument/2006/relationships/image" Target="../media/image90.emf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1.bin"/><Relationship Id="rId18" Type="http://schemas.openxmlformats.org/officeDocument/2006/relationships/image" Target="../media/image101.emf"/><Relationship Id="rId26" Type="http://schemas.openxmlformats.org/officeDocument/2006/relationships/image" Target="../media/image105.emf"/><Relationship Id="rId21" Type="http://schemas.openxmlformats.org/officeDocument/2006/relationships/oleObject" Target="../embeddings/oleObject65.bin"/><Relationship Id="rId34" Type="http://schemas.openxmlformats.org/officeDocument/2006/relationships/image" Target="../media/image109.emf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98.emf"/><Relationship Id="rId17" Type="http://schemas.openxmlformats.org/officeDocument/2006/relationships/oleObject" Target="../embeddings/oleObject63.bin"/><Relationship Id="rId25" Type="http://schemas.openxmlformats.org/officeDocument/2006/relationships/oleObject" Target="../embeddings/oleObject67.bin"/><Relationship Id="rId33" Type="http://schemas.openxmlformats.org/officeDocument/2006/relationships/oleObject" Target="../embeddings/oleObject71.bin"/><Relationship Id="rId38" Type="http://schemas.openxmlformats.org/officeDocument/2006/relationships/image" Target="../media/image111.emf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00.emf"/><Relationship Id="rId20" Type="http://schemas.openxmlformats.org/officeDocument/2006/relationships/image" Target="../media/image102.emf"/><Relationship Id="rId29" Type="http://schemas.openxmlformats.org/officeDocument/2006/relationships/oleObject" Target="../embeddings/oleObject69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95.emf"/><Relationship Id="rId11" Type="http://schemas.openxmlformats.org/officeDocument/2006/relationships/oleObject" Target="../embeddings/oleObject60.bin"/><Relationship Id="rId24" Type="http://schemas.openxmlformats.org/officeDocument/2006/relationships/image" Target="../media/image104.emf"/><Relationship Id="rId32" Type="http://schemas.openxmlformats.org/officeDocument/2006/relationships/image" Target="../media/image108.emf"/><Relationship Id="rId37" Type="http://schemas.openxmlformats.org/officeDocument/2006/relationships/oleObject" Target="../embeddings/oleObject73.bin"/><Relationship Id="rId5" Type="http://schemas.openxmlformats.org/officeDocument/2006/relationships/oleObject" Target="../embeddings/oleObject57.bin"/><Relationship Id="rId15" Type="http://schemas.openxmlformats.org/officeDocument/2006/relationships/oleObject" Target="../embeddings/oleObject62.bin"/><Relationship Id="rId23" Type="http://schemas.openxmlformats.org/officeDocument/2006/relationships/oleObject" Target="../embeddings/oleObject66.bin"/><Relationship Id="rId28" Type="http://schemas.openxmlformats.org/officeDocument/2006/relationships/image" Target="../media/image106.emf"/><Relationship Id="rId36" Type="http://schemas.openxmlformats.org/officeDocument/2006/relationships/image" Target="../media/image110.emf"/><Relationship Id="rId10" Type="http://schemas.openxmlformats.org/officeDocument/2006/relationships/image" Target="../media/image97.emf"/><Relationship Id="rId19" Type="http://schemas.openxmlformats.org/officeDocument/2006/relationships/oleObject" Target="../embeddings/oleObject64.bin"/><Relationship Id="rId31" Type="http://schemas.openxmlformats.org/officeDocument/2006/relationships/oleObject" Target="../embeddings/oleObject70.bin"/><Relationship Id="rId4" Type="http://schemas.openxmlformats.org/officeDocument/2006/relationships/image" Target="../media/image94.emf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99.emf"/><Relationship Id="rId22" Type="http://schemas.openxmlformats.org/officeDocument/2006/relationships/image" Target="../media/image103.emf"/><Relationship Id="rId27" Type="http://schemas.openxmlformats.org/officeDocument/2006/relationships/oleObject" Target="../embeddings/oleObject68.bin"/><Relationship Id="rId30" Type="http://schemas.openxmlformats.org/officeDocument/2006/relationships/image" Target="../media/image107.emf"/><Relationship Id="rId35" Type="http://schemas.openxmlformats.org/officeDocument/2006/relationships/oleObject" Target="../embeddings/oleObject72.bin"/><Relationship Id="rId8" Type="http://schemas.openxmlformats.org/officeDocument/2006/relationships/image" Target="../media/image96.emf"/><Relationship Id="rId3" Type="http://schemas.openxmlformats.org/officeDocument/2006/relationships/oleObject" Target="../embeddings/oleObject5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emf"/><Relationship Id="rId13" Type="http://schemas.openxmlformats.org/officeDocument/2006/relationships/oleObject" Target="../embeddings/oleObject79.bin"/><Relationship Id="rId18" Type="http://schemas.openxmlformats.org/officeDocument/2006/relationships/image" Target="../media/image119.emf"/><Relationship Id="rId3" Type="http://schemas.openxmlformats.org/officeDocument/2006/relationships/oleObject" Target="../embeddings/oleObject74.bin"/><Relationship Id="rId21" Type="http://schemas.openxmlformats.org/officeDocument/2006/relationships/oleObject" Target="../embeddings/oleObject83.bin"/><Relationship Id="rId7" Type="http://schemas.openxmlformats.org/officeDocument/2006/relationships/oleObject" Target="../embeddings/oleObject76.bin"/><Relationship Id="rId12" Type="http://schemas.openxmlformats.org/officeDocument/2006/relationships/image" Target="../media/image116.emf"/><Relationship Id="rId17" Type="http://schemas.openxmlformats.org/officeDocument/2006/relationships/oleObject" Target="../embeddings/oleObject81.bin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18.emf"/><Relationship Id="rId20" Type="http://schemas.openxmlformats.org/officeDocument/2006/relationships/image" Target="../media/image120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3.emf"/><Relationship Id="rId11" Type="http://schemas.openxmlformats.org/officeDocument/2006/relationships/oleObject" Target="../embeddings/oleObject78.bin"/><Relationship Id="rId24" Type="http://schemas.openxmlformats.org/officeDocument/2006/relationships/image" Target="../media/image122.emf"/><Relationship Id="rId5" Type="http://schemas.openxmlformats.org/officeDocument/2006/relationships/oleObject" Target="../embeddings/oleObject75.bin"/><Relationship Id="rId15" Type="http://schemas.openxmlformats.org/officeDocument/2006/relationships/oleObject" Target="../embeddings/oleObject80.bin"/><Relationship Id="rId23" Type="http://schemas.openxmlformats.org/officeDocument/2006/relationships/oleObject" Target="../embeddings/oleObject84.bin"/><Relationship Id="rId10" Type="http://schemas.openxmlformats.org/officeDocument/2006/relationships/image" Target="../media/image115.emf"/><Relationship Id="rId19" Type="http://schemas.openxmlformats.org/officeDocument/2006/relationships/oleObject" Target="../embeddings/oleObject82.bin"/><Relationship Id="rId4" Type="http://schemas.openxmlformats.org/officeDocument/2006/relationships/image" Target="../media/image112.emf"/><Relationship Id="rId9" Type="http://schemas.openxmlformats.org/officeDocument/2006/relationships/oleObject" Target="../embeddings/oleObject77.bin"/><Relationship Id="rId14" Type="http://schemas.openxmlformats.org/officeDocument/2006/relationships/image" Target="../media/image117.emf"/><Relationship Id="rId22" Type="http://schemas.openxmlformats.org/officeDocument/2006/relationships/image" Target="../media/image12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image" Target="../media/image12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5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emf"/><Relationship Id="rId3" Type="http://schemas.openxmlformats.org/officeDocument/2006/relationships/image" Target="../media/image127.emf"/><Relationship Id="rId7" Type="http://schemas.openxmlformats.org/officeDocument/2006/relationships/image" Target="../media/image131.emf"/><Relationship Id="rId2" Type="http://schemas.openxmlformats.org/officeDocument/2006/relationships/image" Target="../media/image12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emf"/><Relationship Id="rId5" Type="http://schemas.openxmlformats.org/officeDocument/2006/relationships/image" Target="../media/image129.emf"/><Relationship Id="rId4" Type="http://schemas.openxmlformats.org/officeDocument/2006/relationships/image" Target="../media/image12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emf"/><Relationship Id="rId2" Type="http://schemas.openxmlformats.org/officeDocument/2006/relationships/image" Target="../media/image13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emf"/><Relationship Id="rId13" Type="http://schemas.openxmlformats.org/officeDocument/2006/relationships/oleObject" Target="../embeddings/oleObject90.bin"/><Relationship Id="rId18" Type="http://schemas.openxmlformats.org/officeDocument/2006/relationships/image" Target="../media/image142.emf"/><Relationship Id="rId3" Type="http://schemas.openxmlformats.org/officeDocument/2006/relationships/oleObject" Target="../embeddings/oleObject85.bin"/><Relationship Id="rId21" Type="http://schemas.openxmlformats.org/officeDocument/2006/relationships/oleObject" Target="../embeddings/oleObject94.bin"/><Relationship Id="rId7" Type="http://schemas.openxmlformats.org/officeDocument/2006/relationships/oleObject" Target="../embeddings/oleObject87.bin"/><Relationship Id="rId12" Type="http://schemas.openxmlformats.org/officeDocument/2006/relationships/image" Target="../media/image139.emf"/><Relationship Id="rId17" Type="http://schemas.openxmlformats.org/officeDocument/2006/relationships/oleObject" Target="../embeddings/oleObject92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41.emf"/><Relationship Id="rId20" Type="http://schemas.openxmlformats.org/officeDocument/2006/relationships/image" Target="../media/image143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6.emf"/><Relationship Id="rId11" Type="http://schemas.openxmlformats.org/officeDocument/2006/relationships/oleObject" Target="../embeddings/oleObject89.bin"/><Relationship Id="rId24" Type="http://schemas.openxmlformats.org/officeDocument/2006/relationships/image" Target="../media/image145.emf"/><Relationship Id="rId5" Type="http://schemas.openxmlformats.org/officeDocument/2006/relationships/oleObject" Target="../embeddings/oleObject86.bin"/><Relationship Id="rId15" Type="http://schemas.openxmlformats.org/officeDocument/2006/relationships/oleObject" Target="../embeddings/oleObject91.bin"/><Relationship Id="rId23" Type="http://schemas.openxmlformats.org/officeDocument/2006/relationships/oleObject" Target="../embeddings/oleObject95.bin"/><Relationship Id="rId10" Type="http://schemas.openxmlformats.org/officeDocument/2006/relationships/image" Target="../media/image138.emf"/><Relationship Id="rId19" Type="http://schemas.openxmlformats.org/officeDocument/2006/relationships/oleObject" Target="../embeddings/oleObject93.bin"/><Relationship Id="rId4" Type="http://schemas.openxmlformats.org/officeDocument/2006/relationships/image" Target="../media/image135.emf"/><Relationship Id="rId9" Type="http://schemas.openxmlformats.org/officeDocument/2006/relationships/oleObject" Target="../embeddings/oleObject88.bin"/><Relationship Id="rId14" Type="http://schemas.openxmlformats.org/officeDocument/2006/relationships/image" Target="../media/image140.emf"/><Relationship Id="rId22" Type="http://schemas.openxmlformats.org/officeDocument/2006/relationships/image" Target="../media/image144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emf"/><Relationship Id="rId13" Type="http://schemas.openxmlformats.org/officeDocument/2006/relationships/oleObject" Target="../embeddings/oleObject101.bin"/><Relationship Id="rId18" Type="http://schemas.openxmlformats.org/officeDocument/2006/relationships/image" Target="../media/image153.emf"/><Relationship Id="rId26" Type="http://schemas.openxmlformats.org/officeDocument/2006/relationships/image" Target="../media/image157.emf"/><Relationship Id="rId3" Type="http://schemas.openxmlformats.org/officeDocument/2006/relationships/oleObject" Target="../embeddings/oleObject96.bin"/><Relationship Id="rId21" Type="http://schemas.openxmlformats.org/officeDocument/2006/relationships/oleObject" Target="../embeddings/oleObject105.bin"/><Relationship Id="rId7" Type="http://schemas.openxmlformats.org/officeDocument/2006/relationships/oleObject" Target="../embeddings/oleObject98.bin"/><Relationship Id="rId12" Type="http://schemas.openxmlformats.org/officeDocument/2006/relationships/image" Target="../media/image150.emf"/><Relationship Id="rId17" Type="http://schemas.openxmlformats.org/officeDocument/2006/relationships/oleObject" Target="../embeddings/oleObject103.bin"/><Relationship Id="rId25" Type="http://schemas.openxmlformats.org/officeDocument/2006/relationships/oleObject" Target="../embeddings/oleObject107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52.emf"/><Relationship Id="rId20" Type="http://schemas.openxmlformats.org/officeDocument/2006/relationships/image" Target="../media/image154.emf"/><Relationship Id="rId29" Type="http://schemas.openxmlformats.org/officeDocument/2006/relationships/oleObject" Target="../embeddings/oleObject109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7.emf"/><Relationship Id="rId11" Type="http://schemas.openxmlformats.org/officeDocument/2006/relationships/oleObject" Target="../embeddings/oleObject100.bin"/><Relationship Id="rId24" Type="http://schemas.openxmlformats.org/officeDocument/2006/relationships/image" Target="../media/image156.emf"/><Relationship Id="rId5" Type="http://schemas.openxmlformats.org/officeDocument/2006/relationships/oleObject" Target="../embeddings/oleObject97.bin"/><Relationship Id="rId15" Type="http://schemas.openxmlformats.org/officeDocument/2006/relationships/oleObject" Target="../embeddings/oleObject102.bin"/><Relationship Id="rId23" Type="http://schemas.openxmlformats.org/officeDocument/2006/relationships/oleObject" Target="../embeddings/oleObject106.bin"/><Relationship Id="rId28" Type="http://schemas.openxmlformats.org/officeDocument/2006/relationships/image" Target="../media/image158.emf"/><Relationship Id="rId10" Type="http://schemas.openxmlformats.org/officeDocument/2006/relationships/image" Target="../media/image149.emf"/><Relationship Id="rId19" Type="http://schemas.openxmlformats.org/officeDocument/2006/relationships/oleObject" Target="../embeddings/oleObject104.bin"/><Relationship Id="rId4" Type="http://schemas.openxmlformats.org/officeDocument/2006/relationships/image" Target="../media/image146.emf"/><Relationship Id="rId9" Type="http://schemas.openxmlformats.org/officeDocument/2006/relationships/oleObject" Target="../embeddings/oleObject99.bin"/><Relationship Id="rId14" Type="http://schemas.openxmlformats.org/officeDocument/2006/relationships/image" Target="../media/image151.emf"/><Relationship Id="rId22" Type="http://schemas.openxmlformats.org/officeDocument/2006/relationships/image" Target="../media/image155.emf"/><Relationship Id="rId27" Type="http://schemas.openxmlformats.org/officeDocument/2006/relationships/oleObject" Target="../embeddings/oleObject108.bin"/><Relationship Id="rId30" Type="http://schemas.openxmlformats.org/officeDocument/2006/relationships/image" Target="../media/image159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emf"/><Relationship Id="rId13" Type="http://schemas.openxmlformats.org/officeDocument/2006/relationships/oleObject" Target="../embeddings/oleObject115.bin"/><Relationship Id="rId18" Type="http://schemas.openxmlformats.org/officeDocument/2006/relationships/image" Target="../media/image167.emf"/><Relationship Id="rId3" Type="http://schemas.openxmlformats.org/officeDocument/2006/relationships/oleObject" Target="../embeddings/oleObject110.bin"/><Relationship Id="rId21" Type="http://schemas.openxmlformats.org/officeDocument/2006/relationships/oleObject" Target="../embeddings/oleObject119.bin"/><Relationship Id="rId7" Type="http://schemas.openxmlformats.org/officeDocument/2006/relationships/oleObject" Target="../embeddings/oleObject112.bin"/><Relationship Id="rId12" Type="http://schemas.openxmlformats.org/officeDocument/2006/relationships/image" Target="../media/image164.emf"/><Relationship Id="rId17" Type="http://schemas.openxmlformats.org/officeDocument/2006/relationships/oleObject" Target="../embeddings/oleObject117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66.emf"/><Relationship Id="rId20" Type="http://schemas.openxmlformats.org/officeDocument/2006/relationships/image" Target="../media/image168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61.emf"/><Relationship Id="rId11" Type="http://schemas.openxmlformats.org/officeDocument/2006/relationships/oleObject" Target="../embeddings/oleObject114.bin"/><Relationship Id="rId24" Type="http://schemas.openxmlformats.org/officeDocument/2006/relationships/image" Target="../media/image170.emf"/><Relationship Id="rId5" Type="http://schemas.openxmlformats.org/officeDocument/2006/relationships/oleObject" Target="../embeddings/oleObject111.bin"/><Relationship Id="rId15" Type="http://schemas.openxmlformats.org/officeDocument/2006/relationships/oleObject" Target="../embeddings/oleObject116.bin"/><Relationship Id="rId23" Type="http://schemas.openxmlformats.org/officeDocument/2006/relationships/oleObject" Target="../embeddings/oleObject120.bin"/><Relationship Id="rId10" Type="http://schemas.openxmlformats.org/officeDocument/2006/relationships/image" Target="../media/image163.emf"/><Relationship Id="rId19" Type="http://schemas.openxmlformats.org/officeDocument/2006/relationships/oleObject" Target="../embeddings/oleObject118.bin"/><Relationship Id="rId4" Type="http://schemas.openxmlformats.org/officeDocument/2006/relationships/image" Target="../media/image160.emf"/><Relationship Id="rId9" Type="http://schemas.openxmlformats.org/officeDocument/2006/relationships/oleObject" Target="../embeddings/oleObject113.bin"/><Relationship Id="rId14" Type="http://schemas.openxmlformats.org/officeDocument/2006/relationships/image" Target="../media/image165.emf"/><Relationship Id="rId22" Type="http://schemas.openxmlformats.org/officeDocument/2006/relationships/image" Target="../media/image169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emf"/><Relationship Id="rId13" Type="http://schemas.openxmlformats.org/officeDocument/2006/relationships/oleObject" Target="../embeddings/oleObject126.bin"/><Relationship Id="rId18" Type="http://schemas.openxmlformats.org/officeDocument/2006/relationships/image" Target="../media/image178.emf"/><Relationship Id="rId26" Type="http://schemas.openxmlformats.org/officeDocument/2006/relationships/image" Target="../media/image182.emf"/><Relationship Id="rId3" Type="http://schemas.openxmlformats.org/officeDocument/2006/relationships/oleObject" Target="../embeddings/oleObject121.bin"/><Relationship Id="rId21" Type="http://schemas.openxmlformats.org/officeDocument/2006/relationships/oleObject" Target="../embeddings/oleObject130.bin"/><Relationship Id="rId7" Type="http://schemas.openxmlformats.org/officeDocument/2006/relationships/oleObject" Target="../embeddings/oleObject123.bin"/><Relationship Id="rId12" Type="http://schemas.openxmlformats.org/officeDocument/2006/relationships/image" Target="../media/image175.emf"/><Relationship Id="rId17" Type="http://schemas.openxmlformats.org/officeDocument/2006/relationships/oleObject" Target="../embeddings/oleObject128.bin"/><Relationship Id="rId25" Type="http://schemas.openxmlformats.org/officeDocument/2006/relationships/oleObject" Target="../embeddings/oleObject132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77.emf"/><Relationship Id="rId20" Type="http://schemas.openxmlformats.org/officeDocument/2006/relationships/image" Target="../media/image179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72.emf"/><Relationship Id="rId11" Type="http://schemas.openxmlformats.org/officeDocument/2006/relationships/oleObject" Target="../embeddings/oleObject125.bin"/><Relationship Id="rId24" Type="http://schemas.openxmlformats.org/officeDocument/2006/relationships/image" Target="../media/image181.emf"/><Relationship Id="rId5" Type="http://schemas.openxmlformats.org/officeDocument/2006/relationships/oleObject" Target="../embeddings/oleObject122.bin"/><Relationship Id="rId15" Type="http://schemas.openxmlformats.org/officeDocument/2006/relationships/oleObject" Target="../embeddings/oleObject127.bin"/><Relationship Id="rId23" Type="http://schemas.openxmlformats.org/officeDocument/2006/relationships/oleObject" Target="../embeddings/oleObject131.bin"/><Relationship Id="rId10" Type="http://schemas.openxmlformats.org/officeDocument/2006/relationships/image" Target="../media/image174.emf"/><Relationship Id="rId19" Type="http://schemas.openxmlformats.org/officeDocument/2006/relationships/oleObject" Target="../embeddings/oleObject129.bin"/><Relationship Id="rId4" Type="http://schemas.openxmlformats.org/officeDocument/2006/relationships/image" Target="../media/image171.emf"/><Relationship Id="rId9" Type="http://schemas.openxmlformats.org/officeDocument/2006/relationships/oleObject" Target="../embeddings/oleObject124.bin"/><Relationship Id="rId14" Type="http://schemas.openxmlformats.org/officeDocument/2006/relationships/image" Target="../media/image176.emf"/><Relationship Id="rId22" Type="http://schemas.openxmlformats.org/officeDocument/2006/relationships/image" Target="../media/image18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emf"/><Relationship Id="rId3" Type="http://schemas.openxmlformats.org/officeDocument/2006/relationships/oleObject" Target="../embeddings/oleObject133.bin"/><Relationship Id="rId7" Type="http://schemas.openxmlformats.org/officeDocument/2006/relationships/oleObject" Target="../embeddings/oleObject135.bin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84.emf"/><Relationship Id="rId5" Type="http://schemas.openxmlformats.org/officeDocument/2006/relationships/oleObject" Target="../embeddings/oleObject134.bin"/><Relationship Id="rId10" Type="http://schemas.openxmlformats.org/officeDocument/2006/relationships/image" Target="../media/image186.emf"/><Relationship Id="rId4" Type="http://schemas.openxmlformats.org/officeDocument/2006/relationships/image" Target="../media/image183.emf"/><Relationship Id="rId9" Type="http://schemas.openxmlformats.org/officeDocument/2006/relationships/oleObject" Target="../embeddings/oleObject136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emf"/><Relationship Id="rId13" Type="http://schemas.openxmlformats.org/officeDocument/2006/relationships/oleObject" Target="../embeddings/oleObject142.bin"/><Relationship Id="rId18" Type="http://schemas.openxmlformats.org/officeDocument/2006/relationships/image" Target="../media/image194.emf"/><Relationship Id="rId26" Type="http://schemas.openxmlformats.org/officeDocument/2006/relationships/image" Target="../media/image198.emf"/><Relationship Id="rId3" Type="http://schemas.openxmlformats.org/officeDocument/2006/relationships/oleObject" Target="../embeddings/oleObject137.bin"/><Relationship Id="rId21" Type="http://schemas.openxmlformats.org/officeDocument/2006/relationships/oleObject" Target="../embeddings/oleObject146.bin"/><Relationship Id="rId7" Type="http://schemas.openxmlformats.org/officeDocument/2006/relationships/oleObject" Target="../embeddings/oleObject139.bin"/><Relationship Id="rId12" Type="http://schemas.openxmlformats.org/officeDocument/2006/relationships/image" Target="../media/image191.emf"/><Relationship Id="rId17" Type="http://schemas.openxmlformats.org/officeDocument/2006/relationships/oleObject" Target="../embeddings/oleObject144.bin"/><Relationship Id="rId25" Type="http://schemas.openxmlformats.org/officeDocument/2006/relationships/oleObject" Target="../embeddings/oleObject148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93.emf"/><Relationship Id="rId20" Type="http://schemas.openxmlformats.org/officeDocument/2006/relationships/image" Target="../media/image195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88.emf"/><Relationship Id="rId11" Type="http://schemas.openxmlformats.org/officeDocument/2006/relationships/oleObject" Target="../embeddings/oleObject141.bin"/><Relationship Id="rId24" Type="http://schemas.openxmlformats.org/officeDocument/2006/relationships/image" Target="../media/image197.emf"/><Relationship Id="rId5" Type="http://schemas.openxmlformats.org/officeDocument/2006/relationships/oleObject" Target="../embeddings/oleObject138.bin"/><Relationship Id="rId15" Type="http://schemas.openxmlformats.org/officeDocument/2006/relationships/oleObject" Target="../embeddings/oleObject143.bin"/><Relationship Id="rId23" Type="http://schemas.openxmlformats.org/officeDocument/2006/relationships/oleObject" Target="../embeddings/oleObject147.bin"/><Relationship Id="rId10" Type="http://schemas.openxmlformats.org/officeDocument/2006/relationships/image" Target="../media/image190.emf"/><Relationship Id="rId19" Type="http://schemas.openxmlformats.org/officeDocument/2006/relationships/oleObject" Target="../embeddings/oleObject145.bin"/><Relationship Id="rId4" Type="http://schemas.openxmlformats.org/officeDocument/2006/relationships/image" Target="../media/image187.emf"/><Relationship Id="rId9" Type="http://schemas.openxmlformats.org/officeDocument/2006/relationships/oleObject" Target="../embeddings/oleObject140.bin"/><Relationship Id="rId14" Type="http://schemas.openxmlformats.org/officeDocument/2006/relationships/image" Target="../media/image192.emf"/><Relationship Id="rId22" Type="http://schemas.openxmlformats.org/officeDocument/2006/relationships/image" Target="../media/image196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emf"/><Relationship Id="rId13" Type="http://schemas.openxmlformats.org/officeDocument/2006/relationships/oleObject" Target="../embeddings/oleObject154.bin"/><Relationship Id="rId18" Type="http://schemas.openxmlformats.org/officeDocument/2006/relationships/image" Target="../media/image206.emf"/><Relationship Id="rId3" Type="http://schemas.openxmlformats.org/officeDocument/2006/relationships/oleObject" Target="../embeddings/oleObject149.bin"/><Relationship Id="rId7" Type="http://schemas.openxmlformats.org/officeDocument/2006/relationships/oleObject" Target="../embeddings/oleObject151.bin"/><Relationship Id="rId12" Type="http://schemas.openxmlformats.org/officeDocument/2006/relationships/image" Target="../media/image203.emf"/><Relationship Id="rId17" Type="http://schemas.openxmlformats.org/officeDocument/2006/relationships/oleObject" Target="../embeddings/oleObject156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05.emf"/><Relationship Id="rId20" Type="http://schemas.openxmlformats.org/officeDocument/2006/relationships/image" Target="../media/image207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00.emf"/><Relationship Id="rId11" Type="http://schemas.openxmlformats.org/officeDocument/2006/relationships/oleObject" Target="../embeddings/oleObject153.bin"/><Relationship Id="rId5" Type="http://schemas.openxmlformats.org/officeDocument/2006/relationships/oleObject" Target="../embeddings/oleObject150.bin"/><Relationship Id="rId15" Type="http://schemas.openxmlformats.org/officeDocument/2006/relationships/oleObject" Target="../embeddings/oleObject155.bin"/><Relationship Id="rId10" Type="http://schemas.openxmlformats.org/officeDocument/2006/relationships/image" Target="../media/image202.emf"/><Relationship Id="rId19" Type="http://schemas.openxmlformats.org/officeDocument/2006/relationships/oleObject" Target="../embeddings/oleObject157.bin"/><Relationship Id="rId4" Type="http://schemas.openxmlformats.org/officeDocument/2006/relationships/image" Target="../media/image199.emf"/><Relationship Id="rId9" Type="http://schemas.openxmlformats.org/officeDocument/2006/relationships/oleObject" Target="../embeddings/oleObject152.bin"/><Relationship Id="rId14" Type="http://schemas.openxmlformats.org/officeDocument/2006/relationships/image" Target="../media/image204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emf"/><Relationship Id="rId13" Type="http://schemas.openxmlformats.org/officeDocument/2006/relationships/oleObject" Target="../embeddings/oleObject163.bin"/><Relationship Id="rId18" Type="http://schemas.openxmlformats.org/officeDocument/2006/relationships/image" Target="../media/image215.emf"/><Relationship Id="rId26" Type="http://schemas.openxmlformats.org/officeDocument/2006/relationships/image" Target="../media/image219.emf"/><Relationship Id="rId3" Type="http://schemas.openxmlformats.org/officeDocument/2006/relationships/oleObject" Target="../embeddings/oleObject158.bin"/><Relationship Id="rId21" Type="http://schemas.openxmlformats.org/officeDocument/2006/relationships/oleObject" Target="../embeddings/oleObject167.bin"/><Relationship Id="rId7" Type="http://schemas.openxmlformats.org/officeDocument/2006/relationships/oleObject" Target="../embeddings/oleObject160.bin"/><Relationship Id="rId12" Type="http://schemas.openxmlformats.org/officeDocument/2006/relationships/image" Target="../media/image212.emf"/><Relationship Id="rId17" Type="http://schemas.openxmlformats.org/officeDocument/2006/relationships/oleObject" Target="../embeddings/oleObject165.bin"/><Relationship Id="rId25" Type="http://schemas.openxmlformats.org/officeDocument/2006/relationships/oleObject" Target="../embeddings/oleObject169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14.emf"/><Relationship Id="rId20" Type="http://schemas.openxmlformats.org/officeDocument/2006/relationships/image" Target="../media/image216.e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09.emf"/><Relationship Id="rId11" Type="http://schemas.openxmlformats.org/officeDocument/2006/relationships/oleObject" Target="../embeddings/oleObject162.bin"/><Relationship Id="rId24" Type="http://schemas.openxmlformats.org/officeDocument/2006/relationships/image" Target="../media/image218.emf"/><Relationship Id="rId5" Type="http://schemas.openxmlformats.org/officeDocument/2006/relationships/oleObject" Target="../embeddings/oleObject159.bin"/><Relationship Id="rId15" Type="http://schemas.openxmlformats.org/officeDocument/2006/relationships/oleObject" Target="../embeddings/oleObject164.bin"/><Relationship Id="rId23" Type="http://schemas.openxmlformats.org/officeDocument/2006/relationships/oleObject" Target="../embeddings/oleObject168.bin"/><Relationship Id="rId10" Type="http://schemas.openxmlformats.org/officeDocument/2006/relationships/image" Target="../media/image211.emf"/><Relationship Id="rId19" Type="http://schemas.openxmlformats.org/officeDocument/2006/relationships/oleObject" Target="../embeddings/oleObject166.bin"/><Relationship Id="rId4" Type="http://schemas.openxmlformats.org/officeDocument/2006/relationships/image" Target="../media/image208.emf"/><Relationship Id="rId9" Type="http://schemas.openxmlformats.org/officeDocument/2006/relationships/oleObject" Target="../embeddings/oleObject161.bin"/><Relationship Id="rId14" Type="http://schemas.openxmlformats.org/officeDocument/2006/relationships/image" Target="../media/image213.emf"/><Relationship Id="rId22" Type="http://schemas.openxmlformats.org/officeDocument/2006/relationships/image" Target="../media/image217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emf"/><Relationship Id="rId13" Type="http://schemas.openxmlformats.org/officeDocument/2006/relationships/oleObject" Target="../embeddings/oleObject175.bin"/><Relationship Id="rId18" Type="http://schemas.openxmlformats.org/officeDocument/2006/relationships/image" Target="../media/image227.emf"/><Relationship Id="rId26" Type="http://schemas.openxmlformats.org/officeDocument/2006/relationships/image" Target="../media/image231.emf"/><Relationship Id="rId3" Type="http://schemas.openxmlformats.org/officeDocument/2006/relationships/oleObject" Target="../embeddings/oleObject170.bin"/><Relationship Id="rId21" Type="http://schemas.openxmlformats.org/officeDocument/2006/relationships/oleObject" Target="../embeddings/oleObject179.bin"/><Relationship Id="rId7" Type="http://schemas.openxmlformats.org/officeDocument/2006/relationships/oleObject" Target="../embeddings/oleObject172.bin"/><Relationship Id="rId12" Type="http://schemas.openxmlformats.org/officeDocument/2006/relationships/image" Target="../media/image224.emf"/><Relationship Id="rId17" Type="http://schemas.openxmlformats.org/officeDocument/2006/relationships/oleObject" Target="../embeddings/oleObject177.bin"/><Relationship Id="rId25" Type="http://schemas.openxmlformats.org/officeDocument/2006/relationships/oleObject" Target="../embeddings/oleObject181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26.emf"/><Relationship Id="rId20" Type="http://schemas.openxmlformats.org/officeDocument/2006/relationships/image" Target="../media/image228.emf"/><Relationship Id="rId29" Type="http://schemas.openxmlformats.org/officeDocument/2006/relationships/oleObject" Target="../embeddings/oleObject183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21.emf"/><Relationship Id="rId11" Type="http://schemas.openxmlformats.org/officeDocument/2006/relationships/oleObject" Target="../embeddings/oleObject174.bin"/><Relationship Id="rId24" Type="http://schemas.openxmlformats.org/officeDocument/2006/relationships/image" Target="../media/image230.emf"/><Relationship Id="rId5" Type="http://schemas.openxmlformats.org/officeDocument/2006/relationships/oleObject" Target="../embeddings/oleObject171.bin"/><Relationship Id="rId15" Type="http://schemas.openxmlformats.org/officeDocument/2006/relationships/oleObject" Target="../embeddings/oleObject176.bin"/><Relationship Id="rId23" Type="http://schemas.openxmlformats.org/officeDocument/2006/relationships/oleObject" Target="../embeddings/oleObject180.bin"/><Relationship Id="rId28" Type="http://schemas.openxmlformats.org/officeDocument/2006/relationships/image" Target="../media/image232.emf"/><Relationship Id="rId10" Type="http://schemas.openxmlformats.org/officeDocument/2006/relationships/image" Target="../media/image223.emf"/><Relationship Id="rId19" Type="http://schemas.openxmlformats.org/officeDocument/2006/relationships/oleObject" Target="../embeddings/oleObject178.bin"/><Relationship Id="rId4" Type="http://schemas.openxmlformats.org/officeDocument/2006/relationships/image" Target="../media/image220.emf"/><Relationship Id="rId9" Type="http://schemas.openxmlformats.org/officeDocument/2006/relationships/oleObject" Target="../embeddings/oleObject173.bin"/><Relationship Id="rId14" Type="http://schemas.openxmlformats.org/officeDocument/2006/relationships/image" Target="../media/image225.emf"/><Relationship Id="rId22" Type="http://schemas.openxmlformats.org/officeDocument/2006/relationships/image" Target="../media/image229.emf"/><Relationship Id="rId27" Type="http://schemas.openxmlformats.org/officeDocument/2006/relationships/oleObject" Target="../embeddings/oleObject182.bin"/><Relationship Id="rId30" Type="http://schemas.openxmlformats.org/officeDocument/2006/relationships/image" Target="../media/image233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emf"/><Relationship Id="rId13" Type="http://schemas.openxmlformats.org/officeDocument/2006/relationships/oleObject" Target="../embeddings/oleObject189.bin"/><Relationship Id="rId18" Type="http://schemas.openxmlformats.org/officeDocument/2006/relationships/image" Target="../media/image241.emf"/><Relationship Id="rId26" Type="http://schemas.openxmlformats.org/officeDocument/2006/relationships/image" Target="../media/image245.emf"/><Relationship Id="rId3" Type="http://schemas.openxmlformats.org/officeDocument/2006/relationships/oleObject" Target="../embeddings/oleObject184.bin"/><Relationship Id="rId21" Type="http://schemas.openxmlformats.org/officeDocument/2006/relationships/oleObject" Target="../embeddings/oleObject193.bin"/><Relationship Id="rId7" Type="http://schemas.openxmlformats.org/officeDocument/2006/relationships/oleObject" Target="../embeddings/oleObject186.bin"/><Relationship Id="rId12" Type="http://schemas.openxmlformats.org/officeDocument/2006/relationships/image" Target="../media/image238.emf"/><Relationship Id="rId17" Type="http://schemas.openxmlformats.org/officeDocument/2006/relationships/oleObject" Target="../embeddings/oleObject191.bin"/><Relationship Id="rId25" Type="http://schemas.openxmlformats.org/officeDocument/2006/relationships/oleObject" Target="../embeddings/oleObject195.bin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240.emf"/><Relationship Id="rId20" Type="http://schemas.openxmlformats.org/officeDocument/2006/relationships/image" Target="../media/image242.emf"/><Relationship Id="rId29" Type="http://schemas.openxmlformats.org/officeDocument/2006/relationships/oleObject" Target="../embeddings/oleObject197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35.emf"/><Relationship Id="rId11" Type="http://schemas.openxmlformats.org/officeDocument/2006/relationships/oleObject" Target="../embeddings/oleObject188.bin"/><Relationship Id="rId24" Type="http://schemas.openxmlformats.org/officeDocument/2006/relationships/image" Target="../media/image244.emf"/><Relationship Id="rId5" Type="http://schemas.openxmlformats.org/officeDocument/2006/relationships/oleObject" Target="../embeddings/oleObject185.bin"/><Relationship Id="rId15" Type="http://schemas.openxmlformats.org/officeDocument/2006/relationships/oleObject" Target="../embeddings/oleObject190.bin"/><Relationship Id="rId23" Type="http://schemas.openxmlformats.org/officeDocument/2006/relationships/oleObject" Target="../embeddings/oleObject194.bin"/><Relationship Id="rId28" Type="http://schemas.openxmlformats.org/officeDocument/2006/relationships/image" Target="../media/image246.emf"/><Relationship Id="rId10" Type="http://schemas.openxmlformats.org/officeDocument/2006/relationships/image" Target="../media/image237.emf"/><Relationship Id="rId19" Type="http://schemas.openxmlformats.org/officeDocument/2006/relationships/oleObject" Target="../embeddings/oleObject192.bin"/><Relationship Id="rId4" Type="http://schemas.openxmlformats.org/officeDocument/2006/relationships/image" Target="../media/image234.emf"/><Relationship Id="rId9" Type="http://schemas.openxmlformats.org/officeDocument/2006/relationships/oleObject" Target="../embeddings/oleObject187.bin"/><Relationship Id="rId14" Type="http://schemas.openxmlformats.org/officeDocument/2006/relationships/image" Target="../media/image239.emf"/><Relationship Id="rId22" Type="http://schemas.openxmlformats.org/officeDocument/2006/relationships/image" Target="../media/image243.emf"/><Relationship Id="rId27" Type="http://schemas.openxmlformats.org/officeDocument/2006/relationships/oleObject" Target="../embeddings/oleObject196.bin"/><Relationship Id="rId30" Type="http://schemas.openxmlformats.org/officeDocument/2006/relationships/image" Target="../media/image247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emf"/><Relationship Id="rId13" Type="http://schemas.openxmlformats.org/officeDocument/2006/relationships/oleObject" Target="../embeddings/oleObject203.bin"/><Relationship Id="rId18" Type="http://schemas.openxmlformats.org/officeDocument/2006/relationships/image" Target="../media/image255.emf"/><Relationship Id="rId26" Type="http://schemas.openxmlformats.org/officeDocument/2006/relationships/image" Target="../media/image259.emf"/><Relationship Id="rId3" Type="http://schemas.openxmlformats.org/officeDocument/2006/relationships/oleObject" Target="../embeddings/oleObject198.bin"/><Relationship Id="rId21" Type="http://schemas.openxmlformats.org/officeDocument/2006/relationships/oleObject" Target="../embeddings/oleObject207.bin"/><Relationship Id="rId7" Type="http://schemas.openxmlformats.org/officeDocument/2006/relationships/oleObject" Target="../embeddings/oleObject200.bin"/><Relationship Id="rId12" Type="http://schemas.openxmlformats.org/officeDocument/2006/relationships/image" Target="../media/image252.emf"/><Relationship Id="rId17" Type="http://schemas.openxmlformats.org/officeDocument/2006/relationships/oleObject" Target="../embeddings/oleObject205.bin"/><Relationship Id="rId25" Type="http://schemas.openxmlformats.org/officeDocument/2006/relationships/oleObject" Target="../embeddings/oleObject209.bin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54.emf"/><Relationship Id="rId20" Type="http://schemas.openxmlformats.org/officeDocument/2006/relationships/image" Target="../media/image256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49.emf"/><Relationship Id="rId11" Type="http://schemas.openxmlformats.org/officeDocument/2006/relationships/oleObject" Target="../embeddings/oleObject202.bin"/><Relationship Id="rId24" Type="http://schemas.openxmlformats.org/officeDocument/2006/relationships/image" Target="../media/image258.emf"/><Relationship Id="rId5" Type="http://schemas.openxmlformats.org/officeDocument/2006/relationships/oleObject" Target="../embeddings/oleObject199.bin"/><Relationship Id="rId15" Type="http://schemas.openxmlformats.org/officeDocument/2006/relationships/oleObject" Target="../embeddings/oleObject204.bin"/><Relationship Id="rId23" Type="http://schemas.openxmlformats.org/officeDocument/2006/relationships/oleObject" Target="../embeddings/oleObject208.bin"/><Relationship Id="rId28" Type="http://schemas.openxmlformats.org/officeDocument/2006/relationships/image" Target="../media/image260.emf"/><Relationship Id="rId10" Type="http://schemas.openxmlformats.org/officeDocument/2006/relationships/image" Target="../media/image251.emf"/><Relationship Id="rId19" Type="http://schemas.openxmlformats.org/officeDocument/2006/relationships/oleObject" Target="../embeddings/oleObject206.bin"/><Relationship Id="rId4" Type="http://schemas.openxmlformats.org/officeDocument/2006/relationships/image" Target="../media/image248.emf"/><Relationship Id="rId9" Type="http://schemas.openxmlformats.org/officeDocument/2006/relationships/oleObject" Target="../embeddings/oleObject201.bin"/><Relationship Id="rId14" Type="http://schemas.openxmlformats.org/officeDocument/2006/relationships/image" Target="../media/image253.emf"/><Relationship Id="rId22" Type="http://schemas.openxmlformats.org/officeDocument/2006/relationships/image" Target="../media/image257.emf"/><Relationship Id="rId27" Type="http://schemas.openxmlformats.org/officeDocument/2006/relationships/oleObject" Target="../embeddings/oleObject210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27.emf"/><Relationship Id="rId26" Type="http://schemas.openxmlformats.org/officeDocument/2006/relationships/image" Target="../media/image31.emf"/><Relationship Id="rId39" Type="http://schemas.openxmlformats.org/officeDocument/2006/relationships/oleObject" Target="../embeddings/oleObject19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35.emf"/><Relationship Id="rId42" Type="http://schemas.openxmlformats.org/officeDocument/2006/relationships/image" Target="../media/image39.emf"/><Relationship Id="rId47" Type="http://schemas.openxmlformats.org/officeDocument/2006/relationships/oleObject" Target="../embeddings/oleObject23.bin"/><Relationship Id="rId50" Type="http://schemas.openxmlformats.org/officeDocument/2006/relationships/image" Target="../media/image43.emf"/><Relationship Id="rId55" Type="http://schemas.openxmlformats.org/officeDocument/2006/relationships/oleObject" Target="../embeddings/oleObject27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6.emf"/><Relationship Id="rId29" Type="http://schemas.openxmlformats.org/officeDocument/2006/relationships/oleObject" Target="../embeddings/oleObject14.bin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30.emf"/><Relationship Id="rId32" Type="http://schemas.openxmlformats.org/officeDocument/2006/relationships/image" Target="../media/image34.e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38.emf"/><Relationship Id="rId45" Type="http://schemas.openxmlformats.org/officeDocument/2006/relationships/oleObject" Target="../embeddings/oleObject22.bin"/><Relationship Id="rId53" Type="http://schemas.openxmlformats.org/officeDocument/2006/relationships/oleObject" Target="../embeddings/oleObject26.bin"/><Relationship Id="rId58" Type="http://schemas.openxmlformats.org/officeDocument/2006/relationships/image" Target="../media/image47.emf"/><Relationship Id="rId5" Type="http://schemas.openxmlformats.org/officeDocument/2006/relationships/oleObject" Target="../embeddings/oleObject2.bin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0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5.emf"/><Relationship Id="rId22" Type="http://schemas.openxmlformats.org/officeDocument/2006/relationships/image" Target="../media/image29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33.emf"/><Relationship Id="rId35" Type="http://schemas.openxmlformats.org/officeDocument/2006/relationships/oleObject" Target="../embeddings/oleObject17.bin"/><Relationship Id="rId43" Type="http://schemas.openxmlformats.org/officeDocument/2006/relationships/oleObject" Target="../embeddings/oleObject21.bin"/><Relationship Id="rId48" Type="http://schemas.openxmlformats.org/officeDocument/2006/relationships/image" Target="../media/image42.emf"/><Relationship Id="rId56" Type="http://schemas.openxmlformats.org/officeDocument/2006/relationships/image" Target="../media/image46.emf"/><Relationship Id="rId8" Type="http://schemas.openxmlformats.org/officeDocument/2006/relationships/image" Target="../media/image22.emf"/><Relationship Id="rId51" Type="http://schemas.openxmlformats.org/officeDocument/2006/relationships/oleObject" Target="../embeddings/oleObject25.bin"/><Relationship Id="rId3" Type="http://schemas.openxmlformats.org/officeDocument/2006/relationships/oleObject" Target="../embeddings/oleObject1.bin"/><Relationship Id="rId12" Type="http://schemas.openxmlformats.org/officeDocument/2006/relationships/image" Target="../media/image24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37.emf"/><Relationship Id="rId46" Type="http://schemas.openxmlformats.org/officeDocument/2006/relationships/image" Target="../media/image41.emf"/><Relationship Id="rId20" Type="http://schemas.openxmlformats.org/officeDocument/2006/relationships/image" Target="../media/image28.emf"/><Relationship Id="rId41" Type="http://schemas.openxmlformats.org/officeDocument/2006/relationships/oleObject" Target="../embeddings/oleObject20.bin"/><Relationship Id="rId54" Type="http://schemas.openxmlformats.org/officeDocument/2006/relationships/image" Target="../media/image45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emf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32.emf"/><Relationship Id="rId36" Type="http://schemas.openxmlformats.org/officeDocument/2006/relationships/image" Target="../media/image36.emf"/><Relationship Id="rId49" Type="http://schemas.openxmlformats.org/officeDocument/2006/relationships/oleObject" Target="../embeddings/oleObject24.bin"/><Relationship Id="rId57" Type="http://schemas.openxmlformats.org/officeDocument/2006/relationships/oleObject" Target="../embeddings/oleObject28.bin"/><Relationship Id="rId10" Type="http://schemas.openxmlformats.org/officeDocument/2006/relationships/image" Target="../media/image23.emf"/><Relationship Id="rId31" Type="http://schemas.openxmlformats.org/officeDocument/2006/relationships/oleObject" Target="../embeddings/oleObject15.bin"/><Relationship Id="rId44" Type="http://schemas.openxmlformats.org/officeDocument/2006/relationships/image" Target="../media/image40.emf"/><Relationship Id="rId52" Type="http://schemas.openxmlformats.org/officeDocument/2006/relationships/image" Target="../media/image44.emf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4.bin"/><Relationship Id="rId18" Type="http://schemas.openxmlformats.org/officeDocument/2006/relationships/image" Target="../media/image55.emf"/><Relationship Id="rId26" Type="http://schemas.openxmlformats.org/officeDocument/2006/relationships/image" Target="../media/image59.emf"/><Relationship Id="rId3" Type="http://schemas.openxmlformats.org/officeDocument/2006/relationships/oleObject" Target="../embeddings/oleObject29.bin"/><Relationship Id="rId21" Type="http://schemas.openxmlformats.org/officeDocument/2006/relationships/oleObject" Target="../embeddings/oleObject38.bin"/><Relationship Id="rId34" Type="http://schemas.openxmlformats.org/officeDocument/2006/relationships/image" Target="../media/image63.emf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52.emf"/><Relationship Id="rId17" Type="http://schemas.openxmlformats.org/officeDocument/2006/relationships/oleObject" Target="../embeddings/oleObject36.bin"/><Relationship Id="rId25" Type="http://schemas.openxmlformats.org/officeDocument/2006/relationships/oleObject" Target="../embeddings/oleObject40.bin"/><Relationship Id="rId33" Type="http://schemas.openxmlformats.org/officeDocument/2006/relationships/oleObject" Target="../embeddings/oleObject4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4.emf"/><Relationship Id="rId20" Type="http://schemas.openxmlformats.org/officeDocument/2006/relationships/image" Target="../media/image56.emf"/><Relationship Id="rId29" Type="http://schemas.openxmlformats.org/officeDocument/2006/relationships/oleObject" Target="../embeddings/oleObject42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49.emf"/><Relationship Id="rId11" Type="http://schemas.openxmlformats.org/officeDocument/2006/relationships/oleObject" Target="../embeddings/oleObject33.bin"/><Relationship Id="rId24" Type="http://schemas.openxmlformats.org/officeDocument/2006/relationships/image" Target="../media/image58.emf"/><Relationship Id="rId32" Type="http://schemas.openxmlformats.org/officeDocument/2006/relationships/image" Target="../media/image62.emf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35.bin"/><Relationship Id="rId23" Type="http://schemas.openxmlformats.org/officeDocument/2006/relationships/oleObject" Target="../embeddings/oleObject39.bin"/><Relationship Id="rId28" Type="http://schemas.openxmlformats.org/officeDocument/2006/relationships/image" Target="../media/image60.emf"/><Relationship Id="rId10" Type="http://schemas.openxmlformats.org/officeDocument/2006/relationships/image" Target="../media/image51.emf"/><Relationship Id="rId19" Type="http://schemas.openxmlformats.org/officeDocument/2006/relationships/oleObject" Target="../embeddings/oleObject37.bin"/><Relationship Id="rId31" Type="http://schemas.openxmlformats.org/officeDocument/2006/relationships/oleObject" Target="../embeddings/oleObject43.bin"/><Relationship Id="rId4" Type="http://schemas.openxmlformats.org/officeDocument/2006/relationships/image" Target="../media/image48.e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53.emf"/><Relationship Id="rId22" Type="http://schemas.openxmlformats.org/officeDocument/2006/relationships/image" Target="../media/image57.emf"/><Relationship Id="rId27" Type="http://schemas.openxmlformats.org/officeDocument/2006/relationships/oleObject" Target="../embeddings/oleObject41.bin"/><Relationship Id="rId30" Type="http://schemas.openxmlformats.org/officeDocument/2006/relationships/image" Target="../media/image61.emf"/><Relationship Id="rId8" Type="http://schemas.openxmlformats.org/officeDocument/2006/relationships/image" Target="../media/image50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3" Type="http://schemas.openxmlformats.org/officeDocument/2006/relationships/image" Target="../media/image65.emf"/><Relationship Id="rId7" Type="http://schemas.openxmlformats.org/officeDocument/2006/relationships/image" Target="../media/image69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Relationship Id="rId9" Type="http://schemas.openxmlformats.org/officeDocument/2006/relationships/image" Target="../media/image71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76.emf"/><Relationship Id="rId3" Type="http://schemas.openxmlformats.org/officeDocument/2006/relationships/image" Target="../media/image80.emf"/><Relationship Id="rId21" Type="http://schemas.openxmlformats.org/officeDocument/2006/relationships/oleObject" Target="../embeddings/oleObject51.bin"/><Relationship Id="rId7" Type="http://schemas.openxmlformats.org/officeDocument/2006/relationships/image" Target="../media/image84.emf"/><Relationship Id="rId12" Type="http://schemas.openxmlformats.org/officeDocument/2006/relationships/image" Target="../media/image73.emf"/><Relationship Id="rId17" Type="http://schemas.openxmlformats.org/officeDocument/2006/relationships/oleObject" Target="../embeddings/oleObject49.bin"/><Relationship Id="rId25" Type="http://schemas.openxmlformats.org/officeDocument/2006/relationships/image" Target="../media/image86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5.emf"/><Relationship Id="rId20" Type="http://schemas.openxmlformats.org/officeDocument/2006/relationships/image" Target="../media/image77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83.emf"/><Relationship Id="rId11" Type="http://schemas.openxmlformats.org/officeDocument/2006/relationships/oleObject" Target="../embeddings/oleObject46.bin"/><Relationship Id="rId24" Type="http://schemas.openxmlformats.org/officeDocument/2006/relationships/image" Target="../media/image79.emf"/><Relationship Id="rId5" Type="http://schemas.openxmlformats.org/officeDocument/2006/relationships/image" Target="../media/image82.emf"/><Relationship Id="rId15" Type="http://schemas.openxmlformats.org/officeDocument/2006/relationships/oleObject" Target="../embeddings/oleObject48.bin"/><Relationship Id="rId23" Type="http://schemas.openxmlformats.org/officeDocument/2006/relationships/oleObject" Target="../embeddings/oleObject52.bin"/><Relationship Id="rId10" Type="http://schemas.openxmlformats.org/officeDocument/2006/relationships/image" Target="../media/image72.emf"/><Relationship Id="rId19" Type="http://schemas.openxmlformats.org/officeDocument/2006/relationships/oleObject" Target="../embeddings/oleObject50.bin"/><Relationship Id="rId4" Type="http://schemas.openxmlformats.org/officeDocument/2006/relationships/image" Target="../media/image81.e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74.emf"/><Relationship Id="rId22" Type="http://schemas.openxmlformats.org/officeDocument/2006/relationships/image" Target="../media/image7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3215680" y="2564904"/>
            <a:ext cx="548419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罗尔</a:t>
            </a:r>
            <a:r>
              <a:rPr lang="en-US" altLang="zh-CN" b="1" dirty="0">
                <a:solidFill>
                  <a:srgbClr val="0033CC"/>
                </a:solidFill>
              </a:rPr>
              <a:t>( Rolle )</a:t>
            </a:r>
            <a:r>
              <a:rPr lang="zh-CN" altLang="en-US" b="1" dirty="0">
                <a:solidFill>
                  <a:srgbClr val="0033CC"/>
                </a:solidFill>
              </a:rPr>
              <a:t>定理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拉格朗日</a:t>
            </a:r>
            <a:r>
              <a:rPr lang="en-US" altLang="zh-CN" b="1" dirty="0">
                <a:solidFill>
                  <a:srgbClr val="0033CC"/>
                </a:solidFill>
              </a:rPr>
              <a:t>( Lagrange )</a:t>
            </a:r>
            <a:r>
              <a:rPr lang="zh-CN" altLang="en-US" b="1" dirty="0" smtClean="0">
                <a:solidFill>
                  <a:srgbClr val="0033CC"/>
                </a:solidFill>
              </a:rPr>
              <a:t>中值定理</a:t>
            </a:r>
            <a:endParaRPr lang="en-US" altLang="zh-CN" b="1" dirty="0">
              <a:solidFill>
                <a:srgbClr val="0033CC"/>
              </a:solidFill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zh-CN" altLang="en-US" b="1" dirty="0">
                <a:solidFill>
                  <a:srgbClr val="0033CC"/>
                </a:solidFill>
              </a:rPr>
              <a:t>柯西</a:t>
            </a:r>
            <a:r>
              <a:rPr lang="en-US" altLang="zh-CN" b="1" dirty="0">
                <a:solidFill>
                  <a:srgbClr val="0033CC"/>
                </a:solidFill>
              </a:rPr>
              <a:t>(Cauchy)</a:t>
            </a:r>
            <a:r>
              <a:rPr lang="zh-CN" altLang="en-US" b="1" dirty="0">
                <a:solidFill>
                  <a:srgbClr val="0033CC"/>
                </a:solidFill>
              </a:rPr>
              <a:t>中值定理 </a:t>
            </a: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135560" y="1037635"/>
            <a:ext cx="77768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en-US" altLang="zh-CN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.2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微分中值定理</a:t>
            </a:r>
            <a:endParaRPr lang="zh-CN" altLang="en-US" sz="40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2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6019800" cy="6096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拉格朗日中值定理的有限增量形式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33870" name="Object 78"/>
          <p:cNvGraphicFramePr>
            <a:graphicFrameLocks noChangeAspect="1"/>
          </p:cNvGraphicFramePr>
          <p:nvPr>
            <p:extLst/>
          </p:nvPr>
        </p:nvGraphicFramePr>
        <p:xfrm>
          <a:off x="3241676" y="1371600"/>
          <a:ext cx="49879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4" name="Equation" r:id="rId3" imgW="4991040" imgH="444240" progId="Equation.3">
                  <p:embed/>
                </p:oleObj>
              </mc:Choice>
              <mc:Fallback>
                <p:oleObj name="Equation" r:id="rId3" imgW="4991040" imgH="444240" progId="Equation.3">
                  <p:embed/>
                  <p:pic>
                    <p:nvPicPr>
                      <p:cNvPr id="3387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1676" y="1371600"/>
                        <a:ext cx="49879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71" name="Object 79"/>
          <p:cNvGraphicFramePr>
            <a:graphicFrameLocks noChangeAspect="1"/>
          </p:cNvGraphicFramePr>
          <p:nvPr>
            <p:extLst/>
          </p:nvPr>
        </p:nvGraphicFramePr>
        <p:xfrm>
          <a:off x="2578100" y="815975"/>
          <a:ext cx="2908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5" name="Equation" r:id="rId5" imgW="2908080" imgH="444240" progId="Equation.3">
                  <p:embed/>
                </p:oleObj>
              </mc:Choice>
              <mc:Fallback>
                <p:oleObj name="Equation" r:id="rId5" imgW="2908080" imgH="444240" progId="Equation.3">
                  <p:embed/>
                  <p:pic>
                    <p:nvPicPr>
                      <p:cNvPr id="33871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100" y="815975"/>
                        <a:ext cx="2908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72" name="Text Box 80"/>
          <p:cNvSpPr txBox="1">
            <a:spLocks noChangeArrowheads="1"/>
          </p:cNvSpPr>
          <p:nvPr/>
        </p:nvSpPr>
        <p:spPr bwMode="auto">
          <a:xfrm>
            <a:off x="2057400" y="7620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33873" name="Text Box 81"/>
          <p:cNvSpPr txBox="1">
            <a:spLocks noChangeArrowheads="1"/>
          </p:cNvSpPr>
          <p:nvPr/>
        </p:nvSpPr>
        <p:spPr bwMode="auto">
          <a:xfrm>
            <a:off x="5486400" y="7620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33874" name="AutoShape 82"/>
          <p:cNvSpPr>
            <a:spLocks/>
          </p:cNvSpPr>
          <p:nvPr/>
        </p:nvSpPr>
        <p:spPr bwMode="auto">
          <a:xfrm rot="16200000">
            <a:off x="5126038" y="1176338"/>
            <a:ext cx="144462" cy="1331912"/>
          </a:xfrm>
          <a:prstGeom prst="leftBrace">
            <a:avLst>
              <a:gd name="adj1" fmla="val 76832"/>
              <a:gd name="adj2" fmla="val 50000"/>
            </a:avLst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3875" name="Object 83"/>
          <p:cNvGraphicFramePr>
            <a:graphicFrameLocks noChangeAspect="1"/>
          </p:cNvGraphicFramePr>
          <p:nvPr>
            <p:extLst/>
          </p:nvPr>
        </p:nvGraphicFramePr>
        <p:xfrm>
          <a:off x="5105400" y="1981200"/>
          <a:ext cx="241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6" name="Equation" r:id="rId7" imgW="241200" imgH="393480" progId="Equation.3">
                  <p:embed/>
                </p:oleObj>
              </mc:Choice>
              <mc:Fallback>
                <p:oleObj name="Equation" r:id="rId7" imgW="241200" imgH="393480" progId="Equation.3">
                  <p:embed/>
                  <p:pic>
                    <p:nvPicPr>
                      <p:cNvPr id="33875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981200"/>
                        <a:ext cx="241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9749" y="2420888"/>
            <a:ext cx="10192501" cy="95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3432" y="3413104"/>
            <a:ext cx="9562501" cy="95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13499" y="4486176"/>
            <a:ext cx="6165001" cy="52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9749" y="5134248"/>
            <a:ext cx="4320000" cy="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2113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8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3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3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72" grpId="0" build="p" autoUpdateAnimBg="0"/>
      <p:bldP spid="3387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81000"/>
            <a:ext cx="2743200" cy="4572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证明等式</a:t>
            </a:r>
          </a:p>
        </p:txBody>
      </p:sp>
      <p:graphicFrame>
        <p:nvGraphicFramePr>
          <p:cNvPr id="99331" name="Object 3"/>
          <p:cNvGraphicFramePr>
            <a:graphicFrameLocks noChangeAspect="1"/>
          </p:cNvGraphicFramePr>
          <p:nvPr>
            <p:extLst/>
          </p:nvPr>
        </p:nvGraphicFramePr>
        <p:xfrm>
          <a:off x="4395788" y="152401"/>
          <a:ext cx="5129212" cy="84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0" name="Equation" r:id="rId3" imgW="5130720" imgH="850680" progId="Equation.3">
                  <p:embed/>
                </p:oleObj>
              </mc:Choice>
              <mc:Fallback>
                <p:oleObj name="Equation" r:id="rId3" imgW="5130720" imgH="850680" progId="Equation.3">
                  <p:embed/>
                  <p:pic>
                    <p:nvPicPr>
                      <p:cNvPr id="993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5788" y="152401"/>
                        <a:ext cx="5129212" cy="849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2057400" y="10048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99333" name="Object 5"/>
          <p:cNvGraphicFramePr>
            <a:graphicFrameLocks noChangeAspect="1"/>
          </p:cNvGraphicFramePr>
          <p:nvPr>
            <p:extLst/>
          </p:nvPr>
        </p:nvGraphicFramePr>
        <p:xfrm>
          <a:off x="3124201" y="1066800"/>
          <a:ext cx="38576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1" name="Equation" r:id="rId5" imgW="3860640" imgH="406080" progId="Equation.3">
                  <p:embed/>
                </p:oleObj>
              </mc:Choice>
              <mc:Fallback>
                <p:oleObj name="Equation" r:id="rId5" imgW="3860640" imgH="406080" progId="Equation.3">
                  <p:embed/>
                  <p:pic>
                    <p:nvPicPr>
                      <p:cNvPr id="993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1" y="1066800"/>
                        <a:ext cx="38576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4" name="Object 6"/>
          <p:cNvGraphicFramePr>
            <a:graphicFrameLocks noChangeAspect="1"/>
          </p:cNvGraphicFramePr>
          <p:nvPr>
            <p:extLst/>
          </p:nvPr>
        </p:nvGraphicFramePr>
        <p:xfrm>
          <a:off x="7086601" y="1031876"/>
          <a:ext cx="2079625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2" name="Equation" r:id="rId7" imgW="2095200" imgH="457200" progId="Equation.3">
                  <p:embed/>
                </p:oleObj>
              </mc:Choice>
              <mc:Fallback>
                <p:oleObj name="Equation" r:id="rId7" imgW="2095200" imgH="457200" progId="Equation.3">
                  <p:embed/>
                  <p:pic>
                    <p:nvPicPr>
                      <p:cNvPr id="993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1" y="1031876"/>
                        <a:ext cx="2079625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5" name="Object 7"/>
          <p:cNvGraphicFramePr>
            <a:graphicFrameLocks noChangeAspect="1"/>
          </p:cNvGraphicFramePr>
          <p:nvPr>
            <p:extLst/>
          </p:nvPr>
        </p:nvGraphicFramePr>
        <p:xfrm>
          <a:off x="3465513" y="1778000"/>
          <a:ext cx="1104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3" name="Equation" r:id="rId9" imgW="1104840" imgH="419040" progId="Equation.3">
                  <p:embed/>
                </p:oleObj>
              </mc:Choice>
              <mc:Fallback>
                <p:oleObj name="Equation" r:id="rId9" imgW="1104840" imgH="419040" progId="Equation.3">
                  <p:embed/>
                  <p:pic>
                    <p:nvPicPr>
                      <p:cNvPr id="993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5513" y="1778000"/>
                        <a:ext cx="1104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1811338" y="2422526"/>
            <a:ext cx="20748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由推论可知</a:t>
            </a:r>
          </a:p>
        </p:txBody>
      </p:sp>
      <p:graphicFrame>
        <p:nvGraphicFramePr>
          <p:cNvPr id="99337" name="Object 9"/>
          <p:cNvGraphicFramePr>
            <a:graphicFrameLocks noChangeAspect="1"/>
          </p:cNvGraphicFramePr>
          <p:nvPr>
            <p:extLst/>
          </p:nvPr>
        </p:nvGraphicFramePr>
        <p:xfrm>
          <a:off x="3975100" y="2565400"/>
          <a:ext cx="4330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4" name="Equation" r:id="rId11" imgW="4330440" imgH="406080" progId="Equation.3">
                  <p:embed/>
                </p:oleObj>
              </mc:Choice>
              <mc:Fallback>
                <p:oleObj name="Equation" r:id="rId11" imgW="4330440" imgH="406080" progId="Equation.3">
                  <p:embed/>
                  <p:pic>
                    <p:nvPicPr>
                      <p:cNvPr id="9933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2565400"/>
                        <a:ext cx="4330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38" name="Text Box 10"/>
          <p:cNvSpPr txBox="1">
            <a:spLocks noChangeArrowheads="1"/>
          </p:cNvSpPr>
          <p:nvPr/>
        </p:nvSpPr>
        <p:spPr bwMode="auto">
          <a:xfrm>
            <a:off x="8229600" y="24526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 (</a:t>
            </a:r>
            <a:r>
              <a:rPr lang="zh-CN" altLang="en-US">
                <a:solidFill>
                  <a:srgbClr val="000000"/>
                </a:solidFill>
              </a:rPr>
              <a:t>常数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</a:p>
        </p:txBody>
      </p:sp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2133601" y="3060701"/>
            <a:ext cx="2227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= 0 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99340" name="Object 12"/>
          <p:cNvGraphicFramePr>
            <a:graphicFrameLocks noChangeAspect="1"/>
          </p:cNvGraphicFramePr>
          <p:nvPr>
            <p:extLst/>
          </p:nvPr>
        </p:nvGraphicFramePr>
        <p:xfrm>
          <a:off x="4138613" y="2895600"/>
          <a:ext cx="1028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5" name="Equation" r:id="rId13" imgW="1028520" imgH="850680" progId="Equation.3">
                  <p:embed/>
                </p:oleObj>
              </mc:Choice>
              <mc:Fallback>
                <p:oleObj name="Equation" r:id="rId13" imgW="1028520" imgH="850680" progId="Equation.3">
                  <p:embed/>
                  <p:pic>
                    <p:nvPicPr>
                      <p:cNvPr id="993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8613" y="2895600"/>
                        <a:ext cx="1028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41" name="Text Box 13"/>
          <p:cNvSpPr txBox="1">
            <a:spLocks noChangeArrowheads="1"/>
          </p:cNvSpPr>
          <p:nvPr/>
        </p:nvSpPr>
        <p:spPr bwMode="auto">
          <a:xfrm>
            <a:off x="2133600" y="37480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又</a:t>
            </a:r>
          </a:p>
        </p:txBody>
      </p:sp>
      <p:graphicFrame>
        <p:nvGraphicFramePr>
          <p:cNvPr id="99342" name="Object 14"/>
          <p:cNvGraphicFramePr>
            <a:graphicFrameLocks noChangeAspect="1"/>
          </p:cNvGraphicFramePr>
          <p:nvPr>
            <p:extLst/>
          </p:nvPr>
        </p:nvGraphicFramePr>
        <p:xfrm>
          <a:off x="2628900" y="3632200"/>
          <a:ext cx="1625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6" name="Equation" r:id="rId15" imgW="1625400" imgH="850680" progId="Equation.3">
                  <p:embed/>
                </p:oleObj>
              </mc:Choice>
              <mc:Fallback>
                <p:oleObj name="Equation" r:id="rId15" imgW="1625400" imgH="850680" progId="Equation.3">
                  <p:embed/>
                  <p:pic>
                    <p:nvPicPr>
                      <p:cNvPr id="993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900" y="3632200"/>
                        <a:ext cx="1625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9343" name="Group 15"/>
          <p:cNvGrpSpPr>
            <a:grpSpLocks/>
          </p:cNvGrpSpPr>
          <p:nvPr/>
        </p:nvGrpSpPr>
        <p:grpSpPr bwMode="auto">
          <a:xfrm>
            <a:off x="4343400" y="3810000"/>
            <a:ext cx="5791200" cy="533400"/>
            <a:chOff x="1824" y="2544"/>
            <a:chExt cx="3648" cy="336"/>
          </a:xfrm>
        </p:grpSpPr>
        <p:sp>
          <p:nvSpPr>
            <p:cNvPr id="99344" name="Text Box 16"/>
            <p:cNvSpPr txBox="1">
              <a:spLocks noChangeArrowheads="1"/>
            </p:cNvSpPr>
            <p:nvPr/>
          </p:nvSpPr>
          <p:spPr bwMode="auto">
            <a:xfrm>
              <a:off x="1824" y="2544"/>
              <a:ext cx="364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故所证等式在定义域            上成立</a:t>
              </a:r>
              <a:r>
                <a:rPr lang="en-US" altLang="zh-CN">
                  <a:solidFill>
                    <a:srgbClr val="000000"/>
                  </a:solidFill>
                </a:rPr>
                <a:t>.</a:t>
              </a:r>
            </a:p>
          </p:txBody>
        </p:sp>
        <p:graphicFrame>
          <p:nvGraphicFramePr>
            <p:cNvPr id="99345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3936" y="2570"/>
            <a:ext cx="646" cy="3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87" name="公式" r:id="rId17" imgW="419040" imgH="203040" progId="Equation.3">
                    <p:embed/>
                  </p:oleObj>
                </mc:Choice>
                <mc:Fallback>
                  <p:oleObj name="公式" r:id="rId17" imgW="419040" imgH="203040" progId="Equation.3">
                    <p:embed/>
                    <p:pic>
                      <p:nvPicPr>
                        <p:cNvPr id="99345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2570"/>
                          <a:ext cx="646" cy="3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9346" name="Text Box 18"/>
          <p:cNvSpPr txBox="1">
            <a:spLocks noChangeArrowheads="1"/>
          </p:cNvSpPr>
          <p:nvPr/>
        </p:nvSpPr>
        <p:spPr bwMode="auto">
          <a:xfrm>
            <a:off x="2063750" y="55499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自证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99347" name="Object 19"/>
          <p:cNvGraphicFramePr>
            <a:graphicFrameLocks noChangeAspect="1"/>
          </p:cNvGraphicFramePr>
          <p:nvPr>
            <p:extLst/>
          </p:nvPr>
        </p:nvGraphicFramePr>
        <p:xfrm>
          <a:off x="6629400" y="5626100"/>
          <a:ext cx="2019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8" name="Equation" r:id="rId19" imgW="2019240" imgH="406080" progId="Equation.3">
                  <p:embed/>
                </p:oleObj>
              </mc:Choice>
              <mc:Fallback>
                <p:oleObj name="Equation" r:id="rId19" imgW="2019240" imgH="406080" progId="Equation.3">
                  <p:embed/>
                  <p:pic>
                    <p:nvPicPr>
                      <p:cNvPr id="993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5626100"/>
                        <a:ext cx="2019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8" name="Object 20"/>
          <p:cNvGraphicFramePr>
            <a:graphicFrameLocks noChangeAspect="1"/>
          </p:cNvGraphicFramePr>
          <p:nvPr>
            <p:extLst/>
          </p:nvPr>
        </p:nvGraphicFramePr>
        <p:xfrm>
          <a:off x="3105150" y="5397500"/>
          <a:ext cx="3454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89" name="Equation" r:id="rId21" imgW="3454200" imgH="850680" progId="Equation.3">
                  <p:embed/>
                </p:oleObj>
              </mc:Choice>
              <mc:Fallback>
                <p:oleObj name="Equation" r:id="rId21" imgW="3454200" imgH="850680" progId="Equation.3">
                  <p:embed/>
                  <p:pic>
                    <p:nvPicPr>
                      <p:cNvPr id="9934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5150" y="5397500"/>
                        <a:ext cx="3454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49" name="Object 21"/>
          <p:cNvGraphicFramePr>
            <a:graphicFrameLocks noChangeAspect="1"/>
          </p:cNvGraphicFramePr>
          <p:nvPr>
            <p:extLst/>
          </p:nvPr>
        </p:nvGraphicFramePr>
        <p:xfrm>
          <a:off x="4648200" y="1516063"/>
          <a:ext cx="1130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0" name="Equation" r:id="rId23" imgW="1130040" imgH="914400" progId="Equation.3">
                  <p:embed/>
                </p:oleObj>
              </mc:Choice>
              <mc:Fallback>
                <p:oleObj name="Equation" r:id="rId23" imgW="1130040" imgH="914400" progId="Equation.3">
                  <p:embed/>
                  <p:pic>
                    <p:nvPicPr>
                      <p:cNvPr id="993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516063"/>
                        <a:ext cx="1130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50" name="Object 22"/>
          <p:cNvGraphicFramePr>
            <a:graphicFrameLocks noChangeAspect="1"/>
          </p:cNvGraphicFramePr>
          <p:nvPr>
            <p:extLst/>
          </p:nvPr>
        </p:nvGraphicFramePr>
        <p:xfrm>
          <a:off x="5867400" y="1524000"/>
          <a:ext cx="1397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1" name="Equation" r:id="rId25" imgW="1396800" imgH="914400" progId="Equation.3">
                  <p:embed/>
                </p:oleObj>
              </mc:Choice>
              <mc:Fallback>
                <p:oleObj name="Equation" r:id="rId25" imgW="1396800" imgH="914400" progId="Equation.3">
                  <p:embed/>
                  <p:pic>
                    <p:nvPicPr>
                      <p:cNvPr id="993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524000"/>
                        <a:ext cx="13970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51" name="Object 23"/>
          <p:cNvGraphicFramePr>
            <a:graphicFrameLocks noChangeAspect="1"/>
          </p:cNvGraphicFramePr>
          <p:nvPr>
            <p:extLst/>
          </p:nvPr>
        </p:nvGraphicFramePr>
        <p:xfrm>
          <a:off x="7391400" y="17526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2" name="Equation" r:id="rId27" imgW="495000" imgH="317160" progId="Equation.3">
                  <p:embed/>
                </p:oleObj>
              </mc:Choice>
              <mc:Fallback>
                <p:oleObj name="Equation" r:id="rId27" imgW="495000" imgH="317160" progId="Equation.3">
                  <p:embed/>
                  <p:pic>
                    <p:nvPicPr>
                      <p:cNvPr id="993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17526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52" name="Text Box 24"/>
          <p:cNvSpPr txBox="1">
            <a:spLocks noChangeArrowheads="1"/>
          </p:cNvSpPr>
          <p:nvPr/>
        </p:nvSpPr>
        <p:spPr bwMode="auto">
          <a:xfrm>
            <a:off x="2063750" y="4433888"/>
            <a:ext cx="114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经验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99353" name="Text Box 25"/>
          <p:cNvSpPr txBox="1">
            <a:spLocks noChangeArrowheads="1"/>
          </p:cNvSpPr>
          <p:nvPr/>
        </p:nvSpPr>
        <p:spPr bwMode="auto">
          <a:xfrm>
            <a:off x="2984500" y="4433888"/>
            <a:ext cx="1054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欲证</a:t>
            </a:r>
          </a:p>
        </p:txBody>
      </p:sp>
      <p:graphicFrame>
        <p:nvGraphicFramePr>
          <p:cNvPr id="99354" name="Object 26"/>
          <p:cNvGraphicFramePr>
            <a:graphicFrameLocks noChangeAspect="1"/>
          </p:cNvGraphicFramePr>
          <p:nvPr>
            <p:extLst/>
          </p:nvPr>
        </p:nvGraphicFramePr>
        <p:xfrm>
          <a:off x="3810000" y="4495800"/>
          <a:ext cx="8572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3" name="Equation" r:id="rId29" imgW="342720" imgH="177480" progId="Equation.3">
                  <p:embed/>
                </p:oleObj>
              </mc:Choice>
              <mc:Fallback>
                <p:oleObj name="Equation" r:id="rId29" imgW="342720" imgH="177480" progId="Equation.3">
                  <p:embed/>
                  <p:pic>
                    <p:nvPicPr>
                      <p:cNvPr id="9935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495800"/>
                        <a:ext cx="85725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55" name="Text Box 27"/>
          <p:cNvSpPr txBox="1">
            <a:spLocks noChangeArrowheads="1"/>
          </p:cNvSpPr>
          <p:nvPr/>
        </p:nvSpPr>
        <p:spPr bwMode="auto">
          <a:xfrm>
            <a:off x="4572000" y="44069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</a:p>
        </p:txBody>
      </p:sp>
      <p:graphicFrame>
        <p:nvGraphicFramePr>
          <p:cNvPr id="99356" name="Object 28"/>
          <p:cNvGraphicFramePr>
            <a:graphicFrameLocks noChangeAspect="1"/>
          </p:cNvGraphicFramePr>
          <p:nvPr>
            <p:extLst/>
          </p:nvPr>
        </p:nvGraphicFramePr>
        <p:xfrm>
          <a:off x="5002213" y="4510088"/>
          <a:ext cx="158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4" name="Equation" r:id="rId31" imgW="1587240" imgH="444240" progId="Equation.3">
                  <p:embed/>
                </p:oleObj>
              </mc:Choice>
              <mc:Fallback>
                <p:oleObj name="Equation" r:id="rId31" imgW="1587240" imgH="444240" progId="Equation.3">
                  <p:embed/>
                  <p:pic>
                    <p:nvPicPr>
                      <p:cNvPr id="9935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2213" y="4510088"/>
                        <a:ext cx="1587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357" name="Text Box 29"/>
          <p:cNvSpPr txBox="1">
            <a:spLocks noChangeArrowheads="1"/>
          </p:cNvSpPr>
          <p:nvPr/>
        </p:nvSpPr>
        <p:spPr bwMode="auto">
          <a:xfrm>
            <a:off x="6643688" y="4448176"/>
            <a:ext cx="3048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只需证在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I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上</a:t>
            </a:r>
          </a:p>
        </p:txBody>
      </p:sp>
      <p:graphicFrame>
        <p:nvGraphicFramePr>
          <p:cNvPr id="99358" name="Object 30"/>
          <p:cNvGraphicFramePr>
            <a:graphicFrameLocks noChangeAspect="1"/>
          </p:cNvGraphicFramePr>
          <p:nvPr>
            <p:extLst/>
          </p:nvPr>
        </p:nvGraphicFramePr>
        <p:xfrm>
          <a:off x="8864600" y="4510088"/>
          <a:ext cx="1447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5" name="Equation" r:id="rId33" imgW="1447560" imgH="419040" progId="Equation.3">
                  <p:embed/>
                </p:oleObj>
              </mc:Choice>
              <mc:Fallback>
                <p:oleObj name="Equation" r:id="rId33" imgW="1447560" imgH="419040" progId="Equation.3">
                  <p:embed/>
                  <p:pic>
                    <p:nvPicPr>
                      <p:cNvPr id="9935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4600" y="4510088"/>
                        <a:ext cx="1447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59" name="Object 31"/>
          <p:cNvGraphicFramePr>
            <a:graphicFrameLocks noChangeAspect="1"/>
          </p:cNvGraphicFramePr>
          <p:nvPr>
            <p:extLst/>
          </p:nvPr>
        </p:nvGraphicFramePr>
        <p:xfrm>
          <a:off x="3048000" y="5078413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6" name="Equation" r:id="rId35" imgW="1688760" imgH="444240" progId="Equation.3">
                  <p:embed/>
                </p:oleObj>
              </mc:Choice>
              <mc:Fallback>
                <p:oleObj name="Equation" r:id="rId35" imgW="1688760" imgH="444240" progId="Equation.3">
                  <p:embed/>
                  <p:pic>
                    <p:nvPicPr>
                      <p:cNvPr id="9935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5078413"/>
                        <a:ext cx="168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60" name="Object 32"/>
          <p:cNvGraphicFramePr>
            <a:graphicFrameLocks noChangeAspect="1"/>
          </p:cNvGraphicFramePr>
          <p:nvPr>
            <p:extLst/>
          </p:nvPr>
        </p:nvGraphicFramePr>
        <p:xfrm>
          <a:off x="4800600" y="5043488"/>
          <a:ext cx="2171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97" name="Equation" r:id="rId37" imgW="2171520" imgH="457200" progId="Equation.3">
                  <p:embed/>
                </p:oleObj>
              </mc:Choice>
              <mc:Fallback>
                <p:oleObj name="Equation" r:id="rId37" imgW="2171520" imgH="457200" progId="Equation.3">
                  <p:embed/>
                  <p:pic>
                    <p:nvPicPr>
                      <p:cNvPr id="9936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5043488"/>
                        <a:ext cx="2171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37382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9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9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9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9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9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9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9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9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9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9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9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9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99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99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99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99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9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2" grpId="0" autoUpdateAnimBg="0"/>
      <p:bldP spid="99336" grpId="0" autoUpdateAnimBg="0"/>
      <p:bldP spid="99338" grpId="0" autoUpdateAnimBg="0"/>
      <p:bldP spid="99339" grpId="0" autoUpdateAnimBg="0"/>
      <p:bldP spid="99341" grpId="0" autoUpdateAnimBg="0"/>
      <p:bldP spid="99346" grpId="0" autoUpdateAnimBg="0"/>
      <p:bldP spid="99352" grpId="0" autoUpdateAnimBg="0"/>
      <p:bldP spid="99353" grpId="0" autoUpdateAnimBg="0"/>
      <p:bldP spid="99355" grpId="0" autoUpdateAnimBg="0"/>
      <p:bldP spid="99357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07952" y="533400"/>
            <a:ext cx="3200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证明不等式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107952" y="1317626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12293" name="Object 5"/>
          <p:cNvGraphicFramePr>
            <a:graphicFrameLocks noChangeAspect="1"/>
          </p:cNvGraphicFramePr>
          <p:nvPr>
            <p:extLst/>
          </p:nvPr>
        </p:nvGraphicFramePr>
        <p:xfrm>
          <a:off x="3198564" y="1371600"/>
          <a:ext cx="228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1" name="Equation" r:id="rId3" imgW="2286000" imgH="406080" progId="Equation.3">
                  <p:embed/>
                </p:oleObj>
              </mc:Choice>
              <mc:Fallback>
                <p:oleObj name="Equation" r:id="rId3" imgW="2286000" imgH="406080" progId="Equation.3">
                  <p:embed/>
                  <p:pic>
                    <p:nvPicPr>
                      <p:cNvPr id="122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564" y="1371600"/>
                        <a:ext cx="228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/>
          <p:cNvGraphicFramePr>
            <a:graphicFrameLocks noChangeAspect="1"/>
          </p:cNvGraphicFramePr>
          <p:nvPr>
            <p:extLst/>
          </p:nvPr>
        </p:nvGraphicFramePr>
        <p:xfrm>
          <a:off x="5560764" y="1371600"/>
          <a:ext cx="4711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2" name="Equation" r:id="rId5" imgW="4711680" imgH="457200" progId="Equation.3">
                  <p:embed/>
                </p:oleObj>
              </mc:Choice>
              <mc:Fallback>
                <p:oleObj name="Equation" r:id="rId5" imgW="4711680" imgH="457200" progId="Equation.3">
                  <p:embed/>
                  <p:pic>
                    <p:nvPicPr>
                      <p:cNvPr id="122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0764" y="1371600"/>
                        <a:ext cx="47117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2129532" y="1927226"/>
            <a:ext cx="25320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中值定理条件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2129532" y="3382963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2129532" y="43434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因为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2711624" y="54102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>
            <p:extLst/>
          </p:nvPr>
        </p:nvGraphicFramePr>
        <p:xfrm>
          <a:off x="4760664" y="368300"/>
          <a:ext cx="407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3" name="Equation" r:id="rId7" imgW="4076640" imgH="850680" progId="Equation.3">
                  <p:embed/>
                </p:oleObj>
              </mc:Choice>
              <mc:Fallback>
                <p:oleObj name="Equation" r:id="rId7" imgW="4076640" imgH="850680" progId="Equation.3">
                  <p:embed/>
                  <p:pic>
                    <p:nvPicPr>
                      <p:cNvPr id="122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0664" y="368300"/>
                        <a:ext cx="407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11"/>
          <p:cNvGraphicFramePr>
            <a:graphicFrameLocks noChangeAspect="1"/>
          </p:cNvGraphicFramePr>
          <p:nvPr>
            <p:extLst/>
          </p:nvPr>
        </p:nvGraphicFramePr>
        <p:xfrm>
          <a:off x="2944564" y="2641600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4" name="Equation" r:id="rId9" imgW="2044440" imgH="406080" progId="Equation.3">
                  <p:embed/>
                </p:oleObj>
              </mc:Choice>
              <mc:Fallback>
                <p:oleObj name="Equation" r:id="rId9" imgW="2044440" imgH="406080" progId="Equation.3">
                  <p:embed/>
                  <p:pic>
                    <p:nvPicPr>
                      <p:cNvPr id="122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4564" y="2641600"/>
                        <a:ext cx="204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1" name="Object 13"/>
          <p:cNvGraphicFramePr>
            <a:graphicFrameLocks noChangeAspect="1"/>
          </p:cNvGraphicFramePr>
          <p:nvPr>
            <p:extLst/>
          </p:nvPr>
        </p:nvGraphicFramePr>
        <p:xfrm>
          <a:off x="3268414" y="3468688"/>
          <a:ext cx="1206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5" name="Equation" r:id="rId11" imgW="1206360" imgH="406080" progId="Equation.3">
                  <p:embed/>
                </p:oleObj>
              </mc:Choice>
              <mc:Fallback>
                <p:oleObj name="Equation" r:id="rId11" imgW="1206360" imgH="406080" progId="Equation.3">
                  <p:embed/>
                  <p:pic>
                    <p:nvPicPr>
                      <p:cNvPr id="123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8414" y="3468688"/>
                        <a:ext cx="1206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2" name="Object 14"/>
          <p:cNvGraphicFramePr>
            <a:graphicFrameLocks noChangeAspect="1"/>
          </p:cNvGraphicFramePr>
          <p:nvPr>
            <p:extLst/>
          </p:nvPr>
        </p:nvGraphicFramePr>
        <p:xfrm>
          <a:off x="4544764" y="3200400"/>
          <a:ext cx="3073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6" name="Equation" r:id="rId13" imgW="3073320" imgH="927000" progId="Equation.3">
                  <p:embed/>
                </p:oleObj>
              </mc:Choice>
              <mc:Fallback>
                <p:oleObj name="Equation" r:id="rId13" imgW="3073320" imgH="927000" progId="Equation.3">
                  <p:embed/>
                  <p:pic>
                    <p:nvPicPr>
                      <p:cNvPr id="1230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4764" y="3200400"/>
                        <a:ext cx="3073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3" name="Object 15"/>
          <p:cNvGraphicFramePr>
            <a:graphicFrameLocks noChangeAspect="1"/>
          </p:cNvGraphicFramePr>
          <p:nvPr>
            <p:extLst/>
          </p:nvPr>
        </p:nvGraphicFramePr>
        <p:xfrm>
          <a:off x="4849564" y="4178300"/>
          <a:ext cx="698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7" name="Equation" r:id="rId15" imgW="698400" imgH="927000" progId="Equation.3">
                  <p:embed/>
                </p:oleObj>
              </mc:Choice>
              <mc:Fallback>
                <p:oleObj name="Equation" r:id="rId15" imgW="698400" imgH="927000" progId="Equation.3">
                  <p:embed/>
                  <p:pic>
                    <p:nvPicPr>
                      <p:cNvPr id="1230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9564" y="4178300"/>
                        <a:ext cx="698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5" name="Object 17"/>
          <p:cNvGraphicFramePr>
            <a:graphicFrameLocks noChangeAspect="1"/>
          </p:cNvGraphicFramePr>
          <p:nvPr>
            <p:extLst/>
          </p:nvPr>
        </p:nvGraphicFramePr>
        <p:xfrm>
          <a:off x="3808164" y="4203700"/>
          <a:ext cx="965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8" name="Equation" r:id="rId17" imgW="965160" imgH="850680" progId="Equation.3">
                  <p:embed/>
                </p:oleObj>
              </mc:Choice>
              <mc:Fallback>
                <p:oleObj name="Equation" r:id="rId17" imgW="965160" imgH="850680" progId="Equation.3">
                  <p:embed/>
                  <p:pic>
                    <p:nvPicPr>
                      <p:cNvPr id="123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8164" y="4203700"/>
                        <a:ext cx="965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6" name="Object 18"/>
          <p:cNvGraphicFramePr>
            <a:graphicFrameLocks noChangeAspect="1"/>
          </p:cNvGraphicFramePr>
          <p:nvPr>
            <p:extLst/>
          </p:nvPr>
        </p:nvGraphicFramePr>
        <p:xfrm>
          <a:off x="5611564" y="4508500"/>
          <a:ext cx="5080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9" name="Equation" r:id="rId19" imgW="507960" imgH="253800" progId="Equation.3">
                  <p:embed/>
                </p:oleObj>
              </mc:Choice>
              <mc:Fallback>
                <p:oleObj name="Equation" r:id="rId19" imgW="507960" imgH="253800" progId="Equation.3">
                  <p:embed/>
                  <p:pic>
                    <p:nvPicPr>
                      <p:cNvPr id="123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1564" y="4508500"/>
                        <a:ext cx="5080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8" name="Object 20"/>
          <p:cNvGraphicFramePr>
            <a:graphicFrameLocks noChangeAspect="1"/>
          </p:cNvGraphicFramePr>
          <p:nvPr>
            <p:extLst/>
          </p:nvPr>
        </p:nvGraphicFramePr>
        <p:xfrm>
          <a:off x="3806056" y="5257800"/>
          <a:ext cx="4394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0" name="Equation" r:id="rId21" imgW="4394160" imgH="850680" progId="Equation.3">
                  <p:embed/>
                </p:oleObj>
              </mc:Choice>
              <mc:Fallback>
                <p:oleObj name="Equation" r:id="rId21" imgW="4394160" imgH="850680" progId="Equation.3">
                  <p:embed/>
                  <p:pic>
                    <p:nvPicPr>
                      <p:cNvPr id="1230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6056" y="5257800"/>
                        <a:ext cx="4394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9" name="Object 21"/>
          <p:cNvGraphicFramePr>
            <a:graphicFrameLocks noChangeAspect="1"/>
          </p:cNvGraphicFramePr>
          <p:nvPr>
            <p:extLst/>
          </p:nvPr>
        </p:nvGraphicFramePr>
        <p:xfrm>
          <a:off x="5027364" y="2635250"/>
          <a:ext cx="3530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81" name="Equation" r:id="rId23" imgW="3530520" imgH="419040" progId="Equation.3">
                  <p:embed/>
                </p:oleObj>
              </mc:Choice>
              <mc:Fallback>
                <p:oleObj name="Equation" r:id="rId23" imgW="3530520" imgH="419040" progId="Equation.3">
                  <p:embed/>
                  <p:pic>
                    <p:nvPicPr>
                      <p:cNvPr id="123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7364" y="2635250"/>
                        <a:ext cx="3530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4509194" y="19050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因此应有</a:t>
            </a:r>
          </a:p>
        </p:txBody>
      </p:sp>
    </p:spTree>
    <p:extLst>
      <p:ext uri="{BB962C8B-B14F-4D97-AF65-F5344CB8AC3E}">
        <p14:creationId xmlns:p14="http://schemas.microsoft.com/office/powerpoint/2010/main" val="30948951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8" grpId="0" autoUpdateAnimBg="0"/>
      <p:bldP spid="12300" grpId="0" autoUpdateAnimBg="0"/>
      <p:bldP spid="12304" grpId="0" autoUpdateAnimBg="0"/>
      <p:bldP spid="12307" grpId="0" autoUpdateAnimBg="0"/>
      <p:bldP spid="12313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499" y="1628800"/>
            <a:ext cx="10575001" cy="282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499" y="332656"/>
            <a:ext cx="10215001" cy="1224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499" y="4221088"/>
            <a:ext cx="3465000" cy="207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510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0376" y="4628028"/>
            <a:ext cx="697500" cy="436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99" y="1052736"/>
            <a:ext cx="10260001" cy="3224334"/>
          </a:xfrm>
          <a:prstGeom prst="rect">
            <a:avLst/>
          </a:prstGeom>
        </p:spPr>
      </p:pic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81193" y="476672"/>
            <a:ext cx="5904656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3</a:t>
            </a:r>
            <a:r>
              <a:rPr kumimoji="0" lang="en-US" altLang="zh-CN" sz="2800" b="1" dirty="0" smtClean="0">
                <a:solidFill>
                  <a:srgbClr val="C00000"/>
                </a:solidFill>
                <a:ea typeface="楷体_GB2312" pitchFamily="49" charset="-122"/>
              </a:rPr>
              <a:t>. </a:t>
            </a:r>
            <a:r>
              <a:rPr kumimoji="0"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柯西</a:t>
            </a:r>
            <a:r>
              <a:rPr kumimoji="0"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(Cauchy)</a:t>
            </a:r>
            <a:r>
              <a:rPr kumimoji="0"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中值定理</a:t>
            </a:r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3121064" y="4436781"/>
            <a:ext cx="6504331" cy="792953"/>
            <a:chOff x="1056" y="3658"/>
            <a:chExt cx="2924" cy="585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1056" y="3658"/>
              <a:ext cx="2496" cy="444"/>
            </a:xfrm>
            <a:prstGeom prst="rect">
              <a:avLst/>
            </a:prstGeom>
            <a:noFill/>
            <a:ln w="19050" cmpd="sng">
              <a:solidFill>
                <a:srgbClr val="C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3552" y="4061"/>
              <a:ext cx="428" cy="182"/>
            </a:xfrm>
            <a:custGeom>
              <a:avLst/>
              <a:gdLst>
                <a:gd name="T0" fmla="*/ 0 w 816"/>
                <a:gd name="T1" fmla="*/ 48 h 168"/>
                <a:gd name="T2" fmla="*/ 192 w 816"/>
                <a:gd name="T3" fmla="*/ 144 h 168"/>
                <a:gd name="T4" fmla="*/ 528 w 816"/>
                <a:gd name="T5" fmla="*/ 144 h 168"/>
                <a:gd name="T6" fmla="*/ 816 w 816"/>
                <a:gd name="T7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6" h="168">
                  <a:moveTo>
                    <a:pt x="0" y="48"/>
                  </a:moveTo>
                  <a:cubicBezTo>
                    <a:pt x="52" y="88"/>
                    <a:pt x="104" y="128"/>
                    <a:pt x="192" y="144"/>
                  </a:cubicBezTo>
                  <a:cubicBezTo>
                    <a:pt x="280" y="160"/>
                    <a:pt x="424" y="168"/>
                    <a:pt x="528" y="144"/>
                  </a:cubicBezTo>
                  <a:cubicBezTo>
                    <a:pt x="632" y="120"/>
                    <a:pt x="768" y="24"/>
                    <a:pt x="816" y="0"/>
                  </a:cubicBezTo>
                </a:path>
              </a:pathLst>
            </a:custGeom>
            <a:noFill/>
            <a:ln w="19050" cmpd="sng">
              <a:solidFill>
                <a:srgbClr val="C00000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 sz="2400"/>
            </a:p>
          </p:txBody>
        </p:sp>
      </p:grp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869715" y="4493386"/>
            <a:ext cx="2362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33CC"/>
                </a:solidFill>
              </a:rPr>
              <a:t>问题转化为证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242661" y="4521997"/>
            <a:ext cx="5305479" cy="485324"/>
            <a:chOff x="3242661" y="4660186"/>
            <a:chExt cx="5305479" cy="485324"/>
          </a:xfrm>
        </p:grpSpPr>
        <p:grpSp>
          <p:nvGrpSpPr>
            <p:cNvPr id="18" name="组合 17"/>
            <p:cNvGrpSpPr/>
            <p:nvPr/>
          </p:nvGrpSpPr>
          <p:grpSpPr>
            <a:xfrm>
              <a:off x="5447928" y="4745579"/>
              <a:ext cx="3100212" cy="288213"/>
              <a:chOff x="5483016" y="4734639"/>
              <a:chExt cx="3100212" cy="288213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83016" y="4739519"/>
                <a:ext cx="270000" cy="283333"/>
              </a:xfrm>
              <a:prstGeom prst="rect">
                <a:avLst/>
              </a:prstGeom>
            </p:spPr>
          </p:pic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88228" y="4734639"/>
                <a:ext cx="495000" cy="255000"/>
              </a:xfrm>
              <a:prstGeom prst="rect">
                <a:avLst/>
              </a:prstGeom>
            </p:spPr>
          </p:pic>
        </p:grp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42661" y="4660186"/>
              <a:ext cx="2272500" cy="459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42955" y="4680843"/>
              <a:ext cx="2250000" cy="464667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9656" y="5301208"/>
            <a:ext cx="5827501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3214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552547"/>
            <a:ext cx="10575001" cy="48223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260648"/>
            <a:ext cx="8910001" cy="12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415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3581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柯西定理的几何意义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00355" name="Object 3"/>
          <p:cNvGraphicFramePr>
            <a:graphicFrameLocks noChangeAspect="1"/>
          </p:cNvGraphicFramePr>
          <p:nvPr>
            <p:extLst/>
          </p:nvPr>
        </p:nvGraphicFramePr>
        <p:xfrm>
          <a:off x="3492748" y="1154113"/>
          <a:ext cx="3035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4" name="Equation" r:id="rId3" imgW="3035160" imgH="927000" progId="Equation.3">
                  <p:embed/>
                </p:oleObj>
              </mc:Choice>
              <mc:Fallback>
                <p:oleObj name="Equation" r:id="rId3" imgW="3035160" imgH="927000" progId="Equation.3">
                  <p:embed/>
                  <p:pic>
                    <p:nvPicPr>
                      <p:cNvPr id="1003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748" y="1154113"/>
                        <a:ext cx="3035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56" name="Object 4"/>
          <p:cNvGraphicFramePr>
            <a:graphicFrameLocks noChangeAspect="1"/>
          </p:cNvGraphicFramePr>
          <p:nvPr>
            <p:extLst/>
          </p:nvPr>
        </p:nvGraphicFramePr>
        <p:xfrm>
          <a:off x="7250757" y="5317431"/>
          <a:ext cx="674244" cy="35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5" name="Equation" r:id="rId5" imgW="749160" imgH="393480" progId="Equation.3">
                  <p:embed/>
                </p:oleObj>
              </mc:Choice>
              <mc:Fallback>
                <p:oleObj name="Equation" r:id="rId5" imgW="749160" imgH="393480" progId="Equation.3">
                  <p:embed/>
                  <p:pic>
                    <p:nvPicPr>
                      <p:cNvPr id="1003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0757" y="5317431"/>
                        <a:ext cx="674244" cy="354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57" name="Object 5"/>
          <p:cNvGraphicFramePr>
            <a:graphicFrameLocks noChangeAspect="1"/>
          </p:cNvGraphicFramePr>
          <p:nvPr>
            <p:extLst/>
          </p:nvPr>
        </p:nvGraphicFramePr>
        <p:xfrm>
          <a:off x="6571307" y="5317431"/>
          <a:ext cx="662904" cy="35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6" name="Equation" r:id="rId7" imgW="736560" imgH="393480" progId="Equation.3">
                  <p:embed/>
                </p:oleObj>
              </mc:Choice>
              <mc:Fallback>
                <p:oleObj name="Equation" r:id="rId7" imgW="736560" imgH="393480" progId="Equation.3">
                  <p:embed/>
                  <p:pic>
                    <p:nvPicPr>
                      <p:cNvPr id="1003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1307" y="5317431"/>
                        <a:ext cx="662904" cy="354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58" name="Object 6"/>
          <p:cNvGraphicFramePr>
            <a:graphicFrameLocks noChangeAspect="1"/>
          </p:cNvGraphicFramePr>
          <p:nvPr>
            <p:extLst/>
          </p:nvPr>
        </p:nvGraphicFramePr>
        <p:xfrm>
          <a:off x="3940696" y="3352800"/>
          <a:ext cx="1219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7" name="Equation" r:id="rId9" imgW="1218960" imgH="914400" progId="Equation.3">
                  <p:embed/>
                </p:oleObj>
              </mc:Choice>
              <mc:Fallback>
                <p:oleObj name="Equation" r:id="rId9" imgW="1218960" imgH="914400" progId="Equation.3">
                  <p:embed/>
                  <p:pic>
                    <p:nvPicPr>
                      <p:cNvPr id="1003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696" y="3352800"/>
                        <a:ext cx="12192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59" name="Object 7"/>
          <p:cNvGraphicFramePr>
            <a:graphicFrameLocks noChangeAspect="1"/>
          </p:cNvGraphicFramePr>
          <p:nvPr>
            <p:extLst/>
          </p:nvPr>
        </p:nvGraphicFramePr>
        <p:xfrm>
          <a:off x="5660784" y="4687193"/>
          <a:ext cx="651240" cy="35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8" name="Equation" r:id="rId11" imgW="723600" imgH="393480" progId="Equation.3">
                  <p:embed/>
                </p:oleObj>
              </mc:Choice>
              <mc:Fallback>
                <p:oleObj name="Equation" r:id="rId11" imgW="723600" imgH="393480" progId="Equation.3">
                  <p:embed/>
                  <p:pic>
                    <p:nvPicPr>
                      <p:cNvPr id="1003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0784" y="4687193"/>
                        <a:ext cx="651240" cy="354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60" name="Object 8"/>
          <p:cNvGraphicFramePr>
            <a:graphicFrameLocks noChangeAspect="1"/>
          </p:cNvGraphicFramePr>
          <p:nvPr>
            <p:extLst/>
          </p:nvPr>
        </p:nvGraphicFramePr>
        <p:xfrm>
          <a:off x="8979544" y="5317431"/>
          <a:ext cx="651240" cy="35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9" name="Equation" r:id="rId13" imgW="723600" imgH="393480" progId="Equation.3">
                  <p:embed/>
                </p:oleObj>
              </mc:Choice>
              <mc:Fallback>
                <p:oleObj name="Equation" r:id="rId13" imgW="723600" imgH="393480" progId="Equation.3">
                  <p:embed/>
                  <p:pic>
                    <p:nvPicPr>
                      <p:cNvPr id="1003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79544" y="5317431"/>
                        <a:ext cx="651240" cy="354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61" name="Object 9"/>
          <p:cNvGraphicFramePr>
            <a:graphicFrameLocks noChangeAspect="1"/>
          </p:cNvGraphicFramePr>
          <p:nvPr>
            <p:extLst/>
          </p:nvPr>
        </p:nvGraphicFramePr>
        <p:xfrm>
          <a:off x="5672124" y="3620393"/>
          <a:ext cx="639900" cy="35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0" name="Equation" r:id="rId15" imgW="711000" imgH="393480" progId="Equation.3">
                  <p:embed/>
                </p:oleObj>
              </mc:Choice>
              <mc:Fallback>
                <p:oleObj name="Equation" r:id="rId15" imgW="711000" imgH="393480" progId="Equation.3">
                  <p:embed/>
                  <p:pic>
                    <p:nvPicPr>
                      <p:cNvPr id="1003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2124" y="3620393"/>
                        <a:ext cx="639900" cy="354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62" name="Object 10"/>
          <p:cNvGraphicFramePr>
            <a:graphicFrameLocks noChangeAspect="1"/>
          </p:cNvGraphicFramePr>
          <p:nvPr>
            <p:extLst/>
          </p:nvPr>
        </p:nvGraphicFramePr>
        <p:xfrm>
          <a:off x="3390900" y="4711700"/>
          <a:ext cx="1612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1" name="Equation" r:id="rId17" imgW="1612800" imgH="927000" progId="Equation.3">
                  <p:embed/>
                </p:oleObj>
              </mc:Choice>
              <mc:Fallback>
                <p:oleObj name="Equation" r:id="rId17" imgW="1612800" imgH="927000" progId="Equation.3">
                  <p:embed/>
                  <p:pic>
                    <p:nvPicPr>
                      <p:cNvPr id="1003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900" y="4711700"/>
                        <a:ext cx="1612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63" name="Text Box 11"/>
          <p:cNvSpPr txBox="1">
            <a:spLocks noChangeArrowheads="1"/>
          </p:cNvSpPr>
          <p:nvPr/>
        </p:nvSpPr>
        <p:spPr bwMode="auto">
          <a:xfrm>
            <a:off x="1981200" y="491013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注意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00364" name="Line 12"/>
          <p:cNvSpPr>
            <a:spLocks noChangeShapeType="1"/>
          </p:cNvSpPr>
          <p:nvPr/>
        </p:nvSpPr>
        <p:spPr bwMode="auto">
          <a:xfrm>
            <a:off x="6995169" y="4882456"/>
            <a:ext cx="1588" cy="34925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65" name="Line 13"/>
          <p:cNvSpPr>
            <a:spLocks noChangeShapeType="1"/>
          </p:cNvSpPr>
          <p:nvPr/>
        </p:nvSpPr>
        <p:spPr bwMode="auto">
          <a:xfrm>
            <a:off x="9312919" y="3783906"/>
            <a:ext cx="1588" cy="14478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66" name="Line 14"/>
          <p:cNvSpPr>
            <a:spLocks noChangeShapeType="1"/>
          </p:cNvSpPr>
          <p:nvPr/>
        </p:nvSpPr>
        <p:spPr bwMode="auto">
          <a:xfrm flipV="1">
            <a:off x="6995169" y="3783906"/>
            <a:ext cx="2317750" cy="1098550"/>
          </a:xfrm>
          <a:prstGeom prst="line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67" name="Line 15"/>
          <p:cNvSpPr>
            <a:spLocks noChangeShapeType="1"/>
          </p:cNvSpPr>
          <p:nvPr/>
        </p:nvSpPr>
        <p:spPr bwMode="auto">
          <a:xfrm flipH="1">
            <a:off x="6385569" y="3774381"/>
            <a:ext cx="2927350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68" name="Line 16"/>
          <p:cNvSpPr>
            <a:spLocks noChangeShapeType="1"/>
          </p:cNvSpPr>
          <p:nvPr/>
        </p:nvSpPr>
        <p:spPr bwMode="auto">
          <a:xfrm flipH="1">
            <a:off x="6385569" y="4882456"/>
            <a:ext cx="609600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69" name="Line 17"/>
          <p:cNvSpPr>
            <a:spLocks noChangeShapeType="1"/>
          </p:cNvSpPr>
          <p:nvPr/>
        </p:nvSpPr>
        <p:spPr bwMode="auto">
          <a:xfrm flipV="1">
            <a:off x="7117407" y="4014094"/>
            <a:ext cx="696912" cy="328613"/>
          </a:xfrm>
          <a:prstGeom prst="lin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70" name="Line 18"/>
          <p:cNvSpPr>
            <a:spLocks noChangeShapeType="1"/>
          </p:cNvSpPr>
          <p:nvPr/>
        </p:nvSpPr>
        <p:spPr bwMode="auto">
          <a:xfrm flipV="1">
            <a:off x="8250882" y="4688782"/>
            <a:ext cx="698500" cy="327025"/>
          </a:xfrm>
          <a:prstGeom prst="line">
            <a:avLst/>
          </a:prstGeom>
          <a:noFill/>
          <a:ln w="190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71" name="Line 19"/>
          <p:cNvSpPr>
            <a:spLocks noChangeShapeType="1"/>
          </p:cNvSpPr>
          <p:nvPr/>
        </p:nvSpPr>
        <p:spPr bwMode="auto">
          <a:xfrm>
            <a:off x="7425382" y="4198244"/>
            <a:ext cx="13344" cy="1023938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72" name="Rectangle 20"/>
          <p:cNvSpPr>
            <a:spLocks noChangeArrowheads="1"/>
          </p:cNvSpPr>
          <p:nvPr/>
        </p:nvSpPr>
        <p:spPr bwMode="auto">
          <a:xfrm>
            <a:off x="3352800" y="1066800"/>
            <a:ext cx="1981200" cy="1144588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73" name="Text Box 21"/>
          <p:cNvSpPr txBox="1">
            <a:spLocks noChangeArrowheads="1"/>
          </p:cNvSpPr>
          <p:nvPr/>
        </p:nvSpPr>
        <p:spPr bwMode="auto">
          <a:xfrm>
            <a:off x="3581400" y="2259013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弦的斜率</a:t>
            </a:r>
          </a:p>
        </p:txBody>
      </p:sp>
      <p:sp>
        <p:nvSpPr>
          <p:cNvPr id="100374" name="Rectangle 22"/>
          <p:cNvSpPr>
            <a:spLocks noChangeArrowheads="1"/>
          </p:cNvSpPr>
          <p:nvPr/>
        </p:nvSpPr>
        <p:spPr bwMode="auto">
          <a:xfrm>
            <a:off x="5605264" y="1066800"/>
            <a:ext cx="1066800" cy="1143000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75" name="Text Box 23"/>
          <p:cNvSpPr txBox="1">
            <a:spLocks noChangeArrowheads="1"/>
          </p:cNvSpPr>
          <p:nvPr/>
        </p:nvSpPr>
        <p:spPr bwMode="auto">
          <a:xfrm>
            <a:off x="5410200" y="225425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切线斜率</a:t>
            </a:r>
          </a:p>
        </p:txBody>
      </p:sp>
      <p:sp>
        <p:nvSpPr>
          <p:cNvPr id="100376" name="Freeform 24"/>
          <p:cNvSpPr>
            <a:spLocks/>
          </p:cNvSpPr>
          <p:nvPr/>
        </p:nvSpPr>
        <p:spPr bwMode="auto">
          <a:xfrm>
            <a:off x="5029200" y="2743200"/>
            <a:ext cx="3276600" cy="1447800"/>
          </a:xfrm>
          <a:custGeom>
            <a:avLst/>
            <a:gdLst>
              <a:gd name="T0" fmla="*/ 0 w 2304"/>
              <a:gd name="T1" fmla="*/ 0 h 816"/>
              <a:gd name="T2" fmla="*/ 1632 w 2304"/>
              <a:gd name="T3" fmla="*/ 288 h 816"/>
              <a:gd name="T4" fmla="*/ 2304 w 2304"/>
              <a:gd name="T5" fmla="*/ 816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04" h="816">
                <a:moveTo>
                  <a:pt x="0" y="0"/>
                </a:moveTo>
                <a:cubicBezTo>
                  <a:pt x="624" y="76"/>
                  <a:pt x="1248" y="152"/>
                  <a:pt x="1632" y="288"/>
                </a:cubicBezTo>
                <a:cubicBezTo>
                  <a:pt x="2016" y="424"/>
                  <a:pt x="2160" y="620"/>
                  <a:pt x="2304" y="816"/>
                </a:cubicBezTo>
              </a:path>
            </a:pathLst>
          </a:custGeom>
          <a:noFill/>
          <a:ln w="19050" cmpd="sng">
            <a:solidFill>
              <a:schemeClr val="accent2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0377" name="AutoShape 25"/>
          <p:cNvSpPr>
            <a:spLocks/>
          </p:cNvSpPr>
          <p:nvPr/>
        </p:nvSpPr>
        <p:spPr bwMode="auto">
          <a:xfrm>
            <a:off x="3684364" y="3352800"/>
            <a:ext cx="179388" cy="914400"/>
          </a:xfrm>
          <a:prstGeom prst="lef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00378" name="Group 26"/>
          <p:cNvGrpSpPr>
            <a:grpSpLocks/>
          </p:cNvGrpSpPr>
          <p:nvPr/>
        </p:nvGrpSpPr>
        <p:grpSpPr bwMode="auto">
          <a:xfrm>
            <a:off x="6071244" y="3140968"/>
            <a:ext cx="3913188" cy="2444750"/>
            <a:chOff x="2776" y="2040"/>
            <a:chExt cx="2465" cy="1540"/>
          </a:xfrm>
        </p:grpSpPr>
        <p:graphicFrame>
          <p:nvGraphicFramePr>
            <p:cNvPr id="100379" name="Object 27"/>
            <p:cNvGraphicFramePr>
              <a:graphicFrameLocks noChangeAspect="1"/>
            </p:cNvGraphicFramePr>
            <p:nvPr>
              <p:extLst/>
            </p:nvPr>
          </p:nvGraphicFramePr>
          <p:xfrm>
            <a:off x="5096" y="3436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92" name="Equation" r:id="rId19" imgW="215640" imgH="228600" progId="Equation.3">
                    <p:embed/>
                  </p:oleObj>
                </mc:Choice>
                <mc:Fallback>
                  <p:oleObj name="Equation" r:id="rId19" imgW="215640" imgH="228600" progId="Equation.3">
                    <p:embed/>
                    <p:pic>
                      <p:nvPicPr>
                        <p:cNvPr id="100379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96" y="3436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0380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2776" y="2064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93" name="Equation" r:id="rId21" imgW="241200" imgH="304560" progId="Equation.3">
                    <p:embed/>
                  </p:oleObj>
                </mc:Choice>
                <mc:Fallback>
                  <p:oleObj name="Equation" r:id="rId21" imgW="241200" imgH="304560" progId="Equation.3">
                    <p:embed/>
                    <p:pic>
                      <p:nvPicPr>
                        <p:cNvPr id="10038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6" y="2064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0381" name="Line 29"/>
            <p:cNvSpPr>
              <a:spLocks noChangeShapeType="1"/>
            </p:cNvSpPr>
            <p:nvPr/>
          </p:nvSpPr>
          <p:spPr bwMode="auto">
            <a:xfrm>
              <a:off x="2974" y="3357"/>
              <a:ext cx="2267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0382" name="Line 30"/>
            <p:cNvSpPr>
              <a:spLocks noChangeShapeType="1"/>
            </p:cNvSpPr>
            <p:nvPr/>
          </p:nvSpPr>
          <p:spPr bwMode="auto">
            <a:xfrm flipV="1">
              <a:off x="2974" y="2040"/>
              <a:ext cx="0" cy="131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0383" name="Freeform 31"/>
            <p:cNvSpPr>
              <a:spLocks/>
            </p:cNvSpPr>
            <p:nvPr/>
          </p:nvSpPr>
          <p:spPr bwMode="auto">
            <a:xfrm>
              <a:off x="3358" y="2439"/>
              <a:ext cx="1460" cy="698"/>
            </a:xfrm>
            <a:custGeom>
              <a:avLst/>
              <a:gdLst>
                <a:gd name="T0" fmla="*/ 0 w 1824"/>
                <a:gd name="T1" fmla="*/ 864 h 872"/>
                <a:gd name="T2" fmla="*/ 240 w 1824"/>
                <a:gd name="T3" fmla="*/ 432 h 872"/>
                <a:gd name="T4" fmla="*/ 480 w 1824"/>
                <a:gd name="T5" fmla="*/ 336 h 872"/>
                <a:gd name="T6" fmla="*/ 864 w 1824"/>
                <a:gd name="T7" fmla="*/ 672 h 872"/>
                <a:gd name="T8" fmla="*/ 1152 w 1824"/>
                <a:gd name="T9" fmla="*/ 864 h 872"/>
                <a:gd name="T10" fmla="*/ 1440 w 1824"/>
                <a:gd name="T11" fmla="*/ 720 h 872"/>
                <a:gd name="T12" fmla="*/ 1584 w 1824"/>
                <a:gd name="T13" fmla="*/ 528 h 872"/>
                <a:gd name="T14" fmla="*/ 1824 w 1824"/>
                <a:gd name="T15" fmla="*/ 0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24" h="872">
                  <a:moveTo>
                    <a:pt x="0" y="864"/>
                  </a:moveTo>
                  <a:cubicBezTo>
                    <a:pt x="80" y="692"/>
                    <a:pt x="160" y="520"/>
                    <a:pt x="240" y="432"/>
                  </a:cubicBezTo>
                  <a:cubicBezTo>
                    <a:pt x="320" y="344"/>
                    <a:pt x="376" y="296"/>
                    <a:pt x="480" y="336"/>
                  </a:cubicBezTo>
                  <a:cubicBezTo>
                    <a:pt x="584" y="376"/>
                    <a:pt x="752" y="584"/>
                    <a:pt x="864" y="672"/>
                  </a:cubicBezTo>
                  <a:cubicBezTo>
                    <a:pt x="976" y="760"/>
                    <a:pt x="1056" y="856"/>
                    <a:pt x="1152" y="864"/>
                  </a:cubicBezTo>
                  <a:cubicBezTo>
                    <a:pt x="1248" y="872"/>
                    <a:pt x="1368" y="776"/>
                    <a:pt x="1440" y="720"/>
                  </a:cubicBezTo>
                  <a:cubicBezTo>
                    <a:pt x="1512" y="664"/>
                    <a:pt x="1520" y="648"/>
                    <a:pt x="1584" y="528"/>
                  </a:cubicBezTo>
                  <a:cubicBezTo>
                    <a:pt x="1648" y="408"/>
                    <a:pt x="1784" y="88"/>
                    <a:pt x="1824" y="0"/>
                  </a:cubicBezTo>
                </a:path>
              </a:pathLst>
            </a:custGeom>
            <a:noFill/>
            <a:ln w="19050" cmpd="sng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00384" name="Object 32"/>
            <p:cNvGraphicFramePr>
              <a:graphicFrameLocks noChangeAspect="1"/>
            </p:cNvGraphicFramePr>
            <p:nvPr>
              <p:extLst/>
            </p:nvPr>
          </p:nvGraphicFramePr>
          <p:xfrm>
            <a:off x="2784" y="3352"/>
            <a:ext cx="17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94" name="Equation" r:id="rId23" imgW="304560" imgH="317160" progId="Equation.3">
                    <p:embed/>
                  </p:oleObj>
                </mc:Choice>
                <mc:Fallback>
                  <p:oleObj name="Equation" r:id="rId23" imgW="304560" imgH="317160" progId="Equation.3">
                    <p:embed/>
                    <p:pic>
                      <p:nvPicPr>
                        <p:cNvPr id="100384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3352"/>
                          <a:ext cx="17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981200" y="3581400"/>
            <a:ext cx="22225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参数方程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775090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0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00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0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0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0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0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0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0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00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03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0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0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63" grpId="0" autoUpdateAnimBg="0"/>
      <p:bldP spid="100373" grpId="0" build="p" autoUpdateAnimBg="0" advAuto="0"/>
      <p:bldP spid="100375" grpId="0" build="p" autoUpdateAnimBg="0" advAuto="0"/>
      <p:bldP spid="3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71" name="Object 27"/>
          <p:cNvGraphicFramePr>
            <a:graphicFrameLocks noChangeAspect="1"/>
          </p:cNvGraphicFramePr>
          <p:nvPr>
            <p:extLst/>
          </p:nvPr>
        </p:nvGraphicFramePr>
        <p:xfrm>
          <a:off x="3581400" y="4635500"/>
          <a:ext cx="1841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62" name="Equation" r:id="rId3" imgW="1841400" imgH="927000" progId="Equation.3">
                  <p:embed/>
                </p:oleObj>
              </mc:Choice>
              <mc:Fallback>
                <p:oleObj name="Equation" r:id="rId3" imgW="1841400" imgH="927000" progId="Equation.3">
                  <p:embed/>
                  <p:pic>
                    <p:nvPicPr>
                      <p:cNvPr id="3177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635500"/>
                        <a:ext cx="1841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2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548841"/>
              </p:ext>
            </p:extLst>
          </p:nvPr>
        </p:nvGraphicFramePr>
        <p:xfrm>
          <a:off x="3657600" y="5181600"/>
          <a:ext cx="1727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63" name="Equation" r:id="rId5" imgW="1726920" imgH="406080" progId="Equation.3">
                  <p:embed/>
                </p:oleObj>
              </mc:Choice>
              <mc:Fallback>
                <p:oleObj name="Equation" r:id="rId5" imgW="1726920" imgH="406080" progId="Equation.3">
                  <p:embed/>
                  <p:pic>
                    <p:nvPicPr>
                      <p:cNvPr id="3177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181600"/>
                        <a:ext cx="1727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85988" y="381000"/>
            <a:ext cx="1447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31747" name="Object 3"/>
          <p:cNvGraphicFramePr>
            <a:graphicFrameLocks noChangeAspect="1"/>
          </p:cNvGraphicFramePr>
          <p:nvPr>
            <p:extLst/>
          </p:nvPr>
        </p:nvGraphicFramePr>
        <p:xfrm>
          <a:off x="6172200" y="1028700"/>
          <a:ext cx="356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64" name="Equation" r:id="rId7" imgW="3568680" imgH="419040" progId="Equation.3">
                  <p:embed/>
                </p:oleObj>
              </mc:Choice>
              <mc:Fallback>
                <p:oleObj name="Equation" r:id="rId7" imgW="3568680" imgH="419040" progId="Equation.3">
                  <p:embed/>
                  <p:pic>
                    <p:nvPicPr>
                      <p:cNvPr id="3174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028700"/>
                        <a:ext cx="3568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5"/>
          <p:cNvGraphicFramePr>
            <a:graphicFrameLocks noChangeAspect="1"/>
          </p:cNvGraphicFramePr>
          <p:nvPr>
            <p:extLst/>
          </p:nvPr>
        </p:nvGraphicFramePr>
        <p:xfrm>
          <a:off x="3581400" y="2213868"/>
          <a:ext cx="2895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65" name="Equation" r:id="rId9" imgW="2895480" imgH="927000" progId="Equation.3">
                  <p:embed/>
                </p:oleObj>
              </mc:Choice>
              <mc:Fallback>
                <p:oleObj name="Equation" r:id="rId9" imgW="2895480" imgH="927000" progId="Equation.3">
                  <p:embed/>
                  <p:pic>
                    <p:nvPicPr>
                      <p:cNvPr id="3174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213868"/>
                        <a:ext cx="2895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0" name="Object 6"/>
          <p:cNvGraphicFramePr>
            <a:graphicFrameLocks noChangeAspect="1"/>
          </p:cNvGraphicFramePr>
          <p:nvPr>
            <p:extLst/>
          </p:nvPr>
        </p:nvGraphicFramePr>
        <p:xfrm>
          <a:off x="6553200" y="2093913"/>
          <a:ext cx="19558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66" name="Equation" r:id="rId11" imgW="1955520" imgH="977760" progId="Equation.3">
                  <p:embed/>
                </p:oleObj>
              </mc:Choice>
              <mc:Fallback>
                <p:oleObj name="Equation" r:id="rId11" imgW="1955520" imgH="977760" progId="Equation.3">
                  <p:embed/>
                  <p:pic>
                    <p:nvPicPr>
                      <p:cNvPr id="317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093913"/>
                        <a:ext cx="19558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1" name="Object 7"/>
          <p:cNvGraphicFramePr>
            <a:graphicFrameLocks noChangeAspect="1"/>
          </p:cNvGraphicFramePr>
          <p:nvPr>
            <p:extLst/>
          </p:nvPr>
        </p:nvGraphicFramePr>
        <p:xfrm>
          <a:off x="2362200" y="3302000"/>
          <a:ext cx="1676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67" name="Equation" r:id="rId13" imgW="1676160" imgH="507960" progId="Equation.3">
                  <p:embed/>
                </p:oleObj>
              </mc:Choice>
              <mc:Fallback>
                <p:oleObj name="Equation" r:id="rId13" imgW="1676160" imgH="507960" progId="Equation.3">
                  <p:embed/>
                  <p:pic>
                    <p:nvPicPr>
                      <p:cNvPr id="3175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302000"/>
                        <a:ext cx="1676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6" name="Object 12"/>
          <p:cNvGraphicFramePr>
            <a:graphicFrameLocks noChangeAspect="1"/>
          </p:cNvGraphicFramePr>
          <p:nvPr>
            <p:extLst/>
          </p:nvPr>
        </p:nvGraphicFramePr>
        <p:xfrm>
          <a:off x="3432176" y="381000"/>
          <a:ext cx="540702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68" name="Equation" r:id="rId15" imgW="5410080" imgH="457200" progId="Equation.3">
                  <p:embed/>
                </p:oleObj>
              </mc:Choice>
              <mc:Fallback>
                <p:oleObj name="Equation" r:id="rId15" imgW="5410080" imgH="457200" progId="Equation.3">
                  <p:embed/>
                  <p:pic>
                    <p:nvPicPr>
                      <p:cNvPr id="3175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6" y="381000"/>
                        <a:ext cx="540702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1955800" y="9398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至少存在一点</a:t>
            </a:r>
          </a:p>
        </p:txBody>
      </p:sp>
      <p:graphicFrame>
        <p:nvGraphicFramePr>
          <p:cNvPr id="31759" name="Object 15"/>
          <p:cNvGraphicFramePr>
            <a:graphicFrameLocks noChangeAspect="1"/>
          </p:cNvGraphicFramePr>
          <p:nvPr>
            <p:extLst/>
          </p:nvPr>
        </p:nvGraphicFramePr>
        <p:xfrm>
          <a:off x="4229100" y="1066800"/>
          <a:ext cx="1409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69" name="Equation" r:id="rId17" imgW="1409400" imgH="406080" progId="Equation.3">
                  <p:embed/>
                </p:oleObj>
              </mc:Choice>
              <mc:Fallback>
                <p:oleObj name="Equation" r:id="rId17" imgW="1409400" imgH="406080" progId="Equation.3">
                  <p:embed/>
                  <p:pic>
                    <p:nvPicPr>
                      <p:cNvPr id="3175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1066800"/>
                        <a:ext cx="1409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5638800" y="9286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2185988" y="1538288"/>
            <a:ext cx="335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问题转化为证</a:t>
            </a:r>
          </a:p>
        </p:txBody>
      </p:sp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1955800" y="3294063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4038600" y="32766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1765" name="Object 21"/>
          <p:cNvGraphicFramePr>
            <a:graphicFrameLocks noChangeAspect="1"/>
          </p:cNvGraphicFramePr>
          <p:nvPr>
            <p:extLst/>
          </p:nvPr>
        </p:nvGraphicFramePr>
        <p:xfrm>
          <a:off x="4495800" y="3352800"/>
          <a:ext cx="166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70" name="Equation" r:id="rId19" imgW="1663560" imgH="406080" progId="Equation.3">
                  <p:embed/>
                </p:oleObj>
              </mc:Choice>
              <mc:Fallback>
                <p:oleObj name="Equation" r:id="rId19" imgW="1663560" imgH="406080" progId="Equation.3">
                  <p:embed/>
                  <p:pic>
                    <p:nvPicPr>
                      <p:cNvPr id="3176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352800"/>
                        <a:ext cx="166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6" name="Text Box 22"/>
          <p:cNvSpPr txBox="1">
            <a:spLocks noChangeArrowheads="1"/>
          </p:cNvSpPr>
          <p:nvPr/>
        </p:nvSpPr>
        <p:spPr bwMode="auto">
          <a:xfrm>
            <a:off x="6119814" y="3276601"/>
            <a:ext cx="41671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>
                <a:solidFill>
                  <a:srgbClr val="000000"/>
                </a:solidFill>
              </a:rPr>
              <a:t>[0, 1] </a:t>
            </a:r>
            <a:r>
              <a:rPr lang="zh-CN" altLang="en-US">
                <a:solidFill>
                  <a:srgbClr val="000000"/>
                </a:solidFill>
              </a:rPr>
              <a:t>上满足柯西中值</a:t>
            </a:r>
          </a:p>
        </p:txBody>
      </p:sp>
      <p:sp>
        <p:nvSpPr>
          <p:cNvPr id="31767" name="Text Box 23"/>
          <p:cNvSpPr txBox="1">
            <a:spLocks noChangeArrowheads="1"/>
          </p:cNvSpPr>
          <p:nvPr/>
        </p:nvSpPr>
        <p:spPr bwMode="auto">
          <a:xfrm>
            <a:off x="1955800" y="397668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定理条件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31768" name="Text Box 24"/>
          <p:cNvSpPr txBox="1">
            <a:spLocks noChangeArrowheads="1"/>
          </p:cNvSpPr>
          <p:nvPr/>
        </p:nvSpPr>
        <p:spPr bwMode="auto">
          <a:xfrm>
            <a:off x="3581400" y="3956051"/>
            <a:ext cx="571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因此在 </a:t>
            </a:r>
            <a:r>
              <a:rPr lang="en-US" altLang="zh-CN">
                <a:solidFill>
                  <a:srgbClr val="000000"/>
                </a:solidFill>
              </a:rPr>
              <a:t>( 0 , 1 ) </a:t>
            </a:r>
            <a:r>
              <a:rPr lang="zh-CN" altLang="en-US">
                <a:solidFill>
                  <a:srgbClr val="000000"/>
                </a:solidFill>
              </a:rPr>
              <a:t>内至少存在一点 </a:t>
            </a:r>
            <a:r>
              <a:rPr lang="zh-CN" altLang="en-US" i="1">
                <a:solidFill>
                  <a:srgbClr val="000000"/>
                </a:solidFill>
                <a:sym typeface="Symbol" panose="05050102010706020507" pitchFamily="18" charset="2"/>
              </a:rPr>
              <a:t>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,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8915400" y="395605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31773" name="Object 29"/>
          <p:cNvGraphicFramePr>
            <a:graphicFrameLocks noChangeAspect="1"/>
          </p:cNvGraphicFramePr>
          <p:nvPr>
            <p:extLst/>
          </p:nvPr>
        </p:nvGraphicFramePr>
        <p:xfrm>
          <a:off x="5486400" y="4635500"/>
          <a:ext cx="1143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71" name="Equation" r:id="rId21" imgW="1143000" imgH="927000" progId="Equation.3">
                  <p:embed/>
                </p:oleObj>
              </mc:Choice>
              <mc:Fallback>
                <p:oleObj name="Equation" r:id="rId21" imgW="1143000" imgH="927000" progId="Equation.3">
                  <p:embed/>
                  <p:pic>
                    <p:nvPicPr>
                      <p:cNvPr id="3177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4635500"/>
                        <a:ext cx="1143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4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906299"/>
              </p:ext>
            </p:extLst>
          </p:nvPr>
        </p:nvGraphicFramePr>
        <p:xfrm>
          <a:off x="5732463" y="5181600"/>
          <a:ext cx="850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72" name="Equation" r:id="rId23" imgW="850680" imgH="419040" progId="Equation.3">
                  <p:embed/>
                </p:oleObj>
              </mc:Choice>
              <mc:Fallback>
                <p:oleObj name="Equation" r:id="rId23" imgW="850680" imgH="419040" progId="Equation.3">
                  <p:embed/>
                  <p:pic>
                    <p:nvPicPr>
                      <p:cNvPr id="3177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2463" y="5181600"/>
                        <a:ext cx="850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805" name="Group 61"/>
          <p:cNvGrpSpPr>
            <a:grpSpLocks/>
          </p:cNvGrpSpPr>
          <p:nvPr/>
        </p:nvGrpSpPr>
        <p:grpSpPr bwMode="auto">
          <a:xfrm>
            <a:off x="3566052" y="5156200"/>
            <a:ext cx="1828800" cy="457200"/>
            <a:chOff x="1296" y="3264"/>
            <a:chExt cx="1152" cy="288"/>
          </a:xfrm>
          <a:solidFill>
            <a:schemeClr val="tx1"/>
          </a:solidFill>
        </p:grpSpPr>
        <p:sp>
          <p:nvSpPr>
            <p:cNvPr id="31777" name="Rectangle 33"/>
            <p:cNvSpPr>
              <a:spLocks noChangeArrowheads="1"/>
            </p:cNvSpPr>
            <p:nvPr/>
          </p:nvSpPr>
          <p:spPr bwMode="auto">
            <a:xfrm>
              <a:off x="1296" y="3264"/>
              <a:ext cx="1152" cy="288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1776" name="Object 32"/>
            <p:cNvGraphicFramePr>
              <a:graphicFrameLocks noChangeAspect="1"/>
            </p:cNvGraphicFramePr>
            <p:nvPr>
              <p:extLst/>
            </p:nvPr>
          </p:nvGraphicFramePr>
          <p:xfrm>
            <a:off x="1677" y="3264"/>
            <a:ext cx="40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73" name="Equation" r:id="rId25" imgW="647640" imgH="317160" progId="Equation.3">
                    <p:embed/>
                  </p:oleObj>
                </mc:Choice>
                <mc:Fallback>
                  <p:oleObj name="Equation" r:id="rId25" imgW="647640" imgH="317160" progId="Equation.3">
                    <p:embed/>
                    <p:pic>
                      <p:nvPicPr>
                        <p:cNvPr id="31776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77" y="3264"/>
                          <a:ext cx="40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bg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804" name="Group 60"/>
          <p:cNvGrpSpPr>
            <a:grpSpLocks/>
          </p:cNvGrpSpPr>
          <p:nvPr/>
        </p:nvGrpSpPr>
        <p:grpSpPr bwMode="auto">
          <a:xfrm>
            <a:off x="5775852" y="5156200"/>
            <a:ext cx="838200" cy="457200"/>
            <a:chOff x="2640" y="3264"/>
            <a:chExt cx="528" cy="288"/>
          </a:xfrm>
          <a:solidFill>
            <a:schemeClr val="bg1">
              <a:lumMod val="60000"/>
              <a:lumOff val="40000"/>
            </a:schemeClr>
          </a:solidFill>
        </p:grpSpPr>
        <p:sp>
          <p:nvSpPr>
            <p:cNvPr id="31780" name="Rectangle 36"/>
            <p:cNvSpPr>
              <a:spLocks noChangeArrowheads="1"/>
            </p:cNvSpPr>
            <p:nvPr/>
          </p:nvSpPr>
          <p:spPr bwMode="auto">
            <a:xfrm>
              <a:off x="2640" y="3264"/>
              <a:ext cx="528" cy="28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31779" name="Object 35"/>
            <p:cNvGraphicFramePr>
              <a:graphicFrameLocks noChangeAspect="1"/>
            </p:cNvGraphicFramePr>
            <p:nvPr>
              <p:extLst/>
            </p:nvPr>
          </p:nvGraphicFramePr>
          <p:xfrm>
            <a:off x="2784" y="3264"/>
            <a:ext cx="290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674" name="Equation" r:id="rId27" imgW="457200" imgH="393480" progId="Equation.3">
                    <p:embed/>
                  </p:oleObj>
                </mc:Choice>
                <mc:Fallback>
                  <p:oleObj name="Equation" r:id="rId27" imgW="457200" imgH="393480" progId="Equation.3">
                    <p:embed/>
                    <p:pic>
                      <p:nvPicPr>
                        <p:cNvPr id="31779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3264"/>
                          <a:ext cx="290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782" name="Text Box 38"/>
          <p:cNvSpPr txBox="1">
            <a:spLocks noChangeArrowheads="1"/>
          </p:cNvSpPr>
          <p:nvPr/>
        </p:nvSpPr>
        <p:spPr bwMode="auto">
          <a:xfrm>
            <a:off x="2737520" y="57292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31783" name="Object 39"/>
          <p:cNvGraphicFramePr>
            <a:graphicFrameLocks noChangeAspect="1"/>
          </p:cNvGraphicFramePr>
          <p:nvPr>
            <p:extLst/>
          </p:nvPr>
        </p:nvGraphicFramePr>
        <p:xfrm>
          <a:off x="3505200" y="5784850"/>
          <a:ext cx="3556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75" name="Equation" r:id="rId29" imgW="3555720" imgH="419040" progId="Equation.3">
                  <p:embed/>
                </p:oleObj>
              </mc:Choice>
              <mc:Fallback>
                <p:oleObj name="Equation" r:id="rId29" imgW="3555720" imgH="419040" progId="Equation.3">
                  <p:embed/>
                  <p:pic>
                    <p:nvPicPr>
                      <p:cNvPr id="31783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784850"/>
                        <a:ext cx="3556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4" name="Rectangle 40"/>
          <p:cNvSpPr>
            <a:spLocks noChangeArrowheads="1"/>
          </p:cNvSpPr>
          <p:nvPr/>
        </p:nvSpPr>
        <p:spPr bwMode="auto">
          <a:xfrm>
            <a:off x="8839200" y="3190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证明</a:t>
            </a:r>
          </a:p>
        </p:txBody>
      </p:sp>
    </p:spTree>
    <p:extLst>
      <p:ext uri="{BB962C8B-B14F-4D97-AF65-F5344CB8AC3E}">
        <p14:creationId xmlns:p14="http://schemas.microsoft.com/office/powerpoint/2010/main" val="5664256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1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8" grpId="0" build="p" autoUpdateAnimBg="0" advAuto="0"/>
      <p:bldP spid="31760" grpId="0" build="p" autoUpdateAnimBg="0"/>
      <p:bldP spid="31762" grpId="0" autoUpdateAnimBg="0"/>
      <p:bldP spid="31763" grpId="0" autoUpdateAnimBg="0"/>
      <p:bldP spid="31764" grpId="0" autoUpdateAnimBg="0"/>
      <p:bldP spid="31766" grpId="0" autoUpdateAnimBg="0"/>
      <p:bldP spid="31767" grpId="0" autoUpdateAnimBg="0"/>
      <p:bldP spid="31768" grpId="0" autoUpdateAnimBg="0"/>
      <p:bldP spid="31770" grpId="0" autoUpdateAnimBg="0"/>
      <p:bldP spid="31782" grpId="0" autoUpdateAnimBg="0"/>
      <p:bldP spid="31784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02" name="Object 2"/>
          <p:cNvGraphicFramePr>
            <a:graphicFrameLocks noChangeAspect="1"/>
          </p:cNvGraphicFramePr>
          <p:nvPr>
            <p:extLst/>
          </p:nvPr>
        </p:nvGraphicFramePr>
        <p:xfrm>
          <a:off x="8724900" y="4864100"/>
          <a:ext cx="133350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2" name="Equation" r:id="rId3" imgW="1333440" imgH="1155600" progId="Equation.3">
                  <p:embed/>
                </p:oleObj>
              </mc:Choice>
              <mc:Fallback>
                <p:oleObj name="Equation" r:id="rId3" imgW="1333440" imgH="1155600" progId="Equation.3">
                  <p:embed/>
                  <p:pic>
                    <p:nvPicPr>
                      <p:cNvPr id="10240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4900" y="4864100"/>
                        <a:ext cx="1333500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03" name="Object 3"/>
          <p:cNvGraphicFramePr>
            <a:graphicFrameLocks noChangeAspect="1"/>
          </p:cNvGraphicFramePr>
          <p:nvPr>
            <p:extLst/>
          </p:nvPr>
        </p:nvGraphicFramePr>
        <p:xfrm>
          <a:off x="6108701" y="4986338"/>
          <a:ext cx="21955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3" name="Equation" r:id="rId5" imgW="2197080" imgH="850680" progId="Equation.3">
                  <p:embed/>
                </p:oleObj>
              </mc:Choice>
              <mc:Fallback>
                <p:oleObj name="Equation" r:id="rId5" imgW="2197080" imgH="850680" progId="Equation.3">
                  <p:embed/>
                  <p:pic>
                    <p:nvPicPr>
                      <p:cNvPr id="1024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8701" y="4986338"/>
                        <a:ext cx="21955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04" name="Object 4"/>
          <p:cNvGraphicFramePr>
            <a:graphicFrameLocks noChangeAspect="1"/>
          </p:cNvGraphicFramePr>
          <p:nvPr>
            <p:extLst/>
          </p:nvPr>
        </p:nvGraphicFramePr>
        <p:xfrm>
          <a:off x="8420100" y="5346700"/>
          <a:ext cx="241300" cy="13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4" name="Equation" r:id="rId7" imgW="241200" imgH="139680" progId="Equation.3">
                  <p:embed/>
                </p:oleObj>
              </mc:Choice>
              <mc:Fallback>
                <p:oleObj name="Equation" r:id="rId7" imgW="241200" imgH="139680" progId="Equation.3">
                  <p:embed/>
                  <p:pic>
                    <p:nvPicPr>
                      <p:cNvPr id="1024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0100" y="5346700"/>
                        <a:ext cx="241300" cy="13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05" name="Object 5"/>
          <p:cNvGraphicFramePr>
            <a:graphicFrameLocks noChangeAspect="1"/>
          </p:cNvGraphicFramePr>
          <p:nvPr>
            <p:extLst/>
          </p:nvPr>
        </p:nvGraphicFramePr>
        <p:xfrm>
          <a:off x="3552826" y="2524125"/>
          <a:ext cx="47863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5" name="Equation" r:id="rId9" imgW="4787640" imgH="927000" progId="Equation.3">
                  <p:embed/>
                </p:oleObj>
              </mc:Choice>
              <mc:Fallback>
                <p:oleObj name="Equation" r:id="rId9" imgW="4787640" imgH="927000" progId="Equation.3">
                  <p:embed/>
                  <p:pic>
                    <p:nvPicPr>
                      <p:cNvPr id="1024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2826" y="2524125"/>
                        <a:ext cx="47863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6" name="Rectangle 6"/>
          <p:cNvSpPr>
            <a:spLocks noGrp="1" noChangeArrowheads="1"/>
          </p:cNvSpPr>
          <p:nvPr>
            <p:ph type="title"/>
          </p:nvPr>
        </p:nvSpPr>
        <p:spPr>
          <a:xfrm>
            <a:off x="2185988" y="304800"/>
            <a:ext cx="4419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试证至少存在一点</a:t>
            </a:r>
          </a:p>
        </p:txBody>
      </p:sp>
      <p:graphicFrame>
        <p:nvGraphicFramePr>
          <p:cNvPr id="102407" name="Object 7"/>
          <p:cNvGraphicFramePr>
            <a:graphicFrameLocks noChangeAspect="1"/>
          </p:cNvGraphicFramePr>
          <p:nvPr>
            <p:extLst/>
          </p:nvPr>
        </p:nvGraphicFramePr>
        <p:xfrm>
          <a:off x="5892800" y="388938"/>
          <a:ext cx="1358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6" name="Equation" r:id="rId11" imgW="1358640" imgH="406080" progId="Equation.3">
                  <p:embed/>
                </p:oleObj>
              </mc:Choice>
              <mc:Fallback>
                <p:oleObj name="Equation" r:id="rId11" imgW="1358640" imgH="406080" progId="Equation.3">
                  <p:embed/>
                  <p:pic>
                    <p:nvPicPr>
                      <p:cNvPr id="1024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800" y="388938"/>
                        <a:ext cx="1358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8" name="Text Box 8"/>
          <p:cNvSpPr txBox="1">
            <a:spLocks noChangeArrowheads="1"/>
          </p:cNvSpPr>
          <p:nvPr/>
        </p:nvSpPr>
        <p:spPr bwMode="auto">
          <a:xfrm>
            <a:off x="7239000" y="3048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102409" name="Object 9"/>
          <p:cNvGraphicFramePr>
            <a:graphicFrameLocks noChangeAspect="1"/>
          </p:cNvGraphicFramePr>
          <p:nvPr>
            <p:extLst/>
          </p:nvPr>
        </p:nvGraphicFramePr>
        <p:xfrm>
          <a:off x="7734301" y="381000"/>
          <a:ext cx="21701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7" name="Equation" r:id="rId13" imgW="2171520" imgH="406080" progId="Equation.3">
                  <p:embed/>
                </p:oleObj>
              </mc:Choice>
              <mc:Fallback>
                <p:oleObj name="Equation" r:id="rId13" imgW="2171520" imgH="406080" progId="Equation.3">
                  <p:embed/>
                  <p:pic>
                    <p:nvPicPr>
                      <p:cNvPr id="1024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4301" y="381000"/>
                        <a:ext cx="21701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10" name="Object 10"/>
          <p:cNvGraphicFramePr>
            <a:graphicFrameLocks noChangeAspect="1"/>
          </p:cNvGraphicFramePr>
          <p:nvPr>
            <p:extLst/>
          </p:nvPr>
        </p:nvGraphicFramePr>
        <p:xfrm>
          <a:off x="2565401" y="5265738"/>
          <a:ext cx="20431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8" name="Equation" r:id="rId15" imgW="2044440" imgH="406080" progId="Equation.3">
                  <p:embed/>
                </p:oleObj>
              </mc:Choice>
              <mc:Fallback>
                <p:oleObj name="Equation" r:id="rId15" imgW="2044440" imgH="406080" progId="Equation.3">
                  <p:embed/>
                  <p:pic>
                    <p:nvPicPr>
                      <p:cNvPr id="1024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1" y="5265738"/>
                        <a:ext cx="20431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1" name="Text Box 11"/>
          <p:cNvSpPr txBox="1">
            <a:spLocks noChangeArrowheads="1"/>
          </p:cNvSpPr>
          <p:nvPr/>
        </p:nvSpPr>
        <p:spPr bwMode="auto">
          <a:xfrm>
            <a:off x="2185988" y="90872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</a:p>
        </p:txBody>
      </p:sp>
      <p:sp>
        <p:nvSpPr>
          <p:cNvPr id="102412" name="AutoShape 12"/>
          <p:cNvSpPr>
            <a:spLocks noChangeArrowheads="1"/>
          </p:cNvSpPr>
          <p:nvPr/>
        </p:nvSpPr>
        <p:spPr bwMode="auto">
          <a:xfrm>
            <a:off x="4914900" y="5367338"/>
            <a:ext cx="990600" cy="152400"/>
          </a:xfrm>
          <a:prstGeom prst="leftRightArrow">
            <a:avLst>
              <a:gd name="adj1" fmla="val 50000"/>
              <a:gd name="adj2" fmla="val 1300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13" name="Text Box 13"/>
          <p:cNvSpPr txBox="1">
            <a:spLocks noChangeArrowheads="1"/>
          </p:cNvSpPr>
          <p:nvPr/>
        </p:nvSpPr>
        <p:spPr bwMode="auto">
          <a:xfrm>
            <a:off x="2819400" y="914401"/>
            <a:ext cx="449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dirty="0">
                <a:solidFill>
                  <a:srgbClr val="000000"/>
                </a:solidFill>
              </a:rPr>
              <a:t>   </a:t>
            </a:r>
            <a:r>
              <a:rPr lang="zh-CN" altLang="en-US" dirty="0">
                <a:solidFill>
                  <a:srgbClr val="000000"/>
                </a:solidFill>
              </a:rPr>
              <a:t>用柯西中值定理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02414" name="Object 14"/>
          <p:cNvGraphicFramePr>
            <a:graphicFrameLocks noChangeAspect="1"/>
          </p:cNvGraphicFramePr>
          <p:nvPr>
            <p:extLst/>
          </p:nvPr>
        </p:nvGraphicFramePr>
        <p:xfrm>
          <a:off x="3268663" y="1447800"/>
          <a:ext cx="42783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39" name="Equation" r:id="rId17" imgW="4279680" imgH="406080" progId="Equation.3">
                  <p:embed/>
                </p:oleObj>
              </mc:Choice>
              <mc:Fallback>
                <p:oleObj name="Equation" r:id="rId17" imgW="4279680" imgH="406080" progId="Equation.3">
                  <p:embed/>
                  <p:pic>
                    <p:nvPicPr>
                      <p:cNvPr id="10241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8663" y="1447800"/>
                        <a:ext cx="42783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15" name="Text Box 15"/>
          <p:cNvSpPr txBox="1">
            <a:spLocks noChangeArrowheads="1"/>
          </p:cNvSpPr>
          <p:nvPr/>
        </p:nvSpPr>
        <p:spPr bwMode="auto">
          <a:xfrm>
            <a:off x="1955800" y="1914526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,</a:t>
            </a:r>
            <a:r>
              <a:rPr lang="en-US" altLang="zh-CN" i="1">
                <a:solidFill>
                  <a:srgbClr val="000000"/>
                </a:solidFill>
              </a:rPr>
              <a:t> F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>
                <a:solidFill>
                  <a:srgbClr val="000000"/>
                </a:solidFill>
              </a:rPr>
              <a:t>[ 1 , e ] </a:t>
            </a:r>
            <a:r>
              <a:rPr lang="zh-CN" altLang="en-US">
                <a:solidFill>
                  <a:srgbClr val="000000"/>
                </a:solidFill>
              </a:rPr>
              <a:t>上满足柯西中值定理条件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02416" name="Text Box 16"/>
          <p:cNvSpPr txBox="1">
            <a:spLocks noChangeArrowheads="1"/>
          </p:cNvSpPr>
          <p:nvPr/>
        </p:nvSpPr>
        <p:spPr bwMode="auto">
          <a:xfrm>
            <a:off x="6400800" y="9144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102417" name="Text Box 17"/>
          <p:cNvSpPr txBox="1">
            <a:spLocks noChangeArrowheads="1"/>
          </p:cNvSpPr>
          <p:nvPr/>
        </p:nvSpPr>
        <p:spPr bwMode="auto">
          <a:xfrm>
            <a:off x="1955800" y="26939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 </a:t>
            </a:r>
          </a:p>
        </p:txBody>
      </p:sp>
      <p:sp>
        <p:nvSpPr>
          <p:cNvPr id="102418" name="Oval 18"/>
          <p:cNvSpPr>
            <a:spLocks noChangeArrowheads="1"/>
          </p:cNvSpPr>
          <p:nvPr/>
        </p:nvSpPr>
        <p:spPr bwMode="auto">
          <a:xfrm>
            <a:off x="2400300" y="5181600"/>
            <a:ext cx="914400" cy="457200"/>
          </a:xfrm>
          <a:prstGeom prst="ellips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19" name="Freeform 19"/>
          <p:cNvSpPr>
            <a:spLocks/>
          </p:cNvSpPr>
          <p:nvPr/>
        </p:nvSpPr>
        <p:spPr bwMode="auto">
          <a:xfrm>
            <a:off x="3124200" y="5638800"/>
            <a:ext cx="3276600" cy="228600"/>
          </a:xfrm>
          <a:custGeom>
            <a:avLst/>
            <a:gdLst>
              <a:gd name="T0" fmla="*/ 0 w 2064"/>
              <a:gd name="T1" fmla="*/ 0 h 240"/>
              <a:gd name="T2" fmla="*/ 1056 w 2064"/>
              <a:gd name="T3" fmla="*/ 240 h 240"/>
              <a:gd name="T4" fmla="*/ 2064 w 2064"/>
              <a:gd name="T5" fmla="*/ 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64" h="240">
                <a:moveTo>
                  <a:pt x="0" y="0"/>
                </a:moveTo>
                <a:cubicBezTo>
                  <a:pt x="356" y="120"/>
                  <a:pt x="712" y="240"/>
                  <a:pt x="1056" y="240"/>
                </a:cubicBezTo>
                <a:cubicBezTo>
                  <a:pt x="1400" y="240"/>
                  <a:pt x="1732" y="120"/>
                  <a:pt x="2064" y="0"/>
                </a:cubicBezTo>
              </a:path>
            </a:pathLst>
          </a:custGeom>
          <a:noFill/>
          <a:ln w="9525" cmpd="sng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20" name="Oval 20"/>
          <p:cNvSpPr>
            <a:spLocks noChangeArrowheads="1"/>
          </p:cNvSpPr>
          <p:nvPr/>
        </p:nvSpPr>
        <p:spPr bwMode="auto">
          <a:xfrm>
            <a:off x="3467100" y="5181600"/>
            <a:ext cx="1219200" cy="53340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21" name="Freeform 21"/>
          <p:cNvSpPr>
            <a:spLocks/>
          </p:cNvSpPr>
          <p:nvPr/>
        </p:nvSpPr>
        <p:spPr bwMode="auto">
          <a:xfrm>
            <a:off x="4495800" y="5715000"/>
            <a:ext cx="4724400" cy="304800"/>
          </a:xfrm>
          <a:custGeom>
            <a:avLst/>
            <a:gdLst>
              <a:gd name="T0" fmla="*/ 0 w 2064"/>
              <a:gd name="T1" fmla="*/ 0 h 240"/>
              <a:gd name="T2" fmla="*/ 1056 w 2064"/>
              <a:gd name="T3" fmla="*/ 240 h 240"/>
              <a:gd name="T4" fmla="*/ 2064 w 2064"/>
              <a:gd name="T5" fmla="*/ 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64" h="240">
                <a:moveTo>
                  <a:pt x="0" y="0"/>
                </a:moveTo>
                <a:cubicBezTo>
                  <a:pt x="356" y="120"/>
                  <a:pt x="712" y="240"/>
                  <a:pt x="1056" y="240"/>
                </a:cubicBezTo>
                <a:cubicBezTo>
                  <a:pt x="1400" y="240"/>
                  <a:pt x="1732" y="120"/>
                  <a:pt x="2064" y="0"/>
                </a:cubicBezTo>
              </a:path>
            </a:pathLst>
          </a:custGeom>
          <a:noFill/>
          <a:ln w="9525" cmpd="sng">
            <a:solidFill>
              <a:schemeClr val="accent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422" name="Object 22"/>
          <p:cNvGraphicFramePr>
            <a:graphicFrameLocks noChangeAspect="1"/>
          </p:cNvGraphicFramePr>
          <p:nvPr>
            <p:extLst/>
          </p:nvPr>
        </p:nvGraphicFramePr>
        <p:xfrm>
          <a:off x="4495800" y="3514725"/>
          <a:ext cx="1333500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0" name="Equation" r:id="rId19" imgW="1333440" imgH="1155600" progId="Equation.3">
                  <p:embed/>
                </p:oleObj>
              </mc:Choice>
              <mc:Fallback>
                <p:oleObj name="Equation" r:id="rId19" imgW="1333440" imgH="1155600" progId="Equation.3">
                  <p:embed/>
                  <p:pic>
                    <p:nvPicPr>
                      <p:cNvPr id="10242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514725"/>
                        <a:ext cx="1333500" cy="115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23" name="Object 23"/>
          <p:cNvGraphicFramePr>
            <a:graphicFrameLocks noChangeAspect="1"/>
          </p:cNvGraphicFramePr>
          <p:nvPr>
            <p:extLst/>
          </p:nvPr>
        </p:nvGraphicFramePr>
        <p:xfrm>
          <a:off x="5930900" y="3870325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1" name="Equation" r:id="rId21" imgW="1384200" imgH="406080" progId="Equation.3">
                  <p:embed/>
                </p:oleObj>
              </mc:Choice>
              <mc:Fallback>
                <p:oleObj name="Equation" r:id="rId21" imgW="1384200" imgH="406080" progId="Equation.3">
                  <p:embed/>
                  <p:pic>
                    <p:nvPicPr>
                      <p:cNvPr id="10242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0900" y="3870325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24" name="Object 24"/>
          <p:cNvGraphicFramePr>
            <a:graphicFrameLocks noChangeAspect="1"/>
          </p:cNvGraphicFramePr>
          <p:nvPr>
            <p:extLst/>
          </p:nvPr>
        </p:nvGraphicFramePr>
        <p:xfrm>
          <a:off x="3524250" y="3870325"/>
          <a:ext cx="914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642" name="Equation" r:id="rId23" imgW="914400" imgH="330120" progId="Equation.3">
                  <p:embed/>
                </p:oleObj>
              </mc:Choice>
              <mc:Fallback>
                <p:oleObj name="Equation" r:id="rId23" imgW="914400" imgH="330120" progId="Equation.3">
                  <p:embed/>
                  <p:pic>
                    <p:nvPicPr>
                      <p:cNvPr id="10242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0" y="3870325"/>
                        <a:ext cx="9144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25" name="Text Box 25"/>
          <p:cNvSpPr txBox="1">
            <a:spLocks noChangeArrowheads="1"/>
          </p:cNvSpPr>
          <p:nvPr/>
        </p:nvSpPr>
        <p:spPr bwMode="auto">
          <a:xfrm>
            <a:off x="1955800" y="3757613"/>
            <a:ext cx="63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102426" name="Line 26"/>
          <p:cNvSpPr>
            <a:spLocks noChangeShapeType="1"/>
          </p:cNvSpPr>
          <p:nvPr/>
        </p:nvSpPr>
        <p:spPr bwMode="auto">
          <a:xfrm>
            <a:off x="2057400" y="4724400"/>
            <a:ext cx="8229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427" name="Text Box 27"/>
          <p:cNvSpPr txBox="1">
            <a:spLocks noChangeArrowheads="1"/>
          </p:cNvSpPr>
          <p:nvPr/>
        </p:nvSpPr>
        <p:spPr bwMode="auto">
          <a:xfrm>
            <a:off x="1954214" y="4800601"/>
            <a:ext cx="10175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分析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4833942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2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2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0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0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0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1" grpId="0" autoUpdateAnimBg="0"/>
      <p:bldP spid="102413" grpId="0" autoUpdateAnimBg="0"/>
      <p:bldP spid="102415" grpId="0" autoUpdateAnimBg="0"/>
      <p:bldP spid="102416" grpId="0" autoUpdateAnimBg="0"/>
      <p:bldP spid="102417" grpId="0" autoUpdateAnimBg="0"/>
      <p:bldP spid="102425" grpId="0" autoUpdateAnimBg="0"/>
      <p:bldP spid="102427" grpId="0" build="p" autoUpdateAnimBg="0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50863"/>
            <a:ext cx="4032250" cy="4572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试证至少存在一点</a:t>
            </a:r>
          </a:p>
        </p:txBody>
      </p:sp>
      <p:graphicFrame>
        <p:nvGraphicFramePr>
          <p:cNvPr id="103427" name="Object 3"/>
          <p:cNvGraphicFramePr>
            <a:graphicFrameLocks noChangeAspect="1"/>
          </p:cNvGraphicFramePr>
          <p:nvPr>
            <p:extLst/>
          </p:nvPr>
        </p:nvGraphicFramePr>
        <p:xfrm>
          <a:off x="5778500" y="584200"/>
          <a:ext cx="1358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4" name="Equation" r:id="rId3" imgW="1358640" imgH="406080" progId="Equation.3">
                  <p:embed/>
                </p:oleObj>
              </mc:Choice>
              <mc:Fallback>
                <p:oleObj name="Equation" r:id="rId3" imgW="1358640" imgH="406080" progId="Equation.3">
                  <p:embed/>
                  <p:pic>
                    <p:nvPicPr>
                      <p:cNvPr id="1034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0" y="584200"/>
                        <a:ext cx="1358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7086600" y="48895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103429" name="Object 5"/>
          <p:cNvGraphicFramePr>
            <a:graphicFrameLocks noChangeAspect="1"/>
          </p:cNvGraphicFramePr>
          <p:nvPr>
            <p:extLst/>
          </p:nvPr>
        </p:nvGraphicFramePr>
        <p:xfrm>
          <a:off x="7658100" y="593725"/>
          <a:ext cx="2171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5" name="Equation" r:id="rId5" imgW="2171520" imgH="406080" progId="Equation.3">
                  <p:embed/>
                </p:oleObj>
              </mc:Choice>
              <mc:Fallback>
                <p:oleObj name="Equation" r:id="rId5" imgW="2171520" imgH="406080" progId="Equation.3">
                  <p:embed/>
                  <p:pic>
                    <p:nvPicPr>
                      <p:cNvPr id="1034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8100" y="593725"/>
                        <a:ext cx="2171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2063750" y="1462088"/>
            <a:ext cx="132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103431" name="Object 7"/>
          <p:cNvGraphicFramePr>
            <a:graphicFrameLocks noChangeAspect="1"/>
          </p:cNvGraphicFramePr>
          <p:nvPr>
            <p:extLst/>
          </p:nvPr>
        </p:nvGraphicFramePr>
        <p:xfrm>
          <a:off x="3390900" y="1574800"/>
          <a:ext cx="2108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6" name="Equation" r:id="rId7" imgW="2108160" imgH="406080" progId="Equation.3">
                  <p:embed/>
                </p:oleObj>
              </mc:Choice>
              <mc:Fallback>
                <p:oleObj name="Equation" r:id="rId7" imgW="2108160" imgH="406080" progId="Equation.3">
                  <p:embed/>
                  <p:pic>
                    <p:nvPicPr>
                      <p:cNvPr id="10343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900" y="1574800"/>
                        <a:ext cx="2108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2362200" y="2209801"/>
            <a:ext cx="701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在 </a:t>
            </a:r>
            <a:r>
              <a:rPr lang="en-US" altLang="zh-CN" dirty="0">
                <a:solidFill>
                  <a:srgbClr val="000000"/>
                </a:solidFill>
              </a:rPr>
              <a:t>[ 1 , e ] </a:t>
            </a:r>
            <a:r>
              <a:rPr lang="zh-CN" altLang="en-US" dirty="0">
                <a:solidFill>
                  <a:srgbClr val="000000"/>
                </a:solidFill>
              </a:rPr>
              <a:t>上满足罗尔中值定理条件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03433" name="Object 9"/>
          <p:cNvGraphicFramePr>
            <a:graphicFrameLocks noChangeAspect="1"/>
          </p:cNvGraphicFramePr>
          <p:nvPr>
            <p:extLst/>
          </p:nvPr>
        </p:nvGraphicFramePr>
        <p:xfrm>
          <a:off x="3971925" y="2954338"/>
          <a:ext cx="1447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7" name="Equation" r:id="rId9" imgW="1447560" imgH="406080" progId="Equation.3">
                  <p:embed/>
                </p:oleObj>
              </mc:Choice>
              <mc:Fallback>
                <p:oleObj name="Equation" r:id="rId9" imgW="1447560" imgH="406080" progId="Equation.3">
                  <p:embed/>
                  <p:pic>
                    <p:nvPicPr>
                      <p:cNvPr id="1034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1925" y="2954338"/>
                        <a:ext cx="1447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34" name="Text Box 10"/>
          <p:cNvSpPr txBox="1">
            <a:spLocks noChangeArrowheads="1"/>
          </p:cNvSpPr>
          <p:nvPr/>
        </p:nvSpPr>
        <p:spPr bwMode="auto">
          <a:xfrm>
            <a:off x="5486400" y="2847976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103435" name="Object 11"/>
          <p:cNvGraphicFramePr>
            <a:graphicFrameLocks noChangeAspect="1"/>
          </p:cNvGraphicFramePr>
          <p:nvPr>
            <p:extLst/>
          </p:nvPr>
        </p:nvGraphicFramePr>
        <p:xfrm>
          <a:off x="3475038" y="3581400"/>
          <a:ext cx="1371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8" name="Equation" r:id="rId11" imgW="1371600" imgH="419040" progId="Equation.3">
                  <p:embed/>
                </p:oleObj>
              </mc:Choice>
              <mc:Fallback>
                <p:oleObj name="Equation" r:id="rId11" imgW="1371600" imgH="419040" progId="Equation.3">
                  <p:embed/>
                  <p:pic>
                    <p:nvPicPr>
                      <p:cNvPr id="1034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5038" y="3581400"/>
                        <a:ext cx="1371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6" name="Object 12"/>
          <p:cNvGraphicFramePr>
            <a:graphicFrameLocks noChangeAspect="1"/>
          </p:cNvGraphicFramePr>
          <p:nvPr>
            <p:extLst/>
          </p:nvPr>
        </p:nvGraphicFramePr>
        <p:xfrm>
          <a:off x="5791200" y="4241800"/>
          <a:ext cx="1079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79" name="Equation" r:id="rId13" imgW="1079280" imgH="330120" progId="Equation.3">
                  <p:embed/>
                </p:oleObj>
              </mc:Choice>
              <mc:Fallback>
                <p:oleObj name="Equation" r:id="rId13" imgW="1079280" imgH="330120" progId="Equation.3">
                  <p:embed/>
                  <p:pic>
                    <p:nvPicPr>
                      <p:cNvPr id="10343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241800"/>
                        <a:ext cx="1079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7" name="Object 13"/>
          <p:cNvGraphicFramePr>
            <a:graphicFrameLocks noChangeAspect="1"/>
          </p:cNvGraphicFramePr>
          <p:nvPr>
            <p:extLst/>
          </p:nvPr>
        </p:nvGraphicFramePr>
        <p:xfrm>
          <a:off x="4260850" y="4267200"/>
          <a:ext cx="1104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0" name="Equation" r:id="rId15" imgW="1104840" imgH="419040" progId="Equation.3">
                  <p:embed/>
                </p:oleObj>
              </mc:Choice>
              <mc:Fallback>
                <p:oleObj name="Equation" r:id="rId15" imgW="1104840" imgH="419040" progId="Equation.3">
                  <p:embed/>
                  <p:pic>
                    <p:nvPicPr>
                      <p:cNvPr id="1034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4267200"/>
                        <a:ext cx="1104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8" name="Object 14"/>
          <p:cNvGraphicFramePr>
            <a:graphicFrameLocks noChangeAspect="1"/>
          </p:cNvGraphicFramePr>
          <p:nvPr>
            <p:extLst/>
          </p:nvPr>
        </p:nvGraphicFramePr>
        <p:xfrm>
          <a:off x="6934200" y="4267200"/>
          <a:ext cx="1016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1" name="Equation" r:id="rId17" imgW="1015920" imgH="330120" progId="Equation.3">
                  <p:embed/>
                </p:oleObj>
              </mc:Choice>
              <mc:Fallback>
                <p:oleObj name="Equation" r:id="rId17" imgW="1015920" imgH="330120" progId="Equation.3">
                  <p:embed/>
                  <p:pic>
                    <p:nvPicPr>
                      <p:cNvPr id="10343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267200"/>
                        <a:ext cx="10160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9" name="Object 15"/>
          <p:cNvGraphicFramePr>
            <a:graphicFrameLocks noChangeAspect="1"/>
          </p:cNvGraphicFramePr>
          <p:nvPr>
            <p:extLst/>
          </p:nvPr>
        </p:nvGraphicFramePr>
        <p:xfrm>
          <a:off x="8001000" y="4025900"/>
          <a:ext cx="25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2" name="Equation" r:id="rId19" imgW="253800" imgH="850680" progId="Equation.3">
                  <p:embed/>
                </p:oleObj>
              </mc:Choice>
              <mc:Fallback>
                <p:oleObj name="Equation" r:id="rId19" imgW="253800" imgH="850680" progId="Equation.3">
                  <p:embed/>
                  <p:pic>
                    <p:nvPicPr>
                      <p:cNvPr id="10343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4025900"/>
                        <a:ext cx="25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40" name="Object 16"/>
          <p:cNvGraphicFramePr>
            <a:graphicFrameLocks noChangeAspect="1"/>
          </p:cNvGraphicFramePr>
          <p:nvPr>
            <p:extLst/>
          </p:nvPr>
        </p:nvGraphicFramePr>
        <p:xfrm>
          <a:off x="3276600" y="5105400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3" name="Equation" r:id="rId21" imgW="2044440" imgH="406080" progId="Equation.3">
                  <p:embed/>
                </p:oleObj>
              </mc:Choice>
              <mc:Fallback>
                <p:oleObj name="Equation" r:id="rId21" imgW="2044440" imgH="406080" progId="Equation.3">
                  <p:embed/>
                  <p:pic>
                    <p:nvPicPr>
                      <p:cNvPr id="10344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105400"/>
                        <a:ext cx="204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41" name="Text Box 17"/>
          <p:cNvSpPr txBox="1">
            <a:spLocks noChangeArrowheads="1"/>
          </p:cNvSpPr>
          <p:nvPr/>
        </p:nvSpPr>
        <p:spPr bwMode="auto">
          <a:xfrm>
            <a:off x="2362200" y="2847976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因此存在</a:t>
            </a:r>
          </a:p>
        </p:txBody>
      </p:sp>
      <p:graphicFrame>
        <p:nvGraphicFramePr>
          <p:cNvPr id="103442" name="Object 18"/>
          <p:cNvGraphicFramePr>
            <a:graphicFrameLocks noChangeAspect="1"/>
          </p:cNvGraphicFramePr>
          <p:nvPr>
            <p:extLst/>
          </p:nvPr>
        </p:nvGraphicFramePr>
        <p:xfrm>
          <a:off x="5410200" y="4021138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4" name="Equation" r:id="rId23" imgW="368280" imgH="850680" progId="Equation.3">
                  <p:embed/>
                </p:oleObj>
              </mc:Choice>
              <mc:Fallback>
                <p:oleObj name="Equation" r:id="rId23" imgW="368280" imgH="850680" progId="Equation.3">
                  <p:embed/>
                  <p:pic>
                    <p:nvPicPr>
                      <p:cNvPr id="10344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021138"/>
                        <a:ext cx="368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43" name="Line 19"/>
          <p:cNvSpPr>
            <a:spLocks noChangeShapeType="1"/>
          </p:cNvSpPr>
          <p:nvPr/>
        </p:nvSpPr>
        <p:spPr bwMode="auto">
          <a:xfrm>
            <a:off x="4038600" y="4184650"/>
            <a:ext cx="0" cy="84455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3444" name="Object 20"/>
          <p:cNvGraphicFramePr>
            <a:graphicFrameLocks noChangeAspect="1"/>
          </p:cNvGraphicFramePr>
          <p:nvPr>
            <p:extLst/>
          </p:nvPr>
        </p:nvGraphicFramePr>
        <p:xfrm>
          <a:off x="5575300" y="1582738"/>
          <a:ext cx="1587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85" name="Equation" r:id="rId25" imgW="1587240" imgH="330120" progId="Equation.3">
                  <p:embed/>
                </p:oleObj>
              </mc:Choice>
              <mc:Fallback>
                <p:oleObj name="Equation" r:id="rId25" imgW="1587240" imgH="330120" progId="Equation.3">
                  <p:embed/>
                  <p:pic>
                    <p:nvPicPr>
                      <p:cNvPr id="10344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0" y="1582738"/>
                        <a:ext cx="1587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45" name="Line 21"/>
          <p:cNvSpPr>
            <a:spLocks noChangeShapeType="1"/>
          </p:cNvSpPr>
          <p:nvPr/>
        </p:nvSpPr>
        <p:spPr bwMode="auto">
          <a:xfrm>
            <a:off x="1981200" y="1219200"/>
            <a:ext cx="7924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8498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3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3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3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3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3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3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03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3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0" grpId="0" autoUpdateAnimBg="0"/>
      <p:bldP spid="103432" grpId="0" autoUpdateAnimBg="0"/>
      <p:bldP spid="103434" grpId="0" autoUpdateAnimBg="0"/>
      <p:bldP spid="10344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719736" y="692696"/>
            <a:ext cx="55980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+mn-ea"/>
                <a:ea typeface="+mn-ea"/>
                <a:cs typeface="+mj-cs"/>
              </a:rPr>
              <a:t>预备知识</a:t>
            </a:r>
            <a:r>
              <a:rPr lang="en-US" altLang="zh-CN" b="1" dirty="0">
                <a:solidFill>
                  <a:srgbClr val="C00000"/>
                </a:solidFill>
                <a:latin typeface="+mn-ea"/>
                <a:ea typeface="+mn-ea"/>
                <a:cs typeface="+mj-cs"/>
              </a:rPr>
              <a:t>: </a:t>
            </a:r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  <a:cs typeface="+mj-cs"/>
              </a:rPr>
              <a:t>极值</a:t>
            </a:r>
            <a:r>
              <a:rPr lang="zh-CN" altLang="en-US" b="1" dirty="0">
                <a:solidFill>
                  <a:srgbClr val="C00000"/>
                </a:solidFill>
                <a:latin typeface="+mn-ea"/>
                <a:ea typeface="+mn-ea"/>
                <a:cs typeface="+mj-cs"/>
              </a:rPr>
              <a:t>概念和费马定理</a:t>
            </a:r>
            <a:r>
              <a:rPr lang="en-US" altLang="zh-CN" b="1" dirty="0">
                <a:solidFill>
                  <a:srgbClr val="C00000"/>
                </a:solidFill>
                <a:latin typeface="+mn-ea"/>
                <a:ea typeface="+mn-ea"/>
                <a:cs typeface="+mj-cs"/>
              </a:rPr>
              <a:t>.</a:t>
            </a:r>
            <a:endParaRPr lang="zh-CN" altLang="en-US" b="1" dirty="0">
              <a:solidFill>
                <a:srgbClr val="C00000"/>
              </a:solidFill>
              <a:latin typeface="+mn-ea"/>
              <a:ea typeface="+mn-ea"/>
              <a:cs typeface="+mj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9" y="1916832"/>
            <a:ext cx="10215001" cy="229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142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55440" y="336188"/>
            <a:ext cx="10729192" cy="1474788"/>
          </a:xfrm>
        </p:spPr>
        <p:txBody>
          <a:bodyPr/>
          <a:lstStyle/>
          <a:p>
            <a:pPr algn="l">
              <a:lnSpc>
                <a:spcPct val="130000"/>
              </a:lnSpc>
              <a:spcBef>
                <a:spcPts val="0"/>
              </a:spcBef>
            </a:pPr>
            <a:r>
              <a:rPr lang="zh-CN" altLang="en-US" sz="20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0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0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 </a:t>
            </a:r>
            <a:r>
              <a:rPr lang="zh-CN" altLang="en-US" sz="2000" dirty="0" smtClean="0">
                <a:solidFill>
                  <a:schemeClr val="bg2"/>
                </a:solidFill>
                <a:ea typeface="楷体_GB2312" pitchFamily="49" charset="-122"/>
              </a:rPr>
              <a:t>若</a:t>
            </a:r>
            <a:r>
              <a:rPr lang="zh-CN" altLang="en-US" sz="2000" dirty="0">
                <a:solidFill>
                  <a:schemeClr val="bg2"/>
                </a:solidFill>
                <a:ea typeface="楷体_GB2312" pitchFamily="49" charset="-122"/>
              </a:rPr>
              <a:t>函数</a:t>
            </a:r>
            <a:r>
              <a:rPr lang="en-US" altLang="zh-CN" sz="2000" i="1" dirty="0" smtClean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000" dirty="0">
                <a:solidFill>
                  <a:schemeClr val="bg2"/>
                </a:solidFill>
                <a:ea typeface="楷体_GB2312" pitchFamily="49" charset="-122"/>
              </a:rPr>
              <a:t>)</a:t>
            </a:r>
            <a:r>
              <a:rPr lang="zh-CN" altLang="en-US" sz="2000" dirty="0">
                <a:solidFill>
                  <a:schemeClr val="bg2"/>
                </a:solidFill>
                <a:ea typeface="楷体_GB2312" pitchFamily="49" charset="-122"/>
              </a:rPr>
              <a:t>在区间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[</a:t>
            </a:r>
            <a:r>
              <a:rPr lang="en-US" altLang="zh-CN" sz="2000" dirty="0">
                <a:solidFill>
                  <a:schemeClr val="bg2"/>
                </a:solidFill>
                <a:ea typeface="楷体_GB2312" pitchFamily="49" charset="-122"/>
              </a:rPr>
              <a:t>0,1]</a:t>
            </a:r>
            <a:r>
              <a:rPr lang="zh-CN" altLang="en-US" sz="2000" dirty="0">
                <a:solidFill>
                  <a:schemeClr val="bg2"/>
                </a:solidFill>
                <a:ea typeface="楷体_GB2312" pitchFamily="49" charset="-122"/>
              </a:rPr>
              <a:t>上可导，且</a:t>
            </a:r>
            <a:r>
              <a:rPr lang="en-US" altLang="zh-CN" sz="2000" i="1" dirty="0" smtClean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(</a:t>
            </a:r>
            <a:r>
              <a:rPr lang="en-US" altLang="zh-CN" sz="2000" dirty="0">
                <a:solidFill>
                  <a:schemeClr val="bg2"/>
                </a:solidFill>
                <a:ea typeface="楷体_GB2312" pitchFamily="49" charset="-122"/>
              </a:rPr>
              <a:t>0)=0</a:t>
            </a:r>
            <a:r>
              <a:rPr lang="zh-CN" altLang="en-US" sz="2000" dirty="0">
                <a:solidFill>
                  <a:schemeClr val="bg2"/>
                </a:solidFill>
                <a:ea typeface="楷体_GB2312" pitchFamily="49" charset="-122"/>
              </a:rPr>
              <a:t>， </a:t>
            </a:r>
            <a:r>
              <a:rPr lang="en-US" altLang="zh-CN" sz="2000" i="1" dirty="0" smtClean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(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1</a:t>
            </a:r>
            <a:r>
              <a:rPr lang="en-US" altLang="zh-CN" sz="2000" dirty="0">
                <a:solidFill>
                  <a:schemeClr val="bg2"/>
                </a:solidFill>
                <a:ea typeface="楷体_GB2312" pitchFamily="49" charset="-122"/>
              </a:rPr>
              <a:t>)=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1. </a:t>
            </a:r>
            <a:r>
              <a:rPr lang="zh-CN" altLang="en-US" sz="2000" dirty="0" smtClean="0">
                <a:solidFill>
                  <a:schemeClr val="bg2"/>
                </a:solidFill>
                <a:ea typeface="楷体_GB2312" pitchFamily="49" charset="-122"/>
              </a:rPr>
              <a:t>求证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:</a:t>
            </a:r>
            <a:b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</a:b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(1) </a:t>
            </a:r>
            <a:r>
              <a:rPr lang="zh-CN" altLang="en-US" sz="2000" dirty="0" smtClean="0">
                <a:solidFill>
                  <a:schemeClr val="bg2"/>
                </a:solidFill>
                <a:ea typeface="楷体_GB2312" pitchFamily="49" charset="-122"/>
              </a:rPr>
              <a:t>存在点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a</a:t>
            </a:r>
            <a:r>
              <a:rPr lang="zh-CN" altLang="en-US" sz="2000" dirty="0" smtClean="0">
                <a:solidFill>
                  <a:schemeClr val="bg2"/>
                </a:solidFill>
                <a:ea typeface="楷体_GB2312" pitchFamily="49" charset="-122"/>
              </a:rPr>
              <a:t>，使得 </a:t>
            </a:r>
            <a:r>
              <a:rPr lang="en-US" altLang="zh-CN" sz="2000" i="1" dirty="0" smtClean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a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)=1/2.</a:t>
            </a:r>
            <a:b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</a:b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(2) </a:t>
            </a:r>
            <a:r>
              <a:rPr lang="zh-CN" altLang="en-US" sz="2000" dirty="0" smtClean="0">
                <a:solidFill>
                  <a:schemeClr val="bg2"/>
                </a:solidFill>
              </a:rPr>
              <a:t>在</a:t>
            </a:r>
            <a:r>
              <a:rPr lang="en-US" altLang="zh-CN" sz="2000" dirty="0">
                <a:solidFill>
                  <a:schemeClr val="bg2"/>
                </a:solidFill>
              </a:rPr>
              <a:t>[0,1]</a:t>
            </a:r>
            <a:r>
              <a:rPr lang="zh-CN" altLang="en-US" sz="2000" dirty="0">
                <a:solidFill>
                  <a:schemeClr val="bg2"/>
                </a:solidFill>
              </a:rPr>
              <a:t>区间上存在</a:t>
            </a:r>
            <a:r>
              <a:rPr lang="zh-CN" altLang="en-US" sz="2000" dirty="0" smtClean="0">
                <a:solidFill>
                  <a:schemeClr val="bg2"/>
                </a:solidFill>
                <a:ea typeface="楷体_GB2312" pitchFamily="49" charset="-122"/>
              </a:rPr>
              <a:t>两</a:t>
            </a:r>
            <a:r>
              <a:rPr lang="zh-CN" altLang="en-US" sz="2000" dirty="0">
                <a:solidFill>
                  <a:schemeClr val="bg2"/>
                </a:solidFill>
                <a:ea typeface="楷体_GB2312" pitchFamily="49" charset="-122"/>
              </a:rPr>
              <a:t>个不同的点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  <a:ea typeface="楷体_GB2312" pitchFamily="49" charset="-122"/>
              </a:rPr>
              <a:t>1</a:t>
            </a:r>
            <a:r>
              <a:rPr lang="zh-CN" altLang="en-US" sz="2000" dirty="0">
                <a:solidFill>
                  <a:schemeClr val="bg2"/>
                </a:solidFill>
                <a:ea typeface="楷体_GB2312" pitchFamily="49" charset="-122"/>
              </a:rPr>
              <a:t>和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  <a:ea typeface="楷体_GB2312" pitchFamily="49" charset="-122"/>
              </a:rPr>
              <a:t>2</a:t>
            </a:r>
            <a:r>
              <a:rPr lang="zh-CN" altLang="en-US" sz="2000" dirty="0">
                <a:solidFill>
                  <a:schemeClr val="bg2"/>
                </a:solidFill>
                <a:ea typeface="楷体_GB2312" pitchFamily="49" charset="-122"/>
              </a:rPr>
              <a:t>，</a:t>
            </a:r>
            <a:r>
              <a:rPr lang="zh-CN" altLang="en-US" sz="2000" dirty="0" smtClean="0">
                <a:solidFill>
                  <a:schemeClr val="bg2"/>
                </a:solidFill>
                <a:ea typeface="楷体_GB2312" pitchFamily="49" charset="-122"/>
              </a:rPr>
              <a:t>使得</a:t>
            </a:r>
            <a:r>
              <a:rPr lang="en-US" altLang="zh-CN" sz="2000" dirty="0">
                <a:solidFill>
                  <a:schemeClr val="bg2"/>
                </a:solidFill>
              </a:rPr>
              <a:t>[</a:t>
            </a:r>
            <a:r>
              <a:rPr lang="en-US" altLang="zh-CN" sz="2000" dirty="0" smtClean="0">
                <a:solidFill>
                  <a:schemeClr val="bg2"/>
                </a:solidFill>
              </a:rPr>
              <a:t>1/</a:t>
            </a:r>
            <a:r>
              <a:rPr lang="en-US" altLang="zh-CN" sz="2000" i="1" dirty="0" smtClean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000" i="1" dirty="0" smtClean="0">
                <a:solidFill>
                  <a:schemeClr val="bg2"/>
                </a:solidFill>
              </a:rPr>
              <a:t>'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  <a:ea typeface="楷体_GB2312" pitchFamily="49" charset="-122"/>
              </a:rPr>
              <a:t>1</a:t>
            </a:r>
            <a:r>
              <a:rPr lang="en-US" altLang="zh-CN" sz="2000" dirty="0" smtClean="0">
                <a:solidFill>
                  <a:schemeClr val="bg2"/>
                </a:solidFill>
              </a:rPr>
              <a:t>)]+[1/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000" i="1" dirty="0" smtClean="0">
                <a:solidFill>
                  <a:schemeClr val="bg2"/>
                </a:solidFill>
              </a:rPr>
              <a:t>'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i="1" dirty="0" smtClean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000" baseline="-25000" dirty="0" smtClean="0">
                <a:solidFill>
                  <a:schemeClr val="bg2"/>
                </a:solidFill>
              </a:rPr>
              <a:t>2</a:t>
            </a:r>
            <a:r>
              <a:rPr lang="en-US" altLang="zh-CN" sz="2000" dirty="0">
                <a:solidFill>
                  <a:schemeClr val="bg2"/>
                </a:solidFill>
              </a:rPr>
              <a:t>)]=2</a:t>
            </a: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.</a:t>
            </a:r>
            <a:b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</a:br>
            <a:r>
              <a:rPr lang="en-US" altLang="zh-CN" sz="2000" dirty="0" smtClean="0">
                <a:solidFill>
                  <a:schemeClr val="bg2"/>
                </a:solidFill>
                <a:ea typeface="楷体_GB2312" pitchFamily="49" charset="-122"/>
              </a:rPr>
              <a:t>(3) </a:t>
            </a:r>
            <a:r>
              <a:rPr lang="zh-CN" altLang="en-US" sz="2000" dirty="0" smtClean="0">
                <a:solidFill>
                  <a:schemeClr val="bg2"/>
                </a:solidFill>
              </a:rPr>
              <a:t>在</a:t>
            </a:r>
            <a:r>
              <a:rPr lang="en-US" altLang="zh-CN" sz="2000" dirty="0">
                <a:solidFill>
                  <a:schemeClr val="bg2"/>
                </a:solidFill>
              </a:rPr>
              <a:t>[0,1]</a:t>
            </a:r>
            <a:r>
              <a:rPr lang="zh-CN" altLang="en-US" sz="2000" dirty="0">
                <a:solidFill>
                  <a:schemeClr val="bg2"/>
                </a:solidFill>
              </a:rPr>
              <a:t>区间</a:t>
            </a:r>
            <a:r>
              <a:rPr lang="zh-CN" altLang="en-US" sz="2000" dirty="0" smtClean="0">
                <a:solidFill>
                  <a:schemeClr val="bg2"/>
                </a:solidFill>
              </a:rPr>
              <a:t>上存在</a:t>
            </a:r>
            <a:r>
              <a:rPr lang="zh-CN" altLang="en-US" sz="2000" dirty="0">
                <a:solidFill>
                  <a:schemeClr val="bg2"/>
                </a:solidFill>
              </a:rPr>
              <a:t>两个不同的点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1</a:t>
            </a:r>
            <a:r>
              <a:rPr lang="zh-CN" altLang="en-US" sz="2000" dirty="0">
                <a:solidFill>
                  <a:schemeClr val="bg2"/>
                </a:solidFill>
              </a:rPr>
              <a:t>和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2</a:t>
            </a:r>
            <a:r>
              <a:rPr lang="zh-CN" altLang="en-US" sz="2000" dirty="0">
                <a:solidFill>
                  <a:schemeClr val="bg2"/>
                </a:solidFill>
              </a:rPr>
              <a:t>，使得</a:t>
            </a:r>
            <a:r>
              <a:rPr lang="en-US" altLang="zh-CN" sz="2000" dirty="0" smtClean="0">
                <a:solidFill>
                  <a:schemeClr val="bg2"/>
                </a:solidFill>
              </a:rPr>
              <a:t>[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000" i="1" dirty="0" smtClean="0">
                <a:solidFill>
                  <a:schemeClr val="bg2"/>
                </a:solidFill>
              </a:rPr>
              <a:t>'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  <a:ea typeface="楷体_GB2312" pitchFamily="49" charset="-122"/>
              </a:rPr>
              <a:t>1</a:t>
            </a:r>
            <a:r>
              <a:rPr lang="en-US" altLang="zh-CN" sz="2000" dirty="0" smtClean="0">
                <a:solidFill>
                  <a:schemeClr val="bg2"/>
                </a:solidFill>
              </a:rPr>
              <a:t>)]+[</a:t>
            </a:r>
            <a:r>
              <a:rPr lang="en-US" altLang="zh-CN" sz="2000" i="1" dirty="0" smtClean="0">
                <a:solidFill>
                  <a:schemeClr val="bg2"/>
                </a:solidFill>
                <a:ea typeface="楷体_GB2312" pitchFamily="49" charset="-122"/>
              </a:rPr>
              <a:t>f </a:t>
            </a:r>
            <a:r>
              <a:rPr lang="en-US" altLang="zh-CN" sz="2000" i="1" dirty="0">
                <a:solidFill>
                  <a:schemeClr val="bg2"/>
                </a:solidFill>
              </a:rPr>
              <a:t>'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i="1" dirty="0" smtClean="0">
                <a:solidFill>
                  <a:schemeClr val="bg2"/>
                </a:solidFill>
                <a:ea typeface="楷体_GB2312" pitchFamily="49" charset="-122"/>
              </a:rPr>
              <a:t>x</a:t>
            </a:r>
            <a:r>
              <a:rPr lang="en-US" altLang="zh-CN" sz="2000" baseline="-25000" dirty="0" smtClean="0">
                <a:solidFill>
                  <a:schemeClr val="bg2"/>
                </a:solidFill>
              </a:rPr>
              <a:t>2</a:t>
            </a:r>
            <a:r>
              <a:rPr lang="en-US" altLang="zh-CN" sz="2000" dirty="0">
                <a:solidFill>
                  <a:schemeClr val="bg2"/>
                </a:solidFill>
              </a:rPr>
              <a:t>)]=2</a:t>
            </a:r>
            <a:r>
              <a:rPr lang="zh-CN" altLang="en-US" sz="2000" dirty="0">
                <a:solidFill>
                  <a:schemeClr val="bg2"/>
                </a:solidFill>
              </a:rPr>
              <a:t>。</a:t>
            </a:r>
            <a:endParaRPr lang="zh-CN" altLang="en-US" sz="20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1055440" y="1934368"/>
            <a:ext cx="57606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  <a:spcBef>
                <a:spcPts val="0"/>
              </a:spcBef>
            </a:pPr>
            <a:r>
              <a:rPr lang="zh-CN" altLang="en-US" sz="20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sz="2000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endParaRPr lang="zh-CN" altLang="en-US" sz="2000" dirty="0">
              <a:solidFill>
                <a:srgbClr val="00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03512" y="1916832"/>
            <a:ext cx="459773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altLang="zh-CN" sz="2000" dirty="0" smtClean="0">
                <a:solidFill>
                  <a:schemeClr val="bg2"/>
                </a:solidFill>
              </a:rPr>
              <a:t>(1)  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x</a:t>
            </a:r>
            <a:r>
              <a:rPr lang="en-US" altLang="zh-CN" sz="2000" dirty="0">
                <a:solidFill>
                  <a:schemeClr val="bg2"/>
                </a:solidFill>
              </a:rPr>
              <a:t>)</a:t>
            </a:r>
            <a:r>
              <a:rPr lang="zh-CN" altLang="en-US" sz="2000" dirty="0">
                <a:solidFill>
                  <a:schemeClr val="bg2"/>
                </a:solidFill>
              </a:rPr>
              <a:t>在区间</a:t>
            </a:r>
            <a:r>
              <a:rPr lang="en-US" altLang="zh-CN" sz="2000" dirty="0">
                <a:solidFill>
                  <a:schemeClr val="bg2"/>
                </a:solidFill>
              </a:rPr>
              <a:t>[0,1]</a:t>
            </a:r>
            <a:r>
              <a:rPr lang="zh-CN" altLang="en-US" sz="2000" dirty="0" smtClean="0">
                <a:solidFill>
                  <a:schemeClr val="bg2"/>
                </a:solidFill>
              </a:rPr>
              <a:t>上可导，从而</a:t>
            </a:r>
            <a:r>
              <a:rPr lang="zh-CN" altLang="en-US" sz="2000" dirty="0">
                <a:solidFill>
                  <a:schemeClr val="bg2"/>
                </a:solidFill>
              </a:rPr>
              <a:t>连续</a:t>
            </a:r>
            <a:r>
              <a:rPr lang="zh-CN" altLang="en-US" sz="2000" dirty="0" smtClean="0">
                <a:solidFill>
                  <a:schemeClr val="bg2"/>
                </a:solidFill>
              </a:rPr>
              <a:t>，</a:t>
            </a:r>
            <a:endParaRPr lang="en-US" altLang="zh-CN" sz="2000" dirty="0" smtClean="0">
              <a:solidFill>
                <a:schemeClr val="bg2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82508" y="2340731"/>
            <a:ext cx="587532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000" dirty="0">
                <a:solidFill>
                  <a:schemeClr val="bg2"/>
                </a:solidFill>
              </a:rPr>
              <a:t>根据介值定理</a:t>
            </a:r>
            <a:r>
              <a:rPr lang="zh-CN" altLang="en-US" sz="2000" dirty="0" smtClean="0">
                <a:solidFill>
                  <a:schemeClr val="bg2"/>
                </a:solidFill>
              </a:rPr>
              <a:t>，存在</a:t>
            </a:r>
            <a:r>
              <a:rPr lang="zh-CN" altLang="en-US" sz="2000" dirty="0">
                <a:solidFill>
                  <a:schemeClr val="bg2"/>
                </a:solidFill>
              </a:rPr>
              <a:t>实数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zh-CN" altLang="en-US" sz="2000" dirty="0">
                <a:solidFill>
                  <a:schemeClr val="bg2"/>
                </a:solidFill>
              </a:rPr>
              <a:t>属于</a:t>
            </a:r>
            <a:r>
              <a:rPr lang="en-US" altLang="zh-CN" sz="2000" dirty="0">
                <a:solidFill>
                  <a:schemeClr val="bg2"/>
                </a:solidFill>
              </a:rPr>
              <a:t>[0,1]</a:t>
            </a:r>
            <a:r>
              <a:rPr lang="zh-CN" altLang="en-US" sz="2000" dirty="0">
                <a:solidFill>
                  <a:schemeClr val="bg2"/>
                </a:solidFill>
              </a:rPr>
              <a:t>，使得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  <a:latin typeface="+mj-lt"/>
                <a:cs typeface="+mj-cs"/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)=</a:t>
            </a:r>
            <a:r>
              <a:rPr lang="en-US" altLang="zh-CN" sz="2000" dirty="0" smtClean="0">
                <a:solidFill>
                  <a:schemeClr val="bg2"/>
                </a:solidFill>
              </a:rPr>
              <a:t>1/2.</a:t>
            </a:r>
            <a:endParaRPr lang="zh-CN" altLang="en-US" sz="2000" dirty="0"/>
          </a:p>
        </p:txBody>
      </p:sp>
      <p:sp>
        <p:nvSpPr>
          <p:cNvPr id="26" name="矩形 25"/>
          <p:cNvSpPr/>
          <p:nvPr/>
        </p:nvSpPr>
        <p:spPr>
          <a:xfrm>
            <a:off x="1055440" y="2856295"/>
            <a:ext cx="106571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altLang="zh-CN" sz="2000" dirty="0" smtClean="0">
                <a:solidFill>
                  <a:schemeClr val="bg2"/>
                </a:solidFill>
              </a:rPr>
              <a:t>(2) </a:t>
            </a:r>
            <a:r>
              <a:rPr lang="zh-CN" altLang="en-US" sz="2000" dirty="0" smtClean="0">
                <a:solidFill>
                  <a:schemeClr val="bg2"/>
                </a:solidFill>
              </a:rPr>
              <a:t>根据</a:t>
            </a:r>
            <a:r>
              <a:rPr lang="zh-CN" altLang="en-US" sz="2000" dirty="0">
                <a:solidFill>
                  <a:schemeClr val="bg2"/>
                </a:solidFill>
              </a:rPr>
              <a:t>拉格朗日中值定理，存在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1</a:t>
            </a:r>
            <a:r>
              <a:rPr lang="zh-CN" altLang="en-US" sz="2000" dirty="0">
                <a:solidFill>
                  <a:schemeClr val="bg2"/>
                </a:solidFill>
              </a:rPr>
              <a:t>属于</a:t>
            </a:r>
            <a:r>
              <a:rPr lang="en-US" altLang="zh-CN" sz="2000" dirty="0">
                <a:solidFill>
                  <a:schemeClr val="bg2"/>
                </a:solidFill>
              </a:rPr>
              <a:t>[0,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]</a:t>
            </a:r>
            <a:r>
              <a:rPr lang="zh-CN" altLang="en-US" sz="2000" dirty="0">
                <a:solidFill>
                  <a:schemeClr val="bg2"/>
                </a:solidFill>
              </a:rPr>
              <a:t>和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2</a:t>
            </a:r>
            <a:r>
              <a:rPr lang="zh-CN" altLang="en-US" sz="2000" dirty="0">
                <a:solidFill>
                  <a:schemeClr val="bg2"/>
                </a:solidFill>
              </a:rPr>
              <a:t>属于</a:t>
            </a:r>
            <a:r>
              <a:rPr lang="en-US" altLang="zh-CN" sz="2000" dirty="0">
                <a:solidFill>
                  <a:schemeClr val="bg2"/>
                </a:solidFill>
              </a:rPr>
              <a:t>[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,1]</a:t>
            </a:r>
            <a:r>
              <a:rPr lang="zh-CN" altLang="en-US" sz="2000" dirty="0" smtClean="0">
                <a:solidFill>
                  <a:schemeClr val="bg2"/>
                </a:solidFill>
              </a:rPr>
              <a:t>，使得</a:t>
            </a:r>
            <a:endParaRPr lang="en-US" altLang="zh-CN" sz="2000" dirty="0" smtClean="0">
              <a:solidFill>
                <a:schemeClr val="bg2"/>
              </a:solidFill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CN" sz="2000" i="1" dirty="0">
                <a:solidFill>
                  <a:schemeClr val="bg2"/>
                </a:solidFill>
              </a:rPr>
              <a:t>f '</a:t>
            </a:r>
            <a:r>
              <a:rPr lang="en-US" altLang="zh-CN" sz="2000" dirty="0">
                <a:solidFill>
                  <a:schemeClr val="bg2"/>
                </a:solidFill>
              </a:rPr>
              <a:t>(</a:t>
            </a:r>
            <a:r>
              <a:rPr lang="en-US" altLang="zh-CN" sz="2000" i="1" dirty="0" smtClean="0">
                <a:solidFill>
                  <a:schemeClr val="bg2"/>
                </a:solidFill>
              </a:rPr>
              <a:t>x</a:t>
            </a:r>
            <a:r>
              <a:rPr lang="en-US" altLang="zh-CN" sz="2000" baseline="-25000" dirty="0" smtClean="0">
                <a:solidFill>
                  <a:schemeClr val="bg2"/>
                </a:solidFill>
              </a:rPr>
              <a:t>1</a:t>
            </a:r>
            <a:r>
              <a:rPr lang="en-US" altLang="zh-CN" sz="2000" dirty="0" smtClean="0">
                <a:solidFill>
                  <a:schemeClr val="bg2"/>
                </a:solidFill>
              </a:rPr>
              <a:t>)</a:t>
            </a:r>
            <a:r>
              <a:rPr lang="en-US" altLang="zh-CN" sz="2000" dirty="0" smtClean="0">
                <a:solidFill>
                  <a:schemeClr val="bg2"/>
                </a:solidFill>
              </a:rPr>
              <a:t>=[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)-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dirty="0">
                <a:solidFill>
                  <a:schemeClr val="bg2"/>
                </a:solidFill>
              </a:rPr>
              <a:t>0)]/(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-0)=1/2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zh-CN" altLang="en-US" sz="2000" dirty="0" smtClean="0">
                <a:solidFill>
                  <a:schemeClr val="bg2"/>
                </a:solidFill>
              </a:rPr>
              <a:t>，</a:t>
            </a:r>
            <a:r>
              <a:rPr lang="en-US" altLang="zh-CN" sz="2000" i="1" dirty="0">
                <a:solidFill>
                  <a:schemeClr val="bg2"/>
                </a:solidFill>
              </a:rPr>
              <a:t>f '</a:t>
            </a:r>
            <a:r>
              <a:rPr lang="en-US" altLang="zh-CN" sz="2000" dirty="0">
                <a:solidFill>
                  <a:schemeClr val="bg2"/>
                </a:solidFill>
              </a:rPr>
              <a:t>(</a:t>
            </a:r>
            <a:r>
              <a:rPr lang="en-US" altLang="zh-CN" sz="2000" i="1" dirty="0" smtClean="0">
                <a:solidFill>
                  <a:schemeClr val="bg2"/>
                </a:solidFill>
              </a:rPr>
              <a:t>x</a:t>
            </a:r>
            <a:r>
              <a:rPr lang="en-US" altLang="zh-CN" sz="2000" baseline="-25000" dirty="0" smtClean="0">
                <a:solidFill>
                  <a:schemeClr val="bg2"/>
                </a:solidFill>
              </a:rPr>
              <a:t>2</a:t>
            </a:r>
            <a:r>
              <a:rPr lang="en-US" altLang="zh-CN" sz="2000" dirty="0" smtClean="0">
                <a:solidFill>
                  <a:schemeClr val="bg2"/>
                </a:solidFill>
              </a:rPr>
              <a:t>)=[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dirty="0">
                <a:solidFill>
                  <a:schemeClr val="bg2"/>
                </a:solidFill>
              </a:rPr>
              <a:t>1)-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)]/(1-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)=1/2(1-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)</a:t>
            </a:r>
            <a:r>
              <a:rPr lang="zh-CN" altLang="en-US" sz="2000" dirty="0">
                <a:solidFill>
                  <a:schemeClr val="bg2"/>
                </a:solidFill>
              </a:rPr>
              <a:t>。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000" dirty="0">
                <a:solidFill>
                  <a:schemeClr val="bg2"/>
                </a:solidFill>
              </a:rPr>
              <a:t>将上述两式取倒数相加，</a:t>
            </a:r>
            <a:r>
              <a:rPr lang="zh-CN" altLang="en-US" sz="2000" dirty="0" smtClean="0">
                <a:solidFill>
                  <a:schemeClr val="bg2"/>
                </a:solidFill>
              </a:rPr>
              <a:t>得到</a:t>
            </a:r>
            <a:endParaRPr lang="en-US" altLang="zh-CN" sz="2000" dirty="0" smtClean="0">
              <a:solidFill>
                <a:schemeClr val="bg2"/>
              </a:solidFill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CN" sz="2000" dirty="0" smtClean="0">
                <a:solidFill>
                  <a:schemeClr val="bg2"/>
                </a:solidFill>
              </a:rPr>
              <a:t>[</a:t>
            </a:r>
            <a:r>
              <a:rPr lang="en-US" altLang="zh-CN" sz="2000" dirty="0">
                <a:solidFill>
                  <a:schemeClr val="bg2"/>
                </a:solidFill>
              </a:rPr>
              <a:t>1/</a:t>
            </a:r>
            <a:r>
              <a:rPr lang="en-US" altLang="zh-CN" sz="2000" i="1" dirty="0">
                <a:solidFill>
                  <a:schemeClr val="bg2"/>
                </a:solidFill>
              </a:rPr>
              <a:t>f '</a:t>
            </a:r>
            <a:r>
              <a:rPr lang="en-US" altLang="zh-CN" sz="2000" dirty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1</a:t>
            </a:r>
            <a:r>
              <a:rPr lang="en-US" altLang="zh-CN" sz="2000" dirty="0">
                <a:solidFill>
                  <a:schemeClr val="bg2"/>
                </a:solidFill>
              </a:rPr>
              <a:t>)]+[1/</a:t>
            </a:r>
            <a:r>
              <a:rPr lang="en-US" altLang="zh-CN" sz="2000" i="1" dirty="0">
                <a:solidFill>
                  <a:schemeClr val="bg2"/>
                </a:solidFill>
              </a:rPr>
              <a:t>f '</a:t>
            </a:r>
            <a:r>
              <a:rPr lang="en-US" altLang="zh-CN" sz="2000" dirty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2</a:t>
            </a:r>
            <a:r>
              <a:rPr lang="en-US" altLang="zh-CN" sz="2000" dirty="0">
                <a:solidFill>
                  <a:schemeClr val="bg2"/>
                </a:solidFill>
              </a:rPr>
              <a:t>)]=</a:t>
            </a:r>
            <a:r>
              <a:rPr lang="en-US" altLang="zh-CN" sz="2000" dirty="0">
                <a:solidFill>
                  <a:schemeClr val="bg2"/>
                </a:solidFill>
              </a:rPr>
              <a:t>2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+2(1-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a</a:t>
            </a:r>
            <a:r>
              <a:rPr lang="en-US" altLang="zh-CN" sz="2000" dirty="0">
                <a:solidFill>
                  <a:schemeClr val="bg2"/>
                </a:solidFill>
              </a:rPr>
              <a:t>)=</a:t>
            </a:r>
            <a:r>
              <a:rPr lang="en-US" altLang="zh-CN" sz="2000" dirty="0" smtClean="0">
                <a:solidFill>
                  <a:schemeClr val="bg2"/>
                </a:solidFill>
              </a:rPr>
              <a:t>2.</a:t>
            </a:r>
            <a:endParaRPr lang="en-US" altLang="zh-CN" sz="2000" dirty="0" smtClean="0">
              <a:solidFill>
                <a:schemeClr val="bg2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55440" y="4581128"/>
            <a:ext cx="103691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altLang="zh-CN" sz="2000" dirty="0" smtClean="0">
                <a:solidFill>
                  <a:schemeClr val="bg2"/>
                </a:solidFill>
              </a:rPr>
              <a:t>(3) </a:t>
            </a:r>
            <a:r>
              <a:rPr lang="zh-CN" altLang="en-US" sz="2000" dirty="0" smtClean="0">
                <a:solidFill>
                  <a:schemeClr val="bg2"/>
                </a:solidFill>
              </a:rPr>
              <a:t>由于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x</a:t>
            </a:r>
            <a:r>
              <a:rPr lang="en-US" altLang="zh-CN" sz="2000" dirty="0">
                <a:solidFill>
                  <a:schemeClr val="bg2"/>
                </a:solidFill>
              </a:rPr>
              <a:t>)</a:t>
            </a:r>
            <a:r>
              <a:rPr lang="zh-CN" altLang="en-US" sz="2000" dirty="0">
                <a:solidFill>
                  <a:schemeClr val="bg2"/>
                </a:solidFill>
              </a:rPr>
              <a:t>在</a:t>
            </a:r>
            <a:r>
              <a:rPr lang="en-US" altLang="zh-CN" sz="2000" dirty="0">
                <a:solidFill>
                  <a:schemeClr val="bg2"/>
                </a:solidFill>
              </a:rPr>
              <a:t>[0,1/2]</a:t>
            </a:r>
            <a:r>
              <a:rPr lang="zh-CN" altLang="en-US" sz="2000" dirty="0">
                <a:solidFill>
                  <a:schemeClr val="bg2"/>
                </a:solidFill>
              </a:rPr>
              <a:t>上连续，在</a:t>
            </a:r>
            <a:r>
              <a:rPr lang="en-US" altLang="zh-CN" sz="2000" dirty="0">
                <a:solidFill>
                  <a:schemeClr val="bg2"/>
                </a:solidFill>
              </a:rPr>
              <a:t>(0,1/2)</a:t>
            </a:r>
            <a:r>
              <a:rPr lang="zh-CN" altLang="en-US" sz="2000" dirty="0">
                <a:solidFill>
                  <a:schemeClr val="bg2"/>
                </a:solidFill>
              </a:rPr>
              <a:t>上可导，以及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x</a:t>
            </a:r>
            <a:r>
              <a:rPr lang="en-US" altLang="zh-CN" sz="2000" dirty="0">
                <a:solidFill>
                  <a:schemeClr val="bg2"/>
                </a:solidFill>
              </a:rPr>
              <a:t>)</a:t>
            </a:r>
            <a:r>
              <a:rPr lang="zh-CN" altLang="en-US" sz="2000" dirty="0">
                <a:solidFill>
                  <a:schemeClr val="bg2"/>
                </a:solidFill>
              </a:rPr>
              <a:t>在</a:t>
            </a:r>
            <a:r>
              <a:rPr lang="en-US" altLang="zh-CN" sz="2000" dirty="0">
                <a:solidFill>
                  <a:schemeClr val="bg2"/>
                </a:solidFill>
              </a:rPr>
              <a:t>[1/2,1]</a:t>
            </a:r>
            <a:r>
              <a:rPr lang="zh-CN" altLang="en-US" sz="2000" dirty="0">
                <a:solidFill>
                  <a:schemeClr val="bg2"/>
                </a:solidFill>
              </a:rPr>
              <a:t>上连续，在</a:t>
            </a:r>
            <a:r>
              <a:rPr lang="en-US" altLang="zh-CN" sz="2000" dirty="0">
                <a:solidFill>
                  <a:schemeClr val="bg2"/>
                </a:solidFill>
              </a:rPr>
              <a:t>(1/2,1)</a:t>
            </a:r>
            <a:r>
              <a:rPr lang="zh-CN" altLang="en-US" sz="2000" dirty="0">
                <a:solidFill>
                  <a:schemeClr val="bg2"/>
                </a:solidFill>
              </a:rPr>
              <a:t>上可导。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000" dirty="0">
                <a:solidFill>
                  <a:schemeClr val="bg2"/>
                </a:solidFill>
              </a:rPr>
              <a:t>根据拉格朗日中值定理，存在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1</a:t>
            </a:r>
            <a:r>
              <a:rPr lang="zh-CN" altLang="en-US" sz="2000" dirty="0">
                <a:solidFill>
                  <a:schemeClr val="bg2"/>
                </a:solidFill>
              </a:rPr>
              <a:t>属于</a:t>
            </a:r>
            <a:r>
              <a:rPr lang="en-US" altLang="zh-CN" sz="2000" dirty="0">
                <a:solidFill>
                  <a:schemeClr val="bg2"/>
                </a:solidFill>
              </a:rPr>
              <a:t>[0,1/2]</a:t>
            </a:r>
            <a:r>
              <a:rPr lang="zh-CN" altLang="en-US" sz="2000" dirty="0">
                <a:solidFill>
                  <a:schemeClr val="bg2"/>
                </a:solidFill>
              </a:rPr>
              <a:t>和</a:t>
            </a:r>
            <a:r>
              <a:rPr lang="en-US" altLang="zh-CN" sz="2000" i="1" dirty="0">
                <a:solidFill>
                  <a:schemeClr val="bg2"/>
                </a:solidFill>
                <a:latin typeface="+mj-lt"/>
                <a:cs typeface="+mj-cs"/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2</a:t>
            </a:r>
            <a:r>
              <a:rPr lang="zh-CN" altLang="en-US" sz="2000" dirty="0">
                <a:solidFill>
                  <a:schemeClr val="bg2"/>
                </a:solidFill>
              </a:rPr>
              <a:t>属于</a:t>
            </a:r>
            <a:r>
              <a:rPr lang="en-US" altLang="zh-CN" sz="2000" dirty="0">
                <a:solidFill>
                  <a:schemeClr val="bg2"/>
                </a:solidFill>
              </a:rPr>
              <a:t>[1/2,1]</a:t>
            </a:r>
            <a:r>
              <a:rPr lang="zh-CN" altLang="en-US" sz="2000" dirty="0">
                <a:solidFill>
                  <a:schemeClr val="bg2"/>
                </a:solidFill>
              </a:rPr>
              <a:t>，</a:t>
            </a:r>
            <a:r>
              <a:rPr lang="zh-CN" altLang="en-US" sz="2000" dirty="0" smtClean="0">
                <a:solidFill>
                  <a:schemeClr val="bg2"/>
                </a:solidFill>
              </a:rPr>
              <a:t>使得</a:t>
            </a:r>
            <a:endParaRPr lang="en-US" altLang="zh-CN" sz="2000" dirty="0" smtClean="0">
              <a:solidFill>
                <a:schemeClr val="bg2"/>
              </a:solidFill>
            </a:endParaRPr>
          </a:p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en-US" altLang="zh-CN" sz="2000" i="1" dirty="0">
                <a:solidFill>
                  <a:schemeClr val="bg2"/>
                </a:solidFill>
              </a:rPr>
              <a:t>f '</a:t>
            </a:r>
            <a:r>
              <a:rPr lang="en-US" altLang="zh-CN" sz="2000" dirty="0">
                <a:solidFill>
                  <a:schemeClr val="bg2"/>
                </a:solidFill>
              </a:rPr>
              <a:t>(</a:t>
            </a:r>
            <a:r>
              <a:rPr lang="en-US" altLang="zh-CN" sz="2000" i="1" dirty="0" smtClean="0">
                <a:solidFill>
                  <a:schemeClr val="bg2"/>
                </a:solidFill>
              </a:rPr>
              <a:t>x</a:t>
            </a:r>
            <a:r>
              <a:rPr lang="en-US" altLang="zh-CN" sz="2000" baseline="-25000" dirty="0" smtClean="0">
                <a:solidFill>
                  <a:schemeClr val="bg2"/>
                </a:solidFill>
              </a:rPr>
              <a:t>1</a:t>
            </a:r>
            <a:r>
              <a:rPr lang="en-US" altLang="zh-CN" sz="2000" dirty="0" smtClean="0">
                <a:solidFill>
                  <a:schemeClr val="bg2"/>
                </a:solidFill>
              </a:rPr>
              <a:t>)</a:t>
            </a:r>
            <a:r>
              <a:rPr lang="en-US" altLang="zh-CN" sz="2000" dirty="0" smtClean="0">
                <a:solidFill>
                  <a:schemeClr val="bg2"/>
                </a:solidFill>
              </a:rPr>
              <a:t>=[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  <a:latin typeface="+mj-lt"/>
                <a:cs typeface="+mj-cs"/>
              </a:rPr>
              <a:t>(</a:t>
            </a:r>
            <a:r>
              <a:rPr lang="en-US" altLang="zh-CN" sz="2000" dirty="0">
                <a:solidFill>
                  <a:schemeClr val="bg2"/>
                </a:solidFill>
                <a:latin typeface="+mj-lt"/>
                <a:cs typeface="+mj-cs"/>
              </a:rPr>
              <a:t>1/2</a:t>
            </a:r>
            <a:r>
              <a:rPr lang="en-US" altLang="zh-CN" sz="2000" dirty="0">
                <a:solidFill>
                  <a:schemeClr val="bg2"/>
                </a:solidFill>
              </a:rPr>
              <a:t>)-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  <a:latin typeface="+mj-lt"/>
                <a:cs typeface="+mj-cs"/>
              </a:rPr>
              <a:t>(</a:t>
            </a:r>
            <a:r>
              <a:rPr lang="en-US" altLang="zh-CN" sz="2000" dirty="0">
                <a:solidFill>
                  <a:schemeClr val="bg2"/>
                </a:solidFill>
                <a:latin typeface="+mj-lt"/>
                <a:cs typeface="+mj-cs"/>
              </a:rPr>
              <a:t>0</a:t>
            </a:r>
            <a:r>
              <a:rPr lang="en-US" altLang="zh-CN" sz="2000" dirty="0">
                <a:solidFill>
                  <a:schemeClr val="bg2"/>
                </a:solidFill>
              </a:rPr>
              <a:t>)]/(1/2-0)=</a:t>
            </a:r>
            <a:r>
              <a:rPr lang="en-US" altLang="zh-CN" sz="2000" dirty="0" smtClean="0">
                <a:solidFill>
                  <a:schemeClr val="bg2"/>
                </a:solidFill>
              </a:rPr>
              <a:t>2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dirty="0">
                <a:solidFill>
                  <a:schemeClr val="bg2"/>
                </a:solidFill>
              </a:rPr>
              <a:t>1/2)</a:t>
            </a:r>
            <a:r>
              <a:rPr lang="zh-CN" altLang="en-US" sz="2000" dirty="0" smtClean="0">
                <a:solidFill>
                  <a:schemeClr val="bg2"/>
                </a:solidFill>
              </a:rPr>
              <a:t>，</a:t>
            </a:r>
            <a:r>
              <a:rPr lang="en-US" altLang="zh-CN" sz="2000" i="1" dirty="0">
                <a:solidFill>
                  <a:schemeClr val="bg2"/>
                </a:solidFill>
              </a:rPr>
              <a:t>f '</a:t>
            </a:r>
            <a:r>
              <a:rPr lang="en-US" altLang="zh-CN" sz="2000" dirty="0">
                <a:solidFill>
                  <a:schemeClr val="bg2"/>
                </a:solidFill>
              </a:rPr>
              <a:t>(</a:t>
            </a:r>
            <a:r>
              <a:rPr lang="en-US" altLang="zh-CN" sz="2000" i="1" dirty="0" smtClean="0">
                <a:solidFill>
                  <a:schemeClr val="bg2"/>
                </a:solidFill>
              </a:rPr>
              <a:t>x</a:t>
            </a:r>
            <a:r>
              <a:rPr lang="en-US" altLang="zh-CN" sz="2000" baseline="-25000" dirty="0" smtClean="0">
                <a:solidFill>
                  <a:schemeClr val="bg2"/>
                </a:solidFill>
              </a:rPr>
              <a:t>2</a:t>
            </a:r>
            <a:r>
              <a:rPr lang="en-US" altLang="zh-CN" sz="2000" dirty="0" smtClean="0">
                <a:solidFill>
                  <a:schemeClr val="bg2"/>
                </a:solidFill>
              </a:rPr>
              <a:t>)</a:t>
            </a:r>
            <a:r>
              <a:rPr lang="en-US" altLang="zh-CN" sz="2000" dirty="0" smtClean="0">
                <a:solidFill>
                  <a:schemeClr val="bg2"/>
                </a:solidFill>
              </a:rPr>
              <a:t>=[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dirty="0">
                <a:solidFill>
                  <a:schemeClr val="bg2"/>
                </a:solidFill>
              </a:rPr>
              <a:t>1)-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dirty="0">
                <a:solidFill>
                  <a:schemeClr val="bg2"/>
                </a:solidFill>
              </a:rPr>
              <a:t>1/2)]/(1-1/2)=</a:t>
            </a:r>
            <a:r>
              <a:rPr lang="en-US" altLang="zh-CN" sz="2000" dirty="0" smtClean="0">
                <a:solidFill>
                  <a:schemeClr val="bg2"/>
                </a:solidFill>
              </a:rPr>
              <a:t>2[1-</a:t>
            </a:r>
            <a:r>
              <a:rPr lang="en-US" altLang="zh-CN" sz="2000" i="1" dirty="0" smtClean="0">
                <a:solidFill>
                  <a:schemeClr val="bg2"/>
                </a:solidFill>
                <a:latin typeface="+mj-lt"/>
                <a:cs typeface="+mj-cs"/>
              </a:rPr>
              <a:t>f </a:t>
            </a:r>
            <a:r>
              <a:rPr lang="en-US" altLang="zh-CN" sz="2000" dirty="0" smtClean="0">
                <a:solidFill>
                  <a:schemeClr val="bg2"/>
                </a:solidFill>
              </a:rPr>
              <a:t>(</a:t>
            </a:r>
            <a:r>
              <a:rPr lang="en-US" altLang="zh-CN" sz="2000" dirty="0">
                <a:solidFill>
                  <a:schemeClr val="bg2"/>
                </a:solidFill>
              </a:rPr>
              <a:t>1/2)]</a:t>
            </a:r>
            <a:r>
              <a:rPr lang="zh-CN" altLang="en-US" sz="2000" dirty="0">
                <a:solidFill>
                  <a:schemeClr val="bg2"/>
                </a:solidFill>
              </a:rPr>
              <a:t>。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CN" altLang="en-US" sz="2000" dirty="0" smtClean="0">
                <a:solidFill>
                  <a:schemeClr val="bg2"/>
                </a:solidFill>
              </a:rPr>
              <a:t>相加</a:t>
            </a:r>
            <a:r>
              <a:rPr lang="zh-CN" altLang="en-US" sz="2000" dirty="0" smtClean="0">
                <a:solidFill>
                  <a:schemeClr val="bg2"/>
                </a:solidFill>
              </a:rPr>
              <a:t>得</a:t>
            </a:r>
            <a:r>
              <a:rPr lang="en-US" altLang="zh-CN" sz="2000" dirty="0">
                <a:solidFill>
                  <a:schemeClr val="bg2"/>
                </a:solidFill>
              </a:rPr>
              <a:t>[</a:t>
            </a:r>
            <a:r>
              <a:rPr lang="en-US" altLang="zh-CN" sz="2000" i="1" dirty="0">
                <a:solidFill>
                  <a:schemeClr val="bg2"/>
                </a:solidFill>
              </a:rPr>
              <a:t>f '</a:t>
            </a:r>
            <a:r>
              <a:rPr lang="en-US" altLang="zh-CN" sz="2000" dirty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1</a:t>
            </a:r>
            <a:r>
              <a:rPr lang="en-US" altLang="zh-CN" sz="2000" dirty="0">
                <a:solidFill>
                  <a:schemeClr val="bg2"/>
                </a:solidFill>
              </a:rPr>
              <a:t>)]+[</a:t>
            </a:r>
            <a:r>
              <a:rPr lang="en-US" altLang="zh-CN" sz="2000" i="1" dirty="0">
                <a:solidFill>
                  <a:schemeClr val="bg2"/>
                </a:solidFill>
              </a:rPr>
              <a:t>f '</a:t>
            </a:r>
            <a:r>
              <a:rPr lang="en-US" altLang="zh-CN" sz="2000" dirty="0">
                <a:solidFill>
                  <a:schemeClr val="bg2"/>
                </a:solidFill>
              </a:rPr>
              <a:t>(</a:t>
            </a:r>
            <a:r>
              <a:rPr lang="en-US" altLang="zh-CN" sz="2000" i="1" dirty="0">
                <a:solidFill>
                  <a:schemeClr val="bg2"/>
                </a:solidFill>
              </a:rPr>
              <a:t>x</a:t>
            </a:r>
            <a:r>
              <a:rPr lang="en-US" altLang="zh-CN" sz="2000" baseline="-25000" dirty="0">
                <a:solidFill>
                  <a:schemeClr val="bg2"/>
                </a:solidFill>
              </a:rPr>
              <a:t>2</a:t>
            </a:r>
            <a:r>
              <a:rPr lang="en-US" altLang="zh-CN" sz="2000" dirty="0">
                <a:solidFill>
                  <a:schemeClr val="bg2"/>
                </a:solidFill>
              </a:rPr>
              <a:t>)]=2 </a:t>
            </a:r>
            <a:r>
              <a:rPr lang="zh-CN" altLang="en-US" sz="2000" dirty="0" smtClean="0">
                <a:solidFill>
                  <a:schemeClr val="bg2"/>
                </a:solidFill>
              </a:rPr>
              <a:t>。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428969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3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0" grpId="0"/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2209800" cy="609600"/>
          </a:xfrm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981200" y="990601"/>
            <a:ext cx="601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1. </a:t>
            </a:r>
            <a:r>
              <a:rPr lang="zh-CN" altLang="en-US" dirty="0">
                <a:solidFill>
                  <a:srgbClr val="000000"/>
                </a:solidFill>
              </a:rPr>
              <a:t>微分中值定理的条件、结论及关系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2286000" y="3124200"/>
            <a:ext cx="2165350" cy="528638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</a:extLst>
        </p:spPr>
        <p:txBody>
          <a:bodyPr wrap="none" anchor="ctr"/>
          <a:lstStyle>
            <a:defPPr>
              <a:defRPr lang="zh-CN"/>
            </a:defPPr>
            <a:lvl1pPr algn="ctr" eaLnBrk="1" hangingPunct="1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r>
              <a:rPr lang="zh-CN" altLang="en-US">
                <a:solidFill>
                  <a:srgbClr val="000000"/>
                </a:solidFill>
              </a:rPr>
              <a:t>罗尔定理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7069138" y="1617664"/>
            <a:ext cx="3217862" cy="528637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</a:extLst>
        </p:spPr>
        <p:txBody>
          <a:bodyPr wrap="none" anchor="ctr"/>
          <a:lstStyle>
            <a:defPPr>
              <a:defRPr lang="zh-CN"/>
            </a:defPPr>
            <a:lvl1pPr algn="ctr" eaLnBrk="1" hangingPunct="1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r>
              <a:rPr lang="zh-CN" altLang="en-US">
                <a:solidFill>
                  <a:srgbClr val="000000"/>
                </a:solidFill>
              </a:rPr>
              <a:t>拉格朗日中值定理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7200900" y="3124200"/>
            <a:ext cx="2857500" cy="528638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</a:extLst>
        </p:spPr>
        <p:txBody>
          <a:bodyPr wrap="none" anchor="ctr"/>
          <a:lstStyle>
            <a:defPPr>
              <a:defRPr lang="zh-CN"/>
            </a:defPPr>
            <a:lvl1pPr algn="ctr" eaLnBrk="1" hangingPunct="1">
              <a:defRPr>
                <a:solidFill>
                  <a:schemeClr val="bg2"/>
                </a:solidFill>
                <a:latin typeface="Arial" panose="020B0604020202020204" pitchFamily="34" charset="0"/>
              </a:defRPr>
            </a:lvl1pPr>
          </a:lstStyle>
          <a:p>
            <a:r>
              <a:rPr lang="zh-CN" altLang="en-US">
                <a:solidFill>
                  <a:srgbClr val="000000"/>
                </a:solidFill>
              </a:rPr>
              <a:t>柯西中值定理</a:t>
            </a:r>
          </a:p>
        </p:txBody>
      </p:sp>
      <p:sp>
        <p:nvSpPr>
          <p:cNvPr id="47112" name="Line 8"/>
          <p:cNvSpPr>
            <a:spLocks noChangeShapeType="1"/>
          </p:cNvSpPr>
          <p:nvPr/>
        </p:nvSpPr>
        <p:spPr bwMode="auto">
          <a:xfrm flipV="1">
            <a:off x="4495800" y="2133600"/>
            <a:ext cx="2514600" cy="11430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7114" name="Object 10"/>
          <p:cNvGraphicFramePr>
            <a:graphicFrameLocks noChangeAspect="1"/>
          </p:cNvGraphicFramePr>
          <p:nvPr>
            <p:extLst/>
          </p:nvPr>
        </p:nvGraphicFramePr>
        <p:xfrm>
          <a:off x="4445000" y="1981201"/>
          <a:ext cx="18034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4" name="Equation" r:id="rId3" imgW="1803240" imgH="406080" progId="Equation.3">
                  <p:embed/>
                </p:oleObj>
              </mc:Choice>
              <mc:Fallback>
                <p:oleObj name="Equation" r:id="rId3" imgW="1803240" imgH="406080" progId="Equation.3">
                  <p:embed/>
                  <p:pic>
                    <p:nvPicPr>
                      <p:cNvPr id="471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1981201"/>
                        <a:ext cx="18034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5" name="Line 11"/>
          <p:cNvSpPr>
            <a:spLocks noChangeShapeType="1"/>
          </p:cNvSpPr>
          <p:nvPr/>
        </p:nvSpPr>
        <p:spPr bwMode="auto">
          <a:xfrm>
            <a:off x="3276600" y="2286000"/>
            <a:ext cx="0" cy="7747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7117" name="Object 13"/>
          <p:cNvGraphicFramePr>
            <a:graphicFrameLocks noChangeAspect="1"/>
          </p:cNvGraphicFramePr>
          <p:nvPr>
            <p:extLst/>
          </p:nvPr>
        </p:nvGraphicFramePr>
        <p:xfrm>
          <a:off x="4940300" y="3863976"/>
          <a:ext cx="13081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5" name="Equation" r:id="rId5" imgW="1307880" imgH="406080" progId="Equation.3">
                  <p:embed/>
                </p:oleObj>
              </mc:Choice>
              <mc:Fallback>
                <p:oleObj name="Equation" r:id="rId5" imgW="1307880" imgH="406080" progId="Equation.3">
                  <p:embed/>
                  <p:pic>
                    <p:nvPicPr>
                      <p:cNvPr id="4711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300" y="3863976"/>
                        <a:ext cx="13081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8" name="Object 14"/>
          <p:cNvGraphicFramePr>
            <a:graphicFrameLocks noChangeAspect="1"/>
          </p:cNvGraphicFramePr>
          <p:nvPr>
            <p:extLst/>
          </p:nvPr>
        </p:nvGraphicFramePr>
        <p:xfrm>
          <a:off x="4927600" y="3482976"/>
          <a:ext cx="18034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6" name="Equation" r:id="rId7" imgW="1803240" imgH="406080" progId="Equation.3">
                  <p:embed/>
                </p:oleObj>
              </mc:Choice>
              <mc:Fallback>
                <p:oleObj name="Equation" r:id="rId7" imgW="1803240" imgH="406080" progId="Equation.3">
                  <p:embed/>
                  <p:pic>
                    <p:nvPicPr>
                      <p:cNvPr id="4711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7600" y="3482976"/>
                        <a:ext cx="18034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9" name="Line 15"/>
          <p:cNvSpPr>
            <a:spLocks noChangeShapeType="1"/>
          </p:cNvSpPr>
          <p:nvPr/>
        </p:nvSpPr>
        <p:spPr bwMode="auto">
          <a:xfrm flipV="1">
            <a:off x="4495800" y="1981200"/>
            <a:ext cx="2514600" cy="11430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7120" name="Object 16"/>
          <p:cNvGraphicFramePr>
            <a:graphicFrameLocks noChangeAspect="1"/>
          </p:cNvGraphicFramePr>
          <p:nvPr>
            <p:extLst/>
          </p:nvPr>
        </p:nvGraphicFramePr>
        <p:xfrm>
          <a:off x="8445500" y="2492376"/>
          <a:ext cx="13081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7" name="Equation" r:id="rId9" imgW="1307880" imgH="406080" progId="Equation.3">
                  <p:embed/>
                </p:oleObj>
              </mc:Choice>
              <mc:Fallback>
                <p:oleObj name="Equation" r:id="rId9" imgW="1307880" imgH="406080" progId="Equation.3">
                  <p:embed/>
                  <p:pic>
                    <p:nvPicPr>
                      <p:cNvPr id="4712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2492376"/>
                        <a:ext cx="13081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21" name="Text Box 17"/>
          <p:cNvSpPr txBox="1">
            <a:spLocks noChangeArrowheads="1"/>
          </p:cNvSpPr>
          <p:nvPr/>
        </p:nvSpPr>
        <p:spPr bwMode="auto">
          <a:xfrm>
            <a:off x="2133601" y="4205288"/>
            <a:ext cx="45894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2. </a:t>
            </a:r>
            <a:r>
              <a:rPr lang="zh-CN" altLang="en-US">
                <a:solidFill>
                  <a:srgbClr val="000000"/>
                </a:solidFill>
              </a:rPr>
              <a:t>微分中值定理的应用</a:t>
            </a:r>
          </a:p>
        </p:txBody>
      </p:sp>
      <p:sp>
        <p:nvSpPr>
          <p:cNvPr id="47122" name="Text Box 18"/>
          <p:cNvSpPr txBox="1">
            <a:spLocks noChangeArrowheads="1"/>
          </p:cNvSpPr>
          <p:nvPr/>
        </p:nvSpPr>
        <p:spPr bwMode="auto">
          <a:xfrm>
            <a:off x="2514600" y="4738688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证明恒等式</a:t>
            </a:r>
          </a:p>
        </p:txBody>
      </p:sp>
      <p:sp>
        <p:nvSpPr>
          <p:cNvPr id="47123" name="Text Box 19"/>
          <p:cNvSpPr txBox="1">
            <a:spLocks noChangeArrowheads="1"/>
          </p:cNvSpPr>
          <p:nvPr/>
        </p:nvSpPr>
        <p:spPr bwMode="auto">
          <a:xfrm>
            <a:off x="2514600" y="5272088"/>
            <a:ext cx="3117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证明不等式</a:t>
            </a:r>
          </a:p>
        </p:txBody>
      </p:sp>
      <p:sp>
        <p:nvSpPr>
          <p:cNvPr id="47124" name="Text Box 20"/>
          <p:cNvSpPr txBox="1">
            <a:spLocks noChangeArrowheads="1"/>
          </p:cNvSpPr>
          <p:nvPr/>
        </p:nvSpPr>
        <p:spPr bwMode="auto">
          <a:xfrm>
            <a:off x="2514600" y="5821363"/>
            <a:ext cx="5627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证明有关中值问题的结论</a:t>
            </a:r>
          </a:p>
        </p:txBody>
      </p:sp>
      <p:sp>
        <p:nvSpPr>
          <p:cNvPr id="47125" name="Rectangle 21"/>
          <p:cNvSpPr>
            <a:spLocks noChangeArrowheads="1"/>
          </p:cNvSpPr>
          <p:nvPr/>
        </p:nvSpPr>
        <p:spPr bwMode="auto">
          <a:xfrm>
            <a:off x="7696200" y="4495800"/>
            <a:ext cx="2667000" cy="15240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关键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  <a:p>
            <a:pPr algn="ctr"/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利用逆向思维</a:t>
            </a:r>
          </a:p>
          <a:p>
            <a:pPr algn="ctr"/>
            <a:r>
              <a:rPr lang="zh-CN" altLang="en-US" dirty="0">
                <a:solidFill>
                  <a:srgbClr val="000000"/>
                </a:solidFill>
              </a:rPr>
              <a:t>设辅助函数</a:t>
            </a:r>
          </a:p>
        </p:txBody>
      </p:sp>
      <p:sp>
        <p:nvSpPr>
          <p:cNvPr id="47126" name="Rectangle 22"/>
          <p:cNvSpPr>
            <a:spLocks noChangeArrowheads="1"/>
          </p:cNvSpPr>
          <p:nvPr/>
        </p:nvSpPr>
        <p:spPr bwMode="auto">
          <a:xfrm>
            <a:off x="2209800" y="1600200"/>
            <a:ext cx="2209800" cy="6096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zh-CN" altLang="en-US">
                <a:solidFill>
                  <a:srgbClr val="000000"/>
                </a:solidFill>
                <a:latin typeface="Arial" panose="020B0604020202020204" pitchFamily="34" charset="0"/>
              </a:rPr>
              <a:t>费马引理</a:t>
            </a:r>
          </a:p>
        </p:txBody>
      </p:sp>
      <p:sp>
        <p:nvSpPr>
          <p:cNvPr id="47127" name="Line 23"/>
          <p:cNvSpPr>
            <a:spLocks noChangeShapeType="1"/>
          </p:cNvSpPr>
          <p:nvPr/>
        </p:nvSpPr>
        <p:spPr bwMode="auto">
          <a:xfrm flipV="1">
            <a:off x="4724400" y="3314700"/>
            <a:ext cx="23622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128" name="Line 24"/>
          <p:cNvSpPr>
            <a:spLocks noChangeShapeType="1"/>
          </p:cNvSpPr>
          <p:nvPr/>
        </p:nvSpPr>
        <p:spPr bwMode="auto">
          <a:xfrm flipH="1">
            <a:off x="4724400" y="3429000"/>
            <a:ext cx="2362200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129" name="Line 25"/>
          <p:cNvSpPr>
            <a:spLocks noChangeShapeType="1"/>
          </p:cNvSpPr>
          <p:nvPr/>
        </p:nvSpPr>
        <p:spPr bwMode="auto">
          <a:xfrm flipV="1">
            <a:off x="8382000" y="2209800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5411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7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utoUpdateAnimBg="0"/>
      <p:bldP spid="47109" grpId="0" animBg="1" autoUpdateAnimBg="0"/>
      <p:bldP spid="47110" grpId="0" animBg="1" autoUpdateAnimBg="0"/>
      <p:bldP spid="47111" grpId="0" animBg="1" autoUpdateAnimBg="0"/>
      <p:bldP spid="47121" grpId="0" autoUpdateAnimBg="0"/>
      <p:bldP spid="47122" grpId="0" autoUpdateAnimBg="0"/>
      <p:bldP spid="47123" grpId="0" autoUpdateAnimBg="0"/>
      <p:bldP spid="47124" grpId="0" autoUpdateAnimBg="0"/>
      <p:bldP spid="47125" grpId="0" animBg="1" autoUpdateAnimBg="0"/>
      <p:bldP spid="47126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2" name="Rectangle 34"/>
          <p:cNvSpPr>
            <a:spLocks noChangeArrowheads="1"/>
          </p:cNvSpPr>
          <p:nvPr/>
        </p:nvSpPr>
        <p:spPr bwMode="auto">
          <a:xfrm>
            <a:off x="7543800" y="2897857"/>
            <a:ext cx="2362200" cy="114300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2790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721835"/>
              </p:ext>
            </p:extLst>
          </p:nvPr>
        </p:nvGraphicFramePr>
        <p:xfrm>
          <a:off x="7721600" y="3024857"/>
          <a:ext cx="10414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4" name="Equation" r:id="rId3" imgW="1041120" imgH="1015920" progId="Equation.3">
                  <p:embed/>
                </p:oleObj>
              </mc:Choice>
              <mc:Fallback>
                <p:oleObj name="Equation" r:id="rId3" imgW="1041120" imgH="1015920" progId="Equation.3">
                  <p:embed/>
                  <p:pic>
                    <p:nvPicPr>
                      <p:cNvPr id="3279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600" y="3024857"/>
                        <a:ext cx="10414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0023470"/>
              </p:ext>
            </p:extLst>
          </p:nvPr>
        </p:nvGraphicFramePr>
        <p:xfrm>
          <a:off x="8839200" y="3278857"/>
          <a:ext cx="838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" name="Equation" r:id="rId5" imgW="838080" imgH="507960" progId="Equation.3">
                  <p:embed/>
                </p:oleObj>
              </mc:Choice>
              <mc:Fallback>
                <p:oleObj name="Equation" r:id="rId5" imgW="838080" imgH="507960" progId="Equation.3">
                  <p:embed/>
                  <p:pic>
                    <p:nvPicPr>
                      <p:cNvPr id="3278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3278857"/>
                        <a:ext cx="838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1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58242"/>
              </p:ext>
            </p:extLst>
          </p:nvPr>
        </p:nvGraphicFramePr>
        <p:xfrm>
          <a:off x="7886700" y="3583657"/>
          <a:ext cx="660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6" name="Equation" r:id="rId7" imgW="660240" imgH="304560" progId="Equation.3">
                  <p:embed/>
                </p:oleObj>
              </mc:Choice>
              <mc:Fallback>
                <p:oleObj name="Equation" r:id="rId7" imgW="660240" imgH="304560" progId="Equation.3">
                  <p:embed/>
                  <p:pic>
                    <p:nvPicPr>
                      <p:cNvPr id="3279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700" y="3583657"/>
                        <a:ext cx="660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82741" y="1613569"/>
            <a:ext cx="903990" cy="543991"/>
          </a:xfr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2911476" y="1616743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填空题</a:t>
            </a: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2055813" y="2302545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函数</a:t>
            </a:r>
          </a:p>
        </p:txBody>
      </p:sp>
      <p:graphicFrame>
        <p:nvGraphicFramePr>
          <p:cNvPr id="327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42547"/>
              </p:ext>
            </p:extLst>
          </p:nvPr>
        </p:nvGraphicFramePr>
        <p:xfrm>
          <a:off x="3276600" y="2288257"/>
          <a:ext cx="1435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7" name="Equation" r:id="rId9" imgW="1434960" imgH="507960" progId="Equation.3">
                  <p:embed/>
                </p:oleObj>
              </mc:Choice>
              <mc:Fallback>
                <p:oleObj name="Equation" r:id="rId9" imgW="1434960" imgH="507960" progId="Equation.3">
                  <p:embed/>
                  <p:pic>
                    <p:nvPicPr>
                      <p:cNvPr id="327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288257"/>
                        <a:ext cx="1435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4648200" y="2302545"/>
            <a:ext cx="556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在区间 </a:t>
            </a:r>
            <a:r>
              <a:rPr lang="en-US" altLang="zh-CN">
                <a:solidFill>
                  <a:srgbClr val="000000"/>
                </a:solidFill>
              </a:rPr>
              <a:t>[1, 2] </a:t>
            </a:r>
            <a:r>
              <a:rPr lang="zh-CN" altLang="en-US">
                <a:solidFill>
                  <a:srgbClr val="000000"/>
                </a:solidFill>
              </a:rPr>
              <a:t>上满足拉格朗日定理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1825626" y="3201070"/>
            <a:ext cx="2289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条件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则中值</a:t>
            </a:r>
          </a:p>
        </p:txBody>
      </p:sp>
      <p:graphicFrame>
        <p:nvGraphicFramePr>
          <p:cNvPr id="3277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5389821"/>
              </p:ext>
            </p:extLst>
          </p:nvPr>
        </p:nvGraphicFramePr>
        <p:xfrm>
          <a:off x="3900488" y="3237583"/>
          <a:ext cx="181451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8" name="Equation" r:id="rId11" imgW="723600" imgH="203040" progId="Equation.3">
                  <p:embed/>
                </p:oleObj>
              </mc:Choice>
              <mc:Fallback>
                <p:oleObj name="Equation" r:id="rId11" imgW="723600" imgH="203040" progId="Equation.3">
                  <p:embed/>
                  <p:pic>
                    <p:nvPicPr>
                      <p:cNvPr id="327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0488" y="3237583"/>
                        <a:ext cx="1814512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8" name="Text Box 10"/>
          <p:cNvSpPr txBox="1">
            <a:spLocks noChangeArrowheads="1"/>
          </p:cNvSpPr>
          <p:nvPr/>
        </p:nvSpPr>
        <p:spPr bwMode="auto">
          <a:xfrm>
            <a:off x="2055813" y="4207545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1825625" y="4998120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V="1">
            <a:off x="2286000" y="5441032"/>
            <a:ext cx="609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2895600" y="4998120"/>
            <a:ext cx="441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个根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它们分别在区间</a:t>
            </a:r>
          </a:p>
        </p:txBody>
      </p:sp>
      <p:graphicFrame>
        <p:nvGraphicFramePr>
          <p:cNvPr id="32793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2756816"/>
              </p:ext>
            </p:extLst>
          </p:nvPr>
        </p:nvGraphicFramePr>
        <p:xfrm>
          <a:off x="4652964" y="2974058"/>
          <a:ext cx="655637" cy="671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9" name="Equation" r:id="rId13" imgW="545760" imgH="558720" progId="Equation.3">
                  <p:embed/>
                </p:oleObj>
              </mc:Choice>
              <mc:Fallback>
                <p:oleObj name="Equation" r:id="rId13" imgW="545760" imgH="558720" progId="Equation.3">
                  <p:embed/>
                  <p:pic>
                    <p:nvPicPr>
                      <p:cNvPr id="3279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2964" y="2974058"/>
                        <a:ext cx="655637" cy="671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6623971"/>
              </p:ext>
            </p:extLst>
          </p:nvPr>
        </p:nvGraphicFramePr>
        <p:xfrm>
          <a:off x="2514600" y="5094957"/>
          <a:ext cx="190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0" name="Equation" r:id="rId15" imgW="190440" imgH="317160" progId="Equation.3">
                  <p:embed/>
                </p:oleObj>
              </mc:Choice>
              <mc:Fallback>
                <p:oleObj name="Equation" r:id="rId15" imgW="190440" imgH="317160" progId="Equation.3">
                  <p:embed/>
                  <p:pic>
                    <p:nvPicPr>
                      <p:cNvPr id="3279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094957"/>
                        <a:ext cx="190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2750780"/>
              </p:ext>
            </p:extLst>
          </p:nvPr>
        </p:nvGraphicFramePr>
        <p:xfrm>
          <a:off x="8623300" y="4267870"/>
          <a:ext cx="1358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1" name="Equation" r:id="rId17" imgW="1358640" imgH="419040" progId="Equation.3">
                  <p:embed/>
                </p:oleObj>
              </mc:Choice>
              <mc:Fallback>
                <p:oleObj name="Equation" r:id="rId17" imgW="1358640" imgH="419040" progId="Equation.3">
                  <p:embed/>
                  <p:pic>
                    <p:nvPicPr>
                      <p:cNvPr id="3278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3300" y="4267870"/>
                        <a:ext cx="1358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041005"/>
              </p:ext>
            </p:extLst>
          </p:nvPr>
        </p:nvGraphicFramePr>
        <p:xfrm>
          <a:off x="8623300" y="5082257"/>
          <a:ext cx="825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2" name="Equation" r:id="rId19" imgW="825480" imgH="406080" progId="Equation.3">
                  <p:embed/>
                </p:oleObj>
              </mc:Choice>
              <mc:Fallback>
                <p:oleObj name="Equation" r:id="rId19" imgW="825480" imgH="406080" progId="Equation.3">
                  <p:embed/>
                  <p:pic>
                    <p:nvPicPr>
                      <p:cNvPr id="3279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3300" y="5082257"/>
                        <a:ext cx="825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3751492"/>
              </p:ext>
            </p:extLst>
          </p:nvPr>
        </p:nvGraphicFramePr>
        <p:xfrm>
          <a:off x="6565900" y="5082257"/>
          <a:ext cx="901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3" name="Equation" r:id="rId21" imgW="901440" imgH="406080" progId="Equation.3">
                  <p:embed/>
                </p:oleObj>
              </mc:Choice>
              <mc:Fallback>
                <p:oleObj name="Equation" r:id="rId21" imgW="901440" imgH="406080" progId="Equation.3">
                  <p:embed/>
                  <p:pic>
                    <p:nvPicPr>
                      <p:cNvPr id="3279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5900" y="5082257"/>
                        <a:ext cx="901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6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730336"/>
              </p:ext>
            </p:extLst>
          </p:nvPr>
        </p:nvGraphicFramePr>
        <p:xfrm>
          <a:off x="7581900" y="5082257"/>
          <a:ext cx="952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4" name="Equation" r:id="rId23" imgW="952200" imgH="406080" progId="Equation.3">
                  <p:embed/>
                </p:oleObj>
              </mc:Choice>
              <mc:Fallback>
                <p:oleObj name="Equation" r:id="rId23" imgW="952200" imgH="406080" progId="Equation.3">
                  <p:embed/>
                  <p:pic>
                    <p:nvPicPr>
                      <p:cNvPr id="3279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1900" y="5082257"/>
                        <a:ext cx="952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85" name="Line 17"/>
          <p:cNvSpPr>
            <a:spLocks noChangeShapeType="1"/>
          </p:cNvSpPr>
          <p:nvPr/>
        </p:nvSpPr>
        <p:spPr bwMode="auto">
          <a:xfrm>
            <a:off x="6477000" y="5488657"/>
            <a:ext cx="3200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9677400" y="4983833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3277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7174825"/>
              </p:ext>
            </p:extLst>
          </p:nvPr>
        </p:nvGraphicFramePr>
        <p:xfrm>
          <a:off x="2911476" y="4269457"/>
          <a:ext cx="4937125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5" name="Equation" r:id="rId25" imgW="4940280" imgH="406080" progId="Equation.3">
                  <p:embed/>
                </p:oleObj>
              </mc:Choice>
              <mc:Fallback>
                <p:oleObj name="Equation" r:id="rId25" imgW="4940280" imgH="406080" progId="Equation.3">
                  <p:embed/>
                  <p:pic>
                    <p:nvPicPr>
                      <p:cNvPr id="3277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1476" y="4269457"/>
                        <a:ext cx="4937125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6" name="Text Box 58"/>
          <p:cNvSpPr txBox="1">
            <a:spLocks noChangeArrowheads="1"/>
          </p:cNvSpPr>
          <p:nvPr/>
        </p:nvSpPr>
        <p:spPr bwMode="auto">
          <a:xfrm>
            <a:off x="7772400" y="4155158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方程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1775520" y="548680"/>
            <a:ext cx="8640960" cy="72008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</a:pPr>
            <a:r>
              <a:rPr kumimoji="0" lang="zh-CN" altLang="en-US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3.2  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kumimoji="0" lang="zh-CN" altLang="en-US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kumimoji="0" lang="zh-CN" altLang="en-US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3, 4, 5</a:t>
            </a:r>
            <a:r>
              <a:rPr kumimoji="0" lang="zh-CN" altLang="en-US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32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9.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76391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2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2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2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2" grpId="0" autoUpdateAnimBg="0"/>
      <p:bldP spid="32773" grpId="0" autoUpdateAnimBg="0"/>
      <p:bldP spid="32775" grpId="0" autoUpdateAnimBg="0"/>
      <p:bldP spid="32776" grpId="0" autoUpdateAnimBg="0"/>
      <p:bldP spid="32778" grpId="0" autoUpdateAnimBg="0"/>
      <p:bldP spid="32782" grpId="0" autoUpdateAnimBg="0"/>
      <p:bldP spid="32784" grpId="0" autoUpdateAnimBg="0"/>
      <p:bldP spid="32787" grpId="0" autoUpdateAnimBg="0"/>
      <p:bldP spid="32826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14478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34833" name="Object 17"/>
          <p:cNvGraphicFramePr>
            <a:graphicFrameLocks noChangeAspect="1"/>
          </p:cNvGraphicFramePr>
          <p:nvPr>
            <p:extLst/>
          </p:nvPr>
        </p:nvGraphicFramePr>
        <p:xfrm>
          <a:off x="3149600" y="511175"/>
          <a:ext cx="2336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2" name="Equation" r:id="rId3" imgW="2336760" imgH="406080" progId="Equation.3">
                  <p:embed/>
                </p:oleObj>
              </mc:Choice>
              <mc:Fallback>
                <p:oleObj name="Equation" r:id="rId3" imgW="2336760" imgH="406080" progId="Equation.3">
                  <p:embed/>
                  <p:pic>
                    <p:nvPicPr>
                      <p:cNvPr id="348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511175"/>
                        <a:ext cx="2336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5486401" y="431801"/>
            <a:ext cx="1323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且在</a:t>
            </a:r>
          </a:p>
        </p:txBody>
      </p:sp>
      <p:graphicFrame>
        <p:nvGraphicFramePr>
          <p:cNvPr id="34835" name="Object 19"/>
          <p:cNvGraphicFramePr>
            <a:graphicFrameLocks noChangeAspect="1"/>
          </p:cNvGraphicFramePr>
          <p:nvPr>
            <p:extLst/>
          </p:nvPr>
        </p:nvGraphicFramePr>
        <p:xfrm>
          <a:off x="6324600" y="520700"/>
          <a:ext cx="952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3" name="Equation" r:id="rId5" imgW="952200" imgH="406080" progId="Equation.3">
                  <p:embed/>
                </p:oleObj>
              </mc:Choice>
              <mc:Fallback>
                <p:oleObj name="Equation" r:id="rId5" imgW="952200" imgH="406080" progId="Equation.3">
                  <p:embed/>
                  <p:pic>
                    <p:nvPicPr>
                      <p:cNvPr id="348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520700"/>
                        <a:ext cx="952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6" name="Text Box 20"/>
          <p:cNvSpPr txBox="1">
            <a:spLocks noChangeArrowheads="1"/>
          </p:cNvSpPr>
          <p:nvPr/>
        </p:nvSpPr>
        <p:spPr bwMode="auto">
          <a:xfrm>
            <a:off x="7162800" y="446088"/>
            <a:ext cx="3276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内可导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证明至少存</a:t>
            </a:r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1752600" y="1081088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在一点</a:t>
            </a:r>
          </a:p>
        </p:txBody>
      </p:sp>
      <p:graphicFrame>
        <p:nvGraphicFramePr>
          <p:cNvPr id="34838" name="Object 22"/>
          <p:cNvGraphicFramePr>
            <a:graphicFrameLocks noChangeAspect="1"/>
          </p:cNvGraphicFramePr>
          <p:nvPr>
            <p:extLst/>
          </p:nvPr>
        </p:nvGraphicFramePr>
        <p:xfrm>
          <a:off x="2971800" y="1201738"/>
          <a:ext cx="1625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4" name="Equation" r:id="rId7" imgW="1625400" imgH="406080" progId="Equation.3">
                  <p:embed/>
                </p:oleObj>
              </mc:Choice>
              <mc:Fallback>
                <p:oleObj name="Equation" r:id="rId7" imgW="1625400" imgH="406080" progId="Equation.3">
                  <p:embed/>
                  <p:pic>
                    <p:nvPicPr>
                      <p:cNvPr id="3483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201738"/>
                        <a:ext cx="1625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4572000" y="1066801"/>
            <a:ext cx="882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34840" name="Object 24"/>
          <p:cNvGraphicFramePr>
            <a:graphicFrameLocks noChangeAspect="1"/>
          </p:cNvGraphicFramePr>
          <p:nvPr>
            <p:extLst/>
          </p:nvPr>
        </p:nvGraphicFramePr>
        <p:xfrm>
          <a:off x="5105400" y="1181100"/>
          <a:ext cx="3022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5" name="Equation" r:id="rId9" imgW="3022560" imgH="419040" progId="Equation.3">
                  <p:embed/>
                </p:oleObj>
              </mc:Choice>
              <mc:Fallback>
                <p:oleObj name="Equation" r:id="rId9" imgW="3022560" imgH="419040" progId="Equation.3">
                  <p:embed/>
                  <p:pic>
                    <p:nvPicPr>
                      <p:cNvPr id="3484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181100"/>
                        <a:ext cx="3022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1" name="Text Box 25"/>
          <p:cNvSpPr txBox="1">
            <a:spLocks noChangeArrowheads="1"/>
          </p:cNvSpPr>
          <p:nvPr/>
        </p:nvSpPr>
        <p:spPr bwMode="auto">
          <a:xfrm>
            <a:off x="2144714" y="1905001"/>
            <a:ext cx="12080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34842" name="Text Box 26"/>
          <p:cNvSpPr txBox="1">
            <a:spLocks noChangeArrowheads="1"/>
          </p:cNvSpPr>
          <p:nvPr/>
        </p:nvSpPr>
        <p:spPr bwMode="auto">
          <a:xfrm>
            <a:off x="3200400" y="1905001"/>
            <a:ext cx="434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由结论可知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只需证</a:t>
            </a:r>
          </a:p>
        </p:txBody>
      </p:sp>
      <p:graphicFrame>
        <p:nvGraphicFramePr>
          <p:cNvPr id="34843" name="Object 27"/>
          <p:cNvGraphicFramePr>
            <a:graphicFrameLocks noChangeAspect="1"/>
          </p:cNvGraphicFramePr>
          <p:nvPr>
            <p:extLst/>
          </p:nvPr>
        </p:nvGraphicFramePr>
        <p:xfrm>
          <a:off x="3200400" y="2590800"/>
          <a:ext cx="3975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6" name="Equation" r:id="rId11" imgW="3974760" imgH="419040" progId="Equation.3">
                  <p:embed/>
                </p:oleObj>
              </mc:Choice>
              <mc:Fallback>
                <p:oleObj name="Equation" r:id="rId11" imgW="3974760" imgH="419040" progId="Equation.3">
                  <p:embed/>
                  <p:pic>
                    <p:nvPicPr>
                      <p:cNvPr id="3484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590800"/>
                        <a:ext cx="3975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5" name="Text Box 29"/>
          <p:cNvSpPr txBox="1">
            <a:spLocks noChangeArrowheads="1"/>
          </p:cNvSpPr>
          <p:nvPr/>
        </p:nvSpPr>
        <p:spPr bwMode="auto">
          <a:xfrm>
            <a:off x="2438400" y="3314701"/>
            <a:ext cx="850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34846" name="Object 30"/>
          <p:cNvGraphicFramePr>
            <a:graphicFrameLocks noChangeAspect="1"/>
          </p:cNvGraphicFramePr>
          <p:nvPr>
            <p:extLst/>
          </p:nvPr>
        </p:nvGraphicFramePr>
        <p:xfrm>
          <a:off x="3810000" y="3238500"/>
          <a:ext cx="30099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7" name="Equation" r:id="rId13" imgW="3009600" imgH="647640" progId="Equation.3">
                  <p:embed/>
                </p:oleObj>
              </mc:Choice>
              <mc:Fallback>
                <p:oleObj name="Equation" r:id="rId13" imgW="3009600" imgH="647640" progId="Equation.3">
                  <p:embed/>
                  <p:pic>
                    <p:nvPicPr>
                      <p:cNvPr id="3484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238500"/>
                        <a:ext cx="30099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7" name="Text Box 31"/>
          <p:cNvSpPr txBox="1">
            <a:spLocks noChangeArrowheads="1"/>
          </p:cNvSpPr>
          <p:nvPr/>
        </p:nvSpPr>
        <p:spPr bwMode="auto">
          <a:xfrm>
            <a:off x="2362200" y="4800601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验证</a:t>
            </a:r>
          </a:p>
        </p:txBody>
      </p:sp>
      <p:graphicFrame>
        <p:nvGraphicFramePr>
          <p:cNvPr id="34848" name="Object 32"/>
          <p:cNvGraphicFramePr>
            <a:graphicFrameLocks noChangeAspect="1"/>
          </p:cNvGraphicFramePr>
          <p:nvPr>
            <p:extLst/>
          </p:nvPr>
        </p:nvGraphicFramePr>
        <p:xfrm>
          <a:off x="3200400" y="4938713"/>
          <a:ext cx="787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8" name="Equation" r:id="rId15" imgW="787320" imgH="406080" progId="Equation.3">
                  <p:embed/>
                </p:oleObj>
              </mc:Choice>
              <mc:Fallback>
                <p:oleObj name="Equation" r:id="rId15" imgW="787320" imgH="406080" progId="Equation.3">
                  <p:embed/>
                  <p:pic>
                    <p:nvPicPr>
                      <p:cNvPr id="3484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938713"/>
                        <a:ext cx="787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49" name="Text Box 33"/>
          <p:cNvSpPr txBox="1">
            <a:spLocks noChangeArrowheads="1"/>
          </p:cNvSpPr>
          <p:nvPr/>
        </p:nvSpPr>
        <p:spPr bwMode="auto">
          <a:xfrm>
            <a:off x="3949700" y="4800601"/>
            <a:ext cx="850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34850" name="Object 34"/>
          <p:cNvGraphicFramePr>
            <a:graphicFrameLocks noChangeAspect="1"/>
          </p:cNvGraphicFramePr>
          <p:nvPr>
            <p:extLst/>
          </p:nvPr>
        </p:nvGraphicFramePr>
        <p:xfrm>
          <a:off x="4502150" y="4945063"/>
          <a:ext cx="901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99" name="Equation" r:id="rId17" imgW="901440" imgH="393480" progId="Equation.3">
                  <p:embed/>
                </p:oleObj>
              </mc:Choice>
              <mc:Fallback>
                <p:oleObj name="Equation" r:id="rId17" imgW="901440" imgH="393480" progId="Equation.3">
                  <p:embed/>
                  <p:pic>
                    <p:nvPicPr>
                      <p:cNvPr id="3485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4945063"/>
                        <a:ext cx="901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1" name="Text Box 35"/>
          <p:cNvSpPr txBox="1">
            <a:spLocks noChangeArrowheads="1"/>
          </p:cNvSpPr>
          <p:nvPr/>
        </p:nvSpPr>
        <p:spPr bwMode="auto">
          <a:xfrm>
            <a:off x="5410200" y="4862513"/>
            <a:ext cx="358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上满足罗尔定理条件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4862" name="Text Box 46"/>
          <p:cNvSpPr txBox="1">
            <a:spLocks noChangeArrowheads="1"/>
          </p:cNvSpPr>
          <p:nvPr/>
        </p:nvSpPr>
        <p:spPr bwMode="auto">
          <a:xfrm>
            <a:off x="2362200" y="4087813"/>
            <a:ext cx="850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34863" name="Object 47"/>
          <p:cNvGraphicFramePr>
            <a:graphicFrameLocks noChangeAspect="1"/>
          </p:cNvGraphicFramePr>
          <p:nvPr>
            <p:extLst/>
          </p:nvPr>
        </p:nvGraphicFramePr>
        <p:xfrm>
          <a:off x="3733800" y="4191000"/>
          <a:ext cx="2603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00" name="Equation" r:id="rId19" imgW="2603160" imgH="406080" progId="Equation.3">
                  <p:embed/>
                </p:oleObj>
              </mc:Choice>
              <mc:Fallback>
                <p:oleObj name="Equation" r:id="rId19" imgW="2603160" imgH="406080" progId="Equation.3">
                  <p:embed/>
                  <p:pic>
                    <p:nvPicPr>
                      <p:cNvPr id="34863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191000"/>
                        <a:ext cx="2603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25804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4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4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41" grpId="0" autoUpdateAnimBg="0"/>
      <p:bldP spid="34842" grpId="0" autoUpdateAnimBg="0"/>
      <p:bldP spid="34845" grpId="0" autoUpdateAnimBg="0"/>
      <p:bldP spid="34847" grpId="0" autoUpdateAnimBg="0"/>
      <p:bldP spid="34849" grpId="0" autoUpdateAnimBg="0"/>
      <p:bldP spid="34851" grpId="0" autoUpdateAnimBg="0"/>
      <p:bldP spid="34862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85988" y="550863"/>
            <a:ext cx="10668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若</a:t>
            </a:r>
          </a:p>
        </p:txBody>
      </p:sp>
      <p:graphicFrame>
        <p:nvGraphicFramePr>
          <p:cNvPr id="44056" name="Object 24"/>
          <p:cNvGraphicFramePr>
            <a:graphicFrameLocks noChangeAspect="1"/>
          </p:cNvGraphicFramePr>
          <p:nvPr>
            <p:extLst/>
          </p:nvPr>
        </p:nvGraphicFramePr>
        <p:xfrm>
          <a:off x="3124200" y="595313"/>
          <a:ext cx="77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0" name="Equation" r:id="rId3" imgW="774360" imgH="406080" progId="Equation.3">
                  <p:embed/>
                </p:oleObj>
              </mc:Choice>
              <mc:Fallback>
                <p:oleObj name="Equation" r:id="rId3" imgW="774360" imgH="406080" progId="Equation.3">
                  <p:embed/>
                  <p:pic>
                    <p:nvPicPr>
                      <p:cNvPr id="4405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95313"/>
                        <a:ext cx="77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57" name="Text Box 25"/>
          <p:cNvSpPr txBox="1">
            <a:spLocks noChangeArrowheads="1"/>
          </p:cNvSpPr>
          <p:nvPr/>
        </p:nvSpPr>
        <p:spPr bwMode="auto">
          <a:xfrm>
            <a:off x="3810000" y="533401"/>
            <a:ext cx="548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可导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试证在其两个零点间一定有</a:t>
            </a:r>
          </a:p>
        </p:txBody>
      </p:sp>
      <p:graphicFrame>
        <p:nvGraphicFramePr>
          <p:cNvPr id="44058" name="Object 26"/>
          <p:cNvGraphicFramePr>
            <a:graphicFrameLocks noChangeAspect="1"/>
          </p:cNvGraphicFramePr>
          <p:nvPr>
            <p:extLst/>
          </p:nvPr>
        </p:nvGraphicFramePr>
        <p:xfrm>
          <a:off x="1847528" y="1257300"/>
          <a:ext cx="1930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1" name="Equation" r:id="rId5" imgW="1930320" imgH="419040" progId="Equation.3">
                  <p:embed/>
                </p:oleObj>
              </mc:Choice>
              <mc:Fallback>
                <p:oleObj name="Equation" r:id="rId5" imgW="1930320" imgH="419040" progId="Equation.3">
                  <p:embed/>
                  <p:pic>
                    <p:nvPicPr>
                      <p:cNvPr id="4405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528" y="1257300"/>
                        <a:ext cx="1930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59" name="Text Box 27"/>
          <p:cNvSpPr txBox="1">
            <a:spLocks noChangeArrowheads="1"/>
          </p:cNvSpPr>
          <p:nvPr/>
        </p:nvSpPr>
        <p:spPr bwMode="auto">
          <a:xfrm>
            <a:off x="3752528" y="1206501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的零点</a:t>
            </a:r>
            <a:r>
              <a:rPr lang="en-US" altLang="zh-CN">
                <a:solidFill>
                  <a:srgbClr val="000000"/>
                </a:solidFill>
              </a:rPr>
              <a:t>.   </a:t>
            </a:r>
            <a:endParaRPr lang="en-US" altLang="zh-CN" b="1">
              <a:solidFill>
                <a:srgbClr val="000000"/>
              </a:solidFill>
            </a:endParaRPr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2262188" y="1919288"/>
            <a:ext cx="17002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44062" name="Object 30"/>
          <p:cNvGraphicFramePr>
            <a:graphicFrameLocks noChangeAspect="1"/>
          </p:cNvGraphicFramePr>
          <p:nvPr>
            <p:extLst/>
          </p:nvPr>
        </p:nvGraphicFramePr>
        <p:xfrm>
          <a:off x="3670300" y="1993900"/>
          <a:ext cx="4025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2" name="Equation" r:id="rId7" imgW="4025880" imgH="444240" progId="Equation.3">
                  <p:embed/>
                </p:oleObj>
              </mc:Choice>
              <mc:Fallback>
                <p:oleObj name="Equation" r:id="rId7" imgW="4025880" imgH="444240" progId="Equation.3">
                  <p:embed/>
                  <p:pic>
                    <p:nvPicPr>
                      <p:cNvPr id="4406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1993900"/>
                        <a:ext cx="4025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3" name="Text Box 31"/>
          <p:cNvSpPr txBox="1">
            <a:spLocks noChangeArrowheads="1"/>
          </p:cNvSpPr>
          <p:nvPr/>
        </p:nvSpPr>
        <p:spPr bwMode="auto">
          <a:xfrm>
            <a:off x="2667000" y="2606676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欲证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44064" name="Object 32"/>
          <p:cNvGraphicFramePr>
            <a:graphicFrameLocks noChangeAspect="1"/>
          </p:cNvGraphicFramePr>
          <p:nvPr>
            <p:extLst/>
          </p:nvPr>
        </p:nvGraphicFramePr>
        <p:xfrm>
          <a:off x="3784600" y="2679700"/>
          <a:ext cx="2006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3" name="Equation" r:id="rId9" imgW="2006280" imgH="444240" progId="Equation.3">
                  <p:embed/>
                </p:oleObj>
              </mc:Choice>
              <mc:Fallback>
                <p:oleObj name="Equation" r:id="rId9" imgW="2006280" imgH="444240" progId="Equation.3">
                  <p:embed/>
                  <p:pic>
                    <p:nvPicPr>
                      <p:cNvPr id="4406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2679700"/>
                        <a:ext cx="2006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6" name="Text Box 34"/>
          <p:cNvSpPr txBox="1">
            <a:spLocks noChangeArrowheads="1"/>
          </p:cNvSpPr>
          <p:nvPr/>
        </p:nvSpPr>
        <p:spPr bwMode="auto">
          <a:xfrm>
            <a:off x="5791200" y="25923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graphicFrame>
        <p:nvGraphicFramePr>
          <p:cNvPr id="44067" name="Object 35"/>
          <p:cNvGraphicFramePr>
            <a:graphicFrameLocks noChangeAspect="1"/>
          </p:cNvGraphicFramePr>
          <p:nvPr>
            <p:extLst/>
          </p:nvPr>
        </p:nvGraphicFramePr>
        <p:xfrm>
          <a:off x="6273800" y="2684463"/>
          <a:ext cx="248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4" name="Equation" r:id="rId11" imgW="2489040" imgH="419040" progId="Equation.3">
                  <p:embed/>
                </p:oleObj>
              </mc:Choice>
              <mc:Fallback>
                <p:oleObj name="Equation" r:id="rId11" imgW="2489040" imgH="419040" progId="Equation.3">
                  <p:embed/>
                  <p:pic>
                    <p:nvPicPr>
                      <p:cNvPr id="4406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0" y="2684463"/>
                        <a:ext cx="248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8" name="Text Box 36"/>
          <p:cNvSpPr txBox="1">
            <a:spLocks noChangeArrowheads="1"/>
          </p:cNvSpPr>
          <p:nvPr/>
        </p:nvSpPr>
        <p:spPr bwMode="auto">
          <a:xfrm>
            <a:off x="2667000" y="321468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只要证</a:t>
            </a:r>
          </a:p>
        </p:txBody>
      </p:sp>
      <p:graphicFrame>
        <p:nvGraphicFramePr>
          <p:cNvPr id="44069" name="Object 37"/>
          <p:cNvGraphicFramePr>
            <a:graphicFrameLocks noChangeAspect="1"/>
          </p:cNvGraphicFramePr>
          <p:nvPr>
            <p:extLst/>
          </p:nvPr>
        </p:nvGraphicFramePr>
        <p:xfrm>
          <a:off x="4648200" y="3314700"/>
          <a:ext cx="2882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5" name="Equation" r:id="rId13" imgW="2882880" imgH="419040" progId="Equation.3">
                  <p:embed/>
                </p:oleObj>
              </mc:Choice>
              <mc:Fallback>
                <p:oleObj name="Equation" r:id="rId13" imgW="2882880" imgH="419040" progId="Equation.3">
                  <p:embed/>
                  <p:pic>
                    <p:nvPicPr>
                      <p:cNvPr id="4406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314700"/>
                        <a:ext cx="2882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0" name="Object 38"/>
          <p:cNvGraphicFramePr>
            <a:graphicFrameLocks noChangeAspect="1"/>
          </p:cNvGraphicFramePr>
          <p:nvPr>
            <p:extLst/>
          </p:nvPr>
        </p:nvGraphicFramePr>
        <p:xfrm>
          <a:off x="4276725" y="3235325"/>
          <a:ext cx="368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6" name="Equation" r:id="rId15" imgW="368280" imgH="444240" progId="Equation.3">
                  <p:embed/>
                </p:oleObj>
              </mc:Choice>
              <mc:Fallback>
                <p:oleObj name="Equation" r:id="rId15" imgW="368280" imgH="444240" progId="Equation.3">
                  <p:embed/>
                  <p:pic>
                    <p:nvPicPr>
                      <p:cNvPr id="4407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6725" y="3235325"/>
                        <a:ext cx="368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1" name="Object 39"/>
          <p:cNvGraphicFramePr>
            <a:graphicFrameLocks noChangeAspect="1"/>
          </p:cNvGraphicFramePr>
          <p:nvPr>
            <p:extLst/>
          </p:nvPr>
        </p:nvGraphicFramePr>
        <p:xfrm>
          <a:off x="5734050" y="3270250"/>
          <a:ext cx="368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7" name="Equation" r:id="rId17" imgW="368280" imgH="444240" progId="Equation.3">
                  <p:embed/>
                </p:oleObj>
              </mc:Choice>
              <mc:Fallback>
                <p:oleObj name="Equation" r:id="rId17" imgW="368280" imgH="444240" progId="Equation.3">
                  <p:embed/>
                  <p:pic>
                    <p:nvPicPr>
                      <p:cNvPr id="4407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4050" y="3270250"/>
                        <a:ext cx="368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2" name="Text Box 40"/>
          <p:cNvSpPr txBox="1">
            <a:spLocks noChangeArrowheads="1"/>
          </p:cNvSpPr>
          <p:nvPr/>
        </p:nvSpPr>
        <p:spPr bwMode="auto">
          <a:xfrm>
            <a:off x="2667000" y="3986213"/>
            <a:ext cx="2362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亦即</a:t>
            </a:r>
          </a:p>
        </p:txBody>
      </p:sp>
      <p:graphicFrame>
        <p:nvGraphicFramePr>
          <p:cNvPr id="44073" name="Object 41"/>
          <p:cNvGraphicFramePr>
            <a:graphicFrameLocks noChangeAspect="1"/>
          </p:cNvGraphicFramePr>
          <p:nvPr>
            <p:extLst/>
          </p:nvPr>
        </p:nvGraphicFramePr>
        <p:xfrm>
          <a:off x="4254500" y="3873500"/>
          <a:ext cx="28067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8" name="Equation" r:id="rId19" imgW="2806560" imgH="609480" progId="Equation.3">
                  <p:embed/>
                </p:oleObj>
              </mc:Choice>
              <mc:Fallback>
                <p:oleObj name="Equation" r:id="rId19" imgW="2806560" imgH="609480" progId="Equation.3">
                  <p:embed/>
                  <p:pic>
                    <p:nvPicPr>
                      <p:cNvPr id="44073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3873500"/>
                        <a:ext cx="28067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4" name="Text Box 42"/>
          <p:cNvSpPr txBox="1">
            <a:spLocks noChangeArrowheads="1"/>
          </p:cNvSpPr>
          <p:nvPr/>
        </p:nvSpPr>
        <p:spPr bwMode="auto">
          <a:xfrm>
            <a:off x="1752600" y="4805363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作辅助函数</a:t>
            </a:r>
          </a:p>
        </p:txBody>
      </p:sp>
      <p:graphicFrame>
        <p:nvGraphicFramePr>
          <p:cNvPr id="44075" name="Object 43"/>
          <p:cNvGraphicFramePr>
            <a:graphicFrameLocks noChangeAspect="1"/>
          </p:cNvGraphicFramePr>
          <p:nvPr>
            <p:extLst/>
          </p:nvPr>
        </p:nvGraphicFramePr>
        <p:xfrm>
          <a:off x="3600450" y="4819650"/>
          <a:ext cx="2451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79" name="Equation" r:id="rId21" imgW="2450880" imgH="520560" progId="Equation.3">
                  <p:embed/>
                </p:oleObj>
              </mc:Choice>
              <mc:Fallback>
                <p:oleObj name="Equation" r:id="rId21" imgW="2450880" imgH="520560" progId="Equation.3">
                  <p:embed/>
                  <p:pic>
                    <p:nvPicPr>
                      <p:cNvPr id="44075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0" y="4819650"/>
                        <a:ext cx="2451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6" name="Text Box 44"/>
          <p:cNvSpPr txBox="1">
            <a:spLocks noChangeArrowheads="1"/>
          </p:cNvSpPr>
          <p:nvPr/>
        </p:nvSpPr>
        <p:spPr bwMode="auto">
          <a:xfrm>
            <a:off x="6019800" y="4814888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验证</a:t>
            </a:r>
          </a:p>
        </p:txBody>
      </p:sp>
      <p:graphicFrame>
        <p:nvGraphicFramePr>
          <p:cNvPr id="44077" name="Object 45"/>
          <p:cNvGraphicFramePr>
            <a:graphicFrameLocks noChangeAspect="1"/>
          </p:cNvGraphicFramePr>
          <p:nvPr>
            <p:extLst/>
          </p:nvPr>
        </p:nvGraphicFramePr>
        <p:xfrm>
          <a:off x="6832600" y="4927600"/>
          <a:ext cx="787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0" name="Equation" r:id="rId23" imgW="787320" imgH="406080" progId="Equation.3">
                  <p:embed/>
                </p:oleObj>
              </mc:Choice>
              <mc:Fallback>
                <p:oleObj name="Equation" r:id="rId23" imgW="787320" imgH="406080" progId="Equation.3">
                  <p:embed/>
                  <p:pic>
                    <p:nvPicPr>
                      <p:cNvPr id="44077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600" y="4927600"/>
                        <a:ext cx="787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8" name="Text Box 46"/>
          <p:cNvSpPr txBox="1">
            <a:spLocks noChangeArrowheads="1"/>
          </p:cNvSpPr>
          <p:nvPr/>
        </p:nvSpPr>
        <p:spPr bwMode="auto">
          <a:xfrm>
            <a:off x="7543800" y="48148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44079" name="Object 47"/>
          <p:cNvGraphicFramePr>
            <a:graphicFrameLocks noChangeAspect="1"/>
          </p:cNvGraphicFramePr>
          <p:nvPr>
            <p:extLst/>
          </p:nvPr>
        </p:nvGraphicFramePr>
        <p:xfrm>
          <a:off x="8064500" y="4876800"/>
          <a:ext cx="1079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1" name="Equation" r:id="rId25" imgW="1079280" imgH="444240" progId="Equation.3">
                  <p:embed/>
                </p:oleObj>
              </mc:Choice>
              <mc:Fallback>
                <p:oleObj name="Equation" r:id="rId25" imgW="1079280" imgH="444240" progId="Equation.3">
                  <p:embed/>
                  <p:pic>
                    <p:nvPicPr>
                      <p:cNvPr id="44079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4500" y="4876800"/>
                        <a:ext cx="1079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80" name="Text Box 48"/>
          <p:cNvSpPr txBox="1">
            <a:spLocks noChangeArrowheads="1"/>
          </p:cNvSpPr>
          <p:nvPr/>
        </p:nvSpPr>
        <p:spPr bwMode="auto">
          <a:xfrm>
            <a:off x="9067800" y="4791076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上满足</a:t>
            </a:r>
          </a:p>
        </p:txBody>
      </p:sp>
      <p:sp>
        <p:nvSpPr>
          <p:cNvPr id="44081" name="Text Box 49"/>
          <p:cNvSpPr txBox="1">
            <a:spLocks noChangeArrowheads="1"/>
          </p:cNvSpPr>
          <p:nvPr/>
        </p:nvSpPr>
        <p:spPr bwMode="auto">
          <a:xfrm>
            <a:off x="1777008" y="5424488"/>
            <a:ext cx="2590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罗尔定理条件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20358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4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4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4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4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4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4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4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4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4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4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4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4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60" grpId="0" autoUpdateAnimBg="0"/>
      <p:bldP spid="44063" grpId="0" autoUpdateAnimBg="0"/>
      <p:bldP spid="44066" grpId="0" autoUpdateAnimBg="0"/>
      <p:bldP spid="44068" grpId="0" autoUpdateAnimBg="0"/>
      <p:bldP spid="44072" grpId="0" autoUpdateAnimBg="0"/>
      <p:bldP spid="44074" grpId="0" autoUpdateAnimBg="0"/>
      <p:bldP spid="44076" grpId="0" autoUpdateAnimBg="0"/>
      <p:bldP spid="44078" grpId="0" autoUpdateAnimBg="0"/>
      <p:bldP spid="44080" grpId="0" autoUpdateAnimBg="0"/>
      <p:bldP spid="4408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42900"/>
            <a:ext cx="2452688" cy="661988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思考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: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在</a:t>
            </a:r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>
            <p:extLst/>
          </p:nvPr>
        </p:nvGraphicFramePr>
        <p:xfrm>
          <a:off x="6342064" y="165100"/>
          <a:ext cx="3640137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0" name="Equation" r:id="rId3" imgW="3644640" imgH="1054080" progId="Equation.3">
                  <p:embed/>
                </p:oleObj>
              </mc:Choice>
              <mc:Fallback>
                <p:oleObj name="Equation" r:id="rId3" imgW="3644640" imgH="1054080" progId="Equation.3">
                  <p:embed/>
                  <p:pic>
                    <p:nvPicPr>
                      <p:cNvPr id="368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2064" y="165100"/>
                        <a:ext cx="3640137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>
            <p:extLst/>
          </p:nvPr>
        </p:nvGraphicFramePr>
        <p:xfrm>
          <a:off x="3989388" y="398463"/>
          <a:ext cx="8874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1" name="公式" r:id="rId5" imgW="355320" imgH="203040" progId="Equation.3">
                  <p:embed/>
                </p:oleObj>
              </mc:Choice>
              <mc:Fallback>
                <p:oleObj name="公式" r:id="rId5" imgW="355320" imgH="203040" progId="Equation.3">
                  <p:embed/>
                  <p:pic>
                    <p:nvPicPr>
                      <p:cNvPr id="3686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9388" y="398463"/>
                        <a:ext cx="88741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0" name="Object 6"/>
          <p:cNvGraphicFramePr>
            <a:graphicFrameLocks noChangeAspect="1"/>
          </p:cNvGraphicFramePr>
          <p:nvPr>
            <p:extLst/>
          </p:nvPr>
        </p:nvGraphicFramePr>
        <p:xfrm>
          <a:off x="3378200" y="1676400"/>
          <a:ext cx="5765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2" name="Equation" r:id="rId7" imgW="5765760" imgH="419040" progId="Equation.3">
                  <p:embed/>
                </p:oleObj>
              </mc:Choice>
              <mc:Fallback>
                <p:oleObj name="Equation" r:id="rId7" imgW="5765760" imgH="419040" progId="Equation.3">
                  <p:embed/>
                  <p:pic>
                    <p:nvPicPr>
                      <p:cNvPr id="368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1676400"/>
                        <a:ext cx="5765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825625" y="22860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36872" name="Object 8"/>
          <p:cNvGraphicFramePr>
            <a:graphicFrameLocks noChangeAspect="1"/>
          </p:cNvGraphicFramePr>
          <p:nvPr>
            <p:extLst/>
          </p:nvPr>
        </p:nvGraphicFramePr>
        <p:xfrm>
          <a:off x="3355975" y="2266950"/>
          <a:ext cx="11049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3" name="Equation" r:id="rId9" imgW="1104840" imgH="596880" progId="Equation.3">
                  <p:embed/>
                </p:oleObj>
              </mc:Choice>
              <mc:Fallback>
                <p:oleObj name="Equation" r:id="rId9" imgW="1104840" imgH="596880" progId="Equation.3">
                  <p:embed/>
                  <p:pic>
                    <p:nvPicPr>
                      <p:cNvPr id="368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5975" y="2266950"/>
                        <a:ext cx="11049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3" name="Object 9"/>
          <p:cNvGraphicFramePr>
            <a:graphicFrameLocks noChangeAspect="1"/>
          </p:cNvGraphicFramePr>
          <p:nvPr>
            <p:extLst/>
          </p:nvPr>
        </p:nvGraphicFramePr>
        <p:xfrm>
          <a:off x="4524375" y="2298700"/>
          <a:ext cx="15621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4" name="Equation" r:id="rId11" imgW="1562040" imgH="609480" progId="Equation.3">
                  <p:embed/>
                </p:oleObj>
              </mc:Choice>
              <mc:Fallback>
                <p:oleObj name="Equation" r:id="rId11" imgW="1562040" imgH="609480" progId="Equation.3">
                  <p:embed/>
                  <p:pic>
                    <p:nvPicPr>
                      <p:cNvPr id="3687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75" y="2298700"/>
                        <a:ext cx="15621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4" name="Object 10"/>
          <p:cNvGraphicFramePr>
            <a:graphicFrameLocks noChangeAspect="1"/>
          </p:cNvGraphicFramePr>
          <p:nvPr>
            <p:extLst/>
          </p:nvPr>
        </p:nvGraphicFramePr>
        <p:xfrm>
          <a:off x="6102350" y="2286000"/>
          <a:ext cx="1485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5" name="Equation" r:id="rId13" imgW="1485720" imgH="609480" progId="Equation.3">
                  <p:embed/>
                </p:oleObj>
              </mc:Choice>
              <mc:Fallback>
                <p:oleObj name="Equation" r:id="rId13" imgW="1485720" imgH="609480" progId="Equation.3">
                  <p:embed/>
                  <p:pic>
                    <p:nvPicPr>
                      <p:cNvPr id="3687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2350" y="2286000"/>
                        <a:ext cx="1485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5" name="Object 11"/>
          <p:cNvGraphicFramePr>
            <a:graphicFrameLocks noChangeAspect="1"/>
          </p:cNvGraphicFramePr>
          <p:nvPr>
            <p:extLst/>
          </p:nvPr>
        </p:nvGraphicFramePr>
        <p:xfrm>
          <a:off x="7772400" y="2413000"/>
          <a:ext cx="1358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6" name="Equation" r:id="rId15" imgW="1358640" imgH="406080" progId="Equation.3">
                  <p:embed/>
                </p:oleObj>
              </mc:Choice>
              <mc:Fallback>
                <p:oleObj name="Equation" r:id="rId15" imgW="1358640" imgH="406080" progId="Equation.3">
                  <p:embed/>
                  <p:pic>
                    <p:nvPicPr>
                      <p:cNvPr id="3687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2413000"/>
                        <a:ext cx="1358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6" name="Object 12"/>
          <p:cNvGraphicFramePr>
            <a:graphicFrameLocks noChangeAspect="1"/>
          </p:cNvGraphicFramePr>
          <p:nvPr>
            <p:extLst/>
          </p:nvPr>
        </p:nvGraphicFramePr>
        <p:xfrm>
          <a:off x="2438401" y="2971800"/>
          <a:ext cx="465772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7" name="Equation" r:id="rId17" imgW="4660560" imgH="609480" progId="Equation.3">
                  <p:embed/>
                </p:oleObj>
              </mc:Choice>
              <mc:Fallback>
                <p:oleObj name="Equation" r:id="rId17" imgW="4660560" imgH="609480" progId="Equation.3">
                  <p:embed/>
                  <p:pic>
                    <p:nvPicPr>
                      <p:cNvPr id="3687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2971800"/>
                        <a:ext cx="4657725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1825625" y="36576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36878" name="Object 14"/>
          <p:cNvGraphicFramePr>
            <a:graphicFrameLocks noChangeAspect="1"/>
          </p:cNvGraphicFramePr>
          <p:nvPr>
            <p:extLst/>
          </p:nvPr>
        </p:nvGraphicFramePr>
        <p:xfrm>
          <a:off x="3886200" y="3657600"/>
          <a:ext cx="1219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8" name="Equation" r:id="rId19" imgW="1218960" imgH="520560" progId="Equation.3">
                  <p:embed/>
                </p:oleObj>
              </mc:Choice>
              <mc:Fallback>
                <p:oleObj name="Equation" r:id="rId19" imgW="1218960" imgH="520560" progId="Equation.3">
                  <p:embed/>
                  <p:pic>
                    <p:nvPicPr>
                      <p:cNvPr id="3687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657600"/>
                        <a:ext cx="1219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9" name="Object 15"/>
          <p:cNvGraphicFramePr>
            <a:graphicFrameLocks noChangeAspect="1"/>
          </p:cNvGraphicFramePr>
          <p:nvPr>
            <p:extLst/>
          </p:nvPr>
        </p:nvGraphicFramePr>
        <p:xfrm>
          <a:off x="2286000" y="3670300"/>
          <a:ext cx="1092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39" name="Equation" r:id="rId21" imgW="1091880" imgH="444240" progId="Equation.3">
                  <p:embed/>
                </p:oleObj>
              </mc:Choice>
              <mc:Fallback>
                <p:oleObj name="Equation" r:id="rId21" imgW="1091880" imgH="444240" progId="Equation.3">
                  <p:embed/>
                  <p:pic>
                    <p:nvPicPr>
                      <p:cNvPr id="3687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670300"/>
                        <a:ext cx="1092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3348038" y="36718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</a:p>
        </p:txBody>
      </p:sp>
      <p:graphicFrame>
        <p:nvGraphicFramePr>
          <p:cNvPr id="36881" name="Object 17"/>
          <p:cNvGraphicFramePr>
            <a:graphicFrameLocks noChangeAspect="1"/>
          </p:cNvGraphicFramePr>
          <p:nvPr>
            <p:extLst/>
          </p:nvPr>
        </p:nvGraphicFramePr>
        <p:xfrm>
          <a:off x="7429500" y="3657600"/>
          <a:ext cx="1485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40" name="Equation" r:id="rId23" imgW="1485720" imgH="609480" progId="Equation.3">
                  <p:embed/>
                </p:oleObj>
              </mc:Choice>
              <mc:Fallback>
                <p:oleObj name="Equation" r:id="rId23" imgW="1485720" imgH="609480" progId="Equation.3">
                  <p:embed/>
                  <p:pic>
                    <p:nvPicPr>
                      <p:cNvPr id="3688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29500" y="3657600"/>
                        <a:ext cx="1485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4" name="Text Box 20"/>
          <p:cNvSpPr txBox="1">
            <a:spLocks noChangeArrowheads="1"/>
          </p:cNvSpPr>
          <p:nvPr/>
        </p:nvSpPr>
        <p:spPr bwMode="auto">
          <a:xfrm>
            <a:off x="2286000" y="4343401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问</a:t>
            </a:r>
            <a:r>
              <a:rPr lang="zh-CN" altLang="en-US">
                <a:solidFill>
                  <a:srgbClr val="000000"/>
                </a:solidFill>
              </a:rPr>
              <a:t>是否可由此得出</a:t>
            </a:r>
            <a:r>
              <a:rPr lang="zh-CN" altLang="en-US" b="1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36885" name="Object 21"/>
          <p:cNvGraphicFramePr>
            <a:graphicFrameLocks noChangeAspect="1"/>
          </p:cNvGraphicFramePr>
          <p:nvPr>
            <p:extLst/>
          </p:nvPr>
        </p:nvGraphicFramePr>
        <p:xfrm>
          <a:off x="5257800" y="4343400"/>
          <a:ext cx="22479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41" name="Equation" r:id="rId25" imgW="2247840" imgH="749160" progId="Equation.3">
                  <p:embed/>
                </p:oleObj>
              </mc:Choice>
              <mc:Fallback>
                <p:oleObj name="Equation" r:id="rId25" imgW="2247840" imgH="749160" progId="Equation.3">
                  <p:embed/>
                  <p:pic>
                    <p:nvPicPr>
                      <p:cNvPr id="368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343400"/>
                        <a:ext cx="22479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6" name="Text Box 22"/>
          <p:cNvSpPr txBox="1">
            <a:spLocks noChangeArrowheads="1"/>
          </p:cNvSpPr>
          <p:nvPr/>
        </p:nvSpPr>
        <p:spPr bwMode="auto">
          <a:xfrm>
            <a:off x="1903512" y="5210036"/>
            <a:ext cx="1600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不能 </a:t>
            </a:r>
            <a:r>
              <a:rPr lang="en-US" altLang="zh-CN" b="1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36887" name="Text Box 23"/>
          <p:cNvSpPr txBox="1">
            <a:spLocks noChangeArrowheads="1"/>
          </p:cNvSpPr>
          <p:nvPr/>
        </p:nvSpPr>
        <p:spPr bwMode="auto">
          <a:xfrm>
            <a:off x="3197226" y="5227638"/>
            <a:ext cx="10699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因为</a:t>
            </a:r>
          </a:p>
        </p:txBody>
      </p:sp>
      <p:graphicFrame>
        <p:nvGraphicFramePr>
          <p:cNvPr id="36888" name="Object 24"/>
          <p:cNvGraphicFramePr>
            <a:graphicFrameLocks noChangeAspect="1"/>
          </p:cNvGraphicFramePr>
          <p:nvPr>
            <p:extLst/>
          </p:nvPr>
        </p:nvGraphicFramePr>
        <p:xfrm>
          <a:off x="4114800" y="5289550"/>
          <a:ext cx="1244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42" name="Equation" r:id="rId27" imgW="1244520" imgH="406080" progId="Equation.3">
                  <p:embed/>
                </p:oleObj>
              </mc:Choice>
              <mc:Fallback>
                <p:oleObj name="Equation" r:id="rId27" imgW="1244520" imgH="406080" progId="Equation.3">
                  <p:embed/>
                  <p:pic>
                    <p:nvPicPr>
                      <p:cNvPr id="3688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289550"/>
                        <a:ext cx="1244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9" name="Text Box 25"/>
          <p:cNvSpPr txBox="1">
            <a:spLocks noChangeArrowheads="1"/>
          </p:cNvSpPr>
          <p:nvPr/>
        </p:nvSpPr>
        <p:spPr bwMode="auto">
          <a:xfrm>
            <a:off x="5334000" y="5227638"/>
            <a:ext cx="502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是依赖于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的一个特殊的函数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5105400" y="36576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因此由上式得</a:t>
            </a:r>
          </a:p>
        </p:txBody>
      </p:sp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4270375" y="5805488"/>
            <a:ext cx="556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表示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从右侧以任意方式趋于 </a:t>
            </a:r>
            <a:r>
              <a:rPr lang="en-US" altLang="zh-CN">
                <a:solidFill>
                  <a:srgbClr val="000000"/>
                </a:solidFill>
              </a:rPr>
              <a:t>0 .</a:t>
            </a:r>
          </a:p>
        </p:txBody>
      </p:sp>
      <p:graphicFrame>
        <p:nvGraphicFramePr>
          <p:cNvPr id="36892" name="Object 28"/>
          <p:cNvGraphicFramePr>
            <a:graphicFrameLocks noChangeAspect="1"/>
          </p:cNvGraphicFramePr>
          <p:nvPr>
            <p:extLst/>
          </p:nvPr>
        </p:nvGraphicFramePr>
        <p:xfrm>
          <a:off x="3276600" y="5791200"/>
          <a:ext cx="1092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43" name="Equation" r:id="rId29" imgW="1091880" imgH="444240" progId="Equation.3">
                  <p:embed/>
                </p:oleObj>
              </mc:Choice>
              <mc:Fallback>
                <p:oleObj name="Equation" r:id="rId29" imgW="1091880" imgH="444240" progId="Equation.3">
                  <p:embed/>
                  <p:pic>
                    <p:nvPicPr>
                      <p:cNvPr id="3689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791200"/>
                        <a:ext cx="1092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94" name="Text Box 30"/>
          <p:cNvSpPr txBox="1">
            <a:spLocks noChangeArrowheads="1"/>
          </p:cNvSpPr>
          <p:nvPr/>
        </p:nvSpPr>
        <p:spPr bwMode="auto">
          <a:xfrm>
            <a:off x="1752600" y="990601"/>
            <a:ext cx="510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应用拉格朗日中值定理得</a:t>
            </a:r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4794250" y="341313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上对函数</a:t>
            </a:r>
          </a:p>
        </p:txBody>
      </p:sp>
    </p:spTree>
    <p:extLst>
      <p:ext uri="{BB962C8B-B14F-4D97-AF65-F5344CB8AC3E}">
        <p14:creationId xmlns:p14="http://schemas.microsoft.com/office/powerpoint/2010/main" val="11335937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6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6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 autoUpdateAnimBg="0"/>
      <p:bldP spid="36877" grpId="0" autoUpdateAnimBg="0"/>
      <p:bldP spid="36880" grpId="0" autoUpdateAnimBg="0"/>
      <p:bldP spid="36884" grpId="0" autoUpdateAnimBg="0"/>
      <p:bldP spid="36886" grpId="0" autoUpdateAnimBg="0"/>
      <p:bldP spid="36887" grpId="0" autoUpdateAnimBg="0"/>
      <p:bldP spid="36889" grpId="0" autoUpdateAnimBg="0"/>
      <p:bldP spid="36890" grpId="0" autoUpdateAnimBg="0"/>
      <p:bldP spid="36891" grpId="0" autoUpdateAnimBg="0"/>
      <p:bldP spid="36894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28600"/>
            <a:ext cx="1981200" cy="6858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思考题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752600" y="1657351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求证存在</a:t>
            </a:r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>
            <p:extLst/>
          </p:nvPr>
        </p:nvGraphicFramePr>
        <p:xfrm>
          <a:off x="3325813" y="1727200"/>
          <a:ext cx="155416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4" name="Equation" r:id="rId3" imgW="622080" imgH="203040" progId="Equation.3">
                  <p:embed/>
                </p:oleObj>
              </mc:Choice>
              <mc:Fallback>
                <p:oleObj name="Equation" r:id="rId3" imgW="622080" imgH="203040" progId="Equation.3">
                  <p:embed/>
                  <p:pic>
                    <p:nvPicPr>
                      <p:cNvPr id="501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813" y="1727200"/>
                        <a:ext cx="155416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7"/>
          <p:cNvGraphicFramePr>
            <a:graphicFrameLocks noChangeAspect="1"/>
          </p:cNvGraphicFramePr>
          <p:nvPr>
            <p:extLst/>
          </p:nvPr>
        </p:nvGraphicFramePr>
        <p:xfrm>
          <a:off x="5334001" y="1739900"/>
          <a:ext cx="314166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5" name="Equation" r:id="rId5" imgW="1257120" imgH="203040" progId="Equation.3">
                  <p:embed/>
                </p:oleObj>
              </mc:Choice>
              <mc:Fallback>
                <p:oleObj name="Equation" r:id="rId5" imgW="1257120" imgH="203040" progId="Equation.3">
                  <p:embed/>
                  <p:pic>
                    <p:nvPicPr>
                      <p:cNvPr id="501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1" y="1739900"/>
                        <a:ext cx="314166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800600" y="165893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2095500" y="950913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 </a:t>
            </a:r>
          </a:p>
        </p:txBody>
      </p:sp>
      <p:graphicFrame>
        <p:nvGraphicFramePr>
          <p:cNvPr id="50186" name="Object 10"/>
          <p:cNvGraphicFramePr>
            <a:graphicFrameLocks noChangeAspect="1"/>
          </p:cNvGraphicFramePr>
          <p:nvPr>
            <p:extLst/>
          </p:nvPr>
        </p:nvGraphicFramePr>
        <p:xfrm>
          <a:off x="4114801" y="990600"/>
          <a:ext cx="7604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6" name="Equation" r:id="rId7" imgW="304560" imgH="203040" progId="Equation.3">
                  <p:embed/>
                </p:oleObj>
              </mc:Choice>
              <mc:Fallback>
                <p:oleObj name="Equation" r:id="rId7" imgW="304560" imgH="203040" progId="Equation.3">
                  <p:embed/>
                  <p:pic>
                    <p:nvPicPr>
                      <p:cNvPr id="5018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1" y="990600"/>
                        <a:ext cx="7604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6629400" y="949326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可导，且</a:t>
            </a:r>
          </a:p>
        </p:txBody>
      </p:sp>
      <p:graphicFrame>
        <p:nvGraphicFramePr>
          <p:cNvPr id="50188" name="Object 12"/>
          <p:cNvGraphicFramePr>
            <a:graphicFrameLocks noChangeAspect="1"/>
          </p:cNvGraphicFramePr>
          <p:nvPr>
            <p:extLst/>
          </p:nvPr>
        </p:nvGraphicFramePr>
        <p:xfrm>
          <a:off x="8153400" y="939800"/>
          <a:ext cx="14922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7" name="Equation" r:id="rId9" imgW="596880" imgH="203040" progId="Equation.3">
                  <p:embed/>
                </p:oleObj>
              </mc:Choice>
              <mc:Fallback>
                <p:oleObj name="Equation" r:id="rId9" imgW="596880" imgH="203040" progId="Equation.3">
                  <p:embed/>
                  <p:pic>
                    <p:nvPicPr>
                      <p:cNvPr id="501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939800"/>
                        <a:ext cx="14922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3657600" y="933451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4876801" y="935038"/>
            <a:ext cx="15795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连续，</a:t>
            </a:r>
          </a:p>
        </p:txBody>
      </p:sp>
      <p:graphicFrame>
        <p:nvGraphicFramePr>
          <p:cNvPr id="50191" name="Object 15"/>
          <p:cNvGraphicFramePr>
            <a:graphicFrameLocks noChangeAspect="1"/>
          </p:cNvGraphicFramePr>
          <p:nvPr>
            <p:extLst/>
          </p:nvPr>
        </p:nvGraphicFramePr>
        <p:xfrm>
          <a:off x="5867400" y="996950"/>
          <a:ext cx="8572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8" name="Equation" r:id="rId11" imgW="342720" imgH="203040" progId="Equation.3">
                  <p:embed/>
                </p:oleObj>
              </mc:Choice>
              <mc:Fallback>
                <p:oleObj name="Equation" r:id="rId11" imgW="342720" imgH="203040" progId="Equation.3">
                  <p:embed/>
                  <p:pic>
                    <p:nvPicPr>
                      <p:cNvPr id="501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996950"/>
                        <a:ext cx="8572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2" name="Object 16"/>
          <p:cNvGraphicFramePr>
            <a:graphicFrameLocks noChangeAspect="1"/>
          </p:cNvGraphicFramePr>
          <p:nvPr>
            <p:extLst/>
          </p:nvPr>
        </p:nvGraphicFramePr>
        <p:xfrm>
          <a:off x="2895600" y="939800"/>
          <a:ext cx="8572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59" name="Equation" r:id="rId13" imgW="342720" imgH="203040" progId="Equation.3">
                  <p:embed/>
                </p:oleObj>
              </mc:Choice>
              <mc:Fallback>
                <p:oleObj name="Equation" r:id="rId13" imgW="342720" imgH="203040" progId="Equation.3">
                  <p:embed/>
                  <p:pic>
                    <p:nvPicPr>
                      <p:cNvPr id="501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939800"/>
                        <a:ext cx="8572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2116138" y="2397126"/>
            <a:ext cx="26082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设辅助函数</a:t>
            </a:r>
          </a:p>
        </p:txBody>
      </p:sp>
      <p:graphicFrame>
        <p:nvGraphicFramePr>
          <p:cNvPr id="50194" name="Object 18"/>
          <p:cNvGraphicFramePr>
            <a:graphicFrameLocks noChangeAspect="1"/>
          </p:cNvGraphicFramePr>
          <p:nvPr>
            <p:extLst/>
          </p:nvPr>
        </p:nvGraphicFramePr>
        <p:xfrm>
          <a:off x="4664076" y="2312988"/>
          <a:ext cx="231616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0" name="Equation" r:id="rId15" imgW="927000" imgH="253800" progId="Equation.3">
                  <p:embed/>
                </p:oleObj>
              </mc:Choice>
              <mc:Fallback>
                <p:oleObj name="Equation" r:id="rId15" imgW="927000" imgH="253800" progId="Equation.3">
                  <p:embed/>
                  <p:pic>
                    <p:nvPicPr>
                      <p:cNvPr id="501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4076" y="2312988"/>
                        <a:ext cx="2316163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5" name="Object 19"/>
          <p:cNvGraphicFramePr>
            <a:graphicFrameLocks noChangeAspect="1"/>
          </p:cNvGraphicFramePr>
          <p:nvPr>
            <p:extLst/>
          </p:nvPr>
        </p:nvGraphicFramePr>
        <p:xfrm>
          <a:off x="4419601" y="3981450"/>
          <a:ext cx="15859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1" name="公式" r:id="rId17" imgW="634680" imgH="203040" progId="Equation.3">
                  <p:embed/>
                </p:oleObj>
              </mc:Choice>
              <mc:Fallback>
                <p:oleObj name="公式" r:id="rId17" imgW="634680" imgH="203040" progId="Equation.3">
                  <p:embed/>
                  <p:pic>
                    <p:nvPicPr>
                      <p:cNvPr id="5019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1" y="3981450"/>
                        <a:ext cx="15859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2133600" y="3924301"/>
            <a:ext cx="297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因此至少存在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2133600" y="31242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显然</a:t>
            </a:r>
          </a:p>
        </p:txBody>
      </p:sp>
      <p:graphicFrame>
        <p:nvGraphicFramePr>
          <p:cNvPr id="50198" name="Object 22"/>
          <p:cNvGraphicFramePr>
            <a:graphicFrameLocks noChangeAspect="1"/>
          </p:cNvGraphicFramePr>
          <p:nvPr>
            <p:extLst/>
          </p:nvPr>
        </p:nvGraphicFramePr>
        <p:xfrm>
          <a:off x="2971800" y="3173413"/>
          <a:ext cx="825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2" name="公式" r:id="rId19" imgW="330120" imgH="203040" progId="Equation.3">
                  <p:embed/>
                </p:oleObj>
              </mc:Choice>
              <mc:Fallback>
                <p:oleObj name="公式" r:id="rId19" imgW="330120" imgH="203040" progId="Equation.3">
                  <p:embed/>
                  <p:pic>
                    <p:nvPicPr>
                      <p:cNvPr id="5019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173413"/>
                        <a:ext cx="825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219" name="Group 43"/>
          <p:cNvGrpSpPr>
            <a:grpSpLocks/>
          </p:cNvGrpSpPr>
          <p:nvPr/>
        </p:nvGrpSpPr>
        <p:grpSpPr bwMode="auto">
          <a:xfrm>
            <a:off x="3733800" y="3124200"/>
            <a:ext cx="5181600" cy="533400"/>
            <a:chOff x="1488" y="1968"/>
            <a:chExt cx="3264" cy="336"/>
          </a:xfrm>
        </p:grpSpPr>
        <p:sp>
          <p:nvSpPr>
            <p:cNvPr id="50200" name="Text Box 24"/>
            <p:cNvSpPr txBox="1">
              <a:spLocks noChangeArrowheads="1"/>
            </p:cNvSpPr>
            <p:nvPr/>
          </p:nvSpPr>
          <p:spPr bwMode="auto">
            <a:xfrm>
              <a:off x="1488" y="1968"/>
              <a:ext cx="32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在         上满足罗尔定理条件</a:t>
              </a:r>
              <a:r>
                <a:rPr lang="en-US" altLang="zh-CN">
                  <a:solidFill>
                    <a:srgbClr val="000000"/>
                  </a:solidFill>
                </a:rPr>
                <a:t>,</a:t>
              </a:r>
            </a:p>
          </p:txBody>
        </p:sp>
        <p:graphicFrame>
          <p:nvGraphicFramePr>
            <p:cNvPr id="50201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1776" y="1984"/>
            <a:ext cx="479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863" name="Equation" r:id="rId21" imgW="304560" imgH="203040" progId="Equation.3">
                    <p:embed/>
                  </p:oleObj>
                </mc:Choice>
                <mc:Fallback>
                  <p:oleObj name="Equation" r:id="rId21" imgW="304560" imgH="203040" progId="Equation.3">
                    <p:embed/>
                    <p:pic>
                      <p:nvPicPr>
                        <p:cNvPr id="5020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76" y="1984"/>
                          <a:ext cx="479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0202" name="Object 26"/>
          <p:cNvGraphicFramePr>
            <a:graphicFrameLocks noChangeAspect="1"/>
          </p:cNvGraphicFramePr>
          <p:nvPr>
            <p:extLst/>
          </p:nvPr>
        </p:nvGraphicFramePr>
        <p:xfrm>
          <a:off x="3228976" y="4724400"/>
          <a:ext cx="12049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4" name="Equation" r:id="rId23" imgW="482400" imgH="203040" progId="Equation.3">
                  <p:embed/>
                </p:oleObj>
              </mc:Choice>
              <mc:Fallback>
                <p:oleObj name="Equation" r:id="rId23" imgW="482400" imgH="203040" progId="Equation.3">
                  <p:embed/>
                  <p:pic>
                    <p:nvPicPr>
                      <p:cNvPr id="5020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8976" y="4724400"/>
                        <a:ext cx="12049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2362200" y="5516563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50204" name="Object 28"/>
          <p:cNvGraphicFramePr>
            <a:graphicFrameLocks noChangeAspect="1"/>
          </p:cNvGraphicFramePr>
          <p:nvPr>
            <p:extLst/>
          </p:nvPr>
        </p:nvGraphicFramePr>
        <p:xfrm>
          <a:off x="3886201" y="5578475"/>
          <a:ext cx="301466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5" name="Equation" r:id="rId25" imgW="1206360" imgH="203040" progId="Equation.3">
                  <p:embed/>
                </p:oleObj>
              </mc:Choice>
              <mc:Fallback>
                <p:oleObj name="Equation" r:id="rId25" imgW="1206360" imgH="203040" progId="Equation.3">
                  <p:embed/>
                  <p:pic>
                    <p:nvPicPr>
                      <p:cNvPr id="5020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5578475"/>
                        <a:ext cx="301466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6" name="Text Box 30"/>
          <p:cNvSpPr txBox="1">
            <a:spLocks noChangeArrowheads="1"/>
          </p:cNvSpPr>
          <p:nvPr/>
        </p:nvSpPr>
        <p:spPr bwMode="auto">
          <a:xfrm>
            <a:off x="6019800" y="3916363"/>
            <a:ext cx="114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使得</a:t>
            </a:r>
          </a:p>
        </p:txBody>
      </p:sp>
      <p:graphicFrame>
        <p:nvGraphicFramePr>
          <p:cNvPr id="50207" name="Object 31"/>
          <p:cNvGraphicFramePr>
            <a:graphicFrameLocks noChangeAspect="1"/>
          </p:cNvGraphicFramePr>
          <p:nvPr>
            <p:extLst/>
          </p:nvPr>
        </p:nvGraphicFramePr>
        <p:xfrm>
          <a:off x="4495801" y="4600575"/>
          <a:ext cx="336391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6" name="Equation" r:id="rId27" imgW="1346040" imgH="253800" progId="Equation.3">
                  <p:embed/>
                </p:oleObj>
              </mc:Choice>
              <mc:Fallback>
                <p:oleObj name="Equation" r:id="rId27" imgW="1346040" imgH="253800" progId="Equation.3">
                  <p:embed/>
                  <p:pic>
                    <p:nvPicPr>
                      <p:cNvPr id="5020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1" y="4600575"/>
                        <a:ext cx="3363913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8" name="Object 32"/>
          <p:cNvGraphicFramePr>
            <a:graphicFrameLocks noChangeAspect="1"/>
          </p:cNvGraphicFramePr>
          <p:nvPr>
            <p:extLst/>
          </p:nvPr>
        </p:nvGraphicFramePr>
        <p:xfrm>
          <a:off x="7848601" y="4768850"/>
          <a:ext cx="66516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67" name="Equation" r:id="rId29" imgW="266400" imgH="203040" progId="Equation.3">
                  <p:embed/>
                </p:oleObj>
              </mc:Choice>
              <mc:Fallback>
                <p:oleObj name="Equation" r:id="rId29" imgW="266400" imgH="203040" progId="Equation.3">
                  <p:embed/>
                  <p:pic>
                    <p:nvPicPr>
                      <p:cNvPr id="5020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1" y="4768850"/>
                        <a:ext cx="66516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76056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3" grpId="0" autoUpdateAnimBg="0"/>
      <p:bldP spid="50196" grpId="0" build="p" autoUpdateAnimBg="0"/>
      <p:bldP spid="50197" grpId="0" autoUpdateAnimBg="0"/>
      <p:bldP spid="50203" grpId="0" build="p" autoUpdateAnimBg="0"/>
      <p:bldP spid="50206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2" name="Object 2"/>
          <p:cNvGraphicFramePr>
            <a:graphicFrameLocks noChangeAspect="1"/>
          </p:cNvGraphicFramePr>
          <p:nvPr>
            <p:extLst/>
          </p:nvPr>
        </p:nvGraphicFramePr>
        <p:xfrm>
          <a:off x="3009900" y="595313"/>
          <a:ext cx="2857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0" name="Equation" r:id="rId3" imgW="2857320" imgH="419040" progId="Equation.3">
                  <p:embed/>
                </p:oleObj>
              </mc:Choice>
              <mc:Fallback>
                <p:oleObj name="Equation" r:id="rId3" imgW="2857320" imgH="419040" progId="Equation.3">
                  <p:embed/>
                  <p:pic>
                    <p:nvPicPr>
                      <p:cNvPr id="5120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900" y="595313"/>
                        <a:ext cx="2857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2514600" y="5476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 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5867400" y="466726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证明对任意</a:t>
            </a:r>
          </a:p>
        </p:txBody>
      </p:sp>
      <p:graphicFrame>
        <p:nvGraphicFramePr>
          <p:cNvPr id="51205" name="Object 5"/>
          <p:cNvGraphicFramePr>
            <a:graphicFrameLocks noChangeAspect="1"/>
          </p:cNvGraphicFramePr>
          <p:nvPr>
            <p:extLst/>
          </p:nvPr>
        </p:nvGraphicFramePr>
        <p:xfrm>
          <a:off x="7772400" y="546100"/>
          <a:ext cx="1905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1" name="Equation" r:id="rId5" imgW="1904760" imgH="444240" progId="Equation.3">
                  <p:embed/>
                </p:oleObj>
              </mc:Choice>
              <mc:Fallback>
                <p:oleObj name="Equation" r:id="rId5" imgW="1904760" imgH="444240" progId="Equation.3">
                  <p:embed/>
                  <p:pic>
                    <p:nvPicPr>
                      <p:cNvPr id="512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46100"/>
                        <a:ext cx="1905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9677401" y="466726"/>
            <a:ext cx="5635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51207" name="Object 7"/>
          <p:cNvGraphicFramePr>
            <a:graphicFrameLocks noChangeAspect="1"/>
          </p:cNvGraphicFramePr>
          <p:nvPr>
            <p:extLst/>
          </p:nvPr>
        </p:nvGraphicFramePr>
        <p:xfrm>
          <a:off x="3352801" y="1231900"/>
          <a:ext cx="40227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2" name="Equation" r:id="rId7" imgW="4025880" imgH="444240" progId="Equation.3">
                  <p:embed/>
                </p:oleObj>
              </mc:Choice>
              <mc:Fallback>
                <p:oleObj name="Equation" r:id="rId7" imgW="4025880" imgH="444240" progId="Equation.3">
                  <p:embed/>
                  <p:pic>
                    <p:nvPicPr>
                      <p:cNvPr id="512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1231900"/>
                        <a:ext cx="40227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2063750" y="17526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：</a:t>
            </a:r>
          </a:p>
        </p:txBody>
      </p:sp>
      <p:graphicFrame>
        <p:nvGraphicFramePr>
          <p:cNvPr id="51209" name="Object 9"/>
          <p:cNvGraphicFramePr>
            <a:graphicFrameLocks noChangeAspect="1"/>
          </p:cNvGraphicFramePr>
          <p:nvPr>
            <p:extLst/>
          </p:nvPr>
        </p:nvGraphicFramePr>
        <p:xfrm>
          <a:off x="3962400" y="1839913"/>
          <a:ext cx="1549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3" name="Equation" r:id="rId9" imgW="1549080" imgH="444240" progId="Equation.3">
                  <p:embed/>
                </p:oleObj>
              </mc:Choice>
              <mc:Fallback>
                <p:oleObj name="Equation" r:id="rId9" imgW="1549080" imgH="444240" progId="Equation.3">
                  <p:embed/>
                  <p:pic>
                    <p:nvPicPr>
                      <p:cNvPr id="512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839913"/>
                        <a:ext cx="1549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0" name="Object 10"/>
          <p:cNvGraphicFramePr>
            <a:graphicFrameLocks noChangeAspect="1"/>
          </p:cNvGraphicFramePr>
          <p:nvPr>
            <p:extLst/>
          </p:nvPr>
        </p:nvGraphicFramePr>
        <p:xfrm>
          <a:off x="2476500" y="2451100"/>
          <a:ext cx="4457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4" name="Equation" r:id="rId11" imgW="4457520" imgH="444240" progId="Equation.3">
                  <p:embed/>
                </p:oleObj>
              </mc:Choice>
              <mc:Fallback>
                <p:oleObj name="Equation" r:id="rId11" imgW="4457520" imgH="444240" progId="Equation.3">
                  <p:embed/>
                  <p:pic>
                    <p:nvPicPr>
                      <p:cNvPr id="512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2451100"/>
                        <a:ext cx="4457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1" name="Object 11"/>
          <p:cNvGraphicFramePr>
            <a:graphicFrameLocks noChangeAspect="1"/>
          </p:cNvGraphicFramePr>
          <p:nvPr>
            <p:extLst/>
          </p:nvPr>
        </p:nvGraphicFramePr>
        <p:xfrm>
          <a:off x="2746375" y="3878263"/>
          <a:ext cx="1574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5" name="Equation" r:id="rId13" imgW="1574640" imgH="444240" progId="Equation.3">
                  <p:embed/>
                </p:oleObj>
              </mc:Choice>
              <mc:Fallback>
                <p:oleObj name="Equation" r:id="rId13" imgW="1574640" imgH="444240" progId="Equation.3">
                  <p:embed/>
                  <p:pic>
                    <p:nvPicPr>
                      <p:cNvPr id="512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3878263"/>
                        <a:ext cx="1574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2" name="Object 12"/>
          <p:cNvGraphicFramePr>
            <a:graphicFrameLocks noChangeAspect="1"/>
          </p:cNvGraphicFramePr>
          <p:nvPr>
            <p:extLst/>
          </p:nvPr>
        </p:nvGraphicFramePr>
        <p:xfrm>
          <a:off x="2746375" y="4724400"/>
          <a:ext cx="3263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6" name="Equation" r:id="rId15" imgW="3263760" imgH="444240" progId="Equation.3">
                  <p:embed/>
                </p:oleObj>
              </mc:Choice>
              <mc:Fallback>
                <p:oleObj name="Equation" r:id="rId15" imgW="3263760" imgH="444240" progId="Equation.3">
                  <p:embed/>
                  <p:pic>
                    <p:nvPicPr>
                      <p:cNvPr id="5121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4724400"/>
                        <a:ext cx="3263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3" name="Object 13"/>
          <p:cNvGraphicFramePr>
            <a:graphicFrameLocks noChangeAspect="1"/>
          </p:cNvGraphicFramePr>
          <p:nvPr>
            <p:extLst/>
          </p:nvPr>
        </p:nvGraphicFramePr>
        <p:xfrm>
          <a:off x="2514600" y="5486400"/>
          <a:ext cx="4686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7" name="Equation" r:id="rId17" imgW="4686120" imgH="444240" progId="Equation.3">
                  <p:embed/>
                </p:oleObj>
              </mc:Choice>
              <mc:Fallback>
                <p:oleObj name="Equation" r:id="rId17" imgW="4686120" imgH="444240" progId="Equation.3">
                  <p:embed/>
                  <p:pic>
                    <p:nvPicPr>
                      <p:cNvPr id="512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97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486400"/>
                        <a:ext cx="4686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4" name="Object 14"/>
          <p:cNvGraphicFramePr>
            <a:graphicFrameLocks noChangeAspect="1"/>
          </p:cNvGraphicFramePr>
          <p:nvPr>
            <p:extLst/>
          </p:nvPr>
        </p:nvGraphicFramePr>
        <p:xfrm>
          <a:off x="6127750" y="3886200"/>
          <a:ext cx="2692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8" name="Equation" r:id="rId19" imgW="2692080" imgH="444240" progId="Equation.3">
                  <p:embed/>
                </p:oleObj>
              </mc:Choice>
              <mc:Fallback>
                <p:oleObj name="Equation" r:id="rId19" imgW="2692080" imgH="444240" progId="Equation.3">
                  <p:embed/>
                  <p:pic>
                    <p:nvPicPr>
                      <p:cNvPr id="5121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0" y="3886200"/>
                        <a:ext cx="2692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5" name="Rectangle 15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52705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2667000" y="1752601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不妨设</a:t>
            </a:r>
          </a:p>
        </p:txBody>
      </p:sp>
      <p:graphicFrame>
        <p:nvGraphicFramePr>
          <p:cNvPr id="51217" name="Object 17"/>
          <p:cNvGraphicFramePr>
            <a:graphicFrameLocks noChangeAspect="1"/>
          </p:cNvGraphicFramePr>
          <p:nvPr>
            <p:extLst/>
          </p:nvPr>
        </p:nvGraphicFramePr>
        <p:xfrm>
          <a:off x="2746376" y="3152775"/>
          <a:ext cx="58515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9" name="Equation" r:id="rId21" imgW="5854680" imgH="444240" progId="Equation.3">
                  <p:embed/>
                </p:oleObj>
              </mc:Choice>
              <mc:Fallback>
                <p:oleObj name="Equation" r:id="rId21" imgW="5854680" imgH="444240" progId="Equation.3">
                  <p:embed/>
                  <p:pic>
                    <p:nvPicPr>
                      <p:cNvPr id="512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6" y="3152775"/>
                        <a:ext cx="585152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8" name="Object 18"/>
          <p:cNvGraphicFramePr>
            <a:graphicFrameLocks noChangeAspect="1"/>
          </p:cNvGraphicFramePr>
          <p:nvPr>
            <p:extLst/>
          </p:nvPr>
        </p:nvGraphicFramePr>
        <p:xfrm>
          <a:off x="6477000" y="4724400"/>
          <a:ext cx="1854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70" name="Equation" r:id="rId23" imgW="1854000" imgH="444240" progId="Equation.3">
                  <p:embed/>
                </p:oleObj>
              </mc:Choice>
              <mc:Fallback>
                <p:oleObj name="Equation" r:id="rId23" imgW="1854000" imgH="444240" progId="Equation.3">
                  <p:embed/>
                  <p:pic>
                    <p:nvPicPr>
                      <p:cNvPr id="5121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724400"/>
                        <a:ext cx="1854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9" name="Object 19"/>
          <p:cNvGraphicFramePr>
            <a:graphicFrameLocks noChangeAspect="1"/>
          </p:cNvGraphicFramePr>
          <p:nvPr>
            <p:extLst/>
          </p:nvPr>
        </p:nvGraphicFramePr>
        <p:xfrm>
          <a:off x="8915400" y="3898900"/>
          <a:ext cx="165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71" name="Equation" r:id="rId25" imgW="1650960" imgH="444240" progId="Equation.3">
                  <p:embed/>
                </p:oleObj>
              </mc:Choice>
              <mc:Fallback>
                <p:oleObj name="Equation" r:id="rId25" imgW="1650960" imgH="444240" progId="Equation.3">
                  <p:embed/>
                  <p:pic>
                    <p:nvPicPr>
                      <p:cNvPr id="5121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3898900"/>
                        <a:ext cx="165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0" name="Object 20"/>
          <p:cNvGraphicFramePr>
            <a:graphicFrameLocks noChangeAspect="1"/>
          </p:cNvGraphicFramePr>
          <p:nvPr>
            <p:extLst/>
          </p:nvPr>
        </p:nvGraphicFramePr>
        <p:xfrm>
          <a:off x="4356100" y="3898900"/>
          <a:ext cx="1511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72" name="Equation" r:id="rId27" imgW="1511280" imgH="444240" progId="Equation.3">
                  <p:embed/>
                </p:oleObj>
              </mc:Choice>
              <mc:Fallback>
                <p:oleObj name="Equation" r:id="rId27" imgW="1511280" imgH="444240" progId="Equation.3">
                  <p:embed/>
                  <p:pic>
                    <p:nvPicPr>
                      <p:cNvPr id="5122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3898900"/>
                        <a:ext cx="1511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5049368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8" grpId="0" build="p" autoUpdateAnimBg="0"/>
      <p:bldP spid="51216" grpId="0" build="p" autoUpdateAnimBg="0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749" y="1628800"/>
            <a:ext cx="10642501" cy="90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559" y="2705738"/>
            <a:ext cx="5917501" cy="481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843" y="3187405"/>
            <a:ext cx="5692501" cy="889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6559" y="4149080"/>
            <a:ext cx="5962501" cy="532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2343" y="4644565"/>
            <a:ext cx="5760001" cy="872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808" y="5517232"/>
            <a:ext cx="5985001" cy="544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749" y="404664"/>
            <a:ext cx="10192501" cy="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403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552" y="3212976"/>
            <a:ext cx="6142501" cy="470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764704"/>
            <a:ext cx="9495001" cy="193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380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81193" y="476672"/>
            <a:ext cx="5904656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800" b="1" dirty="0" smtClean="0">
                <a:solidFill>
                  <a:srgbClr val="C00000"/>
                </a:solidFill>
                <a:ea typeface="楷体_GB2312" pitchFamily="49" charset="-122"/>
              </a:rPr>
              <a:t>1. </a:t>
            </a:r>
            <a:r>
              <a:rPr kumimoji="0"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罗尔</a:t>
            </a:r>
            <a:r>
              <a:rPr kumimoji="0"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( Rolle )</a:t>
            </a:r>
            <a:r>
              <a:rPr kumimoji="0"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定理</a:t>
            </a:r>
          </a:p>
          <a:p>
            <a:pPr fontAlgn="auto">
              <a:spcAft>
                <a:spcPts val="0"/>
              </a:spcAft>
            </a:pPr>
            <a:endParaRPr kumimoji="0"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27" y="1124744"/>
            <a:ext cx="10147501" cy="991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892" y="2154883"/>
            <a:ext cx="10215001" cy="14053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0827" y="3717032"/>
            <a:ext cx="7627501" cy="402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551" y="4223573"/>
            <a:ext cx="10170001" cy="136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51759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707784" y="404664"/>
            <a:ext cx="9060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注意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:</a:t>
            </a:r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1643888" y="426368"/>
            <a:ext cx="64171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1) 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定理条件条件不全具备时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,  </a:t>
            </a:r>
            <a:r>
              <a:rPr kumimoji="0" lang="zh-CN" altLang="en-US" sz="2400" kern="0" dirty="0">
                <a:solidFill>
                  <a:srgbClr val="000000"/>
                </a:solidFill>
              </a:rPr>
              <a:t>结论不一定成立</a:t>
            </a:r>
            <a:r>
              <a:rPr kumimoji="0" lang="en-US" altLang="zh-CN" sz="2400" kern="0" dirty="0">
                <a:solidFill>
                  <a:srgbClr val="000000"/>
                </a:solidFill>
              </a:rPr>
              <a:t>.</a:t>
            </a:r>
            <a:endParaRPr kumimoji="0" lang="zh-CN" alt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graphicFrame>
        <p:nvGraphicFramePr>
          <p:cNvPr id="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289807"/>
              </p:ext>
            </p:extLst>
          </p:nvPr>
        </p:nvGraphicFramePr>
        <p:xfrm>
          <a:off x="839416" y="1006825"/>
          <a:ext cx="2846016" cy="902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0" name="Equation" r:id="rId3" imgW="3162240" imgH="1002960" progId="Equation.3">
                  <p:embed/>
                </p:oleObj>
              </mc:Choice>
              <mc:Fallback>
                <p:oleObj name="Equation" r:id="rId3" imgW="3162240" imgH="1002960" progId="Equation.3">
                  <p:embed/>
                  <p:pic>
                    <p:nvPicPr>
                      <p:cNvPr id="10958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416" y="1006825"/>
                        <a:ext cx="2846016" cy="9026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2844179"/>
              </p:ext>
            </p:extLst>
          </p:nvPr>
        </p:nvGraphicFramePr>
        <p:xfrm>
          <a:off x="4743872" y="980728"/>
          <a:ext cx="1268460" cy="822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1" name="Equation" r:id="rId5" imgW="1409400" imgH="914400" progId="Equation.3">
                  <p:embed/>
                </p:oleObj>
              </mc:Choice>
              <mc:Fallback>
                <p:oleObj name="Equation" r:id="rId5" imgW="1409400" imgH="914400" progId="Equation.3">
                  <p:embed/>
                  <p:pic>
                    <p:nvPicPr>
                      <p:cNvPr id="10958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872" y="980728"/>
                        <a:ext cx="1268460" cy="8229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337522"/>
              </p:ext>
            </p:extLst>
          </p:nvPr>
        </p:nvGraphicFramePr>
        <p:xfrm>
          <a:off x="7360866" y="1010794"/>
          <a:ext cx="1165752" cy="7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2" name="Equation" r:id="rId7" imgW="1295280" imgH="850680" progId="Equation.3">
                  <p:embed/>
                </p:oleObj>
              </mc:Choice>
              <mc:Fallback>
                <p:oleObj name="Equation" r:id="rId7" imgW="1295280" imgH="850680" progId="Equation.3">
                  <p:embed/>
                  <p:pic>
                    <p:nvPicPr>
                      <p:cNvPr id="1095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0866" y="1010794"/>
                        <a:ext cx="1165752" cy="7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1250843" y="2044693"/>
            <a:ext cx="1677987" cy="1247775"/>
            <a:chOff x="3264" y="2123"/>
            <a:chExt cx="1057" cy="786"/>
          </a:xfrm>
        </p:grpSpPr>
        <p:sp>
          <p:nvSpPr>
            <p:cNvPr id="9" name="Line 18"/>
            <p:cNvSpPr>
              <a:spLocks noChangeShapeType="1"/>
            </p:cNvSpPr>
            <p:nvPr/>
          </p:nvSpPr>
          <p:spPr bwMode="auto">
            <a:xfrm flipV="1">
              <a:off x="3471" y="2258"/>
              <a:ext cx="448" cy="447"/>
            </a:xfrm>
            <a:prstGeom prst="line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Line 19"/>
            <p:cNvSpPr>
              <a:spLocks noChangeShapeType="1"/>
            </p:cNvSpPr>
            <p:nvPr/>
          </p:nvSpPr>
          <p:spPr bwMode="auto">
            <a:xfrm>
              <a:off x="3471" y="2705"/>
              <a:ext cx="8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Line 20"/>
            <p:cNvSpPr>
              <a:spLocks noChangeShapeType="1"/>
            </p:cNvSpPr>
            <p:nvPr/>
          </p:nvSpPr>
          <p:spPr bwMode="auto">
            <a:xfrm flipV="1">
              <a:off x="3471" y="2123"/>
              <a:ext cx="0" cy="58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Line 21"/>
            <p:cNvSpPr>
              <a:spLocks noChangeShapeType="1"/>
            </p:cNvSpPr>
            <p:nvPr/>
          </p:nvSpPr>
          <p:spPr bwMode="auto">
            <a:xfrm>
              <a:off x="3939" y="2258"/>
              <a:ext cx="0" cy="44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13" name="Object 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06119574"/>
                </p:ext>
              </p:extLst>
            </p:nvPr>
          </p:nvGraphicFramePr>
          <p:xfrm>
            <a:off x="4184" y="2764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33" name="Equation" r:id="rId9" imgW="215640" imgH="228600" progId="Equation.3">
                    <p:embed/>
                  </p:oleObj>
                </mc:Choice>
                <mc:Fallback>
                  <p:oleObj name="Equation" r:id="rId9" imgW="215640" imgH="228600" progId="Equation.3">
                    <p:embed/>
                    <p:pic>
                      <p:nvPicPr>
                        <p:cNvPr id="10959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84" y="2764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6286952"/>
                </p:ext>
              </p:extLst>
            </p:nvPr>
          </p:nvGraphicFramePr>
          <p:xfrm>
            <a:off x="3896" y="2736"/>
            <a:ext cx="79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34" name="Equation" r:id="rId11" imgW="139680" imgH="304560" progId="Equation.3">
                    <p:embed/>
                  </p:oleObj>
                </mc:Choice>
                <mc:Fallback>
                  <p:oleObj name="Equation" r:id="rId11" imgW="139680" imgH="304560" progId="Equation.3">
                    <p:embed/>
                    <p:pic>
                      <p:nvPicPr>
                        <p:cNvPr id="109591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6" y="2736"/>
                          <a:ext cx="79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64923463"/>
                </p:ext>
              </p:extLst>
            </p:nvPr>
          </p:nvGraphicFramePr>
          <p:xfrm>
            <a:off x="3264" y="2130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35" name="Equation" r:id="rId13" imgW="241200" imgH="304560" progId="Equation.3">
                    <p:embed/>
                  </p:oleObj>
                </mc:Choice>
                <mc:Fallback>
                  <p:oleObj name="Equation" r:id="rId13" imgW="241200" imgH="304560" progId="Equation.3">
                    <p:embed/>
                    <p:pic>
                      <p:nvPicPr>
                        <p:cNvPr id="109592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64" y="2130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Oval 25"/>
            <p:cNvSpPr>
              <a:spLocks noChangeArrowheads="1"/>
            </p:cNvSpPr>
            <p:nvPr/>
          </p:nvSpPr>
          <p:spPr bwMode="auto">
            <a:xfrm>
              <a:off x="3910" y="2679"/>
              <a:ext cx="41" cy="41"/>
            </a:xfrm>
            <a:prstGeom prst="ellipse">
              <a:avLst/>
            </a:prstGeom>
            <a:solidFill>
              <a:srgbClr val="FF9900"/>
            </a:solidFill>
            <a:ln w="19050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Oval 26"/>
            <p:cNvSpPr>
              <a:spLocks noChangeArrowheads="1"/>
            </p:cNvSpPr>
            <p:nvPr/>
          </p:nvSpPr>
          <p:spPr bwMode="auto">
            <a:xfrm>
              <a:off x="3919" y="2226"/>
              <a:ext cx="36" cy="36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18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5622810"/>
                </p:ext>
              </p:extLst>
            </p:nvPr>
          </p:nvGraphicFramePr>
          <p:xfrm>
            <a:off x="3293" y="2689"/>
            <a:ext cx="153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36" name="Equation" r:id="rId15" imgW="304560" imgH="317160" progId="Equation.3">
                    <p:embed/>
                  </p:oleObj>
                </mc:Choice>
                <mc:Fallback>
                  <p:oleObj name="Equation" r:id="rId15" imgW="304560" imgH="317160" progId="Equation.3">
                    <p:embed/>
                    <p:pic>
                      <p:nvPicPr>
                        <p:cNvPr id="109595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3" y="2689"/>
                          <a:ext cx="153" cy="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" name="Group 28"/>
          <p:cNvGrpSpPr>
            <a:grpSpLocks/>
          </p:cNvGrpSpPr>
          <p:nvPr/>
        </p:nvGrpSpPr>
        <p:grpSpPr bwMode="auto">
          <a:xfrm>
            <a:off x="4148030" y="2070095"/>
            <a:ext cx="2316163" cy="1328738"/>
            <a:chOff x="1509" y="3024"/>
            <a:chExt cx="1459" cy="837"/>
          </a:xfrm>
        </p:grpSpPr>
        <p:sp>
          <p:nvSpPr>
            <p:cNvPr id="20" name="Line 29"/>
            <p:cNvSpPr>
              <a:spLocks noChangeShapeType="1"/>
            </p:cNvSpPr>
            <p:nvPr/>
          </p:nvSpPr>
          <p:spPr bwMode="auto">
            <a:xfrm flipV="1">
              <a:off x="1509" y="3667"/>
              <a:ext cx="143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Line 30"/>
            <p:cNvSpPr>
              <a:spLocks noChangeShapeType="1"/>
            </p:cNvSpPr>
            <p:nvPr/>
          </p:nvSpPr>
          <p:spPr bwMode="auto">
            <a:xfrm flipV="1">
              <a:off x="2230" y="3024"/>
              <a:ext cx="0" cy="64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Line 31"/>
            <p:cNvSpPr>
              <a:spLocks noChangeShapeType="1"/>
            </p:cNvSpPr>
            <p:nvPr/>
          </p:nvSpPr>
          <p:spPr bwMode="auto">
            <a:xfrm flipV="1">
              <a:off x="2230" y="3214"/>
              <a:ext cx="447" cy="447"/>
            </a:xfrm>
            <a:prstGeom prst="line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Line 32"/>
            <p:cNvSpPr>
              <a:spLocks noChangeShapeType="1"/>
            </p:cNvSpPr>
            <p:nvPr/>
          </p:nvSpPr>
          <p:spPr bwMode="auto">
            <a:xfrm>
              <a:off x="2677" y="3220"/>
              <a:ext cx="0" cy="44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Line 33"/>
            <p:cNvSpPr>
              <a:spLocks noChangeShapeType="1"/>
            </p:cNvSpPr>
            <p:nvPr/>
          </p:nvSpPr>
          <p:spPr bwMode="auto">
            <a:xfrm rot="5400000" flipV="1">
              <a:off x="1783" y="3220"/>
              <a:ext cx="447" cy="447"/>
            </a:xfrm>
            <a:prstGeom prst="line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Line 34"/>
            <p:cNvSpPr>
              <a:spLocks noChangeShapeType="1"/>
            </p:cNvSpPr>
            <p:nvPr/>
          </p:nvSpPr>
          <p:spPr bwMode="auto">
            <a:xfrm>
              <a:off x="1783" y="3203"/>
              <a:ext cx="0" cy="44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26" name="Object 3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38296611"/>
                </p:ext>
              </p:extLst>
            </p:nvPr>
          </p:nvGraphicFramePr>
          <p:xfrm>
            <a:off x="2832" y="3717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37" name="Equation" r:id="rId17" imgW="215640" imgH="228600" progId="Equation.3">
                    <p:embed/>
                  </p:oleObj>
                </mc:Choice>
                <mc:Fallback>
                  <p:oleObj name="Equation" r:id="rId17" imgW="215640" imgH="228600" progId="Equation.3">
                    <p:embed/>
                    <p:pic>
                      <p:nvPicPr>
                        <p:cNvPr id="109603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32" y="3717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7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32026215"/>
                </p:ext>
              </p:extLst>
            </p:nvPr>
          </p:nvGraphicFramePr>
          <p:xfrm>
            <a:off x="2657" y="3667"/>
            <a:ext cx="79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38" name="Equation" r:id="rId19" imgW="139680" imgH="304560" progId="Equation.3">
                    <p:embed/>
                  </p:oleObj>
                </mc:Choice>
                <mc:Fallback>
                  <p:oleObj name="Equation" r:id="rId19" imgW="139680" imgH="304560" progId="Equation.3">
                    <p:embed/>
                    <p:pic>
                      <p:nvPicPr>
                        <p:cNvPr id="109604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57" y="3667"/>
                          <a:ext cx="79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3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52903818"/>
                </p:ext>
              </p:extLst>
            </p:nvPr>
          </p:nvGraphicFramePr>
          <p:xfrm>
            <a:off x="2064" y="3024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39" name="Equation" r:id="rId21" imgW="241200" imgH="304560" progId="Equation.3">
                    <p:embed/>
                  </p:oleObj>
                </mc:Choice>
                <mc:Fallback>
                  <p:oleObj name="Equation" r:id="rId21" imgW="241200" imgH="304560" progId="Equation.3">
                    <p:embed/>
                    <p:pic>
                      <p:nvPicPr>
                        <p:cNvPr id="109605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3024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" name="Object 3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91709743"/>
                </p:ext>
              </p:extLst>
            </p:nvPr>
          </p:nvGraphicFramePr>
          <p:xfrm>
            <a:off x="1680" y="3667"/>
            <a:ext cx="230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40" name="Equation" r:id="rId23" imgW="406080" imgH="304560" progId="Equation.3">
                    <p:embed/>
                  </p:oleObj>
                </mc:Choice>
                <mc:Fallback>
                  <p:oleObj name="Equation" r:id="rId23" imgW="406080" imgH="304560" progId="Equation.3">
                    <p:embed/>
                    <p:pic>
                      <p:nvPicPr>
                        <p:cNvPr id="109606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3667"/>
                          <a:ext cx="230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" name="Object 3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1932956"/>
                </p:ext>
              </p:extLst>
            </p:nvPr>
          </p:nvGraphicFramePr>
          <p:xfrm>
            <a:off x="2112" y="3672"/>
            <a:ext cx="153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41" name="Equation" r:id="rId25" imgW="304560" imgH="317160" progId="Equation.3">
                    <p:embed/>
                  </p:oleObj>
                </mc:Choice>
                <mc:Fallback>
                  <p:oleObj name="Equation" r:id="rId25" imgW="304560" imgH="317160" progId="Equation.3">
                    <p:embed/>
                    <p:pic>
                      <p:nvPicPr>
                        <p:cNvPr id="109607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3672"/>
                          <a:ext cx="153" cy="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" name="Group 40"/>
          <p:cNvGrpSpPr>
            <a:grpSpLocks/>
          </p:cNvGrpSpPr>
          <p:nvPr/>
        </p:nvGrpSpPr>
        <p:grpSpPr bwMode="auto">
          <a:xfrm>
            <a:off x="7119830" y="2044693"/>
            <a:ext cx="1689100" cy="1244600"/>
            <a:chOff x="4312" y="3056"/>
            <a:chExt cx="1064" cy="784"/>
          </a:xfrm>
        </p:grpSpPr>
        <p:sp>
          <p:nvSpPr>
            <p:cNvPr id="32" name="Line 41"/>
            <p:cNvSpPr>
              <a:spLocks noChangeShapeType="1"/>
            </p:cNvSpPr>
            <p:nvPr/>
          </p:nvSpPr>
          <p:spPr bwMode="auto">
            <a:xfrm flipV="1">
              <a:off x="4506" y="3191"/>
              <a:ext cx="448" cy="449"/>
            </a:xfrm>
            <a:prstGeom prst="line">
              <a:avLst/>
            </a:prstGeom>
            <a:noFill/>
            <a:ln w="19050">
              <a:solidFill>
                <a:srgbClr val="FF9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Line 42"/>
            <p:cNvSpPr>
              <a:spLocks noChangeShapeType="1"/>
            </p:cNvSpPr>
            <p:nvPr/>
          </p:nvSpPr>
          <p:spPr bwMode="auto">
            <a:xfrm>
              <a:off x="4506" y="3638"/>
              <a:ext cx="85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Line 43"/>
            <p:cNvSpPr>
              <a:spLocks noChangeShapeType="1"/>
            </p:cNvSpPr>
            <p:nvPr/>
          </p:nvSpPr>
          <p:spPr bwMode="auto">
            <a:xfrm flipV="1">
              <a:off x="4506" y="3056"/>
              <a:ext cx="0" cy="58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Line 44"/>
            <p:cNvSpPr>
              <a:spLocks noChangeShapeType="1"/>
            </p:cNvSpPr>
            <p:nvPr/>
          </p:nvSpPr>
          <p:spPr bwMode="auto">
            <a:xfrm>
              <a:off x="4955" y="3191"/>
              <a:ext cx="0" cy="44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graphicFrame>
          <p:nvGraphicFramePr>
            <p:cNvPr id="36" name="Object 4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64075068"/>
                </p:ext>
              </p:extLst>
            </p:nvPr>
          </p:nvGraphicFramePr>
          <p:xfrm>
            <a:off x="5240" y="3695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42" name="Equation" r:id="rId27" imgW="215640" imgH="228600" progId="Equation.3">
                    <p:embed/>
                  </p:oleObj>
                </mc:Choice>
                <mc:Fallback>
                  <p:oleObj name="Equation" r:id="rId27" imgW="215640" imgH="228600" progId="Equation.3">
                    <p:embed/>
                    <p:pic>
                      <p:nvPicPr>
                        <p:cNvPr id="109613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0" y="3695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" name="Object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6883994"/>
                </p:ext>
              </p:extLst>
            </p:nvPr>
          </p:nvGraphicFramePr>
          <p:xfrm>
            <a:off x="4944" y="3667"/>
            <a:ext cx="79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43" name="Equation" r:id="rId29" imgW="139680" imgH="304560" progId="Equation.3">
                    <p:embed/>
                  </p:oleObj>
                </mc:Choice>
                <mc:Fallback>
                  <p:oleObj name="Equation" r:id="rId29" imgW="139680" imgH="304560" progId="Equation.3">
                    <p:embed/>
                    <p:pic>
                      <p:nvPicPr>
                        <p:cNvPr id="109614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4" y="3667"/>
                          <a:ext cx="79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30915687"/>
                </p:ext>
              </p:extLst>
            </p:nvPr>
          </p:nvGraphicFramePr>
          <p:xfrm>
            <a:off x="4312" y="3060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44" name="Equation" r:id="rId31" imgW="241200" imgH="304560" progId="Equation.3">
                    <p:embed/>
                  </p:oleObj>
                </mc:Choice>
                <mc:Fallback>
                  <p:oleObj name="Equation" r:id="rId31" imgW="241200" imgH="304560" progId="Equation.3">
                    <p:embed/>
                    <p:pic>
                      <p:nvPicPr>
                        <p:cNvPr id="109615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2" y="3060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41794919"/>
                </p:ext>
              </p:extLst>
            </p:nvPr>
          </p:nvGraphicFramePr>
          <p:xfrm>
            <a:off x="4342" y="3636"/>
            <a:ext cx="153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845" name="Equation" r:id="rId33" imgW="304560" imgH="317160" progId="Equation.3">
                    <p:embed/>
                  </p:oleObj>
                </mc:Choice>
                <mc:Fallback>
                  <p:oleObj name="Equation" r:id="rId33" imgW="304560" imgH="317160" progId="Equation.3">
                    <p:embed/>
                    <p:pic>
                      <p:nvPicPr>
                        <p:cNvPr id="109616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42" y="3636"/>
                          <a:ext cx="153" cy="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0" name="Object 7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9343477"/>
              </p:ext>
            </p:extLst>
          </p:nvPr>
        </p:nvGraphicFramePr>
        <p:xfrm>
          <a:off x="1252430" y="3451218"/>
          <a:ext cx="1587500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6" name="Equation" r:id="rId35" imgW="1981080" imgH="431640" progId="Equation.3">
                  <p:embed/>
                </p:oleObj>
              </mc:Choice>
              <mc:Fallback>
                <p:oleObj name="Equation" r:id="rId35" imgW="1981080" imgH="431640" progId="Equation.3">
                  <p:embed/>
                  <p:pic>
                    <p:nvPicPr>
                      <p:cNvPr id="109639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2430" y="3451218"/>
                        <a:ext cx="1587500" cy="34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7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551983"/>
              </p:ext>
            </p:extLst>
          </p:nvPr>
        </p:nvGraphicFramePr>
        <p:xfrm>
          <a:off x="4452830" y="3440106"/>
          <a:ext cx="1638300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7" name="Equation" r:id="rId37" imgW="2044440" imgH="444240" progId="Equation.3">
                  <p:embed/>
                </p:oleObj>
              </mc:Choice>
              <mc:Fallback>
                <p:oleObj name="Equation" r:id="rId37" imgW="2044440" imgH="444240" progId="Equation.3">
                  <p:embed/>
                  <p:pic>
                    <p:nvPicPr>
                      <p:cNvPr id="10964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2830" y="3440106"/>
                        <a:ext cx="1638300" cy="357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3295170"/>
              </p:ext>
            </p:extLst>
          </p:nvPr>
        </p:nvGraphicFramePr>
        <p:xfrm>
          <a:off x="7272230" y="3405181"/>
          <a:ext cx="1343025" cy="315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8" name="Equation" r:id="rId39" imgW="1676160" imgH="393480" progId="Equation.3">
                  <p:embed/>
                </p:oleObj>
              </mc:Choice>
              <mc:Fallback>
                <p:oleObj name="Equation" r:id="rId39" imgW="1676160" imgH="393480" progId="Equation.3">
                  <p:embed/>
                  <p:pic>
                    <p:nvPicPr>
                      <p:cNvPr id="109641" name="Object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2230" y="3405181"/>
                        <a:ext cx="1343025" cy="315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Text Box 74"/>
          <p:cNvSpPr txBox="1">
            <a:spLocks noChangeArrowheads="1"/>
          </p:cNvSpPr>
          <p:nvPr/>
        </p:nvSpPr>
        <p:spPr bwMode="auto">
          <a:xfrm>
            <a:off x="7955141" y="404664"/>
            <a:ext cx="8771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例如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,</a:t>
            </a:r>
          </a:p>
        </p:txBody>
      </p:sp>
      <p:sp>
        <p:nvSpPr>
          <p:cNvPr id="44" name="Text Box 116"/>
          <p:cNvSpPr txBox="1">
            <a:spLocks noChangeArrowheads="1"/>
          </p:cNvSpPr>
          <p:nvPr/>
        </p:nvSpPr>
        <p:spPr bwMode="auto">
          <a:xfrm>
            <a:off x="5770041" y="5209948"/>
            <a:ext cx="685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/>
              <a:t>使</a:t>
            </a:r>
          </a:p>
        </p:txBody>
      </p:sp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733035" y="3920958"/>
            <a:ext cx="3962400" cy="609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400" kern="0" dirty="0">
                <a:solidFill>
                  <a:srgbClr val="0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2) </a:t>
            </a:r>
            <a:r>
              <a:rPr kumimoji="0" lang="zh-CN" altLang="en-US" sz="2400" dirty="0" smtClean="0">
                <a:ea typeface="楷体_GB2312" pitchFamily="49" charset="-122"/>
              </a:rPr>
              <a:t>定理条件只是充分的</a:t>
            </a:r>
            <a:r>
              <a:rPr kumimoji="0" lang="en-US" altLang="zh-CN" sz="2400" dirty="0" smtClean="0">
                <a:ea typeface="楷体_GB2312" pitchFamily="49" charset="-122"/>
              </a:rPr>
              <a:t>.</a:t>
            </a:r>
            <a:endParaRPr kumimoji="0" lang="en-US" altLang="zh-CN" sz="2400" dirty="0">
              <a:ea typeface="楷体_GB2312" pitchFamily="49" charset="-122"/>
            </a:endParaRPr>
          </a:p>
        </p:txBody>
      </p:sp>
      <p:sp>
        <p:nvSpPr>
          <p:cNvPr id="46" name="Rectangle 107"/>
          <p:cNvSpPr>
            <a:spLocks noChangeArrowheads="1"/>
          </p:cNvSpPr>
          <p:nvPr/>
        </p:nvSpPr>
        <p:spPr bwMode="auto">
          <a:xfrm>
            <a:off x="839417" y="4557546"/>
            <a:ext cx="6912768" cy="117571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/>
          </a:p>
        </p:txBody>
      </p:sp>
      <p:sp>
        <p:nvSpPr>
          <p:cNvPr id="47" name="Text Box 109"/>
          <p:cNvSpPr txBox="1">
            <a:spLocks noChangeArrowheads="1"/>
          </p:cNvSpPr>
          <p:nvPr/>
        </p:nvSpPr>
        <p:spPr bwMode="auto">
          <a:xfrm>
            <a:off x="4043154" y="3891247"/>
            <a:ext cx="304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/>
              <a:t>本定理可推广为</a:t>
            </a:r>
            <a:endParaRPr lang="zh-CN" altLang="en-US" sz="2400" i="1" dirty="0"/>
          </a:p>
        </p:txBody>
      </p:sp>
      <p:graphicFrame>
        <p:nvGraphicFramePr>
          <p:cNvPr id="48" name="Object 1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0489543"/>
              </p:ext>
            </p:extLst>
          </p:nvPr>
        </p:nvGraphicFramePr>
        <p:xfrm>
          <a:off x="1004728" y="4670258"/>
          <a:ext cx="1056384" cy="324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49" name="Equation" r:id="rId41" imgW="1320480" imgH="406080" progId="Equation.3">
                  <p:embed/>
                </p:oleObj>
              </mc:Choice>
              <mc:Fallback>
                <p:oleObj name="Equation" r:id="rId41" imgW="1320480" imgH="406080" progId="Equation.3">
                  <p:embed/>
                  <p:pic>
                    <p:nvPicPr>
                      <p:cNvPr id="23662" name="Object 1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4728" y="4670258"/>
                        <a:ext cx="1056384" cy="3248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Text Box 111"/>
          <p:cNvSpPr txBox="1">
            <a:spLocks noChangeArrowheads="1"/>
          </p:cNvSpPr>
          <p:nvPr/>
        </p:nvSpPr>
        <p:spPr bwMode="auto">
          <a:xfrm>
            <a:off x="2063552" y="4579771"/>
            <a:ext cx="3657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/>
              <a:t>在 </a:t>
            </a:r>
            <a:r>
              <a:rPr lang="en-US" altLang="zh-CN" sz="2400" dirty="0"/>
              <a:t>( </a:t>
            </a:r>
            <a:r>
              <a:rPr lang="en-US" altLang="zh-CN" sz="2400" i="1" dirty="0"/>
              <a:t>a</a:t>
            </a:r>
            <a:r>
              <a:rPr lang="en-US" altLang="zh-CN" sz="2400" dirty="0"/>
              <a:t> , </a:t>
            </a:r>
            <a:r>
              <a:rPr lang="en-US" altLang="zh-CN" sz="2400" i="1" dirty="0"/>
              <a:t>b</a:t>
            </a:r>
            <a:r>
              <a:rPr lang="en-US" altLang="zh-CN" sz="2400" dirty="0"/>
              <a:t> ) </a:t>
            </a:r>
            <a:r>
              <a:rPr lang="zh-CN" altLang="en-US" sz="2400" dirty="0"/>
              <a:t>内可导</a:t>
            </a:r>
            <a:r>
              <a:rPr lang="en-US" altLang="zh-CN" sz="2400" dirty="0"/>
              <a:t>, </a:t>
            </a:r>
            <a:r>
              <a:rPr lang="zh-CN" altLang="en-US" sz="2400" dirty="0"/>
              <a:t>且</a:t>
            </a:r>
          </a:p>
        </p:txBody>
      </p:sp>
      <p:graphicFrame>
        <p:nvGraphicFramePr>
          <p:cNvPr id="50" name="Object 1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154692"/>
              </p:ext>
            </p:extLst>
          </p:nvPr>
        </p:nvGraphicFramePr>
        <p:xfrm>
          <a:off x="4999806" y="4643311"/>
          <a:ext cx="1412064" cy="5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0" name="Equation" r:id="rId43" imgW="1765080" imgH="660240" progId="Equation.3">
                  <p:embed/>
                </p:oleObj>
              </mc:Choice>
              <mc:Fallback>
                <p:oleObj name="Equation" r:id="rId43" imgW="1765080" imgH="660240" progId="Equation.3">
                  <p:embed/>
                  <p:pic>
                    <p:nvPicPr>
                      <p:cNvPr id="23664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9806" y="4643311"/>
                        <a:ext cx="1412064" cy="528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1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8841655"/>
              </p:ext>
            </p:extLst>
          </p:nvPr>
        </p:nvGraphicFramePr>
        <p:xfrm>
          <a:off x="6465445" y="4643311"/>
          <a:ext cx="1168128" cy="5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1" name="Equation" r:id="rId45" imgW="1460160" imgH="660240" progId="Equation.3">
                  <p:embed/>
                </p:oleObj>
              </mc:Choice>
              <mc:Fallback>
                <p:oleObj name="Equation" r:id="rId45" imgW="1460160" imgH="660240" progId="Equation.3">
                  <p:embed/>
                  <p:pic>
                    <p:nvPicPr>
                      <p:cNvPr id="23665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5445" y="4643311"/>
                        <a:ext cx="1168128" cy="5281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 Box 114"/>
          <p:cNvSpPr txBox="1">
            <a:spLocks noChangeArrowheads="1"/>
          </p:cNvSpPr>
          <p:nvPr/>
        </p:nvSpPr>
        <p:spPr bwMode="auto">
          <a:xfrm>
            <a:off x="1905335" y="5201190"/>
            <a:ext cx="426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/>
              <a:t>在</a:t>
            </a:r>
            <a:r>
              <a:rPr lang="en-US" altLang="zh-CN" sz="2400" dirty="0"/>
              <a:t>( </a:t>
            </a:r>
            <a:r>
              <a:rPr lang="en-US" altLang="zh-CN" sz="2400" i="1" dirty="0"/>
              <a:t>a</a:t>
            </a:r>
            <a:r>
              <a:rPr lang="en-US" altLang="zh-CN" sz="2400" dirty="0"/>
              <a:t> , </a:t>
            </a:r>
            <a:r>
              <a:rPr lang="en-US" altLang="zh-CN" sz="2400" i="1" dirty="0"/>
              <a:t>b</a:t>
            </a:r>
            <a:r>
              <a:rPr lang="en-US" altLang="zh-CN" sz="2400" dirty="0"/>
              <a:t> ) </a:t>
            </a:r>
            <a:r>
              <a:rPr lang="zh-CN" altLang="en-US" sz="2400" dirty="0"/>
              <a:t>内至少存在一点</a:t>
            </a:r>
          </a:p>
        </p:txBody>
      </p:sp>
      <p:graphicFrame>
        <p:nvGraphicFramePr>
          <p:cNvPr id="53" name="Object 1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0048931"/>
              </p:ext>
            </p:extLst>
          </p:nvPr>
        </p:nvGraphicFramePr>
        <p:xfrm>
          <a:off x="5470793" y="5297870"/>
          <a:ext cx="253728" cy="314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2" name="Equation" r:id="rId47" imgW="317160" imgH="393480" progId="Equation.3">
                  <p:embed/>
                </p:oleObj>
              </mc:Choice>
              <mc:Fallback>
                <p:oleObj name="Equation" r:id="rId47" imgW="317160" imgH="393480" progId="Equation.3">
                  <p:embed/>
                  <p:pic>
                    <p:nvPicPr>
                      <p:cNvPr id="23667" name="Object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0793" y="5297870"/>
                        <a:ext cx="253728" cy="3147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1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6825717"/>
              </p:ext>
            </p:extLst>
          </p:nvPr>
        </p:nvGraphicFramePr>
        <p:xfrm>
          <a:off x="6224099" y="5286839"/>
          <a:ext cx="1158048" cy="335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3" name="Equation" r:id="rId49" imgW="1447560" imgH="419040" progId="Equation.3">
                  <p:embed/>
                </p:oleObj>
              </mc:Choice>
              <mc:Fallback>
                <p:oleObj name="Equation" r:id="rId49" imgW="1447560" imgH="419040" progId="Equation.3">
                  <p:embed/>
                  <p:pic>
                    <p:nvPicPr>
                      <p:cNvPr id="23669" name="Object 1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4099" y="5286839"/>
                        <a:ext cx="1158048" cy="3352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AutoShape 126"/>
          <p:cNvSpPr>
            <a:spLocks noChangeArrowheads="1"/>
          </p:cNvSpPr>
          <p:nvPr/>
        </p:nvSpPr>
        <p:spPr bwMode="auto">
          <a:xfrm>
            <a:off x="1045238" y="5376993"/>
            <a:ext cx="792000" cy="152400"/>
          </a:xfrm>
          <a:prstGeom prst="rightArrow">
            <a:avLst>
              <a:gd name="adj1" fmla="val 50000"/>
              <a:gd name="adj2" fmla="val 150000"/>
            </a:avLst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/>
          </a:p>
        </p:txBody>
      </p:sp>
      <p:sp>
        <p:nvSpPr>
          <p:cNvPr id="56" name="Text Box 118"/>
          <p:cNvSpPr txBox="1">
            <a:spLocks noChangeArrowheads="1"/>
          </p:cNvSpPr>
          <p:nvPr/>
        </p:nvSpPr>
        <p:spPr bwMode="auto">
          <a:xfrm>
            <a:off x="8328248" y="3948717"/>
            <a:ext cx="14969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33CC"/>
                </a:solidFill>
              </a:rPr>
              <a:t>提示</a:t>
            </a:r>
            <a:r>
              <a:rPr lang="en-US" altLang="zh-CN" sz="2400" b="1" dirty="0">
                <a:solidFill>
                  <a:srgbClr val="0033CC"/>
                </a:solidFill>
              </a:rPr>
              <a:t>:</a:t>
            </a:r>
            <a:r>
              <a:rPr lang="en-US" altLang="zh-CN" sz="2400" b="1" dirty="0"/>
              <a:t> </a:t>
            </a:r>
            <a:r>
              <a:rPr lang="zh-CN" altLang="en-US" sz="2400" dirty="0"/>
              <a:t>设</a:t>
            </a:r>
          </a:p>
        </p:txBody>
      </p:sp>
      <p:sp>
        <p:nvSpPr>
          <p:cNvPr id="57" name="Text Box 123"/>
          <p:cNvSpPr txBox="1">
            <a:spLocks noChangeArrowheads="1"/>
          </p:cNvSpPr>
          <p:nvPr/>
        </p:nvSpPr>
        <p:spPr bwMode="auto">
          <a:xfrm>
            <a:off x="7284930" y="5829135"/>
            <a:ext cx="46469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/>
              <a:t>证</a:t>
            </a:r>
            <a:r>
              <a:rPr lang="zh-CN" altLang="en-US" sz="2400" i="1" dirty="0"/>
              <a:t> </a:t>
            </a:r>
            <a:r>
              <a:rPr lang="en-US" altLang="zh-CN" sz="2400" i="1" dirty="0"/>
              <a:t>F</a:t>
            </a:r>
            <a:r>
              <a:rPr lang="en-US" altLang="zh-CN" sz="2400" dirty="0"/>
              <a:t>(</a:t>
            </a:r>
            <a:r>
              <a:rPr lang="en-US" altLang="zh-CN" sz="2400" i="1" dirty="0"/>
              <a:t>x</a:t>
            </a:r>
            <a:r>
              <a:rPr lang="en-US" altLang="zh-CN" sz="2400" dirty="0"/>
              <a:t>) </a:t>
            </a:r>
            <a:r>
              <a:rPr lang="zh-CN" altLang="en-US" sz="2400" dirty="0"/>
              <a:t>在 </a:t>
            </a:r>
            <a:r>
              <a:rPr lang="en-US" altLang="zh-CN" sz="2400" dirty="0"/>
              <a:t>[</a:t>
            </a:r>
            <a:r>
              <a:rPr lang="en-US" altLang="zh-CN" sz="2400" i="1" dirty="0"/>
              <a:t>a </a:t>
            </a:r>
            <a:r>
              <a:rPr lang="en-US" altLang="zh-CN" sz="2400" dirty="0"/>
              <a:t>, </a:t>
            </a:r>
            <a:r>
              <a:rPr lang="en-US" altLang="zh-CN" sz="2400" i="1" dirty="0"/>
              <a:t>b</a:t>
            </a:r>
            <a:r>
              <a:rPr lang="en-US" altLang="zh-CN" sz="2400" dirty="0"/>
              <a:t>] </a:t>
            </a:r>
            <a:r>
              <a:rPr lang="zh-CN" altLang="en-US" sz="2400" dirty="0"/>
              <a:t>上满足罗尔定理 </a:t>
            </a:r>
            <a:r>
              <a:rPr lang="en-US" altLang="zh-CN" sz="2400" dirty="0"/>
              <a:t>. </a:t>
            </a:r>
          </a:p>
        </p:txBody>
      </p:sp>
      <p:graphicFrame>
        <p:nvGraphicFramePr>
          <p:cNvPr id="58" name="Object 1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553196"/>
              </p:ext>
            </p:extLst>
          </p:nvPr>
        </p:nvGraphicFramePr>
        <p:xfrm>
          <a:off x="8397538" y="4974023"/>
          <a:ext cx="832896" cy="324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" name="Equation" r:id="rId51" imgW="1041120" imgH="406080" progId="Equation.3">
                  <p:embed/>
                </p:oleObj>
              </mc:Choice>
              <mc:Fallback>
                <p:oleObj name="Equation" r:id="rId51" imgW="1041120" imgH="406080" progId="Equation.3">
                  <p:embed/>
                  <p:pic>
                    <p:nvPicPr>
                      <p:cNvPr id="23671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7538" y="4974023"/>
                        <a:ext cx="832896" cy="3248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1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162624"/>
              </p:ext>
            </p:extLst>
          </p:nvPr>
        </p:nvGraphicFramePr>
        <p:xfrm>
          <a:off x="9577612" y="4390092"/>
          <a:ext cx="1889568" cy="406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5" name="Equation" r:id="rId53" imgW="2361960" imgH="507960" progId="Equation.3">
                  <p:embed/>
                </p:oleObj>
              </mc:Choice>
              <mc:Fallback>
                <p:oleObj name="Equation" r:id="rId53" imgW="2361960" imgH="507960" progId="Equation.3">
                  <p:embed/>
                  <p:pic>
                    <p:nvPicPr>
                      <p:cNvPr id="23672" name="Object 1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7612" y="4390092"/>
                        <a:ext cx="1889568" cy="4063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1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1854009"/>
              </p:ext>
            </p:extLst>
          </p:nvPr>
        </p:nvGraphicFramePr>
        <p:xfrm>
          <a:off x="9570784" y="4917213"/>
          <a:ext cx="2285856" cy="324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6" name="Equation" r:id="rId55" imgW="2857320" imgH="406080" progId="Equation.3">
                  <p:embed/>
                </p:oleObj>
              </mc:Choice>
              <mc:Fallback>
                <p:oleObj name="Equation" r:id="rId55" imgW="2857320" imgH="406080" progId="Equation.3">
                  <p:embed/>
                  <p:pic>
                    <p:nvPicPr>
                      <p:cNvPr id="23673" name="Object 1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0784" y="4917213"/>
                        <a:ext cx="2285856" cy="3248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1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8972572"/>
              </p:ext>
            </p:extLst>
          </p:nvPr>
        </p:nvGraphicFramePr>
        <p:xfrm>
          <a:off x="9570784" y="5326888"/>
          <a:ext cx="1859040" cy="406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7" name="Equation" r:id="rId57" imgW="2323800" imgH="507960" progId="Equation.3">
                  <p:embed/>
                </p:oleObj>
              </mc:Choice>
              <mc:Fallback>
                <p:oleObj name="Equation" r:id="rId57" imgW="2323800" imgH="507960" progId="Equation.3">
                  <p:embed/>
                  <p:pic>
                    <p:nvPicPr>
                      <p:cNvPr id="23674" name="Object 1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0784" y="5326888"/>
                        <a:ext cx="1859040" cy="4063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" name="AutoShape 127"/>
          <p:cNvSpPr>
            <a:spLocks/>
          </p:cNvSpPr>
          <p:nvPr/>
        </p:nvSpPr>
        <p:spPr bwMode="auto">
          <a:xfrm>
            <a:off x="9338756" y="4508734"/>
            <a:ext cx="140307" cy="1220359"/>
          </a:xfrm>
          <a:prstGeom prst="leftBrace">
            <a:avLst>
              <a:gd name="adj1" fmla="val 637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15268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p" autoUpdateAnimBg="0"/>
      <p:bldP spid="44" grpId="0" autoUpdateAnimBg="0"/>
      <p:bldP spid="45" grpId="0"/>
      <p:bldP spid="47" grpId="0" autoUpdateAnimBg="0"/>
      <p:bldP spid="49" grpId="0" autoUpdateAnimBg="0"/>
      <p:bldP spid="52" grpId="0" autoUpdateAnimBg="0"/>
      <p:bldP spid="56" grpId="0" autoUpdateAnimBg="0"/>
      <p:bldP spid="5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15480" y="591344"/>
            <a:ext cx="2667000" cy="5334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证明方程</a:t>
            </a:r>
          </a:p>
        </p:txBody>
      </p:sp>
      <p:graphicFrame>
        <p:nvGraphicFramePr>
          <p:cNvPr id="3072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4681069"/>
              </p:ext>
            </p:extLst>
          </p:nvPr>
        </p:nvGraphicFramePr>
        <p:xfrm>
          <a:off x="3818956" y="599282"/>
          <a:ext cx="22447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6" name="Equation" r:id="rId3" imgW="2260440" imgH="507960" progId="Equation.3">
                  <p:embed/>
                </p:oleObj>
              </mc:Choice>
              <mc:Fallback>
                <p:oleObj name="Equation" r:id="rId3" imgW="2260440" imgH="507960" progId="Equation.3">
                  <p:embed/>
                  <p:pic>
                    <p:nvPicPr>
                      <p:cNvPr id="307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8956" y="599282"/>
                        <a:ext cx="224472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4636142"/>
              </p:ext>
            </p:extLst>
          </p:nvPr>
        </p:nvGraphicFramePr>
        <p:xfrm>
          <a:off x="2732956" y="1763167"/>
          <a:ext cx="2705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7" name="Equation" r:id="rId5" imgW="2705040" imgH="507960" progId="Equation.3">
                  <p:embed/>
                </p:oleObj>
              </mc:Choice>
              <mc:Fallback>
                <p:oleObj name="Equation" r:id="rId5" imgW="2705040" imgH="507960" progId="Equation.3">
                  <p:embed/>
                  <p:pic>
                    <p:nvPicPr>
                      <p:cNvPr id="307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2956" y="1763167"/>
                        <a:ext cx="2705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8877346"/>
              </p:ext>
            </p:extLst>
          </p:nvPr>
        </p:nvGraphicFramePr>
        <p:xfrm>
          <a:off x="1748706" y="2406104"/>
          <a:ext cx="2857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8" name="Equation" r:id="rId7" imgW="2857320" imgH="406080" progId="Equation.3">
                  <p:embed/>
                </p:oleObj>
              </mc:Choice>
              <mc:Fallback>
                <p:oleObj name="Equation" r:id="rId7" imgW="2857320" imgH="406080" progId="Equation.3">
                  <p:embed/>
                  <p:pic>
                    <p:nvPicPr>
                      <p:cNvPr id="3072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8706" y="2406104"/>
                        <a:ext cx="2857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666968"/>
              </p:ext>
            </p:extLst>
          </p:nvPr>
        </p:nvGraphicFramePr>
        <p:xfrm>
          <a:off x="1780456" y="2931567"/>
          <a:ext cx="152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9" name="Equation" r:id="rId9" imgW="1523880" imgH="444240" progId="Equation.3">
                  <p:embed/>
                </p:oleObj>
              </mc:Choice>
              <mc:Fallback>
                <p:oleObj name="Equation" r:id="rId9" imgW="1523880" imgH="444240" progId="Equation.3">
                  <p:embed/>
                  <p:pic>
                    <p:nvPicPr>
                      <p:cNvPr id="3072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0456" y="2931567"/>
                        <a:ext cx="152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22384"/>
              </p:ext>
            </p:extLst>
          </p:nvPr>
        </p:nvGraphicFramePr>
        <p:xfrm>
          <a:off x="3761656" y="4065042"/>
          <a:ext cx="2743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0" name="Equation" r:id="rId11" imgW="2743200" imgH="444240" progId="Equation.3">
                  <p:embed/>
                </p:oleObj>
              </mc:Choice>
              <mc:Fallback>
                <p:oleObj name="Equation" r:id="rId11" imgW="2743200" imgH="444240" progId="Equation.3">
                  <p:embed/>
                  <p:pic>
                    <p:nvPicPr>
                      <p:cNvPr id="3073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1656" y="4065042"/>
                        <a:ext cx="2743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330123"/>
              </p:ext>
            </p:extLst>
          </p:nvPr>
        </p:nvGraphicFramePr>
        <p:xfrm>
          <a:off x="2796456" y="5631904"/>
          <a:ext cx="2413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1" name="Equation" r:id="rId13" imgW="2412720" imgH="507960" progId="Equation.3">
                  <p:embed/>
                </p:oleObj>
              </mc:Choice>
              <mc:Fallback>
                <p:oleObj name="Equation" r:id="rId13" imgW="2412720" imgH="507960" progId="Equation.3">
                  <p:embed/>
                  <p:pic>
                    <p:nvPicPr>
                      <p:cNvPr id="3073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6456" y="5631904"/>
                        <a:ext cx="2413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6521883"/>
              </p:ext>
            </p:extLst>
          </p:nvPr>
        </p:nvGraphicFramePr>
        <p:xfrm>
          <a:off x="5311056" y="5758904"/>
          <a:ext cx="2184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2" name="Equation" r:id="rId15" imgW="2184120" imgH="406080" progId="Equation.3">
                  <p:embed/>
                </p:oleObj>
              </mc:Choice>
              <mc:Fallback>
                <p:oleObj name="Equation" r:id="rId15" imgW="2184120" imgH="406080" progId="Equation.3">
                  <p:embed/>
                  <p:pic>
                    <p:nvPicPr>
                      <p:cNvPr id="3073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1056" y="5758904"/>
                        <a:ext cx="2184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5987480" y="591344"/>
            <a:ext cx="48713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有且仅有一个小于</a:t>
            </a:r>
            <a:r>
              <a:rPr lang="en-US" altLang="zh-CN" dirty="0">
                <a:solidFill>
                  <a:srgbClr val="000000"/>
                </a:solidFill>
              </a:rPr>
              <a:t>1 </a:t>
            </a:r>
            <a:r>
              <a:rPr lang="zh-CN" altLang="en-US" dirty="0">
                <a:solidFill>
                  <a:srgbClr val="000000"/>
                </a:solidFill>
              </a:rPr>
              <a:t>的正实根 </a:t>
            </a:r>
            <a:r>
              <a:rPr lang="en-US" altLang="zh-CN" dirty="0" smtClean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30741" name="Text Box 21"/>
          <p:cNvSpPr txBox="1">
            <a:spLocks noChangeArrowheads="1"/>
          </p:cNvSpPr>
          <p:nvPr/>
        </p:nvSpPr>
        <p:spPr bwMode="auto">
          <a:xfrm>
            <a:off x="1631504" y="1247230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1)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存在性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sp>
        <p:nvSpPr>
          <p:cNvPr id="30742" name="Text Box 22"/>
          <p:cNvSpPr txBox="1">
            <a:spLocks noChangeArrowheads="1"/>
          </p:cNvSpPr>
          <p:nvPr/>
        </p:nvSpPr>
        <p:spPr bwMode="auto">
          <a:xfrm>
            <a:off x="5479332" y="1745705"/>
            <a:ext cx="644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30743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5161806"/>
              </p:ext>
            </p:extLst>
          </p:nvPr>
        </p:nvGraphicFramePr>
        <p:xfrm>
          <a:off x="5996856" y="1820317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3" name="Equation" r:id="rId17" imgW="736560" imgH="406080" progId="Equation.3">
                  <p:embed/>
                </p:oleObj>
              </mc:Choice>
              <mc:Fallback>
                <p:oleObj name="Equation" r:id="rId17" imgW="736560" imgH="406080" progId="Equation.3">
                  <p:embed/>
                  <p:pic>
                    <p:nvPicPr>
                      <p:cNvPr id="3074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6856" y="1820317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4" name="Text Box 24"/>
          <p:cNvSpPr txBox="1">
            <a:spLocks noChangeArrowheads="1"/>
          </p:cNvSpPr>
          <p:nvPr/>
        </p:nvSpPr>
        <p:spPr bwMode="auto">
          <a:xfrm>
            <a:off x="6698531" y="1745705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>
                <a:solidFill>
                  <a:srgbClr val="000000"/>
                </a:solidFill>
              </a:rPr>
              <a:t>[0 , 1 ] </a:t>
            </a:r>
            <a:r>
              <a:rPr lang="zh-CN" altLang="en-US">
                <a:solidFill>
                  <a:srgbClr val="000000"/>
                </a:solidFill>
              </a:rPr>
              <a:t>连续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0745" name="Text Box 25"/>
          <p:cNvSpPr txBox="1">
            <a:spLocks noChangeArrowheads="1"/>
          </p:cNvSpPr>
          <p:nvPr/>
        </p:nvSpPr>
        <p:spPr bwMode="auto">
          <a:xfrm>
            <a:off x="9171856" y="1752055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sp>
        <p:nvSpPr>
          <p:cNvPr id="30746" name="Text Box 26"/>
          <p:cNvSpPr txBox="1">
            <a:spLocks noChangeArrowheads="1"/>
          </p:cNvSpPr>
          <p:nvPr/>
        </p:nvSpPr>
        <p:spPr bwMode="auto">
          <a:xfrm>
            <a:off x="4599856" y="2293392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由介值定理知存在</a:t>
            </a:r>
          </a:p>
        </p:txBody>
      </p:sp>
      <p:graphicFrame>
        <p:nvGraphicFramePr>
          <p:cNvPr id="30747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1881384"/>
              </p:ext>
            </p:extLst>
          </p:nvPr>
        </p:nvGraphicFramePr>
        <p:xfrm>
          <a:off x="7616106" y="2339430"/>
          <a:ext cx="15557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4" name="Equation" r:id="rId19" imgW="1549080" imgH="444240" progId="Equation.3">
                  <p:embed/>
                </p:oleObj>
              </mc:Choice>
              <mc:Fallback>
                <p:oleObj name="Equation" r:id="rId19" imgW="1549080" imgH="444240" progId="Equation.3">
                  <p:embed/>
                  <p:pic>
                    <p:nvPicPr>
                      <p:cNvPr id="3074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16106" y="2339430"/>
                        <a:ext cx="155575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48" name="Text Box 28"/>
          <p:cNvSpPr txBox="1">
            <a:spLocks noChangeArrowheads="1"/>
          </p:cNvSpPr>
          <p:nvPr/>
        </p:nvSpPr>
        <p:spPr bwMode="auto">
          <a:xfrm>
            <a:off x="9171856" y="2293392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</a:t>
            </a:r>
          </a:p>
        </p:txBody>
      </p:sp>
      <p:sp>
        <p:nvSpPr>
          <p:cNvPr id="30749" name="Text Box 29"/>
          <p:cNvSpPr txBox="1">
            <a:spLocks noChangeArrowheads="1"/>
          </p:cNvSpPr>
          <p:nvPr/>
        </p:nvSpPr>
        <p:spPr bwMode="auto">
          <a:xfrm>
            <a:off x="3380656" y="2888705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即方程有小于 </a:t>
            </a:r>
            <a:r>
              <a:rPr lang="en-US" altLang="zh-CN">
                <a:solidFill>
                  <a:srgbClr val="000000"/>
                </a:solidFill>
              </a:rPr>
              <a:t>1 </a:t>
            </a:r>
            <a:r>
              <a:rPr lang="zh-CN" altLang="en-US">
                <a:solidFill>
                  <a:srgbClr val="000000"/>
                </a:solidFill>
              </a:rPr>
              <a:t>的正根</a:t>
            </a:r>
          </a:p>
        </p:txBody>
      </p:sp>
      <p:graphicFrame>
        <p:nvGraphicFramePr>
          <p:cNvPr id="30750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225684"/>
              </p:ext>
            </p:extLst>
          </p:nvPr>
        </p:nvGraphicFramePr>
        <p:xfrm>
          <a:off x="7098582" y="2971254"/>
          <a:ext cx="4730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5" name="Equation" r:id="rId21" imgW="469800" imgH="444240" progId="Equation.3">
                  <p:embed/>
                </p:oleObj>
              </mc:Choice>
              <mc:Fallback>
                <p:oleObj name="Equation" r:id="rId21" imgW="469800" imgH="444240" progId="Equation.3">
                  <p:embed/>
                  <p:pic>
                    <p:nvPicPr>
                      <p:cNvPr id="3075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8582" y="2971254"/>
                        <a:ext cx="473075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1" name="Text Box 31"/>
          <p:cNvSpPr txBox="1">
            <a:spLocks noChangeArrowheads="1"/>
          </p:cNvSpPr>
          <p:nvPr/>
        </p:nvSpPr>
        <p:spPr bwMode="auto">
          <a:xfrm>
            <a:off x="2313856" y="3436392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2) 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唯一性 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sp>
        <p:nvSpPr>
          <p:cNvPr id="30752" name="Text Box 32"/>
          <p:cNvSpPr txBox="1">
            <a:spLocks noChangeArrowheads="1"/>
          </p:cNvSpPr>
          <p:nvPr/>
        </p:nvSpPr>
        <p:spPr bwMode="auto">
          <a:xfrm>
            <a:off x="2237656" y="3984080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假设另有</a:t>
            </a:r>
          </a:p>
        </p:txBody>
      </p:sp>
      <p:graphicFrame>
        <p:nvGraphicFramePr>
          <p:cNvPr id="3073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287603"/>
              </p:ext>
            </p:extLst>
          </p:nvPr>
        </p:nvGraphicFramePr>
        <p:xfrm>
          <a:off x="6517556" y="4084092"/>
          <a:ext cx="1892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6" name="Equation" r:id="rId23" imgW="1892160" imgH="457200" progId="Equation.3">
                  <p:embed/>
                </p:oleObj>
              </mc:Choice>
              <mc:Fallback>
                <p:oleObj name="Equation" r:id="rId23" imgW="1892160" imgH="457200" progId="Equation.3">
                  <p:embed/>
                  <p:pic>
                    <p:nvPicPr>
                      <p:cNvPr id="3073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7556" y="4084092"/>
                        <a:ext cx="1892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0743545"/>
              </p:ext>
            </p:extLst>
          </p:nvPr>
        </p:nvGraphicFramePr>
        <p:xfrm>
          <a:off x="8486056" y="4107904"/>
          <a:ext cx="1778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7" name="Equation" r:id="rId25" imgW="1777680" imgH="457200" progId="Equation.3">
                  <p:embed/>
                </p:oleObj>
              </mc:Choice>
              <mc:Fallback>
                <p:oleObj name="Equation" r:id="rId25" imgW="1777680" imgH="457200" progId="Equation.3">
                  <p:embed/>
                  <p:pic>
                    <p:nvPicPr>
                      <p:cNvPr id="307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6056" y="4107904"/>
                        <a:ext cx="1778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5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0564614"/>
              </p:ext>
            </p:extLst>
          </p:nvPr>
        </p:nvGraphicFramePr>
        <p:xfrm>
          <a:off x="1780456" y="4577804"/>
          <a:ext cx="838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8" name="Equation" r:id="rId27" imgW="838080" imgH="444240" progId="Equation.3">
                  <p:embed/>
                </p:oleObj>
              </mc:Choice>
              <mc:Fallback>
                <p:oleObj name="Equation" r:id="rId27" imgW="838080" imgH="444240" progId="Equation.3">
                  <p:embed/>
                  <p:pic>
                    <p:nvPicPr>
                      <p:cNvPr id="3075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0456" y="4577804"/>
                        <a:ext cx="838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6" name="Text Box 36"/>
          <p:cNvSpPr txBox="1">
            <a:spLocks noChangeArrowheads="1"/>
          </p:cNvSpPr>
          <p:nvPr/>
        </p:nvSpPr>
        <p:spPr bwMode="auto">
          <a:xfrm>
            <a:off x="2618657" y="4565105"/>
            <a:ext cx="5978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为端点的区间满足罗尔定理条件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0760" name="Object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807797"/>
              </p:ext>
            </p:extLst>
          </p:nvPr>
        </p:nvGraphicFramePr>
        <p:xfrm>
          <a:off x="7976470" y="4641304"/>
          <a:ext cx="2262187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9" name="Equation" r:id="rId29" imgW="2286000" imgH="469800" progId="Equation.3">
                  <p:embed/>
                </p:oleObj>
              </mc:Choice>
              <mc:Fallback>
                <p:oleObj name="Equation" r:id="rId29" imgW="2286000" imgH="469800" progId="Equation.3">
                  <p:embed/>
                  <p:pic>
                    <p:nvPicPr>
                      <p:cNvPr id="3076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76470" y="4641304"/>
                        <a:ext cx="2262187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1" name="Text Box 41"/>
          <p:cNvSpPr txBox="1">
            <a:spLocks noChangeArrowheads="1"/>
          </p:cNvSpPr>
          <p:nvPr/>
        </p:nvSpPr>
        <p:spPr bwMode="auto">
          <a:xfrm>
            <a:off x="1653456" y="5098505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至少存在一点</a:t>
            </a:r>
          </a:p>
        </p:txBody>
      </p:sp>
      <p:graphicFrame>
        <p:nvGraphicFramePr>
          <p:cNvPr id="30762" name="Object 4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6456460"/>
              </p:ext>
            </p:extLst>
          </p:nvPr>
        </p:nvGraphicFramePr>
        <p:xfrm>
          <a:off x="4015656" y="5235029"/>
          <a:ext cx="319788" cy="35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0" name="Equation" r:id="rId31" imgW="355320" imgH="393480" progId="Equation.3">
                  <p:embed/>
                </p:oleObj>
              </mc:Choice>
              <mc:Fallback>
                <p:oleObj name="Equation" r:id="rId31" imgW="355320" imgH="393480" progId="Equation.3">
                  <p:embed/>
                  <p:pic>
                    <p:nvPicPr>
                      <p:cNvPr id="30762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5656" y="5235029"/>
                        <a:ext cx="319788" cy="354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200720"/>
              </p:ext>
            </p:extLst>
          </p:nvPr>
        </p:nvGraphicFramePr>
        <p:xfrm>
          <a:off x="4447456" y="5189424"/>
          <a:ext cx="1691604" cy="39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1" name="Equation" r:id="rId33" imgW="1879560" imgH="444240" progId="Equation.3">
                  <p:embed/>
                </p:oleObj>
              </mc:Choice>
              <mc:Fallback>
                <p:oleObj name="Equation" r:id="rId33" imgW="1879560" imgH="444240" progId="Equation.3">
                  <p:embed/>
                  <p:pic>
                    <p:nvPicPr>
                      <p:cNvPr id="30764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7456" y="5189424"/>
                        <a:ext cx="1691604" cy="399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5" name="Text Box 45"/>
          <p:cNvSpPr txBox="1">
            <a:spLocks noChangeArrowheads="1"/>
          </p:cNvSpPr>
          <p:nvPr/>
        </p:nvSpPr>
        <p:spPr bwMode="auto">
          <a:xfrm>
            <a:off x="2237657" y="5631905"/>
            <a:ext cx="9255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</a:t>
            </a:r>
          </a:p>
        </p:txBody>
      </p:sp>
      <p:sp>
        <p:nvSpPr>
          <p:cNvPr id="30766" name="Text Box 46"/>
          <p:cNvSpPr txBox="1">
            <a:spLocks noChangeArrowheads="1"/>
          </p:cNvSpPr>
          <p:nvPr/>
        </p:nvSpPr>
        <p:spPr bwMode="auto">
          <a:xfrm>
            <a:off x="7489107" y="5646192"/>
            <a:ext cx="1260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矛盾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0767" name="Text Box 47"/>
          <p:cNvSpPr txBox="1">
            <a:spLocks noChangeArrowheads="1"/>
          </p:cNvSpPr>
          <p:nvPr/>
        </p:nvSpPr>
        <p:spPr bwMode="auto">
          <a:xfrm>
            <a:off x="8409856" y="5646192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故假设不真</a:t>
            </a:r>
            <a:r>
              <a:rPr lang="en-US" altLang="zh-CN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30768" name="Text Box 48"/>
          <p:cNvSpPr txBox="1">
            <a:spLocks noChangeArrowheads="1"/>
          </p:cNvSpPr>
          <p:nvPr/>
        </p:nvSpPr>
        <p:spPr bwMode="auto">
          <a:xfrm>
            <a:off x="2237656" y="1772692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</p:spTree>
    <p:extLst>
      <p:ext uri="{BB962C8B-B14F-4D97-AF65-F5344CB8AC3E}">
        <p14:creationId xmlns:p14="http://schemas.microsoft.com/office/powerpoint/2010/main" val="17006692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0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0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0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0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0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0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0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1" grpId="0" autoUpdateAnimBg="0"/>
      <p:bldP spid="30742" grpId="0" autoUpdateAnimBg="0"/>
      <p:bldP spid="30744" grpId="0" autoUpdateAnimBg="0"/>
      <p:bldP spid="30745" grpId="0" autoUpdateAnimBg="0"/>
      <p:bldP spid="30746" grpId="0" autoUpdateAnimBg="0"/>
      <p:bldP spid="30748" grpId="0" autoUpdateAnimBg="0"/>
      <p:bldP spid="30749" grpId="0" autoUpdateAnimBg="0"/>
      <p:bldP spid="30751" grpId="0" autoUpdateAnimBg="0"/>
      <p:bldP spid="30752" grpId="0" autoUpdateAnimBg="0"/>
      <p:bldP spid="30756" grpId="0" autoUpdateAnimBg="0"/>
      <p:bldP spid="30761" grpId="0" autoUpdateAnimBg="0"/>
      <p:bldP spid="30765" grpId="0" autoUpdateAnimBg="0"/>
      <p:bldP spid="30766" grpId="0" autoUpdateAnimBg="0"/>
      <p:bldP spid="30767" grpId="0" autoUpdateAnimBg="0"/>
      <p:bldP spid="3076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890083" y="684125"/>
            <a:ext cx="10462501" cy="1352675"/>
            <a:chOff x="890083" y="684125"/>
            <a:chExt cx="10462501" cy="1352675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0083" y="684125"/>
              <a:ext cx="10462501" cy="87266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0083" y="1628800"/>
              <a:ext cx="877500" cy="408000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808" y="1907418"/>
            <a:ext cx="2898000" cy="22168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664" y="664141"/>
            <a:ext cx="2160000" cy="419333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867583" y="4498891"/>
            <a:ext cx="10596834" cy="1450389"/>
            <a:chOff x="867583" y="4498891"/>
            <a:chExt cx="10596834" cy="1450389"/>
          </a:xfrm>
        </p:grpSpPr>
        <p:grpSp>
          <p:nvGrpSpPr>
            <p:cNvPr id="8" name="组合 7"/>
            <p:cNvGrpSpPr/>
            <p:nvPr/>
          </p:nvGrpSpPr>
          <p:grpSpPr>
            <a:xfrm>
              <a:off x="867583" y="4498891"/>
              <a:ext cx="10485001" cy="1450389"/>
              <a:chOff x="867583" y="4437112"/>
              <a:chExt cx="10485001" cy="1450389"/>
            </a:xfrm>
          </p:grpSpPr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59496" y="4437112"/>
                <a:ext cx="9517501" cy="453333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7583" y="4941168"/>
                <a:ext cx="10485001" cy="946333"/>
              </a:xfrm>
              <a:prstGeom prst="rect">
                <a:avLst/>
              </a:prstGeom>
            </p:spPr>
          </p:pic>
        </p:grp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54249" y="5054224"/>
              <a:ext cx="2722500" cy="39100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606917" y="5070757"/>
              <a:ext cx="2857500" cy="3286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81355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767408" y="1052736"/>
            <a:ext cx="10507501" cy="1541334"/>
            <a:chOff x="767408" y="1052736"/>
            <a:chExt cx="10507501" cy="154133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7408" y="1052736"/>
              <a:ext cx="10507501" cy="1541334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1673" y="1087341"/>
              <a:ext cx="10080001" cy="906667"/>
            </a:xfrm>
            <a:prstGeom prst="rect">
              <a:avLst/>
            </a:prstGeom>
          </p:spPr>
        </p:pic>
      </p:grp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81193" y="476672"/>
            <a:ext cx="5904656" cy="609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en-US" altLang="zh-CN" sz="2800" b="1" dirty="0" smtClean="0">
                <a:solidFill>
                  <a:srgbClr val="C00000"/>
                </a:solidFill>
                <a:ea typeface="楷体_GB2312" pitchFamily="49" charset="-122"/>
              </a:rPr>
              <a:t>2. </a:t>
            </a:r>
            <a:r>
              <a:rPr kumimoji="0"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拉格朗日中值定理</a:t>
            </a:r>
            <a:endParaRPr kumimoji="0" lang="zh-CN" altLang="en-US" sz="2800" b="1" dirty="0">
              <a:solidFill>
                <a:srgbClr val="C00000"/>
              </a:solidFill>
              <a:ea typeface="楷体_GB2312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408" y="2742676"/>
            <a:ext cx="720000" cy="4250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1688377" y="2759643"/>
            <a:ext cx="6565030" cy="453333"/>
            <a:chOff x="1768448" y="2670589"/>
            <a:chExt cx="6565030" cy="453333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68448" y="2703196"/>
              <a:ext cx="4590000" cy="408000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353478" y="2670589"/>
              <a:ext cx="1980000" cy="453333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7417" y="3429000"/>
            <a:ext cx="6795001" cy="487333"/>
          </a:xfrm>
          <a:prstGeom prst="rect">
            <a:avLst/>
          </a:prstGeom>
        </p:spPr>
      </p:pic>
      <p:grpSp>
        <p:nvGrpSpPr>
          <p:cNvPr id="103" name="Group 97"/>
          <p:cNvGrpSpPr>
            <a:grpSpLocks/>
          </p:cNvGrpSpPr>
          <p:nvPr/>
        </p:nvGrpSpPr>
        <p:grpSpPr bwMode="auto">
          <a:xfrm>
            <a:off x="8101853" y="1897854"/>
            <a:ext cx="2841625" cy="1690688"/>
            <a:chOff x="3442" y="196"/>
            <a:chExt cx="1790" cy="1065"/>
          </a:xfrm>
        </p:grpSpPr>
        <p:graphicFrame>
          <p:nvGraphicFramePr>
            <p:cNvPr id="104" name="Object 9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95986205"/>
                </p:ext>
              </p:extLst>
            </p:nvPr>
          </p:nvGraphicFramePr>
          <p:xfrm>
            <a:off x="5028" y="1117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50" name="Equation" r:id="rId9" imgW="215640" imgH="228600" progId="Equation.3">
                    <p:embed/>
                  </p:oleObj>
                </mc:Choice>
                <mc:Fallback>
                  <p:oleObj name="Equation" r:id="rId9" imgW="215640" imgH="228600" progId="Equation.3">
                    <p:embed/>
                    <p:pic>
                      <p:nvPicPr>
                        <p:cNvPr id="10338" name="Object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8" y="1117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5" name="Object 9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1918681"/>
                </p:ext>
              </p:extLst>
            </p:nvPr>
          </p:nvGraphicFramePr>
          <p:xfrm>
            <a:off x="3442" y="292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51" name="Equation" r:id="rId11" imgW="241200" imgH="304560" progId="Equation.3">
                    <p:embed/>
                  </p:oleObj>
                </mc:Choice>
                <mc:Fallback>
                  <p:oleObj name="Equation" r:id="rId11" imgW="241200" imgH="304560" progId="Equation.3">
                    <p:embed/>
                    <p:pic>
                      <p:nvPicPr>
                        <p:cNvPr id="10339" name="Object 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2" y="292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6" name="Group 100"/>
            <p:cNvGrpSpPr>
              <a:grpSpLocks/>
            </p:cNvGrpSpPr>
            <p:nvPr/>
          </p:nvGrpSpPr>
          <p:grpSpPr bwMode="auto">
            <a:xfrm>
              <a:off x="3648" y="196"/>
              <a:ext cx="1584" cy="1060"/>
              <a:chOff x="3648" y="196"/>
              <a:chExt cx="1584" cy="1060"/>
            </a:xfrm>
          </p:grpSpPr>
          <p:sp>
            <p:nvSpPr>
              <p:cNvPr id="108" name="Line 101"/>
              <p:cNvSpPr>
                <a:spLocks noChangeShapeType="1"/>
              </p:cNvSpPr>
              <p:nvPr/>
            </p:nvSpPr>
            <p:spPr bwMode="auto">
              <a:xfrm>
                <a:off x="3648" y="1026"/>
                <a:ext cx="148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109" name="Line 102"/>
              <p:cNvSpPr>
                <a:spLocks noChangeShapeType="1"/>
              </p:cNvSpPr>
              <p:nvPr/>
            </p:nvSpPr>
            <p:spPr bwMode="auto">
              <a:xfrm flipV="1">
                <a:off x="3648" y="288"/>
                <a:ext cx="0" cy="73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110" name="Line 103"/>
              <p:cNvSpPr>
                <a:spLocks noChangeShapeType="1"/>
              </p:cNvSpPr>
              <p:nvPr/>
            </p:nvSpPr>
            <p:spPr bwMode="auto">
              <a:xfrm>
                <a:off x="3888" y="816"/>
                <a:ext cx="0" cy="21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sp>
            <p:nvSpPr>
              <p:cNvPr id="111" name="Line 104"/>
              <p:cNvSpPr>
                <a:spLocks noChangeShapeType="1"/>
              </p:cNvSpPr>
              <p:nvPr/>
            </p:nvSpPr>
            <p:spPr bwMode="auto">
              <a:xfrm>
                <a:off x="4800" y="480"/>
                <a:ext cx="0" cy="54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  <p:graphicFrame>
            <p:nvGraphicFramePr>
              <p:cNvPr id="112" name="Object 10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61318899"/>
                  </p:ext>
                </p:extLst>
              </p:nvPr>
            </p:nvGraphicFramePr>
            <p:xfrm>
              <a:off x="3826" y="1104"/>
              <a:ext cx="144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52" name="Equation" r:id="rId13" imgW="228600" imgH="228600" progId="Equation.3">
                      <p:embed/>
                    </p:oleObj>
                  </mc:Choice>
                  <mc:Fallback>
                    <p:oleObj name="Equation" r:id="rId13" imgW="228600" imgH="228600" progId="Equation.3">
                      <p:embed/>
                      <p:pic>
                        <p:nvPicPr>
                          <p:cNvPr id="10345" name="Object 10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26" y="1104"/>
                            <a:ext cx="144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3" name="Object 106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531600"/>
                  </p:ext>
                </p:extLst>
              </p:nvPr>
            </p:nvGraphicFramePr>
            <p:xfrm>
              <a:off x="4746" y="1056"/>
              <a:ext cx="128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53" name="Equation" r:id="rId15" imgW="203040" imgH="317160" progId="Equation.3">
                      <p:embed/>
                    </p:oleObj>
                  </mc:Choice>
                  <mc:Fallback>
                    <p:oleObj name="Equation" r:id="rId15" imgW="203040" imgH="317160" progId="Equation.3">
                      <p:embed/>
                      <p:pic>
                        <p:nvPicPr>
                          <p:cNvPr id="10346" name="Object 10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46" y="1056"/>
                            <a:ext cx="128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4" name="Object 107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68879607"/>
                  </p:ext>
                </p:extLst>
              </p:nvPr>
            </p:nvGraphicFramePr>
            <p:xfrm>
              <a:off x="4454" y="196"/>
              <a:ext cx="778" cy="2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454" name="Equation" r:id="rId17" imgW="1295280" imgH="393480" progId="Equation.3">
                      <p:embed/>
                    </p:oleObj>
                  </mc:Choice>
                  <mc:Fallback>
                    <p:oleObj name="Equation" r:id="rId17" imgW="1295280" imgH="393480" progId="Equation.3">
                      <p:embed/>
                      <p:pic>
                        <p:nvPicPr>
                          <p:cNvPr id="10347" name="Object 10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54" y="196"/>
                            <a:ext cx="778" cy="2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5" name="Freeform 108"/>
              <p:cNvSpPr>
                <a:spLocks/>
              </p:cNvSpPr>
              <p:nvPr/>
            </p:nvSpPr>
            <p:spPr bwMode="auto">
              <a:xfrm>
                <a:off x="3888" y="480"/>
                <a:ext cx="912" cy="344"/>
              </a:xfrm>
              <a:custGeom>
                <a:avLst/>
                <a:gdLst>
                  <a:gd name="T0" fmla="*/ 0 w 912"/>
                  <a:gd name="T1" fmla="*/ 336 h 344"/>
                  <a:gd name="T2" fmla="*/ 144 w 912"/>
                  <a:gd name="T3" fmla="*/ 96 h 344"/>
                  <a:gd name="T4" fmla="*/ 336 w 912"/>
                  <a:gd name="T5" fmla="*/ 48 h 344"/>
                  <a:gd name="T6" fmla="*/ 672 w 912"/>
                  <a:gd name="T7" fmla="*/ 336 h 344"/>
                  <a:gd name="T8" fmla="*/ 912 w 912"/>
                  <a:gd name="T9" fmla="*/ 0 h 3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2" h="344">
                    <a:moveTo>
                      <a:pt x="0" y="336"/>
                    </a:moveTo>
                    <a:cubicBezTo>
                      <a:pt x="44" y="240"/>
                      <a:pt x="88" y="144"/>
                      <a:pt x="144" y="96"/>
                    </a:cubicBezTo>
                    <a:cubicBezTo>
                      <a:pt x="200" y="48"/>
                      <a:pt x="248" y="8"/>
                      <a:pt x="336" y="48"/>
                    </a:cubicBezTo>
                    <a:cubicBezTo>
                      <a:pt x="424" y="88"/>
                      <a:pt x="576" y="344"/>
                      <a:pt x="672" y="336"/>
                    </a:cubicBezTo>
                    <a:cubicBezTo>
                      <a:pt x="768" y="328"/>
                      <a:pt x="872" y="56"/>
                      <a:pt x="912" y="0"/>
                    </a:cubicBezTo>
                  </a:path>
                </a:pathLst>
              </a:custGeom>
              <a:noFill/>
              <a:ln w="19050" cmpd="sng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chemeClr val="bg2"/>
                  </a:solidFill>
                </a:endParaRPr>
              </a:p>
            </p:txBody>
          </p:sp>
        </p:grpSp>
        <p:graphicFrame>
          <p:nvGraphicFramePr>
            <p:cNvPr id="107" name="Object 10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81997082"/>
                </p:ext>
              </p:extLst>
            </p:nvPr>
          </p:nvGraphicFramePr>
          <p:xfrm>
            <a:off x="3504" y="1048"/>
            <a:ext cx="153" cy="1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55" name="Equation" r:id="rId19" imgW="304560" imgH="317160" progId="Equation.3">
                    <p:embed/>
                  </p:oleObj>
                </mc:Choice>
                <mc:Fallback>
                  <p:oleObj name="Equation" r:id="rId19" imgW="304560" imgH="317160" progId="Equation.3">
                    <p:embed/>
                    <p:pic>
                      <p:nvPicPr>
                        <p:cNvPr id="10349" name="Object 10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1048"/>
                          <a:ext cx="153" cy="1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6" name="Group 110"/>
          <p:cNvGrpSpPr>
            <a:grpSpLocks/>
          </p:cNvGrpSpPr>
          <p:nvPr/>
        </p:nvGrpSpPr>
        <p:grpSpPr bwMode="auto">
          <a:xfrm>
            <a:off x="9035303" y="2439565"/>
            <a:ext cx="254000" cy="1204913"/>
            <a:chOff x="4030" y="528"/>
            <a:chExt cx="160" cy="759"/>
          </a:xfrm>
        </p:grpSpPr>
        <p:graphicFrame>
          <p:nvGraphicFramePr>
            <p:cNvPr id="117" name="Object 1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6455966"/>
                </p:ext>
              </p:extLst>
            </p:nvPr>
          </p:nvGraphicFramePr>
          <p:xfrm>
            <a:off x="4030" y="1031"/>
            <a:ext cx="16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56" name="公式" r:id="rId21" imgW="126720" imgH="203040" progId="Equation.3">
                    <p:embed/>
                  </p:oleObj>
                </mc:Choice>
                <mc:Fallback>
                  <p:oleObj name="公式" r:id="rId21" imgW="126720" imgH="203040" progId="Equation.3">
                    <p:embed/>
                    <p:pic>
                      <p:nvPicPr>
                        <p:cNvPr id="10351" name="Object 1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0" y="1031"/>
                          <a:ext cx="16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8" name="Line 112"/>
            <p:cNvSpPr>
              <a:spLocks noChangeShapeType="1"/>
            </p:cNvSpPr>
            <p:nvPr/>
          </p:nvSpPr>
          <p:spPr bwMode="auto">
            <a:xfrm>
              <a:off x="4119" y="528"/>
              <a:ext cx="9" cy="48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119" name="Line 113"/>
          <p:cNvSpPr>
            <a:spLocks noChangeShapeType="1"/>
          </p:cNvSpPr>
          <p:nvPr/>
        </p:nvSpPr>
        <p:spPr bwMode="auto">
          <a:xfrm flipV="1">
            <a:off x="8809878" y="2363365"/>
            <a:ext cx="1447800" cy="5334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20" name="Line 114"/>
          <p:cNvSpPr>
            <a:spLocks noChangeShapeType="1"/>
          </p:cNvSpPr>
          <p:nvPr/>
        </p:nvSpPr>
        <p:spPr bwMode="auto">
          <a:xfrm flipV="1">
            <a:off x="8916241" y="2287165"/>
            <a:ext cx="579437" cy="2127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21" name="Line 115"/>
          <p:cNvSpPr>
            <a:spLocks noChangeShapeType="1"/>
          </p:cNvSpPr>
          <p:nvPr/>
        </p:nvSpPr>
        <p:spPr bwMode="auto">
          <a:xfrm flipV="1">
            <a:off x="9648078" y="2798340"/>
            <a:ext cx="533400" cy="195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22" name="Line 116"/>
          <p:cNvSpPr>
            <a:spLocks noChangeShapeType="1"/>
          </p:cNvSpPr>
          <p:nvPr/>
        </p:nvSpPr>
        <p:spPr bwMode="auto">
          <a:xfrm flipV="1">
            <a:off x="8428878" y="2249065"/>
            <a:ext cx="2663825" cy="979488"/>
          </a:xfrm>
          <a:prstGeom prst="line">
            <a:avLst/>
          </a:prstGeom>
          <a:noFill/>
          <a:ln w="19050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23" name="Line 117"/>
          <p:cNvSpPr>
            <a:spLocks noChangeShapeType="1"/>
          </p:cNvSpPr>
          <p:nvPr/>
        </p:nvSpPr>
        <p:spPr bwMode="auto">
          <a:xfrm>
            <a:off x="8809878" y="2896765"/>
            <a:ext cx="0" cy="187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124" name="Line 118"/>
          <p:cNvSpPr>
            <a:spLocks noChangeShapeType="1"/>
          </p:cNvSpPr>
          <p:nvPr/>
        </p:nvSpPr>
        <p:spPr bwMode="auto">
          <a:xfrm>
            <a:off x="10257678" y="2363365"/>
            <a:ext cx="0" cy="1917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aphicFrame>
        <p:nvGraphicFramePr>
          <p:cNvPr id="125" name="Object 1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4966496"/>
              </p:ext>
            </p:extLst>
          </p:nvPr>
        </p:nvGraphicFramePr>
        <p:xfrm>
          <a:off x="10392793" y="2387091"/>
          <a:ext cx="1628640" cy="466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7" name="Equation" r:id="rId23" imgW="2171520" imgH="622080" progId="Equation.3">
                  <p:embed/>
                </p:oleObj>
              </mc:Choice>
              <mc:Fallback>
                <p:oleObj name="Equation" r:id="rId23" imgW="2171520" imgH="622080" progId="Equation.3">
                  <p:embed/>
                  <p:pic>
                    <p:nvPicPr>
                      <p:cNvPr id="10359" name="Object 1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2793" y="2387091"/>
                        <a:ext cx="1628640" cy="466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8" name="直接连接符 127"/>
          <p:cNvCxnSpPr>
            <a:stCxn id="115" idx="1"/>
          </p:cNvCxnSpPr>
          <p:nvPr/>
        </p:nvCxnSpPr>
        <p:spPr>
          <a:xfrm flipH="1">
            <a:off x="9035303" y="2501104"/>
            <a:ext cx="3175" cy="296092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3" name="图片 1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47874" y="3961499"/>
            <a:ext cx="10260001" cy="24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339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10310</TotalTime>
  <Words>925</Words>
  <Application>Microsoft Office PowerPoint</Application>
  <PresentationFormat>宽屏</PresentationFormat>
  <Paragraphs>182</Paragraphs>
  <Slides>27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5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1" baseType="lpstr"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2_空演示文稿</vt:lpstr>
      <vt:lpstr>3_空演示文稿</vt:lpstr>
      <vt:lpstr>4_空演示文稿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例1. 证明方程</vt:lpstr>
      <vt:lpstr>PowerPoint 演示文稿</vt:lpstr>
      <vt:lpstr>PowerPoint 演示文稿</vt:lpstr>
      <vt:lpstr>拉格朗日中值定理的有限增量形式:</vt:lpstr>
      <vt:lpstr>例2. 证明等式</vt:lpstr>
      <vt:lpstr>例3. 证明不等式</vt:lpstr>
      <vt:lpstr>PowerPoint 演示文稿</vt:lpstr>
      <vt:lpstr>PowerPoint 演示文稿</vt:lpstr>
      <vt:lpstr>PowerPoint 演示文稿</vt:lpstr>
      <vt:lpstr>柯西定理的几何意义:</vt:lpstr>
      <vt:lpstr>例4. 设</vt:lpstr>
      <vt:lpstr>例5. 试证至少存在一点</vt:lpstr>
      <vt:lpstr>例5. 试证至少存在一点</vt:lpstr>
      <vt:lpstr>例6. 若函数f (x)在区间[0,1]上可导，且f (0)=0， f (1)=1. 求证: (1) 存在点a，使得 f (a)=1/2. (2) 在[0,1]区间上存在两个不同的点x1和x2，使得[1/f '(x1)]+[1/f '(x2)]=2. (3) 在[0,1]区间上存在两个不同的点x1和x2，使得[f '(x1)]+[f '(x2)]=2。</vt:lpstr>
      <vt:lpstr>内容小结</vt:lpstr>
      <vt:lpstr>练习</vt:lpstr>
      <vt:lpstr>2.  设</vt:lpstr>
      <vt:lpstr>3.  若</vt:lpstr>
      <vt:lpstr>4.  思考: 在</vt:lpstr>
      <vt:lpstr>思考题</vt:lpstr>
      <vt:lpstr>2.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205</cp:revision>
  <cp:lastPrinted>2024-10-24T13:58:48Z</cp:lastPrinted>
  <dcterms:created xsi:type="dcterms:W3CDTF">2000-10-11T02:23:36Z</dcterms:created>
  <dcterms:modified xsi:type="dcterms:W3CDTF">2026-01-05T00:37:56Z</dcterms:modified>
</cp:coreProperties>
</file>