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0" r:id="rId2"/>
    <p:sldMasterId id="2147483732" r:id="rId3"/>
    <p:sldMasterId id="2147483744" r:id="rId4"/>
    <p:sldMasterId id="2147483756" r:id="rId5"/>
  </p:sldMasterIdLst>
  <p:notesMasterIdLst>
    <p:notesMasterId r:id="rId30"/>
  </p:notesMasterIdLst>
  <p:handoutMasterIdLst>
    <p:handoutMasterId r:id="rId31"/>
  </p:handoutMasterIdLst>
  <p:sldIdLst>
    <p:sldId id="281" r:id="rId6"/>
    <p:sldId id="450" r:id="rId7"/>
    <p:sldId id="448" r:id="rId8"/>
    <p:sldId id="449" r:id="rId9"/>
    <p:sldId id="451" r:id="rId10"/>
    <p:sldId id="452" r:id="rId11"/>
    <p:sldId id="453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64" r:id="rId20"/>
    <p:sldId id="465" r:id="rId21"/>
    <p:sldId id="466" r:id="rId22"/>
    <p:sldId id="473" r:id="rId23"/>
    <p:sldId id="467" r:id="rId24"/>
    <p:sldId id="468" r:id="rId25"/>
    <p:sldId id="469" r:id="rId26"/>
    <p:sldId id="470" r:id="rId27"/>
    <p:sldId id="471" r:id="rId28"/>
    <p:sldId id="472" r:id="rId29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96" d="100"/>
          <a:sy n="96" d="100"/>
        </p:scale>
        <p:origin x="57" y="216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4.emf"/><Relationship Id="rId7" Type="http://schemas.openxmlformats.org/officeDocument/2006/relationships/image" Target="../media/image118.emf"/><Relationship Id="rId12" Type="http://schemas.openxmlformats.org/officeDocument/2006/relationships/image" Target="../media/image123.emf"/><Relationship Id="rId2" Type="http://schemas.openxmlformats.org/officeDocument/2006/relationships/image" Target="../media/image113.emf"/><Relationship Id="rId1" Type="http://schemas.openxmlformats.org/officeDocument/2006/relationships/image" Target="../media/image112.emf"/><Relationship Id="rId6" Type="http://schemas.openxmlformats.org/officeDocument/2006/relationships/image" Target="../media/image117.emf"/><Relationship Id="rId11" Type="http://schemas.openxmlformats.org/officeDocument/2006/relationships/image" Target="../media/image122.emf"/><Relationship Id="rId5" Type="http://schemas.openxmlformats.org/officeDocument/2006/relationships/image" Target="../media/image116.emf"/><Relationship Id="rId10" Type="http://schemas.openxmlformats.org/officeDocument/2006/relationships/image" Target="../media/image121.emf"/><Relationship Id="rId4" Type="http://schemas.openxmlformats.org/officeDocument/2006/relationships/image" Target="../media/image115.emf"/><Relationship Id="rId9" Type="http://schemas.openxmlformats.org/officeDocument/2006/relationships/image" Target="../media/image120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13" Type="http://schemas.openxmlformats.org/officeDocument/2006/relationships/image" Target="../media/image136.emf"/><Relationship Id="rId3" Type="http://schemas.openxmlformats.org/officeDocument/2006/relationships/image" Target="../media/image126.emf"/><Relationship Id="rId7" Type="http://schemas.openxmlformats.org/officeDocument/2006/relationships/image" Target="../media/image130.emf"/><Relationship Id="rId12" Type="http://schemas.openxmlformats.org/officeDocument/2006/relationships/image" Target="../media/image135.emf"/><Relationship Id="rId2" Type="http://schemas.openxmlformats.org/officeDocument/2006/relationships/image" Target="../media/image125.emf"/><Relationship Id="rId1" Type="http://schemas.openxmlformats.org/officeDocument/2006/relationships/image" Target="../media/image124.emf"/><Relationship Id="rId6" Type="http://schemas.openxmlformats.org/officeDocument/2006/relationships/image" Target="../media/image129.emf"/><Relationship Id="rId11" Type="http://schemas.openxmlformats.org/officeDocument/2006/relationships/image" Target="../media/image134.emf"/><Relationship Id="rId5" Type="http://schemas.openxmlformats.org/officeDocument/2006/relationships/image" Target="../media/image128.emf"/><Relationship Id="rId10" Type="http://schemas.openxmlformats.org/officeDocument/2006/relationships/image" Target="../media/image133.emf"/><Relationship Id="rId4" Type="http://schemas.openxmlformats.org/officeDocument/2006/relationships/image" Target="../media/image127.emf"/><Relationship Id="rId9" Type="http://schemas.openxmlformats.org/officeDocument/2006/relationships/image" Target="../media/image132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13" Type="http://schemas.openxmlformats.org/officeDocument/2006/relationships/image" Target="../media/image149.emf"/><Relationship Id="rId3" Type="http://schemas.openxmlformats.org/officeDocument/2006/relationships/image" Target="../media/image139.emf"/><Relationship Id="rId7" Type="http://schemas.openxmlformats.org/officeDocument/2006/relationships/image" Target="../media/image143.emf"/><Relationship Id="rId12" Type="http://schemas.openxmlformats.org/officeDocument/2006/relationships/image" Target="../media/image148.emf"/><Relationship Id="rId2" Type="http://schemas.openxmlformats.org/officeDocument/2006/relationships/image" Target="../media/image138.emf"/><Relationship Id="rId1" Type="http://schemas.openxmlformats.org/officeDocument/2006/relationships/image" Target="../media/image137.emf"/><Relationship Id="rId6" Type="http://schemas.openxmlformats.org/officeDocument/2006/relationships/image" Target="../media/image142.emf"/><Relationship Id="rId11" Type="http://schemas.openxmlformats.org/officeDocument/2006/relationships/image" Target="../media/image147.emf"/><Relationship Id="rId5" Type="http://schemas.openxmlformats.org/officeDocument/2006/relationships/image" Target="../media/image141.emf"/><Relationship Id="rId10" Type="http://schemas.openxmlformats.org/officeDocument/2006/relationships/image" Target="../media/image146.emf"/><Relationship Id="rId4" Type="http://schemas.openxmlformats.org/officeDocument/2006/relationships/image" Target="../media/image140.emf"/><Relationship Id="rId9" Type="http://schemas.openxmlformats.org/officeDocument/2006/relationships/image" Target="../media/image145.emf"/><Relationship Id="rId14" Type="http://schemas.openxmlformats.org/officeDocument/2006/relationships/image" Target="../media/image15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3" Type="http://schemas.openxmlformats.org/officeDocument/2006/relationships/image" Target="../media/image159.emf"/><Relationship Id="rId7" Type="http://schemas.openxmlformats.org/officeDocument/2006/relationships/image" Target="../media/image163.emf"/><Relationship Id="rId2" Type="http://schemas.openxmlformats.org/officeDocument/2006/relationships/image" Target="../media/image158.emf"/><Relationship Id="rId1" Type="http://schemas.openxmlformats.org/officeDocument/2006/relationships/image" Target="../media/image157.emf"/><Relationship Id="rId6" Type="http://schemas.openxmlformats.org/officeDocument/2006/relationships/image" Target="../media/image162.emf"/><Relationship Id="rId5" Type="http://schemas.openxmlformats.org/officeDocument/2006/relationships/image" Target="../media/image161.emf"/><Relationship Id="rId4" Type="http://schemas.openxmlformats.org/officeDocument/2006/relationships/image" Target="../media/image160.emf"/><Relationship Id="rId9" Type="http://schemas.openxmlformats.org/officeDocument/2006/relationships/image" Target="../media/image165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emf"/><Relationship Id="rId13" Type="http://schemas.openxmlformats.org/officeDocument/2006/relationships/image" Target="../media/image178.emf"/><Relationship Id="rId3" Type="http://schemas.openxmlformats.org/officeDocument/2006/relationships/image" Target="../media/image168.emf"/><Relationship Id="rId7" Type="http://schemas.openxmlformats.org/officeDocument/2006/relationships/image" Target="../media/image172.emf"/><Relationship Id="rId12" Type="http://schemas.openxmlformats.org/officeDocument/2006/relationships/image" Target="../media/image177.emf"/><Relationship Id="rId2" Type="http://schemas.openxmlformats.org/officeDocument/2006/relationships/image" Target="../media/image167.emf"/><Relationship Id="rId1" Type="http://schemas.openxmlformats.org/officeDocument/2006/relationships/image" Target="../media/image166.emf"/><Relationship Id="rId6" Type="http://schemas.openxmlformats.org/officeDocument/2006/relationships/image" Target="../media/image171.emf"/><Relationship Id="rId11" Type="http://schemas.openxmlformats.org/officeDocument/2006/relationships/image" Target="../media/image176.emf"/><Relationship Id="rId5" Type="http://schemas.openxmlformats.org/officeDocument/2006/relationships/image" Target="../media/image170.emf"/><Relationship Id="rId10" Type="http://schemas.openxmlformats.org/officeDocument/2006/relationships/image" Target="../media/image175.emf"/><Relationship Id="rId4" Type="http://schemas.openxmlformats.org/officeDocument/2006/relationships/image" Target="../media/image169.emf"/><Relationship Id="rId9" Type="http://schemas.openxmlformats.org/officeDocument/2006/relationships/image" Target="../media/image174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emf"/><Relationship Id="rId3" Type="http://schemas.openxmlformats.org/officeDocument/2006/relationships/image" Target="../media/image181.emf"/><Relationship Id="rId7" Type="http://schemas.openxmlformats.org/officeDocument/2006/relationships/image" Target="../media/image185.emf"/><Relationship Id="rId2" Type="http://schemas.openxmlformats.org/officeDocument/2006/relationships/image" Target="../media/image180.emf"/><Relationship Id="rId1" Type="http://schemas.openxmlformats.org/officeDocument/2006/relationships/image" Target="../media/image179.emf"/><Relationship Id="rId6" Type="http://schemas.openxmlformats.org/officeDocument/2006/relationships/image" Target="../media/image184.emf"/><Relationship Id="rId5" Type="http://schemas.openxmlformats.org/officeDocument/2006/relationships/image" Target="../media/image183.emf"/><Relationship Id="rId4" Type="http://schemas.openxmlformats.org/officeDocument/2006/relationships/image" Target="../media/image182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3" Type="http://schemas.openxmlformats.org/officeDocument/2006/relationships/image" Target="../media/image189.emf"/><Relationship Id="rId7" Type="http://schemas.openxmlformats.org/officeDocument/2006/relationships/image" Target="../media/image193.emf"/><Relationship Id="rId2" Type="http://schemas.openxmlformats.org/officeDocument/2006/relationships/image" Target="../media/image188.emf"/><Relationship Id="rId1" Type="http://schemas.openxmlformats.org/officeDocument/2006/relationships/image" Target="../media/image187.emf"/><Relationship Id="rId6" Type="http://schemas.openxmlformats.org/officeDocument/2006/relationships/image" Target="../media/image192.emf"/><Relationship Id="rId5" Type="http://schemas.openxmlformats.org/officeDocument/2006/relationships/image" Target="../media/image191.emf"/><Relationship Id="rId10" Type="http://schemas.openxmlformats.org/officeDocument/2006/relationships/image" Target="../media/image196.emf"/><Relationship Id="rId4" Type="http://schemas.openxmlformats.org/officeDocument/2006/relationships/image" Target="../media/image190.emf"/><Relationship Id="rId9" Type="http://schemas.openxmlformats.org/officeDocument/2006/relationships/image" Target="../media/image19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3" Type="http://schemas.openxmlformats.org/officeDocument/2006/relationships/image" Target="../media/image199.emf"/><Relationship Id="rId7" Type="http://schemas.openxmlformats.org/officeDocument/2006/relationships/image" Target="../media/image203.emf"/><Relationship Id="rId2" Type="http://schemas.openxmlformats.org/officeDocument/2006/relationships/image" Target="../media/image198.emf"/><Relationship Id="rId1" Type="http://schemas.openxmlformats.org/officeDocument/2006/relationships/image" Target="../media/image197.emf"/><Relationship Id="rId6" Type="http://schemas.openxmlformats.org/officeDocument/2006/relationships/image" Target="../media/image202.emf"/><Relationship Id="rId5" Type="http://schemas.openxmlformats.org/officeDocument/2006/relationships/image" Target="../media/image201.emf"/><Relationship Id="rId4" Type="http://schemas.openxmlformats.org/officeDocument/2006/relationships/image" Target="../media/image200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emf"/><Relationship Id="rId3" Type="http://schemas.openxmlformats.org/officeDocument/2006/relationships/image" Target="../media/image207.emf"/><Relationship Id="rId7" Type="http://schemas.openxmlformats.org/officeDocument/2006/relationships/image" Target="../media/image211.emf"/><Relationship Id="rId2" Type="http://schemas.openxmlformats.org/officeDocument/2006/relationships/image" Target="../media/image206.emf"/><Relationship Id="rId1" Type="http://schemas.openxmlformats.org/officeDocument/2006/relationships/image" Target="../media/image205.emf"/><Relationship Id="rId6" Type="http://schemas.openxmlformats.org/officeDocument/2006/relationships/image" Target="../media/image210.emf"/><Relationship Id="rId11" Type="http://schemas.openxmlformats.org/officeDocument/2006/relationships/image" Target="../media/image215.emf"/><Relationship Id="rId5" Type="http://schemas.openxmlformats.org/officeDocument/2006/relationships/image" Target="../media/image209.emf"/><Relationship Id="rId10" Type="http://schemas.openxmlformats.org/officeDocument/2006/relationships/image" Target="../media/image214.emf"/><Relationship Id="rId4" Type="http://schemas.openxmlformats.org/officeDocument/2006/relationships/image" Target="../media/image208.emf"/><Relationship Id="rId9" Type="http://schemas.openxmlformats.org/officeDocument/2006/relationships/image" Target="../media/image2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56.emf"/><Relationship Id="rId7" Type="http://schemas.openxmlformats.org/officeDocument/2006/relationships/image" Target="../media/image60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11" Type="http://schemas.openxmlformats.org/officeDocument/2006/relationships/image" Target="../media/image64.emf"/><Relationship Id="rId5" Type="http://schemas.openxmlformats.org/officeDocument/2006/relationships/image" Target="../media/image58.emf"/><Relationship Id="rId10" Type="http://schemas.openxmlformats.org/officeDocument/2006/relationships/image" Target="../media/image63.emf"/><Relationship Id="rId4" Type="http://schemas.openxmlformats.org/officeDocument/2006/relationships/image" Target="../media/image57.emf"/><Relationship Id="rId9" Type="http://schemas.openxmlformats.org/officeDocument/2006/relationships/image" Target="../media/image62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2" Type="http://schemas.openxmlformats.org/officeDocument/2006/relationships/image" Target="../media/image66.emf"/><Relationship Id="rId1" Type="http://schemas.openxmlformats.org/officeDocument/2006/relationships/image" Target="../media/image65.emf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image" Target="../media/image86.emf"/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12" Type="http://schemas.openxmlformats.org/officeDocument/2006/relationships/image" Target="../media/image85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6" Type="http://schemas.openxmlformats.org/officeDocument/2006/relationships/image" Target="../media/image79.emf"/><Relationship Id="rId11" Type="http://schemas.openxmlformats.org/officeDocument/2006/relationships/image" Target="../media/image84.emf"/><Relationship Id="rId5" Type="http://schemas.openxmlformats.org/officeDocument/2006/relationships/image" Target="../media/image78.emf"/><Relationship Id="rId10" Type="http://schemas.openxmlformats.org/officeDocument/2006/relationships/image" Target="../media/image83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3" Type="http://schemas.openxmlformats.org/officeDocument/2006/relationships/image" Target="../media/image97.wmf"/><Relationship Id="rId7" Type="http://schemas.openxmlformats.org/officeDocument/2006/relationships/image" Target="../media/image101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6" Type="http://schemas.openxmlformats.org/officeDocument/2006/relationships/image" Target="../media/image100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Relationship Id="rId9" Type="http://schemas.openxmlformats.org/officeDocument/2006/relationships/image" Target="../media/image103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image" Target="../media/image106.emf"/><Relationship Id="rId7" Type="http://schemas.openxmlformats.org/officeDocument/2006/relationships/image" Target="../media/image110.emf"/><Relationship Id="rId2" Type="http://schemas.openxmlformats.org/officeDocument/2006/relationships/image" Target="../media/image105.emf"/><Relationship Id="rId1" Type="http://schemas.openxmlformats.org/officeDocument/2006/relationships/image" Target="../media/image104.emf"/><Relationship Id="rId6" Type="http://schemas.openxmlformats.org/officeDocument/2006/relationships/image" Target="../media/image109.emf"/><Relationship Id="rId5" Type="http://schemas.openxmlformats.org/officeDocument/2006/relationships/image" Target="../media/image108.emf"/><Relationship Id="rId4" Type="http://schemas.openxmlformats.org/officeDocument/2006/relationships/image" Target="../media/image10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1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37E51BC5-EF2F-4A1F-A1A0-2853555E8A10}" type="slidenum">
              <a:rPr lang="en-US" altLang="zh-CN">
                <a:solidFill>
                  <a:srgbClr val="000000"/>
                </a:solidFill>
              </a:rPr>
              <a:pPr defTabSz="882305"/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运行时，点击相片</a:t>
            </a:r>
            <a:r>
              <a:rPr lang="en-US" altLang="zh-CN"/>
              <a:t>, </a:t>
            </a:r>
            <a:r>
              <a:rPr lang="zh-CN" altLang="en-US"/>
              <a:t>或按钮“洛必达”</a:t>
            </a:r>
            <a:r>
              <a:rPr lang="en-US" altLang="zh-CN"/>
              <a:t>, </a:t>
            </a:r>
            <a:r>
              <a:rPr lang="zh-CN" altLang="en-US"/>
              <a:t>或 “洛必达法则” ，可显示洛必达简介，并自动返回。</a:t>
            </a:r>
          </a:p>
        </p:txBody>
      </p:sp>
    </p:spTree>
    <p:extLst>
      <p:ext uri="{BB962C8B-B14F-4D97-AF65-F5344CB8AC3E}">
        <p14:creationId xmlns:p14="http://schemas.microsoft.com/office/powerpoint/2010/main" val="3768642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B129625D-0700-470E-BEEA-56689384247D}" type="slidenum">
              <a:rPr lang="en-US" altLang="zh-CN">
                <a:solidFill>
                  <a:srgbClr val="000000"/>
                </a:solidFill>
              </a:rPr>
              <a:pPr defTabSz="882305"/>
              <a:t>16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点击按钮“例</a:t>
            </a:r>
            <a:r>
              <a:rPr lang="en-US" altLang="zh-CN"/>
              <a:t>5”, </a:t>
            </a:r>
            <a:r>
              <a:rPr lang="zh-CN" altLang="en-US"/>
              <a:t>或“利用例</a:t>
            </a:r>
            <a:r>
              <a:rPr lang="en-US" altLang="zh-CN"/>
              <a:t>5”, </a:t>
            </a:r>
            <a:r>
              <a:rPr lang="zh-CN" altLang="en-US"/>
              <a:t>可看例</a:t>
            </a:r>
            <a:r>
              <a:rPr lang="en-US" altLang="zh-CN"/>
              <a:t>5</a:t>
            </a:r>
            <a:r>
              <a:rPr lang="zh-CN" altLang="en-US"/>
              <a:t>的画面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560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731080A0-0B7B-4BBA-BB58-2FAC479300FD}" type="slidenum">
              <a:rPr lang="en-US" altLang="zh-CN">
                <a:solidFill>
                  <a:srgbClr val="000000"/>
                </a:solidFill>
              </a:rPr>
              <a:pPr defTabSz="882305"/>
              <a:t>17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sz="1400">
                <a:ea typeface="楷体_GB2312" pitchFamily="49" charset="-122"/>
              </a:rPr>
              <a:t>运行时，点击按钮“例</a:t>
            </a:r>
            <a:r>
              <a:rPr lang="en-US" altLang="zh-CN" sz="1400">
                <a:ea typeface="楷体_GB2312" pitchFamily="49" charset="-122"/>
              </a:rPr>
              <a:t>3”</a:t>
            </a:r>
            <a:r>
              <a:rPr lang="zh-CN" altLang="en-US" sz="1400">
                <a:ea typeface="楷体_GB2312" pitchFamily="49" charset="-122"/>
              </a:rPr>
              <a:t>，可显示例</a:t>
            </a:r>
            <a:r>
              <a:rPr lang="en-US" altLang="zh-CN" sz="1400">
                <a:ea typeface="楷体_GB2312" pitchFamily="49" charset="-122"/>
              </a:rPr>
              <a:t>3</a:t>
            </a:r>
            <a:r>
              <a:rPr lang="zh-CN" altLang="en-US" sz="1400">
                <a:ea typeface="楷体_GB2312" pitchFamily="49" charset="-122"/>
              </a:rPr>
              <a:t>的解题过程。</a:t>
            </a:r>
          </a:p>
          <a:p>
            <a:endParaRPr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448739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22186B07-E524-4CCF-A183-B01B2C9473D8}" type="slidenum">
              <a:rPr lang="en-US" altLang="zh-CN">
                <a:solidFill>
                  <a:srgbClr val="000000"/>
                </a:solidFill>
              </a:rPr>
              <a:pPr defTabSz="882305"/>
              <a:t>19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对第一题</a:t>
            </a:r>
            <a:r>
              <a:rPr lang="en-US" altLang="zh-CN"/>
              <a:t>, </a:t>
            </a:r>
            <a:r>
              <a:rPr lang="zh-CN" altLang="en-US"/>
              <a:t>运行时点击按钮“说明</a:t>
            </a:r>
            <a:r>
              <a:rPr lang="en-US" altLang="zh-CN"/>
              <a:t>3)”, </a:t>
            </a:r>
            <a:r>
              <a:rPr lang="zh-CN" altLang="en-US"/>
              <a:t>可显示有关的说明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545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B76B4-11AA-453B-9350-E02A3E7BA8B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36631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A998C-102F-47A4-BC55-364ED710A90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1141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0F9BF-452B-4396-865A-A0984A18D1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6180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B6743-4229-4131-AD09-37BDC3A2F8A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156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72ED4-9147-455E-9F37-922CEB88C45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340754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7179F-5B54-4556-AAAB-51EF1C7C311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0478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7E506-CF24-4B0A-83A9-F465B83D023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46790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4D97F-8947-46D1-831B-DA14FA5FE7E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0298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5DE6-7782-4C00-8C59-D7A2E33B48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699852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BCAE1-910D-40D1-BC31-7FBDC5C3B08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266187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899DE-64E4-4EA8-A68A-74CDCB8F0C5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3152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B76B4-11AA-453B-9350-E02A3E7BA8B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387265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A998C-102F-47A4-BC55-364ED710A90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25484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0F9BF-452B-4396-865A-A0984A18D1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93752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B6743-4229-4131-AD09-37BDC3A2F8A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59429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72ED4-9147-455E-9F37-922CEB88C45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98795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7179F-5B54-4556-AAAB-51EF1C7C311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37117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7E506-CF24-4B0A-83A9-F465B83D023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91788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4D97F-8947-46D1-831B-DA14FA5FE7E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938439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5DE6-7782-4C00-8C59-D7A2E33B48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694693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BCAE1-910D-40D1-BC31-7FBDC5C3B08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286796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899DE-64E4-4EA8-A68A-74CDCB8F0C5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39712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B76B4-11AA-453B-9350-E02A3E7BA8B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518373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A998C-102F-47A4-BC55-364ED710A90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805554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0F9BF-452B-4396-865A-A0984A18D1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32861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B6743-4229-4131-AD09-37BDC3A2F8A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08729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72ED4-9147-455E-9F37-922CEB88C45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72772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7179F-5B54-4556-AAAB-51EF1C7C311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1572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7E506-CF24-4B0A-83A9-F465B83D023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46852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4D97F-8947-46D1-831B-DA14FA5FE7E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28036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5DE6-7782-4C00-8C59-D7A2E33B48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682405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BCAE1-910D-40D1-BC31-7FBDC5C3B08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84900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899DE-64E4-4EA8-A68A-74CDCB8F0C5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2250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1E1ABCF-8888-4092-BC8B-7A16A147E65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36524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A0955A6-DA94-4FA6-BE8F-51867B04375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74239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526FE18-70E8-4926-BECC-BB848AEFA31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6702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3376F9C-9190-424E-A983-C32CF266F87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54920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C59B29A-DAEE-4B24-A829-0326E9C545C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072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04AB2B5-53F8-4EC0-94B1-3E5C41E0DF0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41358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BAD9A01-48E0-4B51-8899-F30221B1508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051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47475EE-5F1E-4A26-BABE-D11E916A921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044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702EA82-C0B3-4737-942F-00B49E9C206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7325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E9CF4C9-C19D-40A3-8EEF-3D1A260D882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5315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E3DEB7F-0666-4F4E-90E7-818F9264032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4035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1BD501E8-3F24-48CC-A49A-A1B2C86AE73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635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38AC5D-74C7-4AC5-AF43-B4FA2BA6B5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6186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38AC5D-74C7-4AC5-AF43-B4FA2BA6B5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130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38AC5D-74C7-4AC5-AF43-B4FA2BA6B5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5080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E9ECEE89-8EEC-4A84-BADD-1026EC1F641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24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72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69.emf"/><Relationship Id="rId17" Type="http://schemas.openxmlformats.org/officeDocument/2006/relationships/oleObject" Target="../embeddings/oleObject3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71.emf"/><Relationship Id="rId20" Type="http://schemas.openxmlformats.org/officeDocument/2006/relationships/image" Target="../media/image73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66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68.emf"/><Relationship Id="rId19" Type="http://schemas.openxmlformats.org/officeDocument/2006/relationships/oleObject" Target="../embeddings/oleObject37.bin"/><Relationship Id="rId4" Type="http://schemas.openxmlformats.org/officeDocument/2006/relationships/image" Target="../media/image65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7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81.emf"/><Relationship Id="rId26" Type="http://schemas.openxmlformats.org/officeDocument/2006/relationships/image" Target="../media/image85.emf"/><Relationship Id="rId3" Type="http://schemas.openxmlformats.org/officeDocument/2006/relationships/oleObject" Target="../embeddings/oleObject38.bin"/><Relationship Id="rId21" Type="http://schemas.openxmlformats.org/officeDocument/2006/relationships/oleObject" Target="../embeddings/oleObject47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80.emf"/><Relationship Id="rId20" Type="http://schemas.openxmlformats.org/officeDocument/2006/relationships/image" Target="../media/image82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75.e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84.e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86.emf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46.bin"/><Relationship Id="rId4" Type="http://schemas.openxmlformats.org/officeDocument/2006/relationships/image" Target="../media/image74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79.emf"/><Relationship Id="rId22" Type="http://schemas.openxmlformats.org/officeDocument/2006/relationships/image" Target="../media/image83.emf"/><Relationship Id="rId27" Type="http://schemas.openxmlformats.org/officeDocument/2006/relationships/oleObject" Target="../embeddings/oleObject5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94.e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91.e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93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90.emf"/><Relationship Id="rId4" Type="http://schemas.openxmlformats.org/officeDocument/2006/relationships/image" Target="../media/image87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9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13" Type="http://schemas.openxmlformats.org/officeDocument/2006/relationships/oleObject" Target="../embeddings/oleObject64.bin"/><Relationship Id="rId18" Type="http://schemas.openxmlformats.org/officeDocument/2006/relationships/image" Target="../media/image102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99.wmf"/><Relationship Id="rId17" Type="http://schemas.openxmlformats.org/officeDocument/2006/relationships/oleObject" Target="../embeddings/oleObject66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101.wmf"/><Relationship Id="rId20" Type="http://schemas.openxmlformats.org/officeDocument/2006/relationships/image" Target="../media/image103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96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98.wmf"/><Relationship Id="rId19" Type="http://schemas.openxmlformats.org/officeDocument/2006/relationships/oleObject" Target="../embeddings/oleObject67.bin"/><Relationship Id="rId4" Type="http://schemas.openxmlformats.org/officeDocument/2006/relationships/image" Target="../media/image95.w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10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13" Type="http://schemas.openxmlformats.org/officeDocument/2006/relationships/oleObject" Target="../embeddings/oleObject73.bin"/><Relationship Id="rId18" Type="http://schemas.openxmlformats.org/officeDocument/2006/relationships/image" Target="../media/image111.emf"/><Relationship Id="rId3" Type="http://schemas.openxmlformats.org/officeDocument/2006/relationships/oleObject" Target="../embeddings/oleObject68.bin"/><Relationship Id="rId21" Type="http://schemas.openxmlformats.org/officeDocument/2006/relationships/image" Target="../media/image116.png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108.emf"/><Relationship Id="rId17" Type="http://schemas.openxmlformats.org/officeDocument/2006/relationships/oleObject" Target="../embeddings/oleObject7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10.emf"/><Relationship Id="rId20" Type="http://schemas.openxmlformats.org/officeDocument/2006/relationships/image" Target="../media/image115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5.emf"/><Relationship Id="rId11" Type="http://schemas.openxmlformats.org/officeDocument/2006/relationships/oleObject" Target="../embeddings/oleObject72.bin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23" Type="http://schemas.openxmlformats.org/officeDocument/2006/relationships/image" Target="../media/image118.png"/><Relationship Id="rId10" Type="http://schemas.openxmlformats.org/officeDocument/2006/relationships/image" Target="../media/image107.emf"/><Relationship Id="rId19" Type="http://schemas.openxmlformats.org/officeDocument/2006/relationships/image" Target="../media/image114.png"/><Relationship Id="rId4" Type="http://schemas.openxmlformats.org/officeDocument/2006/relationships/image" Target="../media/image104.emf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109.emf"/><Relationship Id="rId22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119.emf"/><Relationship Id="rId26" Type="http://schemas.openxmlformats.org/officeDocument/2006/relationships/image" Target="../media/image123.emf"/><Relationship Id="rId3" Type="http://schemas.openxmlformats.org/officeDocument/2006/relationships/oleObject" Target="../embeddings/oleObject76.bin"/><Relationship Id="rId21" Type="http://schemas.openxmlformats.org/officeDocument/2006/relationships/oleObject" Target="../embeddings/oleObject85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116.emf"/><Relationship Id="rId17" Type="http://schemas.openxmlformats.org/officeDocument/2006/relationships/oleObject" Target="../embeddings/oleObject83.bin"/><Relationship Id="rId25" Type="http://schemas.openxmlformats.org/officeDocument/2006/relationships/oleObject" Target="../embeddings/oleObject8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18.emf"/><Relationship Id="rId20" Type="http://schemas.openxmlformats.org/officeDocument/2006/relationships/image" Target="../media/image120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3.emf"/><Relationship Id="rId11" Type="http://schemas.openxmlformats.org/officeDocument/2006/relationships/oleObject" Target="../embeddings/oleObject80.bin"/><Relationship Id="rId24" Type="http://schemas.openxmlformats.org/officeDocument/2006/relationships/image" Target="../media/image122.emf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23" Type="http://schemas.openxmlformats.org/officeDocument/2006/relationships/oleObject" Target="../embeddings/oleObject86.bin"/><Relationship Id="rId10" Type="http://schemas.openxmlformats.org/officeDocument/2006/relationships/image" Target="../media/image115.emf"/><Relationship Id="rId19" Type="http://schemas.openxmlformats.org/officeDocument/2006/relationships/oleObject" Target="../embeddings/oleObject84.bin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117.emf"/><Relationship Id="rId22" Type="http://schemas.openxmlformats.org/officeDocument/2006/relationships/image" Target="../media/image12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image" Target="../media/image128.emf"/><Relationship Id="rId18" Type="http://schemas.openxmlformats.org/officeDocument/2006/relationships/oleObject" Target="../embeddings/oleObject94.bin"/><Relationship Id="rId26" Type="http://schemas.openxmlformats.org/officeDocument/2006/relationships/oleObject" Target="../embeddings/oleObject9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31.emf"/><Relationship Id="rId7" Type="http://schemas.openxmlformats.org/officeDocument/2006/relationships/image" Target="../media/image125.e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13.jpeg"/><Relationship Id="rId25" Type="http://schemas.openxmlformats.org/officeDocument/2006/relationships/image" Target="../media/image133.emf"/><Relationship Id="rId2" Type="http://schemas.openxmlformats.org/officeDocument/2006/relationships/slideLayout" Target="../slideLayouts/slideLayout39.xml"/><Relationship Id="rId16" Type="http://schemas.openxmlformats.org/officeDocument/2006/relationships/slide" Target="slide18.xml"/><Relationship Id="rId20" Type="http://schemas.openxmlformats.org/officeDocument/2006/relationships/oleObject" Target="../embeddings/oleObject95.bin"/><Relationship Id="rId29" Type="http://schemas.openxmlformats.org/officeDocument/2006/relationships/image" Target="../media/image135.e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89.bin"/><Relationship Id="rId11" Type="http://schemas.openxmlformats.org/officeDocument/2006/relationships/image" Target="../media/image127.emf"/><Relationship Id="rId24" Type="http://schemas.openxmlformats.org/officeDocument/2006/relationships/oleObject" Target="../embeddings/oleObject97.bin"/><Relationship Id="rId5" Type="http://schemas.openxmlformats.org/officeDocument/2006/relationships/image" Target="../media/image124.emf"/><Relationship Id="rId15" Type="http://schemas.openxmlformats.org/officeDocument/2006/relationships/image" Target="../media/image129.emf"/><Relationship Id="rId23" Type="http://schemas.openxmlformats.org/officeDocument/2006/relationships/image" Target="../media/image132.emf"/><Relationship Id="rId28" Type="http://schemas.openxmlformats.org/officeDocument/2006/relationships/oleObject" Target="../embeddings/oleObject99.bin"/><Relationship Id="rId10" Type="http://schemas.openxmlformats.org/officeDocument/2006/relationships/oleObject" Target="../embeddings/oleObject91.bin"/><Relationship Id="rId19" Type="http://schemas.openxmlformats.org/officeDocument/2006/relationships/image" Target="../media/image130.emf"/><Relationship Id="rId31" Type="http://schemas.openxmlformats.org/officeDocument/2006/relationships/image" Target="../media/image136.emf"/><Relationship Id="rId4" Type="http://schemas.openxmlformats.org/officeDocument/2006/relationships/oleObject" Target="../embeddings/oleObject88.bin"/><Relationship Id="rId9" Type="http://schemas.openxmlformats.org/officeDocument/2006/relationships/image" Target="../media/image126.emf"/><Relationship Id="rId14" Type="http://schemas.openxmlformats.org/officeDocument/2006/relationships/oleObject" Target="../embeddings/oleObject93.bin"/><Relationship Id="rId22" Type="http://schemas.openxmlformats.org/officeDocument/2006/relationships/oleObject" Target="../embeddings/oleObject96.bin"/><Relationship Id="rId27" Type="http://schemas.openxmlformats.org/officeDocument/2006/relationships/image" Target="../media/image134.emf"/><Relationship Id="rId30" Type="http://schemas.openxmlformats.org/officeDocument/2006/relationships/oleObject" Target="../embeddings/oleObject100.bin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43.emf"/><Relationship Id="rId26" Type="http://schemas.openxmlformats.org/officeDocument/2006/relationships/image" Target="../media/image147.e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109.bin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140.e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33" Type="http://schemas.openxmlformats.org/officeDocument/2006/relationships/image" Target="../media/image13.jpe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42.emf"/><Relationship Id="rId20" Type="http://schemas.openxmlformats.org/officeDocument/2006/relationships/image" Target="../media/image144.emf"/><Relationship Id="rId29" Type="http://schemas.openxmlformats.org/officeDocument/2006/relationships/oleObject" Target="../embeddings/oleObject113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37.emf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146.emf"/><Relationship Id="rId32" Type="http://schemas.openxmlformats.org/officeDocument/2006/relationships/image" Target="../media/image150.emf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148.emf"/><Relationship Id="rId10" Type="http://schemas.openxmlformats.org/officeDocument/2006/relationships/image" Target="../media/image139.emf"/><Relationship Id="rId19" Type="http://schemas.openxmlformats.org/officeDocument/2006/relationships/oleObject" Target="../embeddings/oleObject108.bin"/><Relationship Id="rId31" Type="http://schemas.openxmlformats.org/officeDocument/2006/relationships/oleObject" Target="../embeddings/oleObject114.bin"/><Relationship Id="rId4" Type="http://schemas.openxmlformats.org/officeDocument/2006/relationships/slide" Target="slide12.xml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141.emf"/><Relationship Id="rId22" Type="http://schemas.openxmlformats.org/officeDocument/2006/relationships/image" Target="../media/image145.emf"/><Relationship Id="rId27" Type="http://schemas.openxmlformats.org/officeDocument/2006/relationships/oleObject" Target="../embeddings/oleObject112.bin"/><Relationship Id="rId30" Type="http://schemas.openxmlformats.org/officeDocument/2006/relationships/image" Target="../media/image149.emf"/><Relationship Id="rId8" Type="http://schemas.openxmlformats.org/officeDocument/2006/relationships/image" Target="../media/image13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7" Type="http://schemas.openxmlformats.org/officeDocument/2006/relationships/image" Target="../media/image156.png"/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emf"/><Relationship Id="rId5" Type="http://schemas.openxmlformats.org/officeDocument/2006/relationships/image" Target="../media/image154.emf"/><Relationship Id="rId4" Type="http://schemas.openxmlformats.org/officeDocument/2006/relationships/image" Target="../media/image15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.bin"/><Relationship Id="rId13" Type="http://schemas.openxmlformats.org/officeDocument/2006/relationships/image" Target="../media/image13.jpeg"/><Relationship Id="rId18" Type="http://schemas.openxmlformats.org/officeDocument/2006/relationships/oleObject" Target="../embeddings/oleObject121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64.emf"/><Relationship Id="rId7" Type="http://schemas.openxmlformats.org/officeDocument/2006/relationships/image" Target="../media/image158.emf"/><Relationship Id="rId12" Type="http://schemas.openxmlformats.org/officeDocument/2006/relationships/slide" Target="slide15.xml"/><Relationship Id="rId17" Type="http://schemas.openxmlformats.org/officeDocument/2006/relationships/image" Target="../media/image162.emf"/><Relationship Id="rId2" Type="http://schemas.openxmlformats.org/officeDocument/2006/relationships/slideLayout" Target="../slideLayouts/slideLayout39.xml"/><Relationship Id="rId16" Type="http://schemas.openxmlformats.org/officeDocument/2006/relationships/oleObject" Target="../embeddings/oleObject120.bin"/><Relationship Id="rId20" Type="http://schemas.openxmlformats.org/officeDocument/2006/relationships/oleObject" Target="../embeddings/oleObject122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16.bin"/><Relationship Id="rId11" Type="http://schemas.openxmlformats.org/officeDocument/2006/relationships/image" Target="../media/image160.emf"/><Relationship Id="rId5" Type="http://schemas.openxmlformats.org/officeDocument/2006/relationships/image" Target="../media/image157.emf"/><Relationship Id="rId15" Type="http://schemas.openxmlformats.org/officeDocument/2006/relationships/image" Target="../media/image161.emf"/><Relationship Id="rId23" Type="http://schemas.openxmlformats.org/officeDocument/2006/relationships/image" Target="../media/image165.emf"/><Relationship Id="rId10" Type="http://schemas.openxmlformats.org/officeDocument/2006/relationships/oleObject" Target="../embeddings/oleObject118.bin"/><Relationship Id="rId19" Type="http://schemas.openxmlformats.org/officeDocument/2006/relationships/image" Target="../media/image163.emf"/><Relationship Id="rId4" Type="http://schemas.openxmlformats.org/officeDocument/2006/relationships/oleObject" Target="../embeddings/oleObject115.bin"/><Relationship Id="rId9" Type="http://schemas.openxmlformats.org/officeDocument/2006/relationships/image" Target="../media/image159.emf"/><Relationship Id="rId14" Type="http://schemas.openxmlformats.org/officeDocument/2006/relationships/oleObject" Target="../embeddings/oleObject119.bin"/><Relationship Id="rId22" Type="http://schemas.openxmlformats.org/officeDocument/2006/relationships/oleObject" Target="../embeddings/oleObject12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7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12" Type="http://schemas.openxmlformats.org/officeDocument/2006/relationships/image" Target="../media/image13.jpe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emf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13" Type="http://schemas.openxmlformats.org/officeDocument/2006/relationships/oleObject" Target="../embeddings/oleObject129.bin"/><Relationship Id="rId18" Type="http://schemas.openxmlformats.org/officeDocument/2006/relationships/image" Target="../media/image173.emf"/><Relationship Id="rId26" Type="http://schemas.openxmlformats.org/officeDocument/2006/relationships/image" Target="../media/image177.emf"/><Relationship Id="rId3" Type="http://schemas.openxmlformats.org/officeDocument/2006/relationships/oleObject" Target="../embeddings/oleObject124.bin"/><Relationship Id="rId21" Type="http://schemas.openxmlformats.org/officeDocument/2006/relationships/oleObject" Target="../embeddings/oleObject133.bin"/><Relationship Id="rId7" Type="http://schemas.openxmlformats.org/officeDocument/2006/relationships/oleObject" Target="../embeddings/oleObject126.bin"/><Relationship Id="rId12" Type="http://schemas.openxmlformats.org/officeDocument/2006/relationships/image" Target="../media/image170.emf"/><Relationship Id="rId17" Type="http://schemas.openxmlformats.org/officeDocument/2006/relationships/oleObject" Target="../embeddings/oleObject131.bin"/><Relationship Id="rId25" Type="http://schemas.openxmlformats.org/officeDocument/2006/relationships/oleObject" Target="../embeddings/oleObject13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72.emf"/><Relationship Id="rId20" Type="http://schemas.openxmlformats.org/officeDocument/2006/relationships/image" Target="../media/image174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67.emf"/><Relationship Id="rId11" Type="http://schemas.openxmlformats.org/officeDocument/2006/relationships/oleObject" Target="../embeddings/oleObject128.bin"/><Relationship Id="rId24" Type="http://schemas.openxmlformats.org/officeDocument/2006/relationships/image" Target="../media/image176.emf"/><Relationship Id="rId5" Type="http://schemas.openxmlformats.org/officeDocument/2006/relationships/oleObject" Target="../embeddings/oleObject125.bin"/><Relationship Id="rId15" Type="http://schemas.openxmlformats.org/officeDocument/2006/relationships/oleObject" Target="../embeddings/oleObject130.bin"/><Relationship Id="rId23" Type="http://schemas.openxmlformats.org/officeDocument/2006/relationships/oleObject" Target="../embeddings/oleObject134.bin"/><Relationship Id="rId28" Type="http://schemas.openxmlformats.org/officeDocument/2006/relationships/image" Target="../media/image178.emf"/><Relationship Id="rId10" Type="http://schemas.openxmlformats.org/officeDocument/2006/relationships/image" Target="../media/image169.emf"/><Relationship Id="rId19" Type="http://schemas.openxmlformats.org/officeDocument/2006/relationships/oleObject" Target="../embeddings/oleObject132.bin"/><Relationship Id="rId4" Type="http://schemas.openxmlformats.org/officeDocument/2006/relationships/image" Target="../media/image166.emf"/><Relationship Id="rId9" Type="http://schemas.openxmlformats.org/officeDocument/2006/relationships/oleObject" Target="../embeddings/oleObject127.bin"/><Relationship Id="rId14" Type="http://schemas.openxmlformats.org/officeDocument/2006/relationships/image" Target="../media/image171.emf"/><Relationship Id="rId22" Type="http://schemas.openxmlformats.org/officeDocument/2006/relationships/image" Target="../media/image175.emf"/><Relationship Id="rId27" Type="http://schemas.openxmlformats.org/officeDocument/2006/relationships/oleObject" Target="../embeddings/oleObject13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emf"/><Relationship Id="rId13" Type="http://schemas.openxmlformats.org/officeDocument/2006/relationships/oleObject" Target="../embeddings/oleObject142.bin"/><Relationship Id="rId18" Type="http://schemas.openxmlformats.org/officeDocument/2006/relationships/image" Target="../media/image186.emf"/><Relationship Id="rId3" Type="http://schemas.openxmlformats.org/officeDocument/2006/relationships/oleObject" Target="../embeddings/oleObject137.bin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83.emf"/><Relationship Id="rId17" Type="http://schemas.openxmlformats.org/officeDocument/2006/relationships/oleObject" Target="../embeddings/oleObject144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85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80.emf"/><Relationship Id="rId11" Type="http://schemas.openxmlformats.org/officeDocument/2006/relationships/oleObject" Target="../embeddings/oleObject141.bin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10" Type="http://schemas.openxmlformats.org/officeDocument/2006/relationships/image" Target="../media/image182.emf"/><Relationship Id="rId4" Type="http://schemas.openxmlformats.org/officeDocument/2006/relationships/image" Target="../media/image179.e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84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emf"/><Relationship Id="rId13" Type="http://schemas.openxmlformats.org/officeDocument/2006/relationships/oleObject" Target="../embeddings/oleObject150.bin"/><Relationship Id="rId18" Type="http://schemas.openxmlformats.org/officeDocument/2006/relationships/image" Target="../media/image194.emf"/><Relationship Id="rId3" Type="http://schemas.openxmlformats.org/officeDocument/2006/relationships/oleObject" Target="../embeddings/oleObject145.bin"/><Relationship Id="rId21" Type="http://schemas.openxmlformats.org/officeDocument/2006/relationships/oleObject" Target="../embeddings/oleObject154.bin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191.emf"/><Relationship Id="rId17" Type="http://schemas.openxmlformats.org/officeDocument/2006/relationships/oleObject" Target="../embeddings/oleObject152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93.emf"/><Relationship Id="rId20" Type="http://schemas.openxmlformats.org/officeDocument/2006/relationships/image" Target="../media/image195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88.e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10" Type="http://schemas.openxmlformats.org/officeDocument/2006/relationships/image" Target="../media/image190.emf"/><Relationship Id="rId19" Type="http://schemas.openxmlformats.org/officeDocument/2006/relationships/oleObject" Target="../embeddings/oleObject153.bin"/><Relationship Id="rId4" Type="http://schemas.openxmlformats.org/officeDocument/2006/relationships/image" Target="../media/image187.emf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192.emf"/><Relationship Id="rId22" Type="http://schemas.openxmlformats.org/officeDocument/2006/relationships/image" Target="../media/image196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13" Type="http://schemas.openxmlformats.org/officeDocument/2006/relationships/oleObject" Target="../embeddings/oleObject160.bin"/><Relationship Id="rId18" Type="http://schemas.openxmlformats.org/officeDocument/2006/relationships/image" Target="../media/image204.emf"/><Relationship Id="rId3" Type="http://schemas.openxmlformats.org/officeDocument/2006/relationships/oleObject" Target="../embeddings/oleObject155.bin"/><Relationship Id="rId7" Type="http://schemas.openxmlformats.org/officeDocument/2006/relationships/oleObject" Target="../embeddings/oleObject157.bin"/><Relationship Id="rId12" Type="http://schemas.openxmlformats.org/officeDocument/2006/relationships/image" Target="../media/image201.emf"/><Relationship Id="rId17" Type="http://schemas.openxmlformats.org/officeDocument/2006/relationships/oleObject" Target="../embeddings/oleObject162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03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98.emf"/><Relationship Id="rId11" Type="http://schemas.openxmlformats.org/officeDocument/2006/relationships/oleObject" Target="../embeddings/oleObject159.bin"/><Relationship Id="rId5" Type="http://schemas.openxmlformats.org/officeDocument/2006/relationships/oleObject" Target="../embeddings/oleObject156.bin"/><Relationship Id="rId15" Type="http://schemas.openxmlformats.org/officeDocument/2006/relationships/oleObject" Target="../embeddings/oleObject161.bin"/><Relationship Id="rId10" Type="http://schemas.openxmlformats.org/officeDocument/2006/relationships/image" Target="../media/image200.emf"/><Relationship Id="rId4" Type="http://schemas.openxmlformats.org/officeDocument/2006/relationships/image" Target="../media/image197.emf"/><Relationship Id="rId9" Type="http://schemas.openxmlformats.org/officeDocument/2006/relationships/oleObject" Target="../embeddings/oleObject158.bin"/><Relationship Id="rId14" Type="http://schemas.openxmlformats.org/officeDocument/2006/relationships/image" Target="../media/image202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emf"/><Relationship Id="rId13" Type="http://schemas.openxmlformats.org/officeDocument/2006/relationships/oleObject" Target="../embeddings/oleObject168.bin"/><Relationship Id="rId18" Type="http://schemas.openxmlformats.org/officeDocument/2006/relationships/image" Target="../media/image212.emf"/><Relationship Id="rId26" Type="http://schemas.openxmlformats.org/officeDocument/2006/relationships/image" Target="../media/image215.emf"/><Relationship Id="rId3" Type="http://schemas.openxmlformats.org/officeDocument/2006/relationships/oleObject" Target="../embeddings/oleObject163.bin"/><Relationship Id="rId21" Type="http://schemas.openxmlformats.org/officeDocument/2006/relationships/oleObject" Target="../embeddings/oleObject172.bin"/><Relationship Id="rId7" Type="http://schemas.openxmlformats.org/officeDocument/2006/relationships/oleObject" Target="../embeddings/oleObject165.bin"/><Relationship Id="rId12" Type="http://schemas.openxmlformats.org/officeDocument/2006/relationships/image" Target="../media/image209.emf"/><Relationship Id="rId17" Type="http://schemas.openxmlformats.org/officeDocument/2006/relationships/oleObject" Target="../embeddings/oleObject170.bin"/><Relationship Id="rId25" Type="http://schemas.openxmlformats.org/officeDocument/2006/relationships/oleObject" Target="../embeddings/oleObject173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11.emf"/><Relationship Id="rId20" Type="http://schemas.openxmlformats.org/officeDocument/2006/relationships/image" Target="../media/image213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06.emf"/><Relationship Id="rId11" Type="http://schemas.openxmlformats.org/officeDocument/2006/relationships/oleObject" Target="../embeddings/oleObject167.bin"/><Relationship Id="rId24" Type="http://schemas.openxmlformats.org/officeDocument/2006/relationships/image" Target="../media/image13.jpeg"/><Relationship Id="rId5" Type="http://schemas.openxmlformats.org/officeDocument/2006/relationships/oleObject" Target="../embeddings/oleObject164.bin"/><Relationship Id="rId15" Type="http://schemas.openxmlformats.org/officeDocument/2006/relationships/oleObject" Target="../embeddings/oleObject169.bin"/><Relationship Id="rId23" Type="http://schemas.openxmlformats.org/officeDocument/2006/relationships/hyperlink" Target="D3_3&#27888;&#21202;.ppt#-1,1,&#31532;&#19977;&#33410;  &#27888;&#21202;&#65288;Taylor&#65289;&#20844;&#24335;" TargetMode="External"/><Relationship Id="rId10" Type="http://schemas.openxmlformats.org/officeDocument/2006/relationships/image" Target="../media/image208.emf"/><Relationship Id="rId19" Type="http://schemas.openxmlformats.org/officeDocument/2006/relationships/oleObject" Target="../embeddings/oleObject171.bin"/><Relationship Id="rId4" Type="http://schemas.openxmlformats.org/officeDocument/2006/relationships/image" Target="../media/image205.emf"/><Relationship Id="rId9" Type="http://schemas.openxmlformats.org/officeDocument/2006/relationships/oleObject" Target="../embeddings/oleObject166.bin"/><Relationship Id="rId14" Type="http://schemas.openxmlformats.org/officeDocument/2006/relationships/image" Target="../media/image210.emf"/><Relationship Id="rId22" Type="http://schemas.openxmlformats.org/officeDocument/2006/relationships/image" Target="../media/image214.emf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11" Type="http://schemas.openxmlformats.org/officeDocument/2006/relationships/image" Target="../media/image37.emf"/><Relationship Id="rId5" Type="http://schemas.openxmlformats.org/officeDocument/2006/relationships/image" Target="../media/image31.emf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51.e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48.e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47.e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49.emf"/><Relationship Id="rId22" Type="http://schemas.openxmlformats.org/officeDocument/2006/relationships/image" Target="../media/image5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61.emf"/><Relationship Id="rId3" Type="http://schemas.openxmlformats.org/officeDocument/2006/relationships/oleObject" Target="../embeddings/oleObject18.bin"/><Relationship Id="rId21" Type="http://schemas.openxmlformats.org/officeDocument/2006/relationships/oleObject" Target="../embeddings/oleObject27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58.e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0.emf"/><Relationship Id="rId20" Type="http://schemas.openxmlformats.org/officeDocument/2006/relationships/image" Target="../media/image62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22.bin"/><Relationship Id="rId24" Type="http://schemas.openxmlformats.org/officeDocument/2006/relationships/image" Target="../media/image64.emf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23" Type="http://schemas.openxmlformats.org/officeDocument/2006/relationships/oleObject" Target="../embeddings/oleObject28.bin"/><Relationship Id="rId10" Type="http://schemas.openxmlformats.org/officeDocument/2006/relationships/image" Target="../media/image57.e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54.e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59.emf"/><Relationship Id="rId22" Type="http://schemas.openxmlformats.org/officeDocument/2006/relationships/image" Target="../media/image6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135560" y="1037635"/>
            <a:ext cx="77768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3.3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洛必达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L</a:t>
            </a:r>
            <a:r>
              <a:rPr lang="en-US" altLang="zh-CN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’ </a:t>
            </a:r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Hospital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法则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4431482" y="3506738"/>
            <a:ext cx="10855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二、  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5209357" y="3487688"/>
            <a:ext cx="2287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其他未定式</a:t>
            </a:r>
          </a:p>
        </p:txBody>
      </p:sp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4431482" y="2447876"/>
            <a:ext cx="9957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一、 </a:t>
            </a:r>
          </a:p>
        </p:txBody>
      </p:sp>
      <p:sp>
        <p:nvSpPr>
          <p:cNvPr id="10" name="Text Box 47"/>
          <p:cNvSpPr txBox="1">
            <a:spLocks noChangeArrowheads="1"/>
          </p:cNvSpPr>
          <p:nvPr/>
        </p:nvSpPr>
        <p:spPr bwMode="auto">
          <a:xfrm>
            <a:off x="5591944" y="2420888"/>
            <a:ext cx="41044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与      型未定式 </a:t>
            </a:r>
          </a:p>
        </p:txBody>
      </p:sp>
      <p:graphicFrame>
        <p:nvGraphicFramePr>
          <p:cNvPr id="11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187901"/>
              </p:ext>
            </p:extLst>
          </p:nvPr>
        </p:nvGraphicFramePr>
        <p:xfrm>
          <a:off x="5209357" y="2243979"/>
          <a:ext cx="406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Equation" r:id="rId3" imgW="406080" imgH="850680" progId="Equation.3">
                  <p:embed/>
                </p:oleObj>
              </mc:Choice>
              <mc:Fallback>
                <p:oleObj name="Equation" r:id="rId3" imgW="406080" imgH="850680" progId="Equation.3">
                  <p:embed/>
                  <p:pic>
                    <p:nvPicPr>
                      <p:cNvPr id="7216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9357" y="2243979"/>
                        <a:ext cx="406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570999"/>
              </p:ext>
            </p:extLst>
          </p:nvPr>
        </p:nvGraphicFramePr>
        <p:xfrm>
          <a:off x="6168008" y="2246360"/>
          <a:ext cx="328613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Equation" r:id="rId5" imgW="330120" imgH="850680" progId="Equation.3">
                  <p:embed/>
                </p:oleObj>
              </mc:Choice>
              <mc:Fallback>
                <p:oleObj name="Equation" r:id="rId5" imgW="330120" imgH="850680" progId="Equation.3">
                  <p:embed/>
                  <p:pic>
                    <p:nvPicPr>
                      <p:cNvPr id="7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008" y="2246360"/>
                        <a:ext cx="328613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17500"/>
            <a:ext cx="1752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84995" name="Object 3"/>
          <p:cNvGraphicFramePr>
            <a:graphicFrameLocks noChangeAspect="1"/>
          </p:cNvGraphicFramePr>
          <p:nvPr>
            <p:extLst/>
          </p:nvPr>
        </p:nvGraphicFramePr>
        <p:xfrm>
          <a:off x="3155950" y="165100"/>
          <a:ext cx="3556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8" name="Equation" r:id="rId3" imgW="3555720" imgH="977760" progId="Equation.3">
                  <p:embed/>
                </p:oleObj>
              </mc:Choice>
              <mc:Fallback>
                <p:oleObj name="Equation" r:id="rId3" imgW="3555720" imgH="977760" progId="Equation.3">
                  <p:embed/>
                  <p:pic>
                    <p:nvPicPr>
                      <p:cNvPr id="849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950" y="165100"/>
                        <a:ext cx="3556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063750" y="1231901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</a:t>
            </a:r>
            <a:r>
              <a:rPr lang="en-US" altLang="zh-CN" b="1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不为正整数的情形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84997" name="Object 5"/>
          <p:cNvGraphicFramePr>
            <a:graphicFrameLocks noChangeAspect="1"/>
          </p:cNvGraphicFramePr>
          <p:nvPr>
            <p:extLst/>
          </p:nvPr>
        </p:nvGraphicFramePr>
        <p:xfrm>
          <a:off x="4938713" y="24511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9" name="Equation" r:id="rId5" imgW="380880" imgH="444240" progId="Equation.3">
                  <p:embed/>
                </p:oleObj>
              </mc:Choice>
              <mc:Fallback>
                <p:oleObj name="Equation" r:id="rId5" imgW="380880" imgH="444240" progId="Equation.3">
                  <p:embed/>
                  <p:pic>
                    <p:nvPicPr>
                      <p:cNvPr id="849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24511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2063750" y="331311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84999" name="Object 7"/>
          <p:cNvGraphicFramePr>
            <a:graphicFrameLocks noChangeAspect="1"/>
          </p:cNvGraphicFramePr>
          <p:nvPr>
            <p:extLst/>
          </p:nvPr>
        </p:nvGraphicFramePr>
        <p:xfrm>
          <a:off x="4910138" y="3073400"/>
          <a:ext cx="571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0" name="Equation" r:id="rId7" imgW="571320" imgH="977760" progId="Equation.3">
                  <p:embed/>
                </p:oleObj>
              </mc:Choice>
              <mc:Fallback>
                <p:oleObj name="Equation" r:id="rId7" imgW="571320" imgH="977760" progId="Equation.3">
                  <p:embed/>
                  <p:pic>
                    <p:nvPicPr>
                      <p:cNvPr id="849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138" y="3073400"/>
                        <a:ext cx="571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8"/>
          <p:cNvGraphicFramePr>
            <a:graphicFrameLocks noChangeAspect="1"/>
          </p:cNvGraphicFramePr>
          <p:nvPr>
            <p:extLst/>
          </p:nvPr>
        </p:nvGraphicFramePr>
        <p:xfrm>
          <a:off x="3937000" y="3089275"/>
          <a:ext cx="863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1" name="Equation" r:id="rId9" imgW="863280" imgH="977760" progId="Equation.3">
                  <p:embed/>
                </p:oleObj>
              </mc:Choice>
              <mc:Fallback>
                <p:oleObj name="Equation" r:id="rId9" imgW="863280" imgH="977760" progId="Equation.3">
                  <p:embed/>
                  <p:pic>
                    <p:nvPicPr>
                      <p:cNvPr id="850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3089275"/>
                        <a:ext cx="863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9"/>
          <p:cNvGraphicFramePr>
            <a:graphicFrameLocks noChangeAspect="1"/>
          </p:cNvGraphicFramePr>
          <p:nvPr>
            <p:extLst/>
          </p:nvPr>
        </p:nvGraphicFramePr>
        <p:xfrm>
          <a:off x="5562600" y="3089275"/>
          <a:ext cx="990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2" name="Equation" r:id="rId11" imgW="990360" imgH="977760" progId="Equation.3">
                  <p:embed/>
                </p:oleObj>
              </mc:Choice>
              <mc:Fallback>
                <p:oleObj name="Equation" r:id="rId11" imgW="990360" imgH="977760" progId="Equation.3">
                  <p:embed/>
                  <p:pic>
                    <p:nvPicPr>
                      <p:cNvPr id="850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089275"/>
                        <a:ext cx="990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2063750" y="43957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</a:t>
            </a:r>
            <a:r>
              <a:rPr lang="en-US" altLang="zh-CN">
                <a:solidFill>
                  <a:srgbClr val="000000"/>
                </a:solidFill>
              </a:rPr>
              <a:t>(1)</a:t>
            </a:r>
          </a:p>
        </p:txBody>
      </p:sp>
      <p:graphicFrame>
        <p:nvGraphicFramePr>
          <p:cNvPr id="85003" name="Object 11"/>
          <p:cNvGraphicFramePr>
            <a:graphicFrameLocks noChangeAspect="1"/>
          </p:cNvGraphicFramePr>
          <p:nvPr>
            <p:extLst/>
          </p:nvPr>
        </p:nvGraphicFramePr>
        <p:xfrm>
          <a:off x="3492501" y="4121150"/>
          <a:ext cx="38973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3" name="Equation" r:id="rId13" imgW="3898800" imgH="977760" progId="Equation.3">
                  <p:embed/>
                </p:oleObj>
              </mc:Choice>
              <mc:Fallback>
                <p:oleObj name="Equation" r:id="rId13" imgW="3898800" imgH="977760" progId="Equation.3">
                  <p:embed/>
                  <p:pic>
                    <p:nvPicPr>
                      <p:cNvPr id="850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1" y="4121150"/>
                        <a:ext cx="38973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4" name="Object 12"/>
          <p:cNvGraphicFramePr>
            <a:graphicFrameLocks noChangeAspect="1"/>
          </p:cNvGraphicFramePr>
          <p:nvPr>
            <p:extLst/>
          </p:nvPr>
        </p:nvGraphicFramePr>
        <p:xfrm>
          <a:off x="3663950" y="5130800"/>
          <a:ext cx="2501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4" name="Equation" r:id="rId15" imgW="2501640" imgH="977760" progId="Equation.3">
                  <p:embed/>
                </p:oleObj>
              </mc:Choice>
              <mc:Fallback>
                <p:oleObj name="Equation" r:id="rId15" imgW="2501640" imgH="977760" progId="Equation.3">
                  <p:embed/>
                  <p:pic>
                    <p:nvPicPr>
                      <p:cNvPr id="850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5130800"/>
                        <a:ext cx="2501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7620000" y="3289300"/>
            <a:ext cx="1828800" cy="4762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用夹逼准则</a:t>
            </a:r>
          </a:p>
        </p:txBody>
      </p:sp>
      <p:graphicFrame>
        <p:nvGraphicFramePr>
          <p:cNvPr id="85006" name="Object 14"/>
          <p:cNvGraphicFramePr>
            <a:graphicFrameLocks noChangeAspect="1"/>
          </p:cNvGraphicFramePr>
          <p:nvPr>
            <p:extLst/>
          </p:nvPr>
        </p:nvGraphicFramePr>
        <p:xfrm>
          <a:off x="4114800" y="2451100"/>
          <a:ext cx="698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5" name="Equation" r:id="rId17" imgW="698400" imgH="444240" progId="Equation.3">
                  <p:embed/>
                </p:oleObj>
              </mc:Choice>
              <mc:Fallback>
                <p:oleObj name="Equation" r:id="rId17" imgW="698400" imgH="444240" progId="Equation.3">
                  <p:embed/>
                  <p:pic>
                    <p:nvPicPr>
                      <p:cNvPr id="850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451100"/>
                        <a:ext cx="698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7" name="Object 15"/>
          <p:cNvGraphicFramePr>
            <a:graphicFrameLocks noChangeAspect="1"/>
          </p:cNvGraphicFramePr>
          <p:nvPr>
            <p:extLst/>
          </p:nvPr>
        </p:nvGraphicFramePr>
        <p:xfrm>
          <a:off x="5334000" y="2451100"/>
          <a:ext cx="927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6" name="Equation" r:id="rId19" imgW="927000" imgH="444240" progId="Equation.3">
                  <p:embed/>
                </p:oleObj>
              </mc:Choice>
              <mc:Fallback>
                <p:oleObj name="Equation" r:id="rId19" imgW="927000" imgH="444240" progId="Equation.3">
                  <p:embed/>
                  <p:pic>
                    <p:nvPicPr>
                      <p:cNvPr id="850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451100"/>
                        <a:ext cx="927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8" name="Text Box 16"/>
          <p:cNvSpPr txBox="1">
            <a:spLocks noChangeArrowheads="1"/>
          </p:cNvSpPr>
          <p:nvPr/>
        </p:nvSpPr>
        <p:spPr bwMode="auto">
          <a:xfrm>
            <a:off x="2819400" y="1841501"/>
            <a:ext cx="452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存在正整数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使当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&gt; 1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endParaRPr lang="en-US" altLang="zh-CN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85009" name="Line 17"/>
          <p:cNvSpPr>
            <a:spLocks noChangeShapeType="1"/>
          </p:cNvSpPr>
          <p:nvPr/>
        </p:nvSpPr>
        <p:spPr bwMode="auto">
          <a:xfrm>
            <a:off x="2057400" y="1193800"/>
            <a:ext cx="6934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759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0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 autoUpdateAnimBg="0"/>
      <p:bldP spid="85002" grpId="0" autoUpdateAnimBg="0"/>
      <p:bldP spid="85005" grpId="0" animBg="1" autoUpdateAnimBg="0"/>
      <p:bldP spid="85008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3609528" y="4872166"/>
            <a:ext cx="5289550" cy="1003300"/>
            <a:chOff x="1104" y="1528"/>
            <a:chExt cx="3332" cy="632"/>
          </a:xfrm>
        </p:grpSpPr>
        <p:sp>
          <p:nvSpPr>
            <p:cNvPr id="86019" name="Text Box 3"/>
            <p:cNvSpPr txBox="1">
              <a:spLocks noChangeArrowheads="1"/>
            </p:cNvSpPr>
            <p:nvPr/>
          </p:nvSpPr>
          <p:spPr bwMode="auto">
            <a:xfrm>
              <a:off x="1104" y="1674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例</a:t>
              </a:r>
              <a:r>
                <a:rPr lang="en-US" altLang="zh-CN">
                  <a:solidFill>
                    <a:srgbClr val="000000"/>
                  </a:solidFill>
                </a:rPr>
                <a:t>4.</a:t>
              </a:r>
            </a:p>
          </p:txBody>
        </p:sp>
        <p:graphicFrame>
          <p:nvGraphicFramePr>
            <p:cNvPr id="86020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1586" y="1528"/>
            <a:ext cx="2850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74" name="Equation" r:id="rId3" imgW="4520880" imgH="1002960" progId="Equation.3">
                    <p:embed/>
                  </p:oleObj>
                </mc:Choice>
                <mc:Fallback>
                  <p:oleObj name="Equation" r:id="rId3" imgW="4520880" imgH="1002960" progId="Equation.3">
                    <p:embed/>
                    <p:pic>
                      <p:nvPicPr>
                        <p:cNvPr id="8602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1528"/>
                          <a:ext cx="2850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6021" name="Group 5"/>
          <p:cNvGrpSpPr>
            <a:grpSpLocks/>
          </p:cNvGrpSpPr>
          <p:nvPr/>
        </p:nvGrpSpPr>
        <p:grpSpPr bwMode="auto">
          <a:xfrm>
            <a:off x="3609529" y="3913316"/>
            <a:ext cx="4384675" cy="901700"/>
            <a:chOff x="1104" y="924"/>
            <a:chExt cx="2762" cy="568"/>
          </a:xfrm>
        </p:grpSpPr>
        <p:graphicFrame>
          <p:nvGraphicFramePr>
            <p:cNvPr id="86022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1586" y="924"/>
            <a:ext cx="2280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75" name="Equation" r:id="rId5" imgW="3619440" imgH="901440" progId="Equation.3">
                    <p:embed/>
                  </p:oleObj>
                </mc:Choice>
                <mc:Fallback>
                  <p:oleObj name="Equation" r:id="rId5" imgW="3619440" imgH="901440" progId="Equation.3">
                    <p:embed/>
                    <p:pic>
                      <p:nvPicPr>
                        <p:cNvPr id="8602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924"/>
                          <a:ext cx="2280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23" name="Text Box 7"/>
            <p:cNvSpPr txBox="1">
              <a:spLocks noChangeArrowheads="1"/>
            </p:cNvSpPr>
            <p:nvPr/>
          </p:nvSpPr>
          <p:spPr bwMode="auto">
            <a:xfrm>
              <a:off x="1104" y="1008"/>
              <a:ext cx="6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例</a:t>
              </a:r>
              <a:r>
                <a:rPr lang="en-US" altLang="zh-CN">
                  <a:solidFill>
                    <a:srgbClr val="000000"/>
                  </a:solidFill>
                </a:rPr>
                <a:t>3. </a:t>
              </a:r>
            </a:p>
          </p:txBody>
        </p:sp>
      </p:grpSp>
      <p:sp>
        <p:nvSpPr>
          <p:cNvPr id="86024" name="Rectangle 8"/>
          <p:cNvSpPr>
            <a:spLocks noGrp="1" noChangeArrowheads="1"/>
          </p:cNvSpPr>
          <p:nvPr>
            <p:ph type="title"/>
          </p:nvPr>
        </p:nvSpPr>
        <p:spPr>
          <a:xfrm>
            <a:off x="1018728" y="476672"/>
            <a:ext cx="1600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2237928" y="538292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例</a:t>
            </a:r>
            <a:r>
              <a:rPr lang="en-US" altLang="zh-CN" dirty="0">
                <a:solidFill>
                  <a:srgbClr val="000000"/>
                </a:solidFill>
              </a:rPr>
              <a:t>3 , </a:t>
            </a:r>
            <a:r>
              <a:rPr lang="zh-CN" altLang="en-US" dirty="0">
                <a:solidFill>
                  <a:srgbClr val="000000"/>
                </a:solidFill>
              </a:rPr>
              <a:t>例</a:t>
            </a:r>
            <a:r>
              <a:rPr lang="en-US" altLang="zh-CN" dirty="0">
                <a:solidFill>
                  <a:srgbClr val="000000"/>
                </a:solidFill>
              </a:rPr>
              <a:t>4 </a:t>
            </a:r>
            <a:r>
              <a:rPr lang="zh-CN" altLang="en-US" dirty="0">
                <a:solidFill>
                  <a:srgbClr val="000000"/>
                </a:solidFill>
              </a:rPr>
              <a:t>表明</a:t>
            </a:r>
          </a:p>
        </p:txBody>
      </p:sp>
      <p:graphicFrame>
        <p:nvGraphicFramePr>
          <p:cNvPr id="8602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859149"/>
              </p:ext>
            </p:extLst>
          </p:nvPr>
        </p:nvGraphicFramePr>
        <p:xfrm>
          <a:off x="4904928" y="693866"/>
          <a:ext cx="12065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6" name="Equation" r:id="rId7" imgW="1206360" imgH="253800" progId="Equation.3">
                  <p:embed/>
                </p:oleObj>
              </mc:Choice>
              <mc:Fallback>
                <p:oleObj name="Equation" r:id="rId7" imgW="1206360" imgH="253800" progId="Equation.3">
                  <p:embed/>
                  <p:pic>
                    <p:nvPicPr>
                      <p:cNvPr id="860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928" y="693866"/>
                        <a:ext cx="12065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6047928" y="555754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60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24549"/>
              </p:ext>
            </p:extLst>
          </p:nvPr>
        </p:nvGraphicFramePr>
        <p:xfrm>
          <a:off x="3560316" y="1151066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7" name="Equation" r:id="rId9" imgW="672840" imgH="406080" progId="Equation.3">
                  <p:embed/>
                </p:oleObj>
              </mc:Choice>
              <mc:Fallback>
                <p:oleObj name="Equation" r:id="rId9" imgW="672840" imgH="406080" progId="Equation.3">
                  <p:embed/>
                  <p:pic>
                    <p:nvPicPr>
                      <p:cNvPr id="860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0316" y="1151066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9" name="Text Box 13"/>
          <p:cNvSpPr txBox="1">
            <a:spLocks noChangeArrowheads="1"/>
          </p:cNvSpPr>
          <p:nvPr/>
        </p:nvSpPr>
        <p:spPr bwMode="auto">
          <a:xfrm>
            <a:off x="2618928" y="1608267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后者比前者趋于</a:t>
            </a:r>
          </a:p>
        </p:txBody>
      </p:sp>
      <p:graphicFrame>
        <p:nvGraphicFramePr>
          <p:cNvPr id="860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067430"/>
              </p:ext>
            </p:extLst>
          </p:nvPr>
        </p:nvGraphicFramePr>
        <p:xfrm>
          <a:off x="5247828" y="1760666"/>
          <a:ext cx="5715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8" name="Equation" r:id="rId11" imgW="571320" imgH="241200" progId="Equation.3">
                  <p:embed/>
                </p:oleObj>
              </mc:Choice>
              <mc:Fallback>
                <p:oleObj name="Equation" r:id="rId11" imgW="571320" imgH="241200" progId="Equation.3">
                  <p:embed/>
                  <p:pic>
                    <p:nvPicPr>
                      <p:cNvPr id="860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7828" y="1760666"/>
                        <a:ext cx="5715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1" name="Text Box 15"/>
          <p:cNvSpPr txBox="1">
            <a:spLocks noChangeArrowheads="1"/>
          </p:cNvSpPr>
          <p:nvPr/>
        </p:nvSpPr>
        <p:spPr bwMode="auto">
          <a:xfrm>
            <a:off x="5743128" y="1608267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更快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6032" name="Rectangle 16"/>
          <p:cNvSpPr>
            <a:spLocks noChangeArrowheads="1"/>
          </p:cNvSpPr>
          <p:nvPr/>
        </p:nvSpPr>
        <p:spPr bwMode="auto">
          <a:xfrm>
            <a:off x="2961828" y="3700543"/>
            <a:ext cx="6172200" cy="2438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6033" name="Text Box 17"/>
          <p:cNvSpPr txBox="1">
            <a:spLocks noChangeArrowheads="1"/>
          </p:cNvSpPr>
          <p:nvPr/>
        </p:nvSpPr>
        <p:spPr bwMode="auto">
          <a:xfrm>
            <a:off x="4295328" y="2765554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603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02343"/>
              </p:ext>
            </p:extLst>
          </p:nvPr>
        </p:nvGraphicFramePr>
        <p:xfrm>
          <a:off x="3088828" y="3665666"/>
          <a:ext cx="1968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9" name="Equation" r:id="rId13" imgW="1968480" imgH="990360" progId="Equation.3">
                  <p:embed/>
                </p:oleObj>
              </mc:Choice>
              <mc:Fallback>
                <p:oleObj name="Equation" r:id="rId13" imgW="1968480" imgH="990360" progId="Equation.3">
                  <p:embed/>
                  <p:pic>
                    <p:nvPicPr>
                      <p:cNvPr id="860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8828" y="3665666"/>
                        <a:ext cx="1968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040401"/>
              </p:ext>
            </p:extLst>
          </p:nvPr>
        </p:nvGraphicFramePr>
        <p:xfrm>
          <a:off x="5235128" y="3716466"/>
          <a:ext cx="2260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0" name="Equation" r:id="rId15" imgW="2260440" imgH="939600" progId="Equation.3">
                  <p:embed/>
                </p:oleObj>
              </mc:Choice>
              <mc:Fallback>
                <p:oleObj name="Equation" r:id="rId15" imgW="2260440" imgH="939600" progId="Equation.3">
                  <p:embed/>
                  <p:pic>
                    <p:nvPicPr>
                      <p:cNvPr id="860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5128" y="3716466"/>
                        <a:ext cx="2260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485799"/>
              </p:ext>
            </p:extLst>
          </p:nvPr>
        </p:nvGraphicFramePr>
        <p:xfrm>
          <a:off x="7571928" y="3589466"/>
          <a:ext cx="2260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1" name="Equation" r:id="rId17" imgW="2260440" imgH="990360" progId="Equation.3">
                  <p:embed/>
                </p:oleObj>
              </mc:Choice>
              <mc:Fallback>
                <p:oleObj name="Equation" r:id="rId17" imgW="2260440" imgH="990360" progId="Equation.3">
                  <p:embed/>
                  <p:pic>
                    <p:nvPicPr>
                      <p:cNvPr id="860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1928" y="3589466"/>
                        <a:ext cx="2260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7" name="Text Box 21"/>
          <p:cNvSpPr txBox="1">
            <a:spLocks noChangeArrowheads="1"/>
          </p:cNvSpPr>
          <p:nvPr/>
        </p:nvSpPr>
        <p:spPr bwMode="auto">
          <a:xfrm>
            <a:off x="2390328" y="5108704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事实上</a:t>
            </a:r>
          </a:p>
        </p:txBody>
      </p:sp>
      <p:graphicFrame>
        <p:nvGraphicFramePr>
          <p:cNvPr id="8603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462792"/>
              </p:ext>
            </p:extLst>
          </p:nvPr>
        </p:nvGraphicFramePr>
        <p:xfrm>
          <a:off x="3580953" y="4808666"/>
          <a:ext cx="1968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2" name="Equation" r:id="rId19" imgW="1968480" imgH="990360" progId="Equation.3">
                  <p:embed/>
                </p:oleObj>
              </mc:Choice>
              <mc:Fallback>
                <p:oleObj name="Equation" r:id="rId19" imgW="1968480" imgH="990360" progId="Equation.3">
                  <p:embed/>
                  <p:pic>
                    <p:nvPicPr>
                      <p:cNvPr id="860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0953" y="4808666"/>
                        <a:ext cx="1968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695924"/>
              </p:ext>
            </p:extLst>
          </p:nvPr>
        </p:nvGraphicFramePr>
        <p:xfrm>
          <a:off x="5666928" y="4922966"/>
          <a:ext cx="2260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3" name="Equation" r:id="rId21" imgW="2260440" imgH="952200" progId="Equation.3">
                  <p:embed/>
                </p:oleObj>
              </mc:Choice>
              <mc:Fallback>
                <p:oleObj name="Equation" r:id="rId21" imgW="2260440" imgH="952200" progId="Equation.3">
                  <p:embed/>
                  <p:pic>
                    <p:nvPicPr>
                      <p:cNvPr id="860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6928" y="4922966"/>
                        <a:ext cx="2260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4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274073"/>
              </p:ext>
            </p:extLst>
          </p:nvPr>
        </p:nvGraphicFramePr>
        <p:xfrm>
          <a:off x="8054528" y="5265866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4" name="Equation" r:id="rId23" imgW="431640" imgH="304560" progId="Equation.3">
                  <p:embed/>
                </p:oleObj>
              </mc:Choice>
              <mc:Fallback>
                <p:oleObj name="Equation" r:id="rId23" imgW="431640" imgH="304560" progId="Equation.3">
                  <p:embed/>
                  <p:pic>
                    <p:nvPicPr>
                      <p:cNvPr id="8604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4528" y="5265866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4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477642"/>
              </p:ext>
            </p:extLst>
          </p:nvPr>
        </p:nvGraphicFramePr>
        <p:xfrm>
          <a:off x="6975028" y="1076454"/>
          <a:ext cx="1663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5" name="Equation" r:id="rId25" imgW="1663560" imgH="520560" progId="Equation.3">
                  <p:embed/>
                </p:oleObj>
              </mc:Choice>
              <mc:Fallback>
                <p:oleObj name="Equation" r:id="rId25" imgW="1663560" imgH="520560" progId="Equation.3">
                  <p:embed/>
                  <p:pic>
                    <p:nvPicPr>
                      <p:cNvPr id="8604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028" y="1076454"/>
                        <a:ext cx="1663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4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499671"/>
              </p:ext>
            </p:extLst>
          </p:nvPr>
        </p:nvGraphicFramePr>
        <p:xfrm>
          <a:off x="4866828" y="1055816"/>
          <a:ext cx="1638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6" name="Equation" r:id="rId27" imgW="1638000" imgH="520560" progId="Equation.3">
                  <p:embed/>
                </p:oleObj>
              </mc:Choice>
              <mc:Fallback>
                <p:oleObj name="Equation" r:id="rId27" imgW="1638000" imgH="520560" progId="Equation.3">
                  <p:embed/>
                  <p:pic>
                    <p:nvPicPr>
                      <p:cNvPr id="8604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6828" y="1055816"/>
                        <a:ext cx="1638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43" name="Text Box 27"/>
          <p:cNvSpPr txBox="1">
            <a:spLocks noChangeArrowheads="1"/>
          </p:cNvSpPr>
          <p:nvPr/>
        </p:nvSpPr>
        <p:spPr bwMode="auto">
          <a:xfrm>
            <a:off x="5514528" y="3132266"/>
            <a:ext cx="2133600" cy="4762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用洛必达法则</a:t>
            </a:r>
          </a:p>
        </p:txBody>
      </p:sp>
      <p:sp>
        <p:nvSpPr>
          <p:cNvPr id="86044" name="Line 28"/>
          <p:cNvSpPr>
            <a:spLocks noChangeShapeType="1"/>
          </p:cNvSpPr>
          <p:nvPr/>
        </p:nvSpPr>
        <p:spPr bwMode="auto">
          <a:xfrm flipH="1">
            <a:off x="5438328" y="3589466"/>
            <a:ext cx="152400" cy="381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6045" name="Line 29"/>
          <p:cNvSpPr>
            <a:spLocks noChangeShapeType="1"/>
          </p:cNvSpPr>
          <p:nvPr/>
        </p:nvSpPr>
        <p:spPr bwMode="auto">
          <a:xfrm>
            <a:off x="7571928" y="3589466"/>
            <a:ext cx="152400" cy="457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6046" name="Text Box 30"/>
          <p:cNvSpPr txBox="1">
            <a:spLocks noChangeArrowheads="1"/>
          </p:cNvSpPr>
          <p:nvPr/>
        </p:nvSpPr>
        <p:spPr bwMode="auto">
          <a:xfrm>
            <a:off x="2237928" y="2209930"/>
            <a:ext cx="861060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在满足定理条件的某些情况下洛必达法则不能解决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    计算问题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20719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6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6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6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6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6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6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6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6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5" grpId="0" autoUpdateAnimBg="0"/>
      <p:bldP spid="86027" grpId="0" autoUpdateAnimBg="0"/>
      <p:bldP spid="86029" grpId="0" autoUpdateAnimBg="0"/>
      <p:bldP spid="86031" grpId="0" autoUpdateAnimBg="0"/>
      <p:bldP spid="86033" grpId="0" autoUpdateAnimBg="0"/>
      <p:bldP spid="86037" grpId="0" autoUpdateAnimBg="0"/>
      <p:bldP spid="86043" grpId="0" animBg="1" autoUpdateAnimBg="0"/>
      <p:bldP spid="8604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Grp="1" noChangeArrowheads="1"/>
          </p:cNvSpPr>
          <p:nvPr>
            <p:ph type="title"/>
          </p:nvPr>
        </p:nvSpPr>
        <p:spPr>
          <a:xfrm>
            <a:off x="1828800" y="469900"/>
            <a:ext cx="1066800" cy="609600"/>
          </a:xfrm>
        </p:spPr>
        <p:txBody>
          <a:bodyPr/>
          <a:lstStyle/>
          <a:p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3)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aphicFrame>
        <p:nvGraphicFramePr>
          <p:cNvPr id="57370" name="Object 26"/>
          <p:cNvGraphicFramePr>
            <a:graphicFrameLocks noChangeAspect="1"/>
          </p:cNvGraphicFramePr>
          <p:nvPr>
            <p:extLst/>
          </p:nvPr>
        </p:nvGraphicFramePr>
        <p:xfrm>
          <a:off x="2794000" y="381000"/>
          <a:ext cx="3835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8" name="Equation" r:id="rId3" imgW="3835080" imgH="927000" progId="Equation.3">
                  <p:embed/>
                </p:oleObj>
              </mc:Choice>
              <mc:Fallback>
                <p:oleObj name="Equation" r:id="rId3" imgW="3835080" imgH="927000" progId="Equation.3">
                  <p:embed/>
                  <p:pic>
                    <p:nvPicPr>
                      <p:cNvPr id="5737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381000"/>
                        <a:ext cx="3835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73" name="Object 29"/>
          <p:cNvGraphicFramePr>
            <a:graphicFrameLocks noChangeAspect="1"/>
          </p:cNvGraphicFramePr>
          <p:nvPr>
            <p:extLst/>
          </p:nvPr>
        </p:nvGraphicFramePr>
        <p:xfrm>
          <a:off x="3505200" y="1587500"/>
          <a:ext cx="3454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9" name="Equation" r:id="rId5" imgW="3454200" imgH="927000" progId="Equation.3">
                  <p:embed/>
                </p:oleObj>
              </mc:Choice>
              <mc:Fallback>
                <p:oleObj name="Equation" r:id="rId5" imgW="3454200" imgH="927000" progId="Equation.3">
                  <p:embed/>
                  <p:pic>
                    <p:nvPicPr>
                      <p:cNvPr id="5737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587500"/>
                        <a:ext cx="3454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74" name="Object 30"/>
          <p:cNvGraphicFramePr>
            <a:graphicFrameLocks noChangeAspect="1"/>
          </p:cNvGraphicFramePr>
          <p:nvPr>
            <p:extLst/>
          </p:nvPr>
        </p:nvGraphicFramePr>
        <p:xfrm>
          <a:off x="4953001" y="1816101"/>
          <a:ext cx="36036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0" name="Equation" r:id="rId7" imgW="241200" imgH="241200" progId="Equation.3">
                  <p:embed/>
                </p:oleObj>
              </mc:Choice>
              <mc:Fallback>
                <p:oleObj name="Equation" r:id="rId7" imgW="241200" imgH="241200" progId="Equation.3">
                  <p:embed/>
                  <p:pic>
                    <p:nvPicPr>
                      <p:cNvPr id="573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1" y="1816101"/>
                        <a:ext cx="36036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5" name="Text Box 31"/>
          <p:cNvSpPr txBox="1">
            <a:spLocks noChangeArrowheads="1"/>
          </p:cNvSpPr>
          <p:nvPr/>
        </p:nvSpPr>
        <p:spPr bwMode="auto">
          <a:xfrm>
            <a:off x="2286000" y="30114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graphicFrame>
        <p:nvGraphicFramePr>
          <p:cNvPr id="57376" name="Object 32"/>
          <p:cNvGraphicFramePr>
            <a:graphicFrameLocks noChangeAspect="1"/>
          </p:cNvGraphicFramePr>
          <p:nvPr>
            <p:extLst/>
          </p:nvPr>
        </p:nvGraphicFramePr>
        <p:xfrm>
          <a:off x="3352800" y="2895600"/>
          <a:ext cx="207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1" name="Equation" r:id="rId9" imgW="2070000" imgH="850680" progId="Equation.3">
                  <p:embed/>
                </p:oleObj>
              </mc:Choice>
              <mc:Fallback>
                <p:oleObj name="Equation" r:id="rId9" imgW="2070000" imgH="850680" progId="Equation.3">
                  <p:embed/>
                  <p:pic>
                    <p:nvPicPr>
                      <p:cNvPr id="5737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895600"/>
                        <a:ext cx="207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77" name="Object 33"/>
          <p:cNvGraphicFramePr>
            <a:graphicFrameLocks noChangeAspect="1"/>
          </p:cNvGraphicFramePr>
          <p:nvPr>
            <p:extLst/>
          </p:nvPr>
        </p:nvGraphicFramePr>
        <p:xfrm>
          <a:off x="6127750" y="2895600"/>
          <a:ext cx="204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2" name="Equation" r:id="rId11" imgW="2044440" imgH="850680" progId="Equation.3">
                  <p:embed/>
                </p:oleObj>
              </mc:Choice>
              <mc:Fallback>
                <p:oleObj name="Equation" r:id="rId11" imgW="2044440" imgH="850680" progId="Equation.3">
                  <p:embed/>
                  <p:pic>
                    <p:nvPicPr>
                      <p:cNvPr id="5737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2895600"/>
                        <a:ext cx="204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4" name="Object 40"/>
          <p:cNvGraphicFramePr>
            <a:graphicFrameLocks noChangeAspect="1"/>
          </p:cNvGraphicFramePr>
          <p:nvPr>
            <p:extLst/>
          </p:nvPr>
        </p:nvGraphicFramePr>
        <p:xfrm>
          <a:off x="5614988" y="3157538"/>
          <a:ext cx="360362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3" name="Equation" r:id="rId13" imgW="241200" imgH="241200" progId="Equation.3">
                  <p:embed/>
                </p:oleObj>
              </mc:Choice>
              <mc:Fallback>
                <p:oleObj name="Equation" r:id="rId13" imgW="241200" imgH="241200" progId="Equation.3">
                  <p:embed/>
                  <p:pic>
                    <p:nvPicPr>
                      <p:cNvPr id="57384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8" y="3157538"/>
                        <a:ext cx="360362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91" name="Object 47"/>
          <p:cNvGraphicFramePr>
            <a:graphicFrameLocks noChangeAspect="1"/>
          </p:cNvGraphicFramePr>
          <p:nvPr>
            <p:extLst/>
          </p:nvPr>
        </p:nvGraphicFramePr>
        <p:xfrm>
          <a:off x="3340100" y="4584700"/>
          <a:ext cx="2222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4" name="Equation" r:id="rId15" imgW="2222280" imgH="850680" progId="Equation.3">
                  <p:embed/>
                </p:oleObj>
              </mc:Choice>
              <mc:Fallback>
                <p:oleObj name="Equation" r:id="rId15" imgW="2222280" imgH="850680" progId="Equation.3">
                  <p:embed/>
                  <p:pic>
                    <p:nvPicPr>
                      <p:cNvPr id="57391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4584700"/>
                        <a:ext cx="2222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97" name="Group 53"/>
          <p:cNvGrpSpPr>
            <a:grpSpLocks/>
          </p:cNvGrpSpPr>
          <p:nvPr/>
        </p:nvGrpSpPr>
        <p:grpSpPr bwMode="auto">
          <a:xfrm>
            <a:off x="4455319" y="4127500"/>
            <a:ext cx="71438" cy="457200"/>
            <a:chOff x="1440" y="2832"/>
            <a:chExt cx="96" cy="288"/>
          </a:xfrm>
        </p:grpSpPr>
        <p:sp>
          <p:nvSpPr>
            <p:cNvPr id="57395" name="Line 51"/>
            <p:cNvSpPr>
              <a:spLocks noChangeShapeType="1"/>
            </p:cNvSpPr>
            <p:nvPr/>
          </p:nvSpPr>
          <p:spPr bwMode="auto">
            <a:xfrm>
              <a:off x="1440" y="2832"/>
              <a:ext cx="0" cy="28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7396" name="Line 52"/>
            <p:cNvSpPr>
              <a:spLocks noChangeShapeType="1"/>
            </p:cNvSpPr>
            <p:nvPr/>
          </p:nvSpPr>
          <p:spPr bwMode="auto">
            <a:xfrm>
              <a:off x="1536" y="2832"/>
              <a:ext cx="0" cy="28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7398" name="Object 54"/>
          <p:cNvGraphicFramePr>
            <a:graphicFrameLocks noChangeAspect="1"/>
          </p:cNvGraphicFramePr>
          <p:nvPr>
            <p:extLst/>
          </p:nvPr>
        </p:nvGraphicFramePr>
        <p:xfrm>
          <a:off x="5638800" y="4813300"/>
          <a:ext cx="4381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5" name="Equation" r:id="rId17" imgW="431640" imgH="304560" progId="Equation.3">
                  <p:embed/>
                </p:oleObj>
              </mc:Choice>
              <mc:Fallback>
                <p:oleObj name="Equation" r:id="rId17" imgW="431640" imgH="304560" progId="Equation.3">
                  <p:embed/>
                  <p:pic>
                    <p:nvPicPr>
                      <p:cNvPr id="57398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813300"/>
                        <a:ext cx="4381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418" name="Text Box 74"/>
          <p:cNvSpPr txBox="1">
            <a:spLocks noChangeArrowheads="1"/>
          </p:cNvSpPr>
          <p:nvPr/>
        </p:nvSpPr>
        <p:spPr bwMode="auto">
          <a:xfrm>
            <a:off x="6400800" y="3978275"/>
            <a:ext cx="1905000" cy="4762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极限不存在</a:t>
            </a:r>
          </a:p>
        </p:txBody>
      </p:sp>
      <p:sp>
        <p:nvSpPr>
          <p:cNvPr id="57419" name="Text Box 75"/>
          <p:cNvSpPr txBox="1">
            <a:spLocks noChangeArrowheads="1"/>
          </p:cNvSpPr>
          <p:nvPr/>
        </p:nvSpPr>
        <p:spPr bwMode="auto">
          <a:xfrm>
            <a:off x="6629401" y="547688"/>
            <a:ext cx="33258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不能用洛必达法则 </a:t>
            </a:r>
            <a:r>
              <a:rPr lang="en-US" altLang="zh-CN">
                <a:solidFill>
                  <a:srgbClr val="000000"/>
                </a:solidFill>
              </a:rPr>
              <a:t>! </a:t>
            </a:r>
          </a:p>
        </p:txBody>
      </p:sp>
      <p:sp>
        <p:nvSpPr>
          <p:cNvPr id="57420" name="Text Box 76"/>
          <p:cNvSpPr txBox="1">
            <a:spLocks noChangeArrowheads="1"/>
          </p:cNvSpPr>
          <p:nvPr/>
        </p:nvSpPr>
        <p:spPr bwMode="auto">
          <a:xfrm>
            <a:off x="2286000" y="1752601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即 </a:t>
            </a:r>
          </a:p>
        </p:txBody>
      </p:sp>
    </p:spTree>
    <p:extLst>
      <p:ext uri="{BB962C8B-B14F-4D97-AF65-F5344CB8AC3E}">
        <p14:creationId xmlns:p14="http://schemas.microsoft.com/office/powerpoint/2010/main" val="28111428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7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75" grpId="0" autoUpdateAnimBg="0"/>
      <p:bldP spid="57418" grpId="0" animBg="1" autoUpdateAnimBg="0"/>
      <p:bldP spid="5742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2279576" y="548681"/>
            <a:ext cx="7848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楷体_GB2312"/>
              </a:rPr>
              <a:t>注意：</a:t>
            </a:r>
            <a:r>
              <a:rPr lang="zh-CN" altLang="en-US" sz="2800" dirty="0">
                <a:solidFill>
                  <a:srgbClr val="000000"/>
                </a:solidFill>
                <a:latin typeface="楷体_GB2312"/>
              </a:rPr>
              <a:t>洛必达法则是求未定式极限的一种有效方法，并不一定是最好方法！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279576" y="2095129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zh-CN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endParaRPr lang="en-US" altLang="zh-CN" sz="2800" b="1" dirty="0">
              <a:solidFill>
                <a:srgbClr val="3333CC"/>
              </a:solidFill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92276" y="3009306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615637"/>
              </p:ext>
            </p:extLst>
          </p:nvPr>
        </p:nvGraphicFramePr>
        <p:xfrm>
          <a:off x="3417814" y="1942728"/>
          <a:ext cx="24511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0" name="Equation" r:id="rId3" imgW="2451100" imgH="838200" progId="Equation.DSMT4">
                  <p:embed/>
                </p:oleObj>
              </mc:Choice>
              <mc:Fallback>
                <p:oleObj name="Equation" r:id="rId3" imgW="2451100" imgH="838200" progId="Equation.DSMT4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14" y="1942728"/>
                        <a:ext cx="24511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>
            <p:extLst/>
          </p:nvPr>
        </p:nvGraphicFramePr>
        <p:xfrm>
          <a:off x="3061048" y="2879378"/>
          <a:ext cx="2984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1" name="公式" r:id="rId5" imgW="2984500" imgH="838200" progId="Equation.3">
                  <p:embed/>
                </p:oleObj>
              </mc:Choice>
              <mc:Fallback>
                <p:oleObj name="公式" r:id="rId5" imgW="2984500" imgH="838200" progId="Equation.3">
                  <p:embed/>
                  <p:pic>
                    <p:nvPicPr>
                      <p:cNvPr id="491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1048" y="2879378"/>
                        <a:ext cx="29845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>
            <p:extLst/>
          </p:nvPr>
        </p:nvGraphicFramePr>
        <p:xfrm>
          <a:off x="3853136" y="3861793"/>
          <a:ext cx="2743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2" name="公式" r:id="rId7" imgW="2743200" imgH="889000" progId="Equation.3">
                  <p:embed/>
                </p:oleObj>
              </mc:Choice>
              <mc:Fallback>
                <p:oleObj name="公式" r:id="rId7" imgW="2743200" imgH="889000" progId="Equation.3">
                  <p:embed/>
                  <p:pic>
                    <p:nvPicPr>
                      <p:cNvPr id="491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3136" y="3861793"/>
                        <a:ext cx="27432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>
            <p:extLst/>
          </p:nvPr>
        </p:nvGraphicFramePr>
        <p:xfrm>
          <a:off x="6121748" y="2803178"/>
          <a:ext cx="2222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3" name="公式" r:id="rId9" imgW="2222500" imgH="889000" progId="Equation.3">
                  <p:embed/>
                </p:oleObj>
              </mc:Choice>
              <mc:Fallback>
                <p:oleObj name="公式" r:id="rId9" imgW="2222500" imgH="889000" progId="Equation.3">
                  <p:embed/>
                  <p:pic>
                    <p:nvPicPr>
                      <p:cNvPr id="491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748" y="2803178"/>
                        <a:ext cx="2222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>
            <p:extLst/>
          </p:nvPr>
        </p:nvGraphicFramePr>
        <p:xfrm>
          <a:off x="6672536" y="3912593"/>
          <a:ext cx="1879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4" name="公式" r:id="rId11" imgW="1879600" imgH="838200" progId="Equation.3">
                  <p:embed/>
                </p:oleObj>
              </mc:Choice>
              <mc:Fallback>
                <p:oleObj name="公式" r:id="rId11" imgW="1879600" imgH="838200" progId="Equation.3">
                  <p:embed/>
                  <p:pic>
                    <p:nvPicPr>
                      <p:cNvPr id="491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536" y="3912593"/>
                        <a:ext cx="1879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10"/>
          <p:cNvGraphicFramePr>
            <a:graphicFrameLocks noChangeAspect="1"/>
          </p:cNvGraphicFramePr>
          <p:nvPr>
            <p:extLst/>
          </p:nvPr>
        </p:nvGraphicFramePr>
        <p:xfrm>
          <a:off x="8653736" y="3912593"/>
          <a:ext cx="647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5" name="公式" r:id="rId13" imgW="647700" imgH="838200" progId="Equation.3">
                  <p:embed/>
                </p:oleObj>
              </mc:Choice>
              <mc:Fallback>
                <p:oleObj name="公式" r:id="rId13" imgW="647700" imgH="838200" progId="Equation.3">
                  <p:embed/>
                  <p:pic>
                    <p:nvPicPr>
                      <p:cNvPr id="49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3736" y="3912593"/>
                        <a:ext cx="647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1"/>
          <p:cNvGraphicFramePr>
            <a:graphicFrameLocks noChangeAspect="1"/>
          </p:cNvGraphicFramePr>
          <p:nvPr>
            <p:extLst/>
          </p:nvPr>
        </p:nvGraphicFramePr>
        <p:xfrm>
          <a:off x="2412926" y="4941294"/>
          <a:ext cx="430053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6" name="Equation" r:id="rId15" imgW="1815312" imgH="406224" progId="Equation.DSMT4">
                  <p:embed/>
                </p:oleObj>
              </mc:Choice>
              <mc:Fallback>
                <p:oleObj name="Equation" r:id="rId15" imgW="1815312" imgH="406224" progId="Equation.DSMT4">
                  <p:embed/>
                  <p:pic>
                    <p:nvPicPr>
                      <p:cNvPr id="49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2926" y="4941294"/>
                        <a:ext cx="4300538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13"/>
          <p:cNvGraphicFramePr>
            <a:graphicFrameLocks noChangeAspect="1"/>
          </p:cNvGraphicFramePr>
          <p:nvPr>
            <p:extLst/>
          </p:nvPr>
        </p:nvGraphicFramePr>
        <p:xfrm>
          <a:off x="6734102" y="4941293"/>
          <a:ext cx="273367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7" name="Equation" r:id="rId17" imgW="1167893" imgH="406224" progId="Equation.DSMT4">
                  <p:embed/>
                </p:oleObj>
              </mc:Choice>
              <mc:Fallback>
                <p:oleObj name="Equation" r:id="rId17" imgW="1167893" imgH="406224" progId="Equation.DSMT4">
                  <p:embed/>
                  <p:pic>
                    <p:nvPicPr>
                      <p:cNvPr id="491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4102" y="4941293"/>
                        <a:ext cx="2733675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1"/>
          <p:cNvGraphicFramePr>
            <a:graphicFrameLocks noChangeAspect="1"/>
          </p:cNvGraphicFramePr>
          <p:nvPr>
            <p:extLst/>
          </p:nvPr>
        </p:nvGraphicFramePr>
        <p:xfrm>
          <a:off x="7675364" y="2133402"/>
          <a:ext cx="2730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8" name="Equation" r:id="rId19" imgW="2730240" imgH="520560" progId="Equation.3">
                  <p:embed/>
                </p:oleObj>
              </mc:Choice>
              <mc:Fallback>
                <p:oleObj name="Equation" r:id="rId19" imgW="2730240" imgH="520560" progId="Equation.3">
                  <p:embed/>
                  <p:pic>
                    <p:nvPicPr>
                      <p:cNvPr id="1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5364" y="2133402"/>
                        <a:ext cx="2730500" cy="520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87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100264" y="1949451"/>
            <a:ext cx="2928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0000"/>
                </a:solidFill>
              </a:rPr>
              <a:t>洛必达法则</a:t>
            </a:r>
            <a:endParaRPr lang="zh-CN" altLang="en-US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>
            <p:extLst/>
          </p:nvPr>
        </p:nvGraphicFramePr>
        <p:xfrm>
          <a:off x="7383464" y="1371600"/>
          <a:ext cx="22177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6" name="Equation" r:id="rId3" imgW="1993680" imgH="507960" progId="Equation.3">
                  <p:embed/>
                </p:oleObj>
              </mc:Choice>
              <mc:Fallback>
                <p:oleObj name="Equation" r:id="rId3" imgW="1993680" imgH="507960" progId="Equation.3">
                  <p:embed/>
                  <p:pic>
                    <p:nvPicPr>
                      <p:cNvPr id="399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3464" y="1371600"/>
                        <a:ext cx="2217737" cy="508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/>
          <p:cNvGraphicFramePr>
            <a:graphicFrameLocks noChangeAspect="1"/>
          </p:cNvGraphicFramePr>
          <p:nvPr>
            <p:extLst/>
          </p:nvPr>
        </p:nvGraphicFramePr>
        <p:xfrm>
          <a:off x="2319338" y="3722688"/>
          <a:ext cx="149066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7" name="Equation" r:id="rId5" imgW="1485720" imgH="444240" progId="Equation.3">
                  <p:embed/>
                </p:oleObj>
              </mc:Choice>
              <mc:Fallback>
                <p:oleObj name="Equation" r:id="rId5" imgW="1485720" imgH="444240" progId="Equation.3">
                  <p:embed/>
                  <p:pic>
                    <p:nvPicPr>
                      <p:cNvPr id="399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9338" y="3722688"/>
                        <a:ext cx="1490662" cy="44291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/>
          <p:cNvGraphicFramePr>
            <a:graphicFrameLocks noChangeAspect="1"/>
          </p:cNvGraphicFramePr>
          <p:nvPr>
            <p:extLst/>
          </p:nvPr>
        </p:nvGraphicFramePr>
        <p:xfrm>
          <a:off x="8255000" y="3722688"/>
          <a:ext cx="127000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8" name="Equation" r:id="rId7" imgW="1257120" imgH="444240" progId="Equation.3">
                  <p:embed/>
                </p:oleObj>
              </mc:Choice>
              <mc:Fallback>
                <p:oleObj name="Equation" r:id="rId7" imgW="1257120" imgH="444240" progId="Equation.3">
                  <p:embed/>
                  <p:pic>
                    <p:nvPicPr>
                      <p:cNvPr id="399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0" y="3722688"/>
                        <a:ext cx="1270000" cy="44291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80" name="Group 44"/>
          <p:cNvGrpSpPr>
            <a:grpSpLocks/>
          </p:cNvGrpSpPr>
          <p:nvPr/>
        </p:nvGrpSpPr>
        <p:grpSpPr bwMode="auto">
          <a:xfrm>
            <a:off x="5562600" y="2870201"/>
            <a:ext cx="1371600" cy="2117725"/>
            <a:chOff x="2544" y="2016"/>
            <a:chExt cx="864" cy="1334"/>
          </a:xfrm>
        </p:grpSpPr>
        <p:sp>
          <p:nvSpPr>
            <p:cNvPr id="39964" name="Rectangle 28"/>
            <p:cNvSpPr>
              <a:spLocks noChangeArrowheads="1"/>
            </p:cNvSpPr>
            <p:nvPr/>
          </p:nvSpPr>
          <p:spPr bwMode="auto">
            <a:xfrm>
              <a:off x="2544" y="2016"/>
              <a:ext cx="864" cy="12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9947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2741" y="2021"/>
            <a:ext cx="49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09" name="Equation" r:id="rId9" imgW="317160" imgH="393480" progId="Equation.3">
                    <p:embed/>
                  </p:oleObj>
                </mc:Choice>
                <mc:Fallback>
                  <p:oleObj name="Equation" r:id="rId9" imgW="317160" imgH="393480" progId="Equation.3">
                    <p:embed/>
                    <p:pic>
                      <p:nvPicPr>
                        <p:cNvPr id="3994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2021"/>
                          <a:ext cx="49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8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2789" y="2731"/>
            <a:ext cx="540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10" name="Equation" r:id="rId11" imgW="342720" imgH="393480" progId="Equation.3">
                    <p:embed/>
                  </p:oleObj>
                </mc:Choice>
                <mc:Fallback>
                  <p:oleObj name="Equation" r:id="rId11" imgW="342720" imgH="393480" progId="Equation.3">
                    <p:embed/>
                    <p:pic>
                      <p:nvPicPr>
                        <p:cNvPr id="3994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9" y="2731"/>
                          <a:ext cx="540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49" name="Line 13"/>
            <p:cNvSpPr>
              <a:spLocks noChangeShapeType="1"/>
            </p:cNvSpPr>
            <p:nvPr/>
          </p:nvSpPr>
          <p:spPr bwMode="auto">
            <a:xfrm flipV="1">
              <a:off x="2544" y="2688"/>
              <a:ext cx="86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39957" name="Object 21"/>
          <p:cNvGraphicFramePr>
            <a:graphicFrameLocks noChangeAspect="1"/>
          </p:cNvGraphicFramePr>
          <p:nvPr>
            <p:extLst/>
          </p:nvPr>
        </p:nvGraphicFramePr>
        <p:xfrm>
          <a:off x="7035800" y="4324350"/>
          <a:ext cx="1422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1" name="Equation" r:id="rId13" imgW="1422360" imgH="1054080" progId="Equation.3">
                  <p:embed/>
                </p:oleObj>
              </mc:Choice>
              <mc:Fallback>
                <p:oleObj name="Equation" r:id="rId13" imgW="1422360" imgH="1054080" progId="Equation.3">
                  <p:embed/>
                  <p:pic>
                    <p:nvPicPr>
                      <p:cNvPr id="399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800" y="4324350"/>
                        <a:ext cx="14224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8" name="Object 22"/>
          <p:cNvGraphicFramePr>
            <a:graphicFrameLocks noChangeAspect="1"/>
          </p:cNvGraphicFramePr>
          <p:nvPr>
            <p:extLst/>
          </p:nvPr>
        </p:nvGraphicFramePr>
        <p:xfrm>
          <a:off x="3187700" y="4191000"/>
          <a:ext cx="1993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2" name="Equation" r:id="rId15" imgW="1993680" imgH="1218960" progId="Equation.3">
                  <p:embed/>
                </p:oleObj>
              </mc:Choice>
              <mc:Fallback>
                <p:oleObj name="Equation" r:id="rId15" imgW="1993680" imgH="1218960" progId="Equation.3">
                  <p:embed/>
                  <p:pic>
                    <p:nvPicPr>
                      <p:cNvPr id="399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4191000"/>
                        <a:ext cx="1993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9" name="Object 23"/>
          <p:cNvGraphicFramePr>
            <a:graphicFrameLocks noChangeAspect="1"/>
          </p:cNvGraphicFramePr>
          <p:nvPr>
            <p:extLst/>
          </p:nvPr>
        </p:nvGraphicFramePr>
        <p:xfrm>
          <a:off x="8612188" y="2413000"/>
          <a:ext cx="15224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3" name="Equation" r:id="rId17" imgW="1523880" imgH="482400" progId="Equation.3">
                  <p:embed/>
                </p:oleObj>
              </mc:Choice>
              <mc:Fallback>
                <p:oleObj name="Equation" r:id="rId17" imgW="1523880" imgH="482400" progId="Equation.3">
                  <p:embed/>
                  <p:pic>
                    <p:nvPicPr>
                      <p:cNvPr id="399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2188" y="2413000"/>
                        <a:ext cx="15224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9" name="Line 33"/>
          <p:cNvSpPr>
            <a:spLocks noChangeShapeType="1"/>
          </p:cNvSpPr>
          <p:nvPr/>
        </p:nvSpPr>
        <p:spPr bwMode="auto">
          <a:xfrm>
            <a:off x="8458200" y="2032000"/>
            <a:ext cx="0" cy="1447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984" name="Line 48"/>
          <p:cNvSpPr>
            <a:spLocks noChangeShapeType="1"/>
          </p:cNvSpPr>
          <p:nvPr/>
        </p:nvSpPr>
        <p:spPr bwMode="auto">
          <a:xfrm>
            <a:off x="3962400" y="3937000"/>
            <a:ext cx="14478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985" name="Line 49"/>
          <p:cNvSpPr>
            <a:spLocks noChangeShapeType="1"/>
          </p:cNvSpPr>
          <p:nvPr/>
        </p:nvSpPr>
        <p:spPr bwMode="auto">
          <a:xfrm flipH="1">
            <a:off x="7086600" y="3937000"/>
            <a:ext cx="9906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3276600" cy="8382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三、其他未定式</a:t>
            </a:r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3"/>
              <p:cNvSpPr txBox="1"/>
              <p:nvPr/>
            </p:nvSpPr>
            <p:spPr bwMode="auto">
              <a:xfrm>
                <a:off x="5160962" y="373863"/>
                <a:ext cx="1295400" cy="99535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0⋅∞,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60962" y="373863"/>
                <a:ext cx="1295400" cy="99535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4"/>
              <p:cNvSpPr txBox="1"/>
              <p:nvPr/>
            </p:nvSpPr>
            <p:spPr bwMode="auto">
              <a:xfrm>
                <a:off x="6115844" y="346894"/>
                <a:ext cx="1776412" cy="11684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∞−∞,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5844" y="346894"/>
                <a:ext cx="1776412" cy="116840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6"/>
              <p:cNvSpPr txBox="1"/>
              <p:nvPr/>
            </p:nvSpPr>
            <p:spPr bwMode="auto">
              <a:xfrm>
                <a:off x="7994413" y="342900"/>
                <a:ext cx="901700" cy="11049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p>
                      <m:r>
                        <a:rPr lang="zh-CN" alt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94413" y="342900"/>
                <a:ext cx="901700" cy="110490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7"/>
              <p:cNvSpPr txBox="1"/>
              <p:nvPr/>
            </p:nvSpPr>
            <p:spPr bwMode="auto">
              <a:xfrm>
                <a:off x="8640991" y="341032"/>
                <a:ext cx="1825166" cy="1447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e>
                        <m:sup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zh-CN" alt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型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40991" y="341032"/>
                <a:ext cx="1825166" cy="144780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bject 5"/>
              <p:cNvSpPr txBox="1"/>
              <p:nvPr/>
            </p:nvSpPr>
            <p:spPr bwMode="auto">
              <a:xfrm>
                <a:off x="7347744" y="373273"/>
                <a:ext cx="1003300" cy="92166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zh-CN" alt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24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47744" y="373273"/>
                <a:ext cx="1003300" cy="92166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304040" y="34417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通分</a:t>
            </a: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7073900" y="341471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取倒数</a:t>
            </a:r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7248128" y="2420888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取对数</a:t>
            </a:r>
          </a:p>
        </p:txBody>
      </p:sp>
    </p:spTree>
    <p:extLst>
      <p:ext uri="{BB962C8B-B14F-4D97-AF65-F5344CB8AC3E}">
        <p14:creationId xmlns:p14="http://schemas.microsoft.com/office/powerpoint/2010/main" val="39955504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9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build="p" autoUpdateAnimBg="0"/>
      <p:bldP spid="25" grpId="0" autoUpdateAnimBg="0"/>
      <p:bldP spid="26" grpId="0" autoUpdateAnimBg="0"/>
      <p:bldP spid="2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92" name="Text Box 52"/>
          <p:cNvSpPr txBox="1">
            <a:spLocks noChangeArrowheads="1"/>
          </p:cNvSpPr>
          <p:nvPr/>
        </p:nvSpPr>
        <p:spPr bwMode="auto">
          <a:xfrm>
            <a:off x="1905001" y="404689"/>
            <a:ext cx="17764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5.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5893" name="Object 53"/>
          <p:cNvGraphicFramePr>
            <a:graphicFrameLocks noChangeAspect="1"/>
          </p:cNvGraphicFramePr>
          <p:nvPr>
            <p:extLst/>
          </p:nvPr>
        </p:nvGraphicFramePr>
        <p:xfrm>
          <a:off x="3111500" y="393576"/>
          <a:ext cx="29845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2" name="Equation" r:id="rId3" imgW="2984400" imgH="761760" progId="Equation.3">
                  <p:embed/>
                </p:oleObj>
              </mc:Choice>
              <mc:Fallback>
                <p:oleObj name="Equation" r:id="rId3" imgW="2984400" imgH="761760" progId="Equation.3">
                  <p:embed/>
                  <p:pic>
                    <p:nvPicPr>
                      <p:cNvPr id="35893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93576"/>
                        <a:ext cx="29845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95" name="Object 55"/>
          <p:cNvGraphicFramePr>
            <a:graphicFrameLocks noChangeAspect="1"/>
          </p:cNvGraphicFramePr>
          <p:nvPr>
            <p:extLst/>
          </p:nvPr>
        </p:nvGraphicFramePr>
        <p:xfrm>
          <a:off x="8331200" y="442789"/>
          <a:ext cx="1130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3" name="Equation" r:id="rId5" imgW="1130040" imgH="444240" progId="Equation.3">
                  <p:embed/>
                </p:oleObj>
              </mc:Choice>
              <mc:Fallback>
                <p:oleObj name="Equation" r:id="rId5" imgW="1130040" imgH="444240" progId="Equation.3">
                  <p:embed/>
                  <p:pic>
                    <p:nvPicPr>
                      <p:cNvPr id="35895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1200" y="442789"/>
                        <a:ext cx="1130300" cy="4445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98" name="Text Box 58"/>
          <p:cNvSpPr txBox="1">
            <a:spLocks noChangeArrowheads="1"/>
          </p:cNvSpPr>
          <p:nvPr/>
        </p:nvSpPr>
        <p:spPr bwMode="auto">
          <a:xfrm>
            <a:off x="1997076" y="1352427"/>
            <a:ext cx="2193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5904" name="Object 64"/>
          <p:cNvGraphicFramePr>
            <a:graphicFrameLocks noChangeAspect="1"/>
          </p:cNvGraphicFramePr>
          <p:nvPr>
            <p:extLst/>
          </p:nvPr>
        </p:nvGraphicFramePr>
        <p:xfrm>
          <a:off x="3517900" y="1231776"/>
          <a:ext cx="1663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4" name="Equation" r:id="rId7" imgW="1663560" imgH="901440" progId="Equation.3">
                  <p:embed/>
                </p:oleObj>
              </mc:Choice>
              <mc:Fallback>
                <p:oleObj name="Equation" r:id="rId7" imgW="1663560" imgH="901440" progId="Equation.3">
                  <p:embed/>
                  <p:pic>
                    <p:nvPicPr>
                      <p:cNvPr id="35904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1231776"/>
                        <a:ext cx="1663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05" name="Object 65"/>
          <p:cNvGraphicFramePr>
            <a:graphicFrameLocks noChangeAspect="1"/>
          </p:cNvGraphicFramePr>
          <p:nvPr>
            <p:extLst/>
          </p:nvPr>
        </p:nvGraphicFramePr>
        <p:xfrm>
          <a:off x="5257800" y="1079376"/>
          <a:ext cx="24130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5" name="Equation" r:id="rId9" imgW="2412720" imgH="1091880" progId="Equation.3">
                  <p:embed/>
                </p:oleObj>
              </mc:Choice>
              <mc:Fallback>
                <p:oleObj name="Equation" r:id="rId9" imgW="2412720" imgH="1091880" progId="Equation.3">
                  <p:embed/>
                  <p:pic>
                    <p:nvPicPr>
                      <p:cNvPr id="35905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079376"/>
                        <a:ext cx="24130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06" name="Object 66"/>
          <p:cNvGraphicFramePr>
            <a:graphicFrameLocks noChangeAspect="1"/>
          </p:cNvGraphicFramePr>
          <p:nvPr>
            <p:extLst/>
          </p:nvPr>
        </p:nvGraphicFramePr>
        <p:xfrm>
          <a:off x="5562600" y="2603376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6" name="Equation" r:id="rId11" imgW="495000" imgH="317160" progId="Equation.3">
                  <p:embed/>
                </p:oleObj>
              </mc:Choice>
              <mc:Fallback>
                <p:oleObj name="Equation" r:id="rId11" imgW="495000" imgH="317160" progId="Equation.3">
                  <p:embed/>
                  <p:pic>
                    <p:nvPicPr>
                      <p:cNvPr id="35906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603376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30" name="Object 90"/>
          <p:cNvGraphicFramePr>
            <a:graphicFrameLocks noChangeAspect="1"/>
          </p:cNvGraphicFramePr>
          <p:nvPr>
            <p:extLst/>
          </p:nvPr>
        </p:nvGraphicFramePr>
        <p:xfrm>
          <a:off x="3517900" y="2222376"/>
          <a:ext cx="1968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7" name="Equation" r:id="rId13" imgW="1968480" imgH="990360" progId="Equation.3">
                  <p:embed/>
                </p:oleObj>
              </mc:Choice>
              <mc:Fallback>
                <p:oleObj name="Equation" r:id="rId13" imgW="1968480" imgH="990360" progId="Equation.3">
                  <p:embed/>
                  <p:pic>
                    <p:nvPicPr>
                      <p:cNvPr id="3593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2222376"/>
                        <a:ext cx="1968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55" name="Text Box 115"/>
          <p:cNvSpPr txBox="1">
            <a:spLocks noChangeArrowheads="1"/>
          </p:cNvSpPr>
          <p:nvPr/>
        </p:nvSpPr>
        <p:spPr bwMode="auto">
          <a:xfrm>
            <a:off x="5181600" y="1215901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2000" b="1">
                <a:solidFill>
                  <a:srgbClr val="000000"/>
                </a:solidFill>
              </a:rPr>
              <a:t>洛</a:t>
            </a:r>
          </a:p>
        </p:txBody>
      </p:sp>
      <p:graphicFrame>
        <p:nvGraphicFramePr>
          <p:cNvPr id="57" name="Object 54"/>
          <p:cNvGraphicFramePr>
            <a:graphicFrameLocks noChangeAspect="1"/>
          </p:cNvGraphicFramePr>
          <p:nvPr>
            <p:extLst/>
          </p:nvPr>
        </p:nvGraphicFramePr>
        <p:xfrm>
          <a:off x="8331200" y="3639961"/>
          <a:ext cx="1219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" name="Equation" r:id="rId15" imgW="1218960" imgH="380880" progId="Equation.3">
                  <p:embed/>
                </p:oleObj>
              </mc:Choice>
              <mc:Fallback>
                <p:oleObj name="Equation" r:id="rId15" imgW="1218960" imgH="380880" progId="Equation.3">
                  <p:embed/>
                  <p:pic>
                    <p:nvPicPr>
                      <p:cNvPr id="57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1200" y="3639961"/>
                        <a:ext cx="1219200" cy="381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71"/>
          <p:cNvGraphicFramePr>
            <a:graphicFrameLocks noChangeAspect="1"/>
          </p:cNvGraphicFramePr>
          <p:nvPr>
            <p:extLst/>
          </p:nvPr>
        </p:nvGraphicFramePr>
        <p:xfrm>
          <a:off x="3226247" y="3548062"/>
          <a:ext cx="2705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9" name="Equation" r:id="rId17" imgW="2705040" imgH="774360" progId="Equation.3">
                  <p:embed/>
                </p:oleObj>
              </mc:Choice>
              <mc:Fallback>
                <p:oleObj name="Equation" r:id="rId17" imgW="2705040" imgH="774360" progId="Equation.3">
                  <p:embed/>
                  <p:pic>
                    <p:nvPicPr>
                      <p:cNvPr id="58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6247" y="3548062"/>
                        <a:ext cx="27051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ext Box 77"/>
          <p:cNvSpPr txBox="1">
            <a:spLocks noChangeArrowheads="1"/>
          </p:cNvSpPr>
          <p:nvPr/>
        </p:nvSpPr>
        <p:spPr bwMode="auto">
          <a:xfrm>
            <a:off x="1919734" y="4551363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60" name="Object 78"/>
          <p:cNvGraphicFramePr>
            <a:graphicFrameLocks noChangeAspect="1"/>
          </p:cNvGraphicFramePr>
          <p:nvPr>
            <p:extLst/>
          </p:nvPr>
        </p:nvGraphicFramePr>
        <p:xfrm>
          <a:off x="3494534" y="4398962"/>
          <a:ext cx="2997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0" name="Equation" r:id="rId19" imgW="2997000" imgH="990360" progId="Equation.3">
                  <p:embed/>
                </p:oleObj>
              </mc:Choice>
              <mc:Fallback>
                <p:oleObj name="Equation" r:id="rId19" imgW="2997000" imgH="990360" progId="Equation.3">
                  <p:embed/>
                  <p:pic>
                    <p:nvPicPr>
                      <p:cNvPr id="6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534" y="4398962"/>
                        <a:ext cx="2997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79"/>
          <p:cNvGraphicFramePr>
            <a:graphicFrameLocks noChangeAspect="1"/>
          </p:cNvGraphicFramePr>
          <p:nvPr>
            <p:extLst/>
          </p:nvPr>
        </p:nvGraphicFramePr>
        <p:xfrm>
          <a:off x="6606034" y="4398962"/>
          <a:ext cx="2095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1" name="Equation" r:id="rId21" imgW="2095200" imgH="990360" progId="Equation.3">
                  <p:embed/>
                </p:oleObj>
              </mc:Choice>
              <mc:Fallback>
                <p:oleObj name="Equation" r:id="rId21" imgW="2095200" imgH="990360" progId="Equation.3">
                  <p:embed/>
                  <p:pic>
                    <p:nvPicPr>
                      <p:cNvPr id="61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6034" y="4398962"/>
                        <a:ext cx="2095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80"/>
          <p:cNvGraphicFramePr>
            <a:graphicFrameLocks noChangeAspect="1"/>
          </p:cNvGraphicFramePr>
          <p:nvPr>
            <p:extLst/>
          </p:nvPr>
        </p:nvGraphicFramePr>
        <p:xfrm>
          <a:off x="3513584" y="5541962"/>
          <a:ext cx="1968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2" name="Equation" r:id="rId23" imgW="1968480" imgH="990360" progId="Equation.3">
                  <p:embed/>
                </p:oleObj>
              </mc:Choice>
              <mc:Fallback>
                <p:oleObj name="Equation" r:id="rId23" imgW="1968480" imgH="990360" progId="Equation.3">
                  <p:embed/>
                  <p:pic>
                    <p:nvPicPr>
                      <p:cNvPr id="62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584" y="5541962"/>
                        <a:ext cx="19685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81"/>
          <p:cNvGraphicFramePr>
            <a:graphicFrameLocks noChangeAspect="1"/>
          </p:cNvGraphicFramePr>
          <p:nvPr>
            <p:extLst/>
          </p:nvPr>
        </p:nvGraphicFramePr>
        <p:xfrm>
          <a:off x="5532884" y="5815012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3" name="Equation" r:id="rId25" imgW="495000" imgH="317160" progId="Equation.3">
                  <p:embed/>
                </p:oleObj>
              </mc:Choice>
              <mc:Fallback>
                <p:oleObj name="Equation" r:id="rId25" imgW="495000" imgH="317160" progId="Equation.3">
                  <p:embed/>
                  <p:pic>
                    <p:nvPicPr>
                      <p:cNvPr id="63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884" y="5815012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Rectangle 83"/>
          <p:cNvSpPr>
            <a:spLocks noGrp="1" noChangeArrowheads="1"/>
          </p:cNvSpPr>
          <p:nvPr>
            <p:ph type="title"/>
          </p:nvPr>
        </p:nvSpPr>
        <p:spPr>
          <a:xfrm>
            <a:off x="1847528" y="3429000"/>
            <a:ext cx="13716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65" name="Text Box 130"/>
          <p:cNvSpPr txBox="1">
            <a:spLocks noChangeArrowheads="1"/>
          </p:cNvSpPr>
          <p:nvPr/>
        </p:nvSpPr>
        <p:spPr bwMode="auto">
          <a:xfrm>
            <a:off x="3437384" y="5541962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2000" b="1">
                <a:solidFill>
                  <a:srgbClr val="000000"/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14049558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98" grpId="0" autoUpdateAnimBg="0"/>
      <p:bldP spid="35955" grpId="0" build="p" autoUpdateAnimBg="0"/>
      <p:bldP spid="59" grpId="0" autoUpdateAnimBg="0"/>
      <p:bldP spid="6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667000"/>
            <a:ext cx="1447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1252" name="Object 52"/>
          <p:cNvGraphicFramePr>
            <a:graphicFrameLocks noChangeAspect="1"/>
          </p:cNvGraphicFramePr>
          <p:nvPr>
            <p:extLst/>
          </p:nvPr>
        </p:nvGraphicFramePr>
        <p:xfrm>
          <a:off x="3251200" y="2667000"/>
          <a:ext cx="1244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4" name="Equation" r:id="rId4" imgW="1244520" imgH="761760" progId="Equation.3">
                  <p:embed/>
                </p:oleObj>
              </mc:Choice>
              <mc:Fallback>
                <p:oleObj name="Equation" r:id="rId4" imgW="1244520" imgH="761760" progId="Equation.3">
                  <p:embed/>
                  <p:pic>
                    <p:nvPicPr>
                      <p:cNvPr id="51252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2667000"/>
                        <a:ext cx="1244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6" name="Object 56"/>
          <p:cNvGraphicFramePr>
            <a:graphicFrameLocks noChangeAspect="1"/>
          </p:cNvGraphicFramePr>
          <p:nvPr>
            <p:extLst/>
          </p:nvPr>
        </p:nvGraphicFramePr>
        <p:xfrm>
          <a:off x="6629400" y="2779713"/>
          <a:ext cx="723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5" name="Equation" r:id="rId6" imgW="723600" imgH="457200" progId="Equation.3">
                  <p:embed/>
                </p:oleObj>
              </mc:Choice>
              <mc:Fallback>
                <p:oleObj name="Equation" r:id="rId6" imgW="723600" imgH="457200" progId="Equation.3">
                  <p:embed/>
                  <p:pic>
                    <p:nvPicPr>
                      <p:cNvPr id="51256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779713"/>
                        <a:ext cx="723900" cy="457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7" name="Text Box 57"/>
          <p:cNvSpPr txBox="1">
            <a:spLocks noChangeArrowheads="1"/>
          </p:cNvSpPr>
          <p:nvPr/>
        </p:nvSpPr>
        <p:spPr bwMode="auto">
          <a:xfrm>
            <a:off x="2063751" y="3733801"/>
            <a:ext cx="1573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1266" name="Object 66"/>
          <p:cNvGraphicFramePr>
            <a:graphicFrameLocks noChangeAspect="1"/>
          </p:cNvGraphicFramePr>
          <p:nvPr>
            <p:extLst/>
          </p:nvPr>
        </p:nvGraphicFramePr>
        <p:xfrm>
          <a:off x="2795588" y="3733800"/>
          <a:ext cx="11557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6" name="Equation" r:id="rId8" imgW="1155600" imgH="761760" progId="Equation.3">
                  <p:embed/>
                </p:oleObj>
              </mc:Choice>
              <mc:Fallback>
                <p:oleObj name="Equation" r:id="rId8" imgW="1155600" imgH="761760" progId="Equation.3">
                  <p:embed/>
                  <p:pic>
                    <p:nvPicPr>
                      <p:cNvPr id="51266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5588" y="3733800"/>
                        <a:ext cx="11557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7" name="Object 67"/>
          <p:cNvGraphicFramePr>
            <a:graphicFrameLocks noChangeAspect="1"/>
          </p:cNvGraphicFramePr>
          <p:nvPr>
            <p:extLst/>
          </p:nvPr>
        </p:nvGraphicFramePr>
        <p:xfrm>
          <a:off x="4044950" y="3733800"/>
          <a:ext cx="1803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7" name="Equation" r:id="rId10" imgW="1803240" imgH="761760" progId="Equation.3">
                  <p:embed/>
                </p:oleObj>
              </mc:Choice>
              <mc:Fallback>
                <p:oleObj name="Equation" r:id="rId10" imgW="1803240" imgH="761760" progId="Equation.3">
                  <p:embed/>
                  <p:pic>
                    <p:nvPicPr>
                      <p:cNvPr id="51267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4950" y="3733800"/>
                        <a:ext cx="18034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9" name="Object 69"/>
          <p:cNvGraphicFramePr>
            <a:graphicFrameLocks noChangeAspect="1"/>
          </p:cNvGraphicFramePr>
          <p:nvPr>
            <p:extLst/>
          </p:nvPr>
        </p:nvGraphicFramePr>
        <p:xfrm>
          <a:off x="4013200" y="5505450"/>
          <a:ext cx="63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8" name="Equation" r:id="rId12" imgW="634680" imgH="444240" progId="Equation.3">
                  <p:embed/>
                </p:oleObj>
              </mc:Choice>
              <mc:Fallback>
                <p:oleObj name="Equation" r:id="rId12" imgW="634680" imgH="444240" progId="Equation.3">
                  <p:embed/>
                  <p:pic>
                    <p:nvPicPr>
                      <p:cNvPr id="51269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5505450"/>
                        <a:ext cx="63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0" name="Object 70"/>
          <p:cNvGraphicFramePr>
            <a:graphicFrameLocks noChangeAspect="1"/>
          </p:cNvGraphicFramePr>
          <p:nvPr>
            <p:extLst/>
          </p:nvPr>
        </p:nvGraphicFramePr>
        <p:xfrm>
          <a:off x="4673600" y="5638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9" name="Equation" r:id="rId14" imgW="431640" imgH="304560" progId="Equation.3">
                  <p:embed/>
                </p:oleObj>
              </mc:Choice>
              <mc:Fallback>
                <p:oleObj name="Equation" r:id="rId14" imgW="431640" imgH="304560" progId="Equation.3">
                  <p:embed/>
                  <p:pic>
                    <p:nvPicPr>
                      <p:cNvPr id="5127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5638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4" name="AutoShape 84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4713288"/>
            <a:ext cx="1447800" cy="468312"/>
          </a:xfrm>
          <a:prstGeom prst="actionButtonBlank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zh-CN" altLang="en-US" sz="2400" b="1" dirty="0">
                <a:solidFill>
                  <a:srgbClr val="000000"/>
                </a:solidFill>
              </a:rPr>
              <a:t>利用 例</a:t>
            </a:r>
            <a:r>
              <a:rPr lang="en-US" altLang="zh-CN" sz="2400" b="1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1285" name="Line 85"/>
          <p:cNvSpPr>
            <a:spLocks noChangeShapeType="1"/>
          </p:cNvSpPr>
          <p:nvPr/>
        </p:nvSpPr>
        <p:spPr bwMode="auto">
          <a:xfrm>
            <a:off x="4114800" y="4484688"/>
            <a:ext cx="0" cy="107791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287" name="Line 87"/>
          <p:cNvSpPr>
            <a:spLocks noChangeShapeType="1"/>
          </p:cNvSpPr>
          <p:nvPr/>
        </p:nvSpPr>
        <p:spPr bwMode="auto">
          <a:xfrm>
            <a:off x="1998664" y="2590800"/>
            <a:ext cx="821213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343" name="Text Box 143"/>
          <p:cNvSpPr txBox="1">
            <a:spLocks noChangeArrowheads="1"/>
          </p:cNvSpPr>
          <p:nvPr/>
        </p:nvSpPr>
        <p:spPr bwMode="auto">
          <a:xfrm>
            <a:off x="7664450" y="6600826"/>
            <a:ext cx="565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5   </a:t>
            </a:r>
          </a:p>
        </p:txBody>
      </p:sp>
      <p:pic>
        <p:nvPicPr>
          <p:cNvPr id="51349" name="Picture 149" descr="F:\My Documents\数学资源库\机动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3048000" y="7620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通分</a:t>
            </a:r>
          </a:p>
        </p:txBody>
      </p:sp>
      <p:grpSp>
        <p:nvGrpSpPr>
          <p:cNvPr id="54" name="Group 93"/>
          <p:cNvGrpSpPr>
            <a:grpSpLocks/>
          </p:cNvGrpSpPr>
          <p:nvPr/>
        </p:nvGrpSpPr>
        <p:grpSpPr bwMode="auto">
          <a:xfrm>
            <a:off x="2971800" y="1295400"/>
            <a:ext cx="1143000" cy="457200"/>
            <a:chOff x="864" y="1248"/>
            <a:chExt cx="720" cy="288"/>
          </a:xfrm>
        </p:grpSpPr>
        <p:sp>
          <p:nvSpPr>
            <p:cNvPr id="55" name="Line 94"/>
            <p:cNvSpPr>
              <a:spLocks noChangeShapeType="1"/>
            </p:cNvSpPr>
            <p:nvPr/>
          </p:nvSpPr>
          <p:spPr bwMode="auto">
            <a:xfrm>
              <a:off x="864" y="1248"/>
              <a:ext cx="72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" name="Rectangle 95"/>
            <p:cNvSpPr>
              <a:spLocks noChangeArrowheads="1"/>
            </p:cNvSpPr>
            <p:nvPr/>
          </p:nvSpPr>
          <p:spPr bwMode="auto">
            <a:xfrm>
              <a:off x="903" y="1296"/>
              <a:ext cx="561" cy="2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zh-CN" altLang="en-US" sz="2400" b="1" dirty="0">
                  <a:solidFill>
                    <a:srgbClr val="000000"/>
                  </a:solidFill>
                </a:rPr>
                <a:t>转化</a:t>
              </a:r>
            </a:p>
          </p:txBody>
        </p:sp>
      </p:grpSp>
      <p:sp>
        <p:nvSpPr>
          <p:cNvPr id="57" name="Line 96"/>
          <p:cNvSpPr>
            <a:spLocks noChangeShapeType="1"/>
          </p:cNvSpPr>
          <p:nvPr/>
        </p:nvSpPr>
        <p:spPr bwMode="auto">
          <a:xfrm flipV="1">
            <a:off x="4114800" y="838200"/>
            <a:ext cx="3810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" name="Line 97"/>
          <p:cNvSpPr>
            <a:spLocks noChangeShapeType="1"/>
          </p:cNvSpPr>
          <p:nvPr/>
        </p:nvSpPr>
        <p:spPr bwMode="auto">
          <a:xfrm>
            <a:off x="4114800" y="1295400"/>
            <a:ext cx="3810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9" name="Group 98"/>
          <p:cNvGrpSpPr>
            <a:grpSpLocks/>
          </p:cNvGrpSpPr>
          <p:nvPr/>
        </p:nvGrpSpPr>
        <p:grpSpPr bwMode="auto">
          <a:xfrm>
            <a:off x="4572000" y="304800"/>
            <a:ext cx="457200" cy="1981200"/>
            <a:chOff x="1920" y="720"/>
            <a:chExt cx="288" cy="1248"/>
          </a:xfrm>
        </p:grpSpPr>
        <p:sp>
          <p:nvSpPr>
            <p:cNvPr id="60" name="Rectangle 99"/>
            <p:cNvSpPr>
              <a:spLocks noChangeArrowheads="1"/>
            </p:cNvSpPr>
            <p:nvPr/>
          </p:nvSpPr>
          <p:spPr bwMode="auto">
            <a:xfrm>
              <a:off x="1920" y="720"/>
              <a:ext cx="288" cy="5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1" name="Object 100"/>
            <p:cNvGraphicFramePr>
              <a:graphicFrameLocks noChangeAspect="1"/>
            </p:cNvGraphicFramePr>
            <p:nvPr>
              <p:extLst/>
            </p:nvPr>
          </p:nvGraphicFramePr>
          <p:xfrm>
            <a:off x="1994" y="723"/>
            <a:ext cx="152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0" name="Equation" r:id="rId18" imgW="241200" imgH="850680" progId="Equation.3">
                    <p:embed/>
                  </p:oleObj>
                </mc:Choice>
                <mc:Fallback>
                  <p:oleObj name="Equation" r:id="rId18" imgW="241200" imgH="850680" progId="Equation.3">
                    <p:embed/>
                    <p:pic>
                      <p:nvPicPr>
                        <p:cNvPr id="61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4" y="723"/>
                          <a:ext cx="152" cy="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" name="Rectangle 101"/>
            <p:cNvSpPr>
              <a:spLocks noChangeArrowheads="1"/>
            </p:cNvSpPr>
            <p:nvPr/>
          </p:nvSpPr>
          <p:spPr bwMode="auto">
            <a:xfrm>
              <a:off x="1920" y="1392"/>
              <a:ext cx="288" cy="5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3" name="Object 102"/>
            <p:cNvGraphicFramePr>
              <a:graphicFrameLocks noChangeAspect="1"/>
            </p:cNvGraphicFramePr>
            <p:nvPr>
              <p:extLst/>
            </p:nvPr>
          </p:nvGraphicFramePr>
          <p:xfrm>
            <a:off x="1979" y="1395"/>
            <a:ext cx="209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1" name="Equation" r:id="rId20" imgW="330120" imgH="850680" progId="Equation.3">
                    <p:embed/>
                  </p:oleObj>
                </mc:Choice>
                <mc:Fallback>
                  <p:oleObj name="Equation" r:id="rId20" imgW="330120" imgH="850680" progId="Equation.3">
                    <p:embed/>
                    <p:pic>
                      <p:nvPicPr>
                        <p:cNvPr id="63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9" y="1395"/>
                          <a:ext cx="209" cy="5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Group 103"/>
          <p:cNvGrpSpPr>
            <a:grpSpLocks/>
          </p:cNvGrpSpPr>
          <p:nvPr/>
        </p:nvGrpSpPr>
        <p:grpSpPr bwMode="auto">
          <a:xfrm>
            <a:off x="6781800" y="990600"/>
            <a:ext cx="914400" cy="533400"/>
            <a:chOff x="3312" y="1152"/>
            <a:chExt cx="576" cy="336"/>
          </a:xfrm>
        </p:grpSpPr>
        <p:sp>
          <p:nvSpPr>
            <p:cNvPr id="65" name="Rectangle 104"/>
            <p:cNvSpPr>
              <a:spLocks noChangeArrowheads="1"/>
            </p:cNvSpPr>
            <p:nvPr/>
          </p:nvSpPr>
          <p:spPr bwMode="auto">
            <a:xfrm>
              <a:off x="3312" y="1152"/>
              <a:ext cx="576" cy="336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6" name="Object 105"/>
            <p:cNvGraphicFramePr>
              <a:graphicFrameLocks noChangeAspect="1"/>
            </p:cNvGraphicFramePr>
            <p:nvPr>
              <p:extLst/>
            </p:nvPr>
          </p:nvGraphicFramePr>
          <p:xfrm>
            <a:off x="3381" y="1244"/>
            <a:ext cx="411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2" name="Equation" r:id="rId22" imgW="660240" imgH="317160" progId="Equation.3">
                    <p:embed/>
                  </p:oleObj>
                </mc:Choice>
                <mc:Fallback>
                  <p:oleObj name="Equation" r:id="rId22" imgW="660240" imgH="317160" progId="Equation.3">
                    <p:embed/>
                    <p:pic>
                      <p:nvPicPr>
                        <p:cNvPr id="66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1" y="1244"/>
                          <a:ext cx="411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7" name="Text Box 106"/>
          <p:cNvSpPr txBox="1">
            <a:spLocks noChangeArrowheads="1"/>
          </p:cNvSpPr>
          <p:nvPr/>
        </p:nvSpPr>
        <p:spPr bwMode="auto">
          <a:xfrm>
            <a:off x="5562600" y="776288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取倒数</a:t>
            </a:r>
          </a:p>
        </p:txBody>
      </p:sp>
      <p:grpSp>
        <p:nvGrpSpPr>
          <p:cNvPr id="68" name="Group 107"/>
          <p:cNvGrpSpPr>
            <a:grpSpLocks/>
          </p:cNvGrpSpPr>
          <p:nvPr/>
        </p:nvGrpSpPr>
        <p:grpSpPr bwMode="auto">
          <a:xfrm>
            <a:off x="5486400" y="1295400"/>
            <a:ext cx="1258888" cy="425450"/>
            <a:chOff x="2448" y="1248"/>
            <a:chExt cx="793" cy="268"/>
          </a:xfrm>
        </p:grpSpPr>
        <p:sp>
          <p:nvSpPr>
            <p:cNvPr id="69" name="Line 108"/>
            <p:cNvSpPr>
              <a:spLocks noChangeShapeType="1"/>
            </p:cNvSpPr>
            <p:nvPr/>
          </p:nvSpPr>
          <p:spPr bwMode="auto">
            <a:xfrm>
              <a:off x="2448" y="1248"/>
              <a:ext cx="79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0" name="Rectangle 109"/>
            <p:cNvSpPr>
              <a:spLocks noChangeArrowheads="1"/>
            </p:cNvSpPr>
            <p:nvPr/>
          </p:nvSpPr>
          <p:spPr bwMode="auto">
            <a:xfrm>
              <a:off x="2568" y="1296"/>
              <a:ext cx="550" cy="22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zh-CN" altLang="en-US" sz="2400" b="1" dirty="0">
                  <a:solidFill>
                    <a:srgbClr val="000000"/>
                  </a:solidFill>
                </a:rPr>
                <a:t>转化</a:t>
              </a:r>
            </a:p>
          </p:txBody>
        </p:sp>
      </p:grpSp>
      <p:sp>
        <p:nvSpPr>
          <p:cNvPr id="71" name="Line 110"/>
          <p:cNvSpPr>
            <a:spLocks noChangeShapeType="1"/>
          </p:cNvSpPr>
          <p:nvPr/>
        </p:nvSpPr>
        <p:spPr bwMode="auto">
          <a:xfrm flipV="1">
            <a:off x="5105400" y="1295400"/>
            <a:ext cx="3810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" name="Line 111"/>
          <p:cNvSpPr>
            <a:spLocks noChangeShapeType="1"/>
          </p:cNvSpPr>
          <p:nvPr/>
        </p:nvSpPr>
        <p:spPr bwMode="auto">
          <a:xfrm>
            <a:off x="5105400" y="838200"/>
            <a:ext cx="3810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3" name="Group 112"/>
          <p:cNvGrpSpPr>
            <a:grpSpLocks/>
          </p:cNvGrpSpPr>
          <p:nvPr/>
        </p:nvGrpSpPr>
        <p:grpSpPr bwMode="auto">
          <a:xfrm>
            <a:off x="9480376" y="334964"/>
            <a:ext cx="685800" cy="1844675"/>
            <a:chOff x="5088" y="739"/>
            <a:chExt cx="432" cy="1162"/>
          </a:xfrm>
        </p:grpSpPr>
        <p:sp>
          <p:nvSpPr>
            <p:cNvPr id="74" name="Rectangle 113"/>
            <p:cNvSpPr>
              <a:spLocks noChangeArrowheads="1"/>
            </p:cNvSpPr>
            <p:nvPr/>
          </p:nvSpPr>
          <p:spPr bwMode="auto">
            <a:xfrm>
              <a:off x="5089" y="739"/>
              <a:ext cx="431" cy="31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5" name="Object 114"/>
            <p:cNvGraphicFramePr>
              <a:graphicFrameLocks noChangeAspect="1"/>
            </p:cNvGraphicFramePr>
            <p:nvPr>
              <p:extLst/>
            </p:nvPr>
          </p:nvGraphicFramePr>
          <p:xfrm>
            <a:off x="5172" y="756"/>
            <a:ext cx="23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3" name="Equation" r:id="rId24" imgW="368280" imgH="444240" progId="Equation.3">
                    <p:embed/>
                  </p:oleObj>
                </mc:Choice>
                <mc:Fallback>
                  <p:oleObj name="Equation" r:id="rId24" imgW="368280" imgH="444240" progId="Equation.3">
                    <p:embed/>
                    <p:pic>
                      <p:nvPicPr>
                        <p:cNvPr id="75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2" y="756"/>
                          <a:ext cx="23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" name="Rectangle 115"/>
            <p:cNvSpPr>
              <a:spLocks noChangeArrowheads="1"/>
            </p:cNvSpPr>
            <p:nvPr/>
          </p:nvSpPr>
          <p:spPr bwMode="auto">
            <a:xfrm>
              <a:off x="5089" y="1171"/>
              <a:ext cx="431" cy="31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7" name="Object 116"/>
            <p:cNvGraphicFramePr>
              <a:graphicFrameLocks noChangeAspect="1"/>
            </p:cNvGraphicFramePr>
            <p:nvPr>
              <p:extLst/>
            </p:nvPr>
          </p:nvGraphicFramePr>
          <p:xfrm>
            <a:off x="5224" y="1188"/>
            <a:ext cx="23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4" name="Equation" r:id="rId26" imgW="368280" imgH="431640" progId="Equation.3">
                    <p:embed/>
                  </p:oleObj>
                </mc:Choice>
                <mc:Fallback>
                  <p:oleObj name="Equation" r:id="rId26" imgW="368280" imgH="431640" progId="Equation.3">
                    <p:embed/>
                    <p:pic>
                      <p:nvPicPr>
                        <p:cNvPr id="77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4" y="1188"/>
                          <a:ext cx="23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" name="Rectangle 117"/>
            <p:cNvSpPr>
              <a:spLocks noChangeArrowheads="1"/>
            </p:cNvSpPr>
            <p:nvPr/>
          </p:nvSpPr>
          <p:spPr bwMode="auto">
            <a:xfrm>
              <a:off x="5088" y="1584"/>
              <a:ext cx="431" cy="31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9" name="Object 118"/>
            <p:cNvGraphicFramePr>
              <a:graphicFrameLocks noChangeAspect="1"/>
            </p:cNvGraphicFramePr>
            <p:nvPr>
              <p:extLst/>
            </p:nvPr>
          </p:nvGraphicFramePr>
          <p:xfrm>
            <a:off x="5168" y="1620"/>
            <a:ext cx="28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5" name="Equation" r:id="rId28" imgW="444240" imgH="431640" progId="Equation.3">
                    <p:embed/>
                  </p:oleObj>
                </mc:Choice>
                <mc:Fallback>
                  <p:oleObj name="Equation" r:id="rId28" imgW="444240" imgH="431640" progId="Equation.3">
                    <p:embed/>
                    <p:pic>
                      <p:nvPicPr>
                        <p:cNvPr id="79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8" y="1620"/>
                          <a:ext cx="28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0" name="Text Box 119"/>
          <p:cNvSpPr txBox="1">
            <a:spLocks noChangeArrowheads="1"/>
          </p:cNvSpPr>
          <p:nvPr/>
        </p:nvSpPr>
        <p:spPr bwMode="auto">
          <a:xfrm>
            <a:off x="7772400" y="7620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取对数</a:t>
            </a:r>
          </a:p>
        </p:txBody>
      </p:sp>
      <p:grpSp>
        <p:nvGrpSpPr>
          <p:cNvPr id="81" name="Group 120"/>
          <p:cNvGrpSpPr>
            <a:grpSpLocks/>
          </p:cNvGrpSpPr>
          <p:nvPr/>
        </p:nvGrpSpPr>
        <p:grpSpPr bwMode="auto">
          <a:xfrm>
            <a:off x="7696200" y="1295400"/>
            <a:ext cx="1258888" cy="457200"/>
            <a:chOff x="3840" y="1248"/>
            <a:chExt cx="793" cy="288"/>
          </a:xfrm>
        </p:grpSpPr>
        <p:sp>
          <p:nvSpPr>
            <p:cNvPr id="82" name="Line 121"/>
            <p:cNvSpPr>
              <a:spLocks noChangeShapeType="1"/>
            </p:cNvSpPr>
            <p:nvPr/>
          </p:nvSpPr>
          <p:spPr bwMode="auto">
            <a:xfrm>
              <a:off x="3840" y="1248"/>
              <a:ext cx="79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3" name="Rectangle 122"/>
            <p:cNvSpPr>
              <a:spLocks noChangeArrowheads="1"/>
            </p:cNvSpPr>
            <p:nvPr/>
          </p:nvSpPr>
          <p:spPr bwMode="auto">
            <a:xfrm>
              <a:off x="3984" y="1296"/>
              <a:ext cx="526" cy="2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zh-CN" altLang="en-US" sz="2400" b="1" dirty="0">
                  <a:solidFill>
                    <a:srgbClr val="000000"/>
                  </a:solidFill>
                </a:rPr>
                <a:t>转化</a:t>
              </a:r>
            </a:p>
          </p:txBody>
        </p:sp>
      </p:grpSp>
      <p:grpSp>
        <p:nvGrpSpPr>
          <p:cNvPr id="84" name="Group 123"/>
          <p:cNvGrpSpPr>
            <a:grpSpLocks/>
          </p:cNvGrpSpPr>
          <p:nvPr/>
        </p:nvGrpSpPr>
        <p:grpSpPr bwMode="auto">
          <a:xfrm>
            <a:off x="8904312" y="762000"/>
            <a:ext cx="457200" cy="1066800"/>
            <a:chOff x="4656" y="912"/>
            <a:chExt cx="288" cy="672"/>
          </a:xfrm>
        </p:grpSpPr>
        <p:sp>
          <p:nvSpPr>
            <p:cNvPr id="85" name="Line 124"/>
            <p:cNvSpPr>
              <a:spLocks noChangeShapeType="1"/>
            </p:cNvSpPr>
            <p:nvPr/>
          </p:nvSpPr>
          <p:spPr bwMode="auto">
            <a:xfrm flipV="1">
              <a:off x="4656" y="912"/>
              <a:ext cx="288" cy="33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6" name="Line 125"/>
            <p:cNvSpPr>
              <a:spLocks noChangeShapeType="1"/>
            </p:cNvSpPr>
            <p:nvPr/>
          </p:nvSpPr>
          <p:spPr bwMode="auto">
            <a:xfrm>
              <a:off x="4656" y="1248"/>
              <a:ext cx="288" cy="33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7" name="Line 126"/>
            <p:cNvSpPr>
              <a:spLocks noChangeShapeType="1"/>
            </p:cNvSpPr>
            <p:nvPr/>
          </p:nvSpPr>
          <p:spPr bwMode="auto">
            <a:xfrm>
              <a:off x="4656" y="1248"/>
              <a:ext cx="2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8" name="Group 127"/>
          <p:cNvGrpSpPr>
            <a:grpSpLocks/>
          </p:cNvGrpSpPr>
          <p:nvPr/>
        </p:nvGrpSpPr>
        <p:grpSpPr bwMode="auto">
          <a:xfrm>
            <a:off x="1905000" y="1025525"/>
            <a:ext cx="971550" cy="533400"/>
            <a:chOff x="240" y="1174"/>
            <a:chExt cx="612" cy="336"/>
          </a:xfrm>
        </p:grpSpPr>
        <p:graphicFrame>
          <p:nvGraphicFramePr>
            <p:cNvPr id="89" name="Object 128"/>
            <p:cNvGraphicFramePr>
              <a:graphicFrameLocks noChangeAspect="1"/>
            </p:cNvGraphicFramePr>
            <p:nvPr>
              <p:extLst/>
            </p:nvPr>
          </p:nvGraphicFramePr>
          <p:xfrm>
            <a:off x="254" y="1296"/>
            <a:ext cx="56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06" name="Equation" r:id="rId30" imgW="888840" imgH="215640" progId="Equation.3">
                    <p:embed/>
                  </p:oleObj>
                </mc:Choice>
                <mc:Fallback>
                  <p:oleObj name="Equation" r:id="rId30" imgW="888840" imgH="215640" progId="Equation.3">
                    <p:embed/>
                    <p:pic>
                      <p:nvPicPr>
                        <p:cNvPr id="89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" y="1296"/>
                          <a:ext cx="562" cy="1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" name="Rectangle 129"/>
            <p:cNvSpPr>
              <a:spLocks noChangeArrowheads="1"/>
            </p:cNvSpPr>
            <p:nvPr/>
          </p:nvSpPr>
          <p:spPr bwMode="auto">
            <a:xfrm>
              <a:off x="240" y="1174"/>
              <a:ext cx="612" cy="336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08023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7" grpId="0" autoUpdateAnimBg="0"/>
      <p:bldP spid="51284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43" name="AutoShape 3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601200" y="3200400"/>
            <a:ext cx="457200" cy="304800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1800" b="1" dirty="0">
                <a:solidFill>
                  <a:srgbClr val="000000"/>
                </a:solidFill>
              </a:rPr>
              <a:t>例</a:t>
            </a:r>
            <a:r>
              <a:rPr lang="en-US" altLang="zh-CN" sz="1800" b="1" dirty="0">
                <a:solidFill>
                  <a:srgbClr val="000000"/>
                </a:solidFill>
              </a:rPr>
              <a:t>3</a:t>
            </a:r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>
            <p:extLst/>
          </p:nvPr>
        </p:nvGraphicFramePr>
        <p:xfrm>
          <a:off x="8077200" y="3187700"/>
          <a:ext cx="6731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6" name="Equation" r:id="rId5" imgW="672840" imgH="545760" progId="Equation.3">
                  <p:embed/>
                </p:oleObj>
              </mc:Choice>
              <mc:Fallback>
                <p:oleObj name="Equation" r:id="rId5" imgW="672840" imgH="545760" progId="Equation.3">
                  <p:embed/>
                  <p:pic>
                    <p:nvPicPr>
                      <p:cNvPr id="9011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3187700"/>
                        <a:ext cx="6731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5" name="Object 3"/>
          <p:cNvGraphicFramePr>
            <a:graphicFrameLocks noChangeAspect="1"/>
          </p:cNvGraphicFramePr>
          <p:nvPr>
            <p:extLst/>
          </p:nvPr>
        </p:nvGraphicFramePr>
        <p:xfrm>
          <a:off x="8763000" y="3213100"/>
          <a:ext cx="774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7" name="Equation" r:id="rId7" imgW="774360" imgH="545760" progId="Equation.3">
                  <p:embed/>
                </p:oleObj>
              </mc:Choice>
              <mc:Fallback>
                <p:oleObj name="Equation" r:id="rId7" imgW="774360" imgH="545760" progId="Equation.3">
                  <p:embed/>
                  <p:pic>
                    <p:nvPicPr>
                      <p:cNvPr id="901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213100"/>
                        <a:ext cx="774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6" name="Object 4"/>
          <p:cNvGraphicFramePr>
            <a:graphicFrameLocks noChangeAspect="1"/>
          </p:cNvGraphicFramePr>
          <p:nvPr>
            <p:extLst/>
          </p:nvPr>
        </p:nvGraphicFramePr>
        <p:xfrm>
          <a:off x="9677400" y="3416300"/>
          <a:ext cx="584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8" name="Equation" r:id="rId9" imgW="583920" imgH="317160" progId="Equation.3">
                  <p:embed/>
                </p:oleObj>
              </mc:Choice>
              <mc:Fallback>
                <p:oleObj name="Equation" r:id="rId9" imgW="583920" imgH="317160" progId="Equation.3">
                  <p:embed/>
                  <p:pic>
                    <p:nvPicPr>
                      <p:cNvPr id="901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7400" y="3416300"/>
                        <a:ext cx="584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371475"/>
            <a:ext cx="1752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90118" name="Object 6"/>
          <p:cNvGraphicFramePr>
            <a:graphicFrameLocks noChangeAspect="1"/>
          </p:cNvGraphicFramePr>
          <p:nvPr>
            <p:extLst/>
          </p:nvPr>
        </p:nvGraphicFramePr>
        <p:xfrm>
          <a:off x="3251200" y="381000"/>
          <a:ext cx="24638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9" name="Equation" r:id="rId11" imgW="2463480" imgH="698400" progId="Equation.3">
                  <p:embed/>
                </p:oleObj>
              </mc:Choice>
              <mc:Fallback>
                <p:oleObj name="Equation" r:id="rId11" imgW="2463480" imgH="698400" progId="Equation.3">
                  <p:embed/>
                  <p:pic>
                    <p:nvPicPr>
                      <p:cNvPr id="901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381000"/>
                        <a:ext cx="24638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0" name="Object 8"/>
          <p:cNvGraphicFramePr>
            <a:graphicFrameLocks noChangeAspect="1"/>
          </p:cNvGraphicFramePr>
          <p:nvPr>
            <p:extLst/>
          </p:nvPr>
        </p:nvGraphicFramePr>
        <p:xfrm>
          <a:off x="3181350" y="1604963"/>
          <a:ext cx="25400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0" name="Equation" r:id="rId13" imgW="2539800" imgH="1193760" progId="Equation.3">
                  <p:embed/>
                </p:oleObj>
              </mc:Choice>
              <mc:Fallback>
                <p:oleObj name="Equation" r:id="rId13" imgW="2539800" imgH="1193760" progId="Equation.3">
                  <p:embed/>
                  <p:pic>
                    <p:nvPicPr>
                      <p:cNvPr id="901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1604963"/>
                        <a:ext cx="25400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1981200" y="1143001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直接用洛必达法则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90122" name="Object 10"/>
          <p:cNvGraphicFramePr>
            <a:graphicFrameLocks noChangeAspect="1"/>
          </p:cNvGraphicFramePr>
          <p:nvPr>
            <p:extLst/>
          </p:nvPr>
        </p:nvGraphicFramePr>
        <p:xfrm>
          <a:off x="6389688" y="457200"/>
          <a:ext cx="1130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1" name="Equation" r:id="rId15" imgW="1130040" imgH="444240" progId="Equation.3">
                  <p:embed/>
                </p:oleObj>
              </mc:Choice>
              <mc:Fallback>
                <p:oleObj name="Equation" r:id="rId15" imgW="1130040" imgH="444240" progId="Equation.3">
                  <p:embed/>
                  <p:pic>
                    <p:nvPicPr>
                      <p:cNvPr id="901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457200"/>
                        <a:ext cx="1130300" cy="4445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6172201" y="1981201"/>
            <a:ext cx="3059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下一步计算很繁 </a:t>
            </a:r>
            <a:r>
              <a:rPr lang="en-US" altLang="zh-CN">
                <a:solidFill>
                  <a:srgbClr val="000000"/>
                </a:solidFill>
              </a:rPr>
              <a:t>!  </a:t>
            </a:r>
          </a:p>
        </p:txBody>
      </p:sp>
      <p:graphicFrame>
        <p:nvGraphicFramePr>
          <p:cNvPr id="90124" name="Object 12"/>
          <p:cNvGraphicFramePr>
            <a:graphicFrameLocks noChangeAspect="1"/>
          </p:cNvGraphicFramePr>
          <p:nvPr>
            <p:extLst/>
          </p:nvPr>
        </p:nvGraphicFramePr>
        <p:xfrm>
          <a:off x="3962400" y="4178300"/>
          <a:ext cx="26924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2" name="Equation" r:id="rId17" imgW="2692080" imgH="1002960" progId="Equation.3">
                  <p:embed/>
                </p:oleObj>
              </mc:Choice>
              <mc:Fallback>
                <p:oleObj name="Equation" r:id="rId17" imgW="2692080" imgH="1002960" progId="Equation.3">
                  <p:embed/>
                  <p:pic>
                    <p:nvPicPr>
                      <p:cNvPr id="901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178300"/>
                        <a:ext cx="26924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1981200" y="27432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00"/>
                </a:solidFill>
              </a:rPr>
              <a:t>利用例</a:t>
            </a:r>
            <a:r>
              <a:rPr lang="en-US" altLang="zh-CN" dirty="0">
                <a:solidFill>
                  <a:srgbClr val="000000"/>
                </a:solidFill>
              </a:rPr>
              <a:t>3</a:t>
            </a:r>
            <a:r>
              <a:rPr lang="zh-CN" altLang="en-US" dirty="0">
                <a:solidFill>
                  <a:srgbClr val="000000"/>
                </a:solidFill>
              </a:rPr>
              <a:t>结果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90126" name="Object 14"/>
          <p:cNvGraphicFramePr>
            <a:graphicFrameLocks noChangeAspect="1"/>
          </p:cNvGraphicFramePr>
          <p:nvPr>
            <p:extLst/>
          </p:nvPr>
        </p:nvGraphicFramePr>
        <p:xfrm>
          <a:off x="3962400" y="3200400"/>
          <a:ext cx="2476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3" name="Equation" r:id="rId19" imgW="2476440" imgH="850680" progId="Equation.3">
                  <p:embed/>
                </p:oleObj>
              </mc:Choice>
              <mc:Fallback>
                <p:oleObj name="Equation" r:id="rId19" imgW="2476440" imgH="850680" progId="Equation.3">
                  <p:embed/>
                  <p:pic>
                    <p:nvPicPr>
                      <p:cNvPr id="901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200400"/>
                        <a:ext cx="2476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7" name="Object 15"/>
          <p:cNvGraphicFramePr>
            <a:graphicFrameLocks noChangeAspect="1"/>
          </p:cNvGraphicFramePr>
          <p:nvPr>
            <p:extLst/>
          </p:nvPr>
        </p:nvGraphicFramePr>
        <p:xfrm>
          <a:off x="5200650" y="4024313"/>
          <a:ext cx="1206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4" name="Equation" r:id="rId21" imgW="1206360" imgH="545760" progId="Equation.3">
                  <p:embed/>
                </p:oleObj>
              </mc:Choice>
              <mc:Fallback>
                <p:oleObj name="Equation" r:id="rId21" imgW="1206360" imgH="545760" progId="Equation.3">
                  <p:embed/>
                  <p:pic>
                    <p:nvPicPr>
                      <p:cNvPr id="901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4024313"/>
                        <a:ext cx="12065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8" name="Object 16"/>
          <p:cNvGraphicFramePr>
            <a:graphicFrameLocks noChangeAspect="1"/>
          </p:cNvGraphicFramePr>
          <p:nvPr>
            <p:extLst/>
          </p:nvPr>
        </p:nvGraphicFramePr>
        <p:xfrm>
          <a:off x="4000500" y="5384800"/>
          <a:ext cx="19431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5" name="Equation" r:id="rId23" imgW="1942920" imgH="1091880" progId="Equation.3">
                  <p:embed/>
                </p:oleObj>
              </mc:Choice>
              <mc:Fallback>
                <p:oleObj name="Equation" r:id="rId23" imgW="1942920" imgH="1091880" progId="Equation.3">
                  <p:embed/>
                  <p:pic>
                    <p:nvPicPr>
                      <p:cNvPr id="901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5384800"/>
                        <a:ext cx="19431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9" name="Object 17"/>
          <p:cNvGraphicFramePr>
            <a:graphicFrameLocks noChangeAspect="1"/>
          </p:cNvGraphicFramePr>
          <p:nvPr>
            <p:extLst/>
          </p:nvPr>
        </p:nvGraphicFramePr>
        <p:xfrm>
          <a:off x="5105400" y="5243513"/>
          <a:ext cx="774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6" name="Equation" r:id="rId25" imgW="774360" imgH="558720" progId="Equation.3">
                  <p:embed/>
                </p:oleObj>
              </mc:Choice>
              <mc:Fallback>
                <p:oleObj name="Equation" r:id="rId25" imgW="774360" imgH="558720" progId="Equation.3">
                  <p:embed/>
                  <p:pic>
                    <p:nvPicPr>
                      <p:cNvPr id="901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243513"/>
                        <a:ext cx="774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30" name="Object 18"/>
          <p:cNvGraphicFramePr>
            <a:graphicFrameLocks noChangeAspect="1"/>
          </p:cNvGraphicFramePr>
          <p:nvPr>
            <p:extLst/>
          </p:nvPr>
        </p:nvGraphicFramePr>
        <p:xfrm>
          <a:off x="6019800" y="5397500"/>
          <a:ext cx="1536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7" name="Equation" r:id="rId27" imgW="1536480" imgH="1002960" progId="Equation.3">
                  <p:embed/>
                </p:oleObj>
              </mc:Choice>
              <mc:Fallback>
                <p:oleObj name="Equation" r:id="rId27" imgW="1536480" imgH="1002960" progId="Equation.3">
                  <p:embed/>
                  <p:pic>
                    <p:nvPicPr>
                      <p:cNvPr id="901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397500"/>
                        <a:ext cx="15367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31" name="Object 19"/>
          <p:cNvGraphicFramePr>
            <a:graphicFrameLocks noChangeAspect="1"/>
          </p:cNvGraphicFramePr>
          <p:nvPr>
            <p:extLst/>
          </p:nvPr>
        </p:nvGraphicFramePr>
        <p:xfrm>
          <a:off x="7696200" y="5638800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8" name="Equation" r:id="rId29" imgW="583920" imgH="393480" progId="Equation.3">
                  <p:embed/>
                </p:oleObj>
              </mc:Choice>
              <mc:Fallback>
                <p:oleObj name="Equation" r:id="rId29" imgW="583920" imgH="393480" progId="Equation.3">
                  <p:embed/>
                  <p:pic>
                    <p:nvPicPr>
                      <p:cNvPr id="901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638800"/>
                        <a:ext cx="58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36" name="Object 24"/>
          <p:cNvGraphicFramePr>
            <a:graphicFrameLocks noChangeAspect="1"/>
          </p:cNvGraphicFramePr>
          <p:nvPr>
            <p:extLst/>
          </p:nvPr>
        </p:nvGraphicFramePr>
        <p:xfrm>
          <a:off x="8297864" y="4391026"/>
          <a:ext cx="14827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9" name="Equation" r:id="rId31" imgW="1473120" imgH="482400" progId="Equation.3">
                  <p:embed/>
                </p:oleObj>
              </mc:Choice>
              <mc:Fallback>
                <p:oleObj name="Equation" r:id="rId31" imgW="1473120" imgH="482400" progId="Equation.3">
                  <p:embed/>
                  <p:pic>
                    <p:nvPicPr>
                      <p:cNvPr id="901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7864" y="4391026"/>
                        <a:ext cx="1482725" cy="4857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7" name="Text Box 25"/>
          <p:cNvSpPr txBox="1">
            <a:spLocks noChangeArrowheads="1"/>
          </p:cNvSpPr>
          <p:nvPr/>
        </p:nvSpPr>
        <p:spPr bwMode="auto">
          <a:xfrm>
            <a:off x="3048000" y="3367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sp>
        <p:nvSpPr>
          <p:cNvPr id="90138" name="Text Box 26"/>
          <p:cNvSpPr txBox="1">
            <a:spLocks noChangeArrowheads="1"/>
          </p:cNvSpPr>
          <p:nvPr/>
        </p:nvSpPr>
        <p:spPr bwMode="auto">
          <a:xfrm>
            <a:off x="7664450" y="6600826"/>
            <a:ext cx="565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   </a:t>
            </a:r>
          </a:p>
        </p:txBody>
      </p:sp>
      <p:pic>
        <p:nvPicPr>
          <p:cNvPr id="90139" name="Picture 27" descr="F:\My Documents\数学资源库\机动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3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42" name="Rectangle 30"/>
          <p:cNvSpPr>
            <a:spLocks noChangeArrowheads="1"/>
          </p:cNvSpPr>
          <p:nvPr/>
        </p:nvSpPr>
        <p:spPr bwMode="auto">
          <a:xfrm>
            <a:off x="8001000" y="3048000"/>
            <a:ext cx="2438400" cy="838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0144" name="AutoShape 3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20000" y="5410200"/>
            <a:ext cx="457200" cy="304800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1800" b="1" dirty="0">
                <a:solidFill>
                  <a:srgbClr val="000000"/>
                </a:solidFill>
              </a:rPr>
              <a:t>例</a:t>
            </a:r>
            <a:r>
              <a:rPr lang="en-US" altLang="zh-CN" sz="1800" b="1" dirty="0">
                <a:solidFill>
                  <a:srgbClr val="0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62379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0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90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0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43" grpId="0" animBg="1" autoUpdateAnimBg="0"/>
      <p:bldP spid="90121" grpId="0" autoUpdateAnimBg="0"/>
      <p:bldP spid="90123" grpId="0" build="p" autoUpdateAnimBg="0"/>
      <p:bldP spid="90125" grpId="0" autoUpdateAnimBg="0"/>
      <p:bldP spid="90137" grpId="0" autoUpdateAnimBg="0"/>
      <p:bldP spid="90144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714551" y="476672"/>
            <a:ext cx="10782049" cy="606333"/>
            <a:chOff x="714551" y="476672"/>
            <a:chExt cx="10782049" cy="60633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551" y="476672"/>
              <a:ext cx="10350001" cy="60633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91600" y="635113"/>
              <a:ext cx="405000" cy="379667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749" y="1268760"/>
            <a:ext cx="5602501" cy="87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99" y="2204864"/>
            <a:ext cx="10575001" cy="95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7249" y="3429000"/>
            <a:ext cx="8437501" cy="16603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656" y="551238"/>
            <a:ext cx="1157288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752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85728" y="1670069"/>
            <a:ext cx="929619" cy="541337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063750" y="1670069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1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863910"/>
              </p:ext>
            </p:extLst>
          </p:nvPr>
        </p:nvGraphicFramePr>
        <p:xfrm>
          <a:off x="2985824" y="1586588"/>
          <a:ext cx="1165752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0" name="Equation" r:id="rId4" imgW="1295280" imgH="927000" progId="Equation.3">
                  <p:embed/>
                </p:oleObj>
              </mc:Choice>
              <mc:Fallback>
                <p:oleObj name="Equation" r:id="rId4" imgW="1295280" imgH="927000" progId="Equation.3">
                  <p:embed/>
                  <p:pic>
                    <p:nvPicPr>
                      <p:cNvPr id="409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5824" y="1586588"/>
                        <a:ext cx="1165752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191000" y="1670069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是未定式极限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如果</a:t>
            </a:r>
          </a:p>
        </p:txBody>
      </p:sp>
      <p:graphicFrame>
        <p:nvGraphicFramePr>
          <p:cNvPr id="409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65463"/>
              </p:ext>
            </p:extLst>
          </p:nvPr>
        </p:nvGraphicFramePr>
        <p:xfrm>
          <a:off x="7543800" y="1552000"/>
          <a:ext cx="765612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1" name="Equation" r:id="rId6" imgW="850680" imgH="927000" progId="Equation.3">
                  <p:embed/>
                </p:oleObj>
              </mc:Choice>
              <mc:Fallback>
                <p:oleObj name="Equation" r:id="rId6" imgW="850680" imgH="927000" progId="Equation.3">
                  <p:embed/>
                  <p:pic>
                    <p:nvPicPr>
                      <p:cNvPr id="409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1552000"/>
                        <a:ext cx="765612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1676400" y="2674839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是否</a:t>
            </a:r>
          </a:p>
        </p:txBody>
      </p:sp>
      <p:graphicFrame>
        <p:nvGraphicFramePr>
          <p:cNvPr id="409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795732"/>
              </p:ext>
            </p:extLst>
          </p:nvPr>
        </p:nvGraphicFramePr>
        <p:xfrm>
          <a:off x="2667000" y="2558882"/>
          <a:ext cx="685584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2" name="Equation" r:id="rId8" imgW="761760" imgH="927000" progId="Equation.3">
                  <p:embed/>
                </p:oleObj>
              </mc:Choice>
              <mc:Fallback>
                <p:oleObj name="Equation" r:id="rId8" imgW="761760" imgH="927000" progId="Equation.3">
                  <p:embed/>
                  <p:pic>
                    <p:nvPicPr>
                      <p:cNvPr id="40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558882"/>
                        <a:ext cx="685584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3352800" y="2674839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的极限也不存在 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  <a:r>
              <a:rPr lang="zh-CN" altLang="en-US">
                <a:solidFill>
                  <a:srgbClr val="000000"/>
                </a:solidFill>
              </a:rPr>
              <a:t>举例说明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8305800" y="1647844"/>
            <a:ext cx="2228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极限不存在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0998" name="Line 38"/>
          <p:cNvSpPr>
            <a:spLocks noChangeShapeType="1"/>
          </p:cNvSpPr>
          <p:nvPr/>
        </p:nvSpPr>
        <p:spPr bwMode="auto">
          <a:xfrm>
            <a:off x="6096000" y="4486176"/>
            <a:ext cx="1143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1003" name="Object 43"/>
          <p:cNvGraphicFramePr>
            <a:graphicFrameLocks noChangeAspect="1"/>
          </p:cNvGraphicFramePr>
          <p:nvPr>
            <p:extLst/>
          </p:nvPr>
        </p:nvGraphicFramePr>
        <p:xfrm>
          <a:off x="2057400" y="3533676"/>
          <a:ext cx="40132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3" name="Equation" r:id="rId10" imgW="4012920" imgH="1091880" progId="Equation.3">
                  <p:embed/>
                </p:oleObj>
              </mc:Choice>
              <mc:Fallback>
                <p:oleObj name="Equation" r:id="rId10" imgW="4012920" imgH="1091880" progId="Equation.3">
                  <p:embed/>
                  <p:pic>
                    <p:nvPicPr>
                      <p:cNvPr id="41003" name="Object 4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533676"/>
                        <a:ext cx="40132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8" name="Text Box 58"/>
          <p:cNvSpPr txBox="1">
            <a:spLocks noChangeArrowheads="1"/>
          </p:cNvSpPr>
          <p:nvPr/>
        </p:nvSpPr>
        <p:spPr bwMode="auto">
          <a:xfrm>
            <a:off x="754380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说明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3)  </a:t>
            </a:r>
          </a:p>
        </p:txBody>
      </p:sp>
      <p:pic>
        <p:nvPicPr>
          <p:cNvPr id="41024" name="Picture 64" descr="F:\My Documents\数学资源库\机动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5" name="Text Box 65"/>
          <p:cNvSpPr txBox="1">
            <a:spLocks noChangeArrowheads="1"/>
          </p:cNvSpPr>
          <p:nvPr/>
        </p:nvSpPr>
        <p:spPr bwMode="auto">
          <a:xfrm>
            <a:off x="2940050" y="5235477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1026" name="Object 66"/>
          <p:cNvGraphicFramePr>
            <a:graphicFrameLocks noChangeAspect="1"/>
          </p:cNvGraphicFramePr>
          <p:nvPr>
            <p:extLst/>
          </p:nvPr>
        </p:nvGraphicFramePr>
        <p:xfrm>
          <a:off x="3771900" y="4954489"/>
          <a:ext cx="3517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4" name="Equation" r:id="rId14" imgW="3517560" imgH="1015920" progId="Equation.3">
                  <p:embed/>
                </p:oleObj>
              </mc:Choice>
              <mc:Fallback>
                <p:oleObj name="Equation" r:id="rId14" imgW="3517560" imgH="1015920" progId="Equation.3">
                  <p:embed/>
                  <p:pic>
                    <p:nvPicPr>
                      <p:cNvPr id="41026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4954489"/>
                        <a:ext cx="3517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8" name="Rectangle 68"/>
          <p:cNvSpPr>
            <a:spLocks noChangeArrowheads="1"/>
          </p:cNvSpPr>
          <p:nvPr/>
        </p:nvSpPr>
        <p:spPr bwMode="auto">
          <a:xfrm>
            <a:off x="8458200" y="3863876"/>
            <a:ext cx="1981200" cy="12954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1029" name="Object 69"/>
          <p:cNvGraphicFramePr>
            <a:graphicFrameLocks noChangeAspect="1"/>
          </p:cNvGraphicFramePr>
          <p:nvPr>
            <p:extLst/>
          </p:nvPr>
        </p:nvGraphicFramePr>
        <p:xfrm>
          <a:off x="8534400" y="3863876"/>
          <a:ext cx="1714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5" name="Equation" r:id="rId16" imgW="1714320" imgH="850680" progId="Equation.3">
                  <p:embed/>
                </p:oleObj>
              </mc:Choice>
              <mc:Fallback>
                <p:oleObj name="Equation" r:id="rId16" imgW="1714320" imgH="850680" progId="Equation.3">
                  <p:embed/>
                  <p:pic>
                    <p:nvPicPr>
                      <p:cNvPr id="41029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3863876"/>
                        <a:ext cx="1714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2" name="Object 72"/>
          <p:cNvGraphicFramePr>
            <a:graphicFrameLocks noChangeAspect="1"/>
          </p:cNvGraphicFramePr>
          <p:nvPr>
            <p:extLst/>
          </p:nvPr>
        </p:nvGraphicFramePr>
        <p:xfrm>
          <a:off x="7353300" y="5146576"/>
          <a:ext cx="148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6" name="Equation" r:id="rId18" imgW="1485720" imgH="850680" progId="Equation.3">
                  <p:embed/>
                </p:oleObj>
              </mc:Choice>
              <mc:Fallback>
                <p:oleObj name="Equation" r:id="rId18" imgW="1485720" imgH="850680" progId="Equation.3">
                  <p:embed/>
                  <p:pic>
                    <p:nvPicPr>
                      <p:cNvPr id="41032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5146576"/>
                        <a:ext cx="148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3" name="Object 73"/>
          <p:cNvGraphicFramePr>
            <a:graphicFrameLocks noChangeAspect="1"/>
          </p:cNvGraphicFramePr>
          <p:nvPr>
            <p:extLst/>
          </p:nvPr>
        </p:nvGraphicFramePr>
        <p:xfrm>
          <a:off x="6553200" y="3559076"/>
          <a:ext cx="24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7" name="Equation" r:id="rId20" imgW="241200" imgH="850680" progId="Equation.3">
                  <p:embed/>
                </p:oleObj>
              </mc:Choice>
              <mc:Fallback>
                <p:oleObj name="Equation" r:id="rId20" imgW="241200" imgH="850680" progId="Equation.3">
                  <p:embed/>
                  <p:pic>
                    <p:nvPicPr>
                      <p:cNvPr id="41033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559076"/>
                        <a:ext cx="24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4" name="Text Box 74"/>
          <p:cNvSpPr txBox="1">
            <a:spLocks noChangeArrowheads="1"/>
          </p:cNvSpPr>
          <p:nvPr/>
        </p:nvSpPr>
        <p:spPr bwMode="auto">
          <a:xfrm>
            <a:off x="1882776" y="5235477"/>
            <a:ext cx="102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41035" name="AutoShape 75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24800" y="2720876"/>
            <a:ext cx="838200" cy="381000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000" dirty="0">
                <a:solidFill>
                  <a:srgbClr val="000000"/>
                </a:solidFill>
              </a:rPr>
              <a:t>说明</a:t>
            </a:r>
            <a:r>
              <a:rPr lang="en-US" altLang="zh-CN" sz="2000" dirty="0">
                <a:solidFill>
                  <a:srgbClr val="000000"/>
                </a:solidFill>
              </a:rPr>
              <a:t>3)</a:t>
            </a:r>
          </a:p>
        </p:txBody>
      </p:sp>
      <p:graphicFrame>
        <p:nvGraphicFramePr>
          <p:cNvPr id="41038" name="Object 78"/>
          <p:cNvGraphicFramePr>
            <a:graphicFrameLocks noChangeAspect="1"/>
          </p:cNvGraphicFramePr>
          <p:nvPr>
            <p:extLst/>
          </p:nvPr>
        </p:nvGraphicFramePr>
        <p:xfrm>
          <a:off x="8534400" y="4765576"/>
          <a:ext cx="184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8" name="Equation" r:id="rId22" imgW="1841400" imgH="317160" progId="Equation.3">
                  <p:embed/>
                </p:oleObj>
              </mc:Choice>
              <mc:Fallback>
                <p:oleObj name="Equation" r:id="rId22" imgW="1841400" imgH="317160" progId="Equation.3">
                  <p:embed/>
                  <p:pic>
                    <p:nvPicPr>
                      <p:cNvPr id="41038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4765576"/>
                        <a:ext cx="184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839416" y="427661"/>
            <a:ext cx="10513168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3.3 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1(2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)(3)(5), 2(2)(4), 3(1)(3), 5, 7.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75052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64" grpId="0" build="p" autoUpdateAnimBg="0"/>
      <p:bldP spid="40966" grpId="0" build="p" autoUpdateAnimBg="0" advAuto="0"/>
      <p:bldP spid="40968" grpId="0" build="p" autoUpdateAnimBg="0"/>
      <p:bldP spid="40970" grpId="0" build="p" autoUpdateAnimBg="0" advAuto="0"/>
      <p:bldP spid="40997" grpId="0" build="p" autoUpdateAnimBg="0" advAuto="0"/>
      <p:bldP spid="41025" grpId="0" autoUpdateAnimBg="0"/>
      <p:bldP spid="41034" grpId="0" build="p" autoUpdateAnimBg="0"/>
      <p:bldP spid="4103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1" name="Object 3"/>
          <p:cNvGraphicFramePr>
            <a:graphicFrameLocks noChangeAspect="1"/>
          </p:cNvGraphicFramePr>
          <p:nvPr>
            <p:extLst/>
          </p:nvPr>
        </p:nvGraphicFramePr>
        <p:xfrm>
          <a:off x="5502275" y="2992438"/>
          <a:ext cx="145415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4" name="Equation" r:id="rId4" imgW="583920" imgH="419040" progId="Equation.3">
                  <p:embed/>
                </p:oleObj>
              </mc:Choice>
              <mc:Fallback>
                <p:oleObj name="Equation" r:id="rId4" imgW="583920" imgH="419040" progId="Equation.3">
                  <p:embed/>
                  <p:pic>
                    <p:nvPicPr>
                      <p:cNvPr id="788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2275" y="2992438"/>
                        <a:ext cx="1454150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895600" y="12334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微分中值定理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486400" y="6858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函数</a:t>
            </a:r>
            <a:r>
              <a:rPr lang="zh-CN" altLang="en-US" dirty="0">
                <a:solidFill>
                  <a:srgbClr val="000000"/>
                </a:solidFill>
              </a:rPr>
              <a:t>的性态</a:t>
            </a:r>
          </a:p>
        </p:txBody>
      </p:sp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5879976" y="1219200"/>
            <a:ext cx="0" cy="53340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>
            <a:off x="6032376" y="1196752"/>
            <a:ext cx="0" cy="53340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5486400" y="172085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导数</a:t>
            </a:r>
            <a:r>
              <a:rPr lang="zh-CN" altLang="en-US" dirty="0">
                <a:solidFill>
                  <a:srgbClr val="000000"/>
                </a:solidFill>
              </a:rPr>
              <a:t>的性态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2819400" y="3197226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函数之商的极限</a:t>
            </a:r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895600" y="50292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导数之商的极限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3276600" y="426348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转化</a:t>
            </a:r>
          </a:p>
        </p:txBody>
      </p:sp>
      <p:grpSp>
        <p:nvGrpSpPr>
          <p:cNvPr id="78860" name="Group 12"/>
          <p:cNvGrpSpPr>
            <a:grpSpLocks/>
          </p:cNvGrpSpPr>
          <p:nvPr/>
        </p:nvGrpSpPr>
        <p:grpSpPr bwMode="auto">
          <a:xfrm>
            <a:off x="6934200" y="2992438"/>
            <a:ext cx="2133600" cy="990600"/>
            <a:chOff x="144" y="2640"/>
            <a:chExt cx="1344" cy="624"/>
          </a:xfrm>
        </p:grpSpPr>
        <p:graphicFrame>
          <p:nvGraphicFramePr>
            <p:cNvPr id="78861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288" y="2640"/>
            <a:ext cx="244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25" name="公式" r:id="rId6" imgW="152280" imgH="393480" progId="Equation.3">
                    <p:embed/>
                  </p:oleObj>
                </mc:Choice>
                <mc:Fallback>
                  <p:oleObj name="公式" r:id="rId6" imgW="152280" imgH="393480" progId="Equation.3">
                    <p:embed/>
                    <p:pic>
                      <p:nvPicPr>
                        <p:cNvPr id="78861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2640"/>
                          <a:ext cx="244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62" name="Text Box 14"/>
            <p:cNvSpPr txBox="1">
              <a:spLocks noChangeArrowheads="1"/>
            </p:cNvSpPr>
            <p:nvPr/>
          </p:nvSpPr>
          <p:spPr bwMode="auto">
            <a:xfrm>
              <a:off x="144" y="2784"/>
              <a:ext cx="13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dirty="0">
                  <a:solidFill>
                    <a:srgbClr val="000000"/>
                  </a:solidFill>
                </a:rPr>
                <a:t>(     </a:t>
              </a:r>
              <a:r>
                <a:rPr lang="zh-CN" altLang="en-US" dirty="0">
                  <a:solidFill>
                    <a:srgbClr val="000000"/>
                  </a:solidFill>
                </a:rPr>
                <a:t>或      型</a:t>
              </a:r>
              <a:r>
                <a:rPr lang="en-US" altLang="zh-CN" dirty="0">
                  <a:solidFill>
                    <a:srgbClr val="000000"/>
                  </a:solidFill>
                </a:rPr>
                <a:t>)</a:t>
              </a:r>
            </a:p>
          </p:txBody>
        </p:sp>
        <p:graphicFrame>
          <p:nvGraphicFramePr>
            <p:cNvPr id="78863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816" y="2640"/>
            <a:ext cx="286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26" name="公式" r:id="rId8" imgW="177480" imgH="393480" progId="Equation.3">
                    <p:embed/>
                  </p:oleObj>
                </mc:Choice>
                <mc:Fallback>
                  <p:oleObj name="公式" r:id="rId8" imgW="177480" imgH="393480" progId="Equation.3">
                    <p:embed/>
                    <p:pic>
                      <p:nvPicPr>
                        <p:cNvPr id="78863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640"/>
                          <a:ext cx="286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864" name="Line 16"/>
          <p:cNvSpPr>
            <a:spLocks noChangeShapeType="1"/>
          </p:cNvSpPr>
          <p:nvPr/>
        </p:nvSpPr>
        <p:spPr bwMode="auto">
          <a:xfrm flipH="1">
            <a:off x="4343400" y="3789040"/>
            <a:ext cx="24408" cy="124016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8865" name="AutoShape 17"/>
          <p:cNvSpPr>
            <a:spLocks/>
          </p:cNvSpPr>
          <p:nvPr/>
        </p:nvSpPr>
        <p:spPr bwMode="auto">
          <a:xfrm>
            <a:off x="5230814" y="914400"/>
            <a:ext cx="179387" cy="1143000"/>
          </a:xfrm>
          <a:prstGeom prst="leftBrace">
            <a:avLst>
              <a:gd name="adj1" fmla="val 5309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8866" name="Object 18"/>
          <p:cNvGraphicFramePr>
            <a:graphicFrameLocks noChangeAspect="1"/>
          </p:cNvGraphicFramePr>
          <p:nvPr>
            <p:extLst/>
          </p:nvPr>
        </p:nvGraphicFramePr>
        <p:xfrm>
          <a:off x="5537200" y="4821238"/>
          <a:ext cx="15494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7" name="Equation" r:id="rId10" imgW="622080" imgH="419040" progId="Equation.3">
                  <p:embed/>
                </p:oleObj>
              </mc:Choice>
              <mc:Fallback>
                <p:oleObj name="Equation" r:id="rId10" imgW="622080" imgH="419040" progId="Equation.3">
                  <p:embed/>
                  <p:pic>
                    <p:nvPicPr>
                      <p:cNvPr id="7886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4821238"/>
                        <a:ext cx="1549400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2452688" y="2514601"/>
            <a:ext cx="1738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本节研究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78868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59424" y="4242544"/>
            <a:ext cx="1752600" cy="482600"/>
          </a:xfrm>
          <a:prstGeom prst="actionButtonBlank">
            <a:avLst/>
          </a:prstGeom>
          <a:solidFill>
            <a:schemeClr val="tx1"/>
          </a:solidFill>
          <a:ln w="1270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洛必达法则</a:t>
            </a:r>
          </a:p>
        </p:txBody>
      </p:sp>
      <p:pic>
        <p:nvPicPr>
          <p:cNvPr id="78869" name="Picture 21" descr="F:\My Documents\数学资源库\机动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74676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洛必达 </a:t>
            </a:r>
          </a:p>
        </p:txBody>
      </p:sp>
      <p:graphicFrame>
        <p:nvGraphicFramePr>
          <p:cNvPr id="78878" name="Object 30">
            <a:hlinkClick r:id="" action="ppaction://noaction"/>
          </p:cNvPr>
          <p:cNvGraphicFramePr>
            <a:graphicFrameLocks noChangeAspect="1"/>
          </p:cNvGraphicFramePr>
          <p:nvPr>
            <p:extLst/>
          </p:nvPr>
        </p:nvGraphicFramePr>
        <p:xfrm>
          <a:off x="7874000" y="4178301"/>
          <a:ext cx="1125538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8" name="BMP 图象" r:id="rId13" imgW="1838095" imgH="2857899" progId="Paint.Picture">
                  <p:embed/>
                </p:oleObj>
              </mc:Choice>
              <mc:Fallback>
                <p:oleObj name="BMP 图象" r:id="rId13" imgW="1838095" imgH="2857899" progId="Paint.Picture">
                  <p:embed/>
                  <p:pic>
                    <p:nvPicPr>
                      <p:cNvPr id="78878" name="Object 30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0" y="4178301"/>
                        <a:ext cx="1125538" cy="175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883" name="Group 35"/>
          <p:cNvGrpSpPr>
            <a:grpSpLocks/>
          </p:cNvGrpSpPr>
          <p:nvPr/>
        </p:nvGrpSpPr>
        <p:grpSpPr bwMode="auto">
          <a:xfrm>
            <a:off x="7772401" y="4068764"/>
            <a:ext cx="1312863" cy="1951037"/>
            <a:chOff x="3936" y="2563"/>
            <a:chExt cx="827" cy="1229"/>
          </a:xfrm>
        </p:grpSpPr>
        <p:sp>
          <p:nvSpPr>
            <p:cNvPr id="78879" name="Freeform 31"/>
            <p:cNvSpPr>
              <a:spLocks/>
            </p:cNvSpPr>
            <p:nvPr/>
          </p:nvSpPr>
          <p:spPr bwMode="auto">
            <a:xfrm>
              <a:off x="3936" y="2563"/>
              <a:ext cx="827" cy="69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80" name="Freeform 32"/>
            <p:cNvSpPr>
              <a:spLocks/>
            </p:cNvSpPr>
            <p:nvPr/>
          </p:nvSpPr>
          <p:spPr bwMode="auto">
            <a:xfrm>
              <a:off x="3936" y="2563"/>
              <a:ext cx="69" cy="1225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81" name="Freeform 33"/>
            <p:cNvSpPr>
              <a:spLocks/>
            </p:cNvSpPr>
            <p:nvPr/>
          </p:nvSpPr>
          <p:spPr bwMode="auto">
            <a:xfrm flipH="1" flipV="1">
              <a:off x="4694" y="2563"/>
              <a:ext cx="69" cy="1225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8882" name="Freeform 34"/>
            <p:cNvSpPr>
              <a:spLocks/>
            </p:cNvSpPr>
            <p:nvPr/>
          </p:nvSpPr>
          <p:spPr bwMode="auto">
            <a:xfrm flipV="1">
              <a:off x="3936" y="3723"/>
              <a:ext cx="827" cy="69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0086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8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8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autoUpdateAnimBg="0"/>
      <p:bldP spid="78856" grpId="0" autoUpdateAnimBg="0"/>
      <p:bldP spid="78857" grpId="0" autoUpdateAnimBg="0"/>
      <p:bldP spid="78858" grpId="0" autoUpdateAnimBg="0"/>
      <p:bldP spid="78859" grpId="0" build="p" autoUpdateAnimBg="0"/>
      <p:bldP spid="78867" grpId="0" build="p" autoUpdateAnimBg="0"/>
      <p:bldP spid="7886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2" name="Text Box 104"/>
          <p:cNvSpPr txBox="1">
            <a:spLocks noChangeArrowheads="1"/>
          </p:cNvSpPr>
          <p:nvPr/>
        </p:nvSpPr>
        <p:spPr bwMode="auto">
          <a:xfrm>
            <a:off x="1951038" y="1600201"/>
            <a:ext cx="10207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7906" name="Object 18"/>
          <p:cNvGraphicFramePr>
            <a:graphicFrameLocks noChangeAspect="1"/>
          </p:cNvGraphicFramePr>
          <p:nvPr>
            <p:extLst/>
          </p:nvPr>
        </p:nvGraphicFramePr>
        <p:xfrm>
          <a:off x="3911600" y="3657600"/>
          <a:ext cx="2108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6" name="Equation" r:id="rId3" imgW="2108160" imgH="901440" progId="Equation.3">
                  <p:embed/>
                </p:oleObj>
              </mc:Choice>
              <mc:Fallback>
                <p:oleObj name="Equation" r:id="rId3" imgW="2108160" imgH="901440" progId="Equation.3">
                  <p:embed/>
                  <p:pic>
                    <p:nvPicPr>
                      <p:cNvPr id="379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3657600"/>
                        <a:ext cx="2108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3" name="Object 15"/>
          <p:cNvGraphicFramePr>
            <a:graphicFrameLocks noChangeAspect="1"/>
          </p:cNvGraphicFramePr>
          <p:nvPr>
            <p:extLst/>
          </p:nvPr>
        </p:nvGraphicFramePr>
        <p:xfrm>
          <a:off x="3886200" y="2451100"/>
          <a:ext cx="2171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7" name="Equation" r:id="rId5" imgW="2171520" imgH="901440" progId="Equation.3">
                  <p:embed/>
                </p:oleObj>
              </mc:Choice>
              <mc:Fallback>
                <p:oleObj name="Equation" r:id="rId5" imgW="2171520" imgH="901440" progId="Equation.3">
                  <p:embed/>
                  <p:pic>
                    <p:nvPicPr>
                      <p:cNvPr id="379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451100"/>
                        <a:ext cx="2171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35" name="Oval 47"/>
          <p:cNvSpPr>
            <a:spLocks noChangeArrowheads="1"/>
          </p:cNvSpPr>
          <p:nvPr/>
        </p:nvSpPr>
        <p:spPr bwMode="auto">
          <a:xfrm>
            <a:off x="5562600" y="1905000"/>
            <a:ext cx="1066800" cy="533400"/>
          </a:xfrm>
          <a:prstGeom prst="ellips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6858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3.</a:t>
            </a: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>
            <p:extLst/>
          </p:nvPr>
        </p:nvGraphicFramePr>
        <p:xfrm>
          <a:off x="2489200" y="304800"/>
          <a:ext cx="3225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8" name="Equation" r:id="rId7" imgW="3225600" imgH="914400" progId="Equation.3">
                  <p:embed/>
                </p:oleObj>
              </mc:Choice>
              <mc:Fallback>
                <p:oleObj name="Equation" r:id="rId7" imgW="3225600" imgH="914400" progId="Equation.3">
                  <p:embed/>
                  <p:pic>
                    <p:nvPicPr>
                      <p:cNvPr id="378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04800"/>
                        <a:ext cx="3225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6019800" y="1143000"/>
            <a:ext cx="1143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3054350" y="1600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pSp>
        <p:nvGrpSpPr>
          <p:cNvPr id="37978" name="Group 90"/>
          <p:cNvGrpSpPr>
            <a:grpSpLocks/>
          </p:cNvGrpSpPr>
          <p:nvPr/>
        </p:nvGrpSpPr>
        <p:grpSpPr bwMode="auto">
          <a:xfrm>
            <a:off x="7662863" y="1385888"/>
            <a:ext cx="1676400" cy="519112"/>
            <a:chOff x="4512" y="328"/>
            <a:chExt cx="1056" cy="327"/>
          </a:xfrm>
        </p:grpSpPr>
        <p:sp>
          <p:nvSpPr>
            <p:cNvPr id="37926" name="Rectangle 38"/>
            <p:cNvSpPr>
              <a:spLocks noChangeArrowheads="1"/>
            </p:cNvSpPr>
            <p:nvPr/>
          </p:nvSpPr>
          <p:spPr bwMode="auto">
            <a:xfrm>
              <a:off x="4512" y="336"/>
              <a:ext cx="1056" cy="28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37977" name="Group 89"/>
            <p:cNvGrpSpPr>
              <a:grpSpLocks/>
            </p:cNvGrpSpPr>
            <p:nvPr/>
          </p:nvGrpSpPr>
          <p:grpSpPr bwMode="auto">
            <a:xfrm>
              <a:off x="4574" y="328"/>
              <a:ext cx="965" cy="327"/>
              <a:chOff x="4574" y="328"/>
              <a:chExt cx="965" cy="327"/>
            </a:xfrm>
          </p:grpSpPr>
          <p:graphicFrame>
            <p:nvGraphicFramePr>
              <p:cNvPr id="37899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74" y="336"/>
              <a:ext cx="524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69" name="公式" r:id="rId9" imgW="330120" imgH="177480" progId="Equation.3">
                      <p:embed/>
                    </p:oleObj>
                  </mc:Choice>
                  <mc:Fallback>
                    <p:oleObj name="公式" r:id="rId9" imgW="330120" imgH="177480" progId="Equation.3">
                      <p:embed/>
                      <p:pic>
                        <p:nvPicPr>
                          <p:cNvPr id="37899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74" y="336"/>
                            <a:ext cx="524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900" name="Text Box 12"/>
              <p:cNvSpPr txBox="1">
                <a:spLocks noChangeArrowheads="1"/>
              </p:cNvSpPr>
              <p:nvPr/>
            </p:nvSpPr>
            <p:spPr bwMode="auto">
              <a:xfrm>
                <a:off x="5032" y="328"/>
                <a:ext cx="43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b="1">
                    <a:solidFill>
                      <a:srgbClr val="000000"/>
                    </a:solidFill>
                    <a:ea typeface="黑体" panose="02010609060101010101" pitchFamily="49" charset="-122"/>
                    <a:sym typeface="Symbol" panose="05050102010706020507" pitchFamily="18" charset="2"/>
                  </a:rPr>
                  <a:t>～</a:t>
                </a:r>
              </a:p>
            </p:txBody>
          </p:sp>
          <p:graphicFrame>
            <p:nvGraphicFramePr>
              <p:cNvPr id="37901" name="Object 1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42" y="402"/>
              <a:ext cx="197" cy="2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70" name="公式" r:id="rId11" imgW="126720" imgH="139680" progId="Equation.3">
                      <p:embed/>
                    </p:oleObj>
                  </mc:Choice>
                  <mc:Fallback>
                    <p:oleObj name="公式" r:id="rId11" imgW="126720" imgH="139680" progId="Equation.3">
                      <p:embed/>
                      <p:pic>
                        <p:nvPicPr>
                          <p:cNvPr id="37901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2" y="402"/>
                            <a:ext cx="197" cy="2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37904" name="Object 16"/>
          <p:cNvGraphicFramePr>
            <a:graphicFrameLocks noChangeAspect="1"/>
          </p:cNvGraphicFramePr>
          <p:nvPr>
            <p:extLst/>
          </p:nvPr>
        </p:nvGraphicFramePr>
        <p:xfrm>
          <a:off x="7391401" y="2166938"/>
          <a:ext cx="1947863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1" name="Equation" r:id="rId13" imgW="774360" imgH="291960" progId="Equation.3">
                  <p:embed/>
                </p:oleObj>
              </mc:Choice>
              <mc:Fallback>
                <p:oleObj name="Equation" r:id="rId13" imgW="774360" imgH="291960" progId="Equation.3">
                  <p:embed/>
                  <p:pic>
                    <p:nvPicPr>
                      <p:cNvPr id="379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1" y="2166938"/>
                        <a:ext cx="1947863" cy="7286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5" name="Object 17"/>
          <p:cNvGraphicFramePr>
            <a:graphicFrameLocks noChangeAspect="1"/>
          </p:cNvGraphicFramePr>
          <p:nvPr>
            <p:extLst/>
          </p:nvPr>
        </p:nvGraphicFramePr>
        <p:xfrm>
          <a:off x="4805364" y="2492376"/>
          <a:ext cx="1214437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2" name="Equation" r:id="rId15" imgW="1206360" imgH="330120" progId="Equation.3">
                  <p:embed/>
                </p:oleObj>
              </mc:Choice>
              <mc:Fallback>
                <p:oleObj name="Equation" r:id="rId15" imgW="1206360" imgH="330120" progId="Equation.3">
                  <p:embed/>
                  <p:pic>
                    <p:nvPicPr>
                      <p:cNvPr id="379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364" y="2492376"/>
                        <a:ext cx="1214437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7" name="Object 19"/>
          <p:cNvGraphicFramePr>
            <a:graphicFrameLocks noChangeAspect="1"/>
          </p:cNvGraphicFramePr>
          <p:nvPr>
            <p:extLst/>
          </p:nvPr>
        </p:nvGraphicFramePr>
        <p:xfrm>
          <a:off x="3886200" y="4737100"/>
          <a:ext cx="1536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3" name="Equation" r:id="rId17" imgW="1536480" imgH="1054080" progId="Equation.3">
                  <p:embed/>
                </p:oleObj>
              </mc:Choice>
              <mc:Fallback>
                <p:oleObj name="Equation" r:id="rId17" imgW="1536480" imgH="1054080" progId="Equation.3">
                  <p:embed/>
                  <p:pic>
                    <p:nvPicPr>
                      <p:cNvPr id="379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737100"/>
                        <a:ext cx="1536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991" name="Group 103"/>
          <p:cNvGrpSpPr>
            <a:grpSpLocks/>
          </p:cNvGrpSpPr>
          <p:nvPr/>
        </p:nvGrpSpPr>
        <p:grpSpPr bwMode="auto">
          <a:xfrm>
            <a:off x="6934200" y="3778250"/>
            <a:ext cx="2362200" cy="685800"/>
            <a:chOff x="3408" y="2380"/>
            <a:chExt cx="1488" cy="432"/>
          </a:xfrm>
        </p:grpSpPr>
        <p:sp>
          <p:nvSpPr>
            <p:cNvPr id="37930" name="Rectangle 42"/>
            <p:cNvSpPr>
              <a:spLocks noChangeArrowheads="1"/>
            </p:cNvSpPr>
            <p:nvPr/>
          </p:nvSpPr>
          <p:spPr bwMode="auto">
            <a:xfrm>
              <a:off x="3408" y="2380"/>
              <a:ext cx="1488" cy="43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7910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2505"/>
            <a:ext cx="7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4" name="Equation" r:id="rId19" imgW="1193760" imgH="317160" progId="Equation.3">
                    <p:embed/>
                  </p:oleObj>
                </mc:Choice>
                <mc:Fallback>
                  <p:oleObj name="Equation" r:id="rId19" imgW="1193760" imgH="317160" progId="Equation.3">
                    <p:embed/>
                    <p:pic>
                      <p:nvPicPr>
                        <p:cNvPr id="3791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505"/>
                          <a:ext cx="7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11" name="Text Box 23"/>
            <p:cNvSpPr txBox="1">
              <a:spLocks noChangeArrowheads="1"/>
            </p:cNvSpPr>
            <p:nvPr/>
          </p:nvSpPr>
          <p:spPr bwMode="auto">
            <a:xfrm>
              <a:off x="4160" y="2448"/>
              <a:ext cx="2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>
                  <a:solidFill>
                    <a:srgbClr val="000000"/>
                  </a:solidFill>
                  <a:ea typeface="黑体" panose="02010609060101010101" pitchFamily="49" charset="-122"/>
                  <a:sym typeface="Symbol" panose="05050102010706020507" pitchFamily="18" charset="2"/>
                </a:rPr>
                <a:t>～</a:t>
              </a:r>
            </a:p>
          </p:txBody>
        </p:sp>
        <p:graphicFrame>
          <p:nvGraphicFramePr>
            <p:cNvPr id="37912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464" y="2416"/>
            <a:ext cx="368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5" name="Equation" r:id="rId21" imgW="583920" imgH="583920" progId="Equation.3">
                    <p:embed/>
                  </p:oleObj>
                </mc:Choice>
                <mc:Fallback>
                  <p:oleObj name="Equation" r:id="rId21" imgW="583920" imgH="583920" progId="Equation.3">
                    <p:embed/>
                    <p:pic>
                      <p:nvPicPr>
                        <p:cNvPr id="37912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416"/>
                          <a:ext cx="368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914" name="Object 26"/>
          <p:cNvGraphicFramePr>
            <a:graphicFrameLocks noChangeAspect="1"/>
          </p:cNvGraphicFramePr>
          <p:nvPr>
            <p:extLst/>
          </p:nvPr>
        </p:nvGraphicFramePr>
        <p:xfrm>
          <a:off x="5499100" y="4876800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6" name="Equation" r:id="rId23" imgW="520560" imgH="850680" progId="Equation.3">
                  <p:embed/>
                </p:oleObj>
              </mc:Choice>
              <mc:Fallback>
                <p:oleObj name="Equation" r:id="rId23" imgW="520560" imgH="850680" progId="Equation.3">
                  <p:embed/>
                  <p:pic>
                    <p:nvPicPr>
                      <p:cNvPr id="379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4876800"/>
                        <a:ext cx="52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5" name="Object 27"/>
          <p:cNvGraphicFramePr>
            <a:graphicFrameLocks noChangeAspect="1"/>
          </p:cNvGraphicFramePr>
          <p:nvPr>
            <p:extLst/>
          </p:nvPr>
        </p:nvGraphicFramePr>
        <p:xfrm>
          <a:off x="6388100" y="292100"/>
          <a:ext cx="24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7" name="Equation" r:id="rId25" imgW="241200" imgH="850680" progId="Equation.3">
                  <p:embed/>
                </p:oleObj>
              </mc:Choice>
              <mc:Fallback>
                <p:oleObj name="Equation" r:id="rId25" imgW="241200" imgH="850680" progId="Equation.3">
                  <p:embed/>
                  <p:pic>
                    <p:nvPicPr>
                      <p:cNvPr id="379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92100"/>
                        <a:ext cx="24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55" name="Oval 67"/>
          <p:cNvSpPr>
            <a:spLocks noChangeArrowheads="1"/>
          </p:cNvSpPr>
          <p:nvPr/>
        </p:nvSpPr>
        <p:spPr bwMode="auto">
          <a:xfrm>
            <a:off x="5562601" y="1905000"/>
            <a:ext cx="1065213" cy="53340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37" name="Oval 49"/>
          <p:cNvSpPr>
            <a:spLocks noChangeArrowheads="1"/>
          </p:cNvSpPr>
          <p:nvPr/>
        </p:nvSpPr>
        <p:spPr bwMode="auto">
          <a:xfrm>
            <a:off x="4738688" y="1295400"/>
            <a:ext cx="900112" cy="609600"/>
          </a:xfrm>
          <a:prstGeom prst="ellips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60" name="Oval 72"/>
          <p:cNvSpPr>
            <a:spLocks noChangeArrowheads="1"/>
          </p:cNvSpPr>
          <p:nvPr/>
        </p:nvSpPr>
        <p:spPr bwMode="auto">
          <a:xfrm>
            <a:off x="4738688" y="1295400"/>
            <a:ext cx="900112" cy="60960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7897" name="Object 9"/>
          <p:cNvGraphicFramePr>
            <a:graphicFrameLocks noChangeAspect="1"/>
          </p:cNvGraphicFramePr>
          <p:nvPr>
            <p:extLst/>
          </p:nvPr>
        </p:nvGraphicFramePr>
        <p:xfrm>
          <a:off x="3911600" y="1428750"/>
          <a:ext cx="3175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8" name="Equation" r:id="rId27" imgW="3174840" imgH="901440" progId="Equation.3">
                  <p:embed/>
                </p:oleObj>
              </mc:Choice>
              <mc:Fallback>
                <p:oleObj name="Equation" r:id="rId27" imgW="3174840" imgH="901440" progId="Equation.3">
                  <p:embed/>
                  <p:pic>
                    <p:nvPicPr>
                      <p:cNvPr id="378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1428750"/>
                        <a:ext cx="31750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93" name="Text Box 105"/>
          <p:cNvSpPr txBox="1">
            <a:spLocks noChangeArrowheads="1"/>
          </p:cNvSpPr>
          <p:nvPr/>
        </p:nvSpPr>
        <p:spPr bwMode="auto">
          <a:xfrm>
            <a:off x="3810000" y="3657600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2000" b="1">
                <a:solidFill>
                  <a:srgbClr val="000000"/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2011282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2" grpId="0" build="p" autoUpdateAnimBg="0"/>
      <p:bldP spid="37896" grpId="0" autoUpdateAnimBg="0"/>
      <p:bldP spid="3799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17" name="Object 25"/>
          <p:cNvGraphicFramePr>
            <a:graphicFrameLocks noChangeAspect="1"/>
          </p:cNvGraphicFramePr>
          <p:nvPr>
            <p:extLst/>
          </p:nvPr>
        </p:nvGraphicFramePr>
        <p:xfrm>
          <a:off x="3200400" y="1412875"/>
          <a:ext cx="889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0" name="Equation" r:id="rId3" imgW="888840" imgH="850680" progId="Equation.3">
                  <p:embed/>
                </p:oleObj>
              </mc:Choice>
              <mc:Fallback>
                <p:oleObj name="Equation" r:id="rId3" imgW="888840" imgH="850680" progId="Equation.3">
                  <p:embed/>
                  <p:pic>
                    <p:nvPicPr>
                      <p:cNvPr id="594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412875"/>
                        <a:ext cx="889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37" name="Text Box 45"/>
          <p:cNvSpPr txBox="1">
            <a:spLocks noChangeArrowheads="1"/>
          </p:cNvSpPr>
          <p:nvPr/>
        </p:nvSpPr>
        <p:spPr bwMode="auto">
          <a:xfrm>
            <a:off x="4038600" y="15382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9438" name="Object 46"/>
          <p:cNvGraphicFramePr>
            <a:graphicFrameLocks noChangeAspect="1"/>
          </p:cNvGraphicFramePr>
          <p:nvPr>
            <p:extLst/>
          </p:nvPr>
        </p:nvGraphicFramePr>
        <p:xfrm>
          <a:off x="3584575" y="2393950"/>
          <a:ext cx="3594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1" name="Equation" r:id="rId5" imgW="3593880" imgH="876240" progId="Equation.3">
                  <p:embed/>
                </p:oleObj>
              </mc:Choice>
              <mc:Fallback>
                <p:oleObj name="Equation" r:id="rId5" imgW="3593880" imgH="876240" progId="Equation.3">
                  <p:embed/>
                  <p:pic>
                    <p:nvPicPr>
                      <p:cNvPr id="59438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4575" y="2393950"/>
                        <a:ext cx="3594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0" name="Rectangle 18"/>
          <p:cNvSpPr>
            <a:spLocks noGrp="1" noChangeArrowheads="1"/>
          </p:cNvSpPr>
          <p:nvPr>
            <p:ph type="title"/>
          </p:nvPr>
        </p:nvSpPr>
        <p:spPr>
          <a:xfrm>
            <a:off x="2063750" y="552450"/>
            <a:ext cx="1295400" cy="5334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4.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9411" name="Object 19"/>
          <p:cNvGraphicFramePr>
            <a:graphicFrameLocks noChangeAspect="1"/>
          </p:cNvGraphicFramePr>
          <p:nvPr>
            <p:extLst/>
          </p:nvPr>
        </p:nvGraphicFramePr>
        <p:xfrm>
          <a:off x="2911476" y="444500"/>
          <a:ext cx="44799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2" name="Equation" r:id="rId7" imgW="4483080" imgH="850680" progId="Equation.3">
                  <p:embed/>
                </p:oleObj>
              </mc:Choice>
              <mc:Fallback>
                <p:oleObj name="Equation" r:id="rId7" imgW="4483080" imgH="850680" progId="Equation.3">
                  <p:embed/>
                  <p:pic>
                    <p:nvPicPr>
                      <p:cNvPr id="594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6" y="444500"/>
                        <a:ext cx="44799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6" name="Text Box 24"/>
          <p:cNvSpPr txBox="1">
            <a:spLocks noChangeArrowheads="1"/>
          </p:cNvSpPr>
          <p:nvPr/>
        </p:nvSpPr>
        <p:spPr bwMode="auto">
          <a:xfrm>
            <a:off x="2063750" y="15763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59447" name="Text Box 55"/>
          <p:cNvSpPr txBox="1">
            <a:spLocks noChangeArrowheads="1"/>
          </p:cNvSpPr>
          <p:nvPr/>
        </p:nvSpPr>
        <p:spPr bwMode="auto">
          <a:xfrm>
            <a:off x="2743200" y="25146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9448" name="Object 56"/>
          <p:cNvGraphicFramePr>
            <a:graphicFrameLocks noChangeAspect="1"/>
          </p:cNvGraphicFramePr>
          <p:nvPr>
            <p:extLst/>
          </p:nvPr>
        </p:nvGraphicFramePr>
        <p:xfrm>
          <a:off x="3581400" y="3822700"/>
          <a:ext cx="3975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3" name="Equation" r:id="rId9" imgW="3974760" imgH="901440" progId="Equation.3">
                  <p:embed/>
                </p:oleObj>
              </mc:Choice>
              <mc:Fallback>
                <p:oleObj name="Equation" r:id="rId9" imgW="3974760" imgH="901440" progId="Equation.3">
                  <p:embed/>
                  <p:pic>
                    <p:nvPicPr>
                      <p:cNvPr id="59448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822700"/>
                        <a:ext cx="3975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49" name="Object 57"/>
          <p:cNvGraphicFramePr>
            <a:graphicFrameLocks noChangeAspect="1"/>
          </p:cNvGraphicFramePr>
          <p:nvPr>
            <p:extLst/>
          </p:nvPr>
        </p:nvGraphicFramePr>
        <p:xfrm>
          <a:off x="4495800" y="3632200"/>
          <a:ext cx="1346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4" name="Equation" r:id="rId11" imgW="1346040" imgH="583920" progId="Equation.3">
                  <p:embed/>
                </p:oleObj>
              </mc:Choice>
              <mc:Fallback>
                <p:oleObj name="Equation" r:id="rId11" imgW="1346040" imgH="583920" progId="Equation.3">
                  <p:embed/>
                  <p:pic>
                    <p:nvPicPr>
                      <p:cNvPr id="59449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632200"/>
                        <a:ext cx="1346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50" name="Object 58"/>
          <p:cNvGraphicFramePr>
            <a:graphicFrameLocks noChangeAspect="1"/>
          </p:cNvGraphicFramePr>
          <p:nvPr>
            <p:extLst/>
          </p:nvPr>
        </p:nvGraphicFramePr>
        <p:xfrm>
          <a:off x="5867400" y="3633788"/>
          <a:ext cx="1384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5" name="Equation" r:id="rId13" imgW="1384200" imgH="583920" progId="Equation.3">
                  <p:embed/>
                </p:oleObj>
              </mc:Choice>
              <mc:Fallback>
                <p:oleObj name="Equation" r:id="rId13" imgW="1384200" imgH="583920" progId="Equation.3">
                  <p:embed/>
                  <p:pic>
                    <p:nvPicPr>
                      <p:cNvPr id="5945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633788"/>
                        <a:ext cx="1384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52" name="Object 60"/>
          <p:cNvGraphicFramePr>
            <a:graphicFrameLocks noChangeAspect="1"/>
          </p:cNvGraphicFramePr>
          <p:nvPr>
            <p:extLst/>
          </p:nvPr>
        </p:nvGraphicFramePr>
        <p:xfrm>
          <a:off x="3581400" y="4933950"/>
          <a:ext cx="4038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6" name="Equation" r:id="rId15" imgW="4038480" imgH="1002960" progId="Equation.3">
                  <p:embed/>
                </p:oleObj>
              </mc:Choice>
              <mc:Fallback>
                <p:oleObj name="Equation" r:id="rId15" imgW="4038480" imgH="1002960" progId="Equation.3">
                  <p:embed/>
                  <p:pic>
                    <p:nvPicPr>
                      <p:cNvPr id="59452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933950"/>
                        <a:ext cx="4038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53" name="Object 61"/>
          <p:cNvGraphicFramePr>
            <a:graphicFrameLocks noChangeAspect="1"/>
          </p:cNvGraphicFramePr>
          <p:nvPr>
            <p:extLst/>
          </p:nvPr>
        </p:nvGraphicFramePr>
        <p:xfrm>
          <a:off x="7696200" y="5105400"/>
          <a:ext cx="77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Equation" r:id="rId17" imgW="774360" imgH="850680" progId="Equation.3">
                  <p:embed/>
                </p:oleObj>
              </mc:Choice>
              <mc:Fallback>
                <p:oleObj name="Equation" r:id="rId17" imgW="774360" imgH="850680" progId="Equation.3">
                  <p:embed/>
                  <p:pic>
                    <p:nvPicPr>
                      <p:cNvPr id="59453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105400"/>
                        <a:ext cx="77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72" name="Text Box 80"/>
          <p:cNvSpPr txBox="1">
            <a:spLocks noChangeArrowheads="1"/>
          </p:cNvSpPr>
          <p:nvPr/>
        </p:nvSpPr>
        <p:spPr bwMode="auto">
          <a:xfrm>
            <a:off x="3524250" y="3810000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</a:rPr>
              <a:t>洛</a:t>
            </a:r>
          </a:p>
        </p:txBody>
      </p:sp>
      <p:sp>
        <p:nvSpPr>
          <p:cNvPr id="59473" name="Text Box 81"/>
          <p:cNvSpPr txBox="1">
            <a:spLocks noChangeArrowheads="1"/>
          </p:cNvSpPr>
          <p:nvPr/>
        </p:nvSpPr>
        <p:spPr bwMode="auto">
          <a:xfrm>
            <a:off x="3505200" y="5165725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39555801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37" grpId="0" autoUpdateAnimBg="0"/>
      <p:bldP spid="59416" grpId="0" autoUpdateAnimBg="0"/>
      <p:bldP spid="59447" grpId="0" autoUpdateAnimBg="0"/>
      <p:bldP spid="59472" grpId="0" build="p" autoUpdateAnimBg="0"/>
      <p:bldP spid="5947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3074"/>
          <p:cNvSpPr txBox="1">
            <a:spLocks noChangeArrowheads="1"/>
          </p:cNvSpPr>
          <p:nvPr/>
        </p:nvSpPr>
        <p:spPr bwMode="auto">
          <a:xfrm>
            <a:off x="3215680" y="332657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求下列极限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4515" name="Object 3075"/>
          <p:cNvGraphicFramePr>
            <a:graphicFrameLocks noChangeAspect="1"/>
          </p:cNvGraphicFramePr>
          <p:nvPr>
            <p:extLst/>
          </p:nvPr>
        </p:nvGraphicFramePr>
        <p:xfrm>
          <a:off x="2400300" y="865188"/>
          <a:ext cx="354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0" name="Equation" r:id="rId3" imgW="3543120" imgH="850680" progId="Equation.3">
                  <p:embed/>
                </p:oleObj>
              </mc:Choice>
              <mc:Fallback>
                <p:oleObj name="Equation" r:id="rId3" imgW="3543120" imgH="850680" progId="Equation.3">
                  <p:embed/>
                  <p:pic>
                    <p:nvPicPr>
                      <p:cNvPr id="64515" name="Object 3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865188"/>
                        <a:ext cx="354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Text Box 3076"/>
          <p:cNvSpPr txBox="1">
            <a:spLocks noChangeArrowheads="1"/>
          </p:cNvSpPr>
          <p:nvPr/>
        </p:nvSpPr>
        <p:spPr bwMode="auto">
          <a:xfrm>
            <a:off x="1905000" y="3230563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64517" name="Object 3077"/>
          <p:cNvGraphicFramePr>
            <a:graphicFrameLocks noChangeAspect="1"/>
          </p:cNvGraphicFramePr>
          <p:nvPr>
            <p:extLst/>
          </p:nvPr>
        </p:nvGraphicFramePr>
        <p:xfrm>
          <a:off x="3048000" y="3940175"/>
          <a:ext cx="3276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1" name="Equation" r:id="rId5" imgW="3276360" imgH="977760" progId="Equation.3">
                  <p:embed/>
                </p:oleObj>
              </mc:Choice>
              <mc:Fallback>
                <p:oleObj name="Equation" r:id="rId5" imgW="3276360" imgH="977760" progId="Equation.3">
                  <p:embed/>
                  <p:pic>
                    <p:nvPicPr>
                      <p:cNvPr id="64517" name="Object 30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40175"/>
                        <a:ext cx="3276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3078"/>
          <p:cNvGraphicFramePr>
            <a:graphicFrameLocks noChangeAspect="1"/>
          </p:cNvGraphicFramePr>
          <p:nvPr>
            <p:extLst/>
          </p:nvPr>
        </p:nvGraphicFramePr>
        <p:xfrm>
          <a:off x="6324600" y="4038600"/>
          <a:ext cx="2425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2" name="Equation" r:id="rId7" imgW="2425680" imgH="901440" progId="Equation.3">
                  <p:embed/>
                </p:oleObj>
              </mc:Choice>
              <mc:Fallback>
                <p:oleObj name="Equation" r:id="rId7" imgW="2425680" imgH="901440" progId="Equation.3">
                  <p:embed/>
                  <p:pic>
                    <p:nvPicPr>
                      <p:cNvPr id="64518" name="Object 30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038600"/>
                        <a:ext cx="2425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9" name="Object 3079"/>
          <p:cNvGraphicFramePr>
            <a:graphicFrameLocks noChangeAspect="1"/>
          </p:cNvGraphicFramePr>
          <p:nvPr>
            <p:extLst/>
          </p:nvPr>
        </p:nvGraphicFramePr>
        <p:xfrm>
          <a:off x="2362200" y="1905000"/>
          <a:ext cx="5295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3" name="Equation" r:id="rId9" imgW="5295600" imgH="952200" progId="Equation.3">
                  <p:embed/>
                </p:oleObj>
              </mc:Choice>
              <mc:Fallback>
                <p:oleObj name="Equation" r:id="rId9" imgW="5295600" imgH="952200" progId="Equation.3">
                  <p:embed/>
                  <p:pic>
                    <p:nvPicPr>
                      <p:cNvPr id="64519" name="Object 30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905000"/>
                        <a:ext cx="5295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3080"/>
          <p:cNvGraphicFramePr>
            <a:graphicFrameLocks noChangeAspect="1"/>
          </p:cNvGraphicFramePr>
          <p:nvPr>
            <p:extLst/>
          </p:nvPr>
        </p:nvGraphicFramePr>
        <p:xfrm>
          <a:off x="7118350" y="609600"/>
          <a:ext cx="26543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4" name="Equation" r:id="rId11" imgW="2654280" imgH="1143000" progId="Equation.3">
                  <p:embed/>
                </p:oleObj>
              </mc:Choice>
              <mc:Fallback>
                <p:oleObj name="Equation" r:id="rId11" imgW="2654280" imgH="1143000" progId="Equation.3">
                  <p:embed/>
                  <p:pic>
                    <p:nvPicPr>
                      <p:cNvPr id="64520" name="Object 30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350" y="609600"/>
                        <a:ext cx="26543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1" name="Object 3081"/>
          <p:cNvGraphicFramePr>
            <a:graphicFrameLocks noChangeAspect="1"/>
          </p:cNvGraphicFramePr>
          <p:nvPr>
            <p:extLst/>
          </p:nvPr>
        </p:nvGraphicFramePr>
        <p:xfrm>
          <a:off x="2692400" y="3068638"/>
          <a:ext cx="3632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5" name="Equation" r:id="rId13" imgW="3632040" imgH="850680" progId="Equation.3">
                  <p:embed/>
                </p:oleObj>
              </mc:Choice>
              <mc:Fallback>
                <p:oleObj name="Equation" r:id="rId13" imgW="3632040" imgH="850680" progId="Equation.3">
                  <p:embed/>
                  <p:pic>
                    <p:nvPicPr>
                      <p:cNvPr id="64521" name="Object 30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400" y="3068638"/>
                        <a:ext cx="3632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3082"/>
          <p:cNvGraphicFramePr>
            <a:graphicFrameLocks noChangeAspect="1"/>
          </p:cNvGraphicFramePr>
          <p:nvPr>
            <p:extLst/>
          </p:nvPr>
        </p:nvGraphicFramePr>
        <p:xfrm>
          <a:off x="4889500" y="5187950"/>
          <a:ext cx="2120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6" name="Equation" r:id="rId15" imgW="2120760" imgH="927000" progId="Equation.3">
                  <p:embed/>
                </p:oleObj>
              </mc:Choice>
              <mc:Fallback>
                <p:oleObj name="Equation" r:id="rId15" imgW="2120760" imgH="927000" progId="Equation.3">
                  <p:embed/>
                  <p:pic>
                    <p:nvPicPr>
                      <p:cNvPr id="64522" name="Object 30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5187950"/>
                        <a:ext cx="2120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3" name="Rectangle 3083"/>
          <p:cNvSpPr>
            <a:spLocks noGrp="1" noChangeArrowheads="1"/>
          </p:cNvSpPr>
          <p:nvPr>
            <p:ph type="title"/>
          </p:nvPr>
        </p:nvSpPr>
        <p:spPr>
          <a:xfrm>
            <a:off x="1828800" y="214313"/>
            <a:ext cx="1676400" cy="7620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</a:p>
        </p:txBody>
      </p:sp>
      <p:graphicFrame>
        <p:nvGraphicFramePr>
          <p:cNvPr id="64524" name="Object 3084"/>
          <p:cNvGraphicFramePr>
            <a:graphicFrameLocks noChangeAspect="1"/>
          </p:cNvGraphicFramePr>
          <p:nvPr>
            <p:extLst/>
          </p:nvPr>
        </p:nvGraphicFramePr>
        <p:xfrm>
          <a:off x="2984500" y="5054600"/>
          <a:ext cx="18415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7" name="Equation" r:id="rId17" imgW="1841400" imgH="965160" progId="Equation.3">
                  <p:embed/>
                </p:oleObj>
              </mc:Choice>
              <mc:Fallback>
                <p:oleObj name="Equation" r:id="rId17" imgW="1841400" imgH="965160" progId="Equation.3">
                  <p:embed/>
                  <p:pic>
                    <p:nvPicPr>
                      <p:cNvPr id="64524" name="Object 30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5054600"/>
                        <a:ext cx="18415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3085"/>
          <p:cNvGraphicFramePr>
            <a:graphicFrameLocks noChangeAspect="1"/>
          </p:cNvGraphicFramePr>
          <p:nvPr>
            <p:extLst/>
          </p:nvPr>
        </p:nvGraphicFramePr>
        <p:xfrm>
          <a:off x="7150100" y="5181600"/>
          <a:ext cx="77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8" name="Equation" r:id="rId19" imgW="774360" imgH="850680" progId="Equation.3">
                  <p:embed/>
                </p:oleObj>
              </mc:Choice>
              <mc:Fallback>
                <p:oleObj name="Equation" r:id="rId19" imgW="774360" imgH="850680" progId="Equation.3">
                  <p:embed/>
                  <p:pic>
                    <p:nvPicPr>
                      <p:cNvPr id="64525" name="Object 30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5181600"/>
                        <a:ext cx="77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7" name="Object 3087"/>
          <p:cNvGraphicFramePr>
            <a:graphicFrameLocks noChangeAspect="1"/>
          </p:cNvGraphicFramePr>
          <p:nvPr>
            <p:extLst/>
          </p:nvPr>
        </p:nvGraphicFramePr>
        <p:xfrm>
          <a:off x="7315200" y="3111500"/>
          <a:ext cx="139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9" name="Equation" r:id="rId21" imgW="1396800" imgH="850680" progId="Equation.3">
                  <p:embed/>
                </p:oleObj>
              </mc:Choice>
              <mc:Fallback>
                <p:oleObj name="Equation" r:id="rId21" imgW="1396800" imgH="850680" progId="Equation.3">
                  <p:embed/>
                  <p:pic>
                    <p:nvPicPr>
                      <p:cNvPr id="64527" name="Object 30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111500"/>
                        <a:ext cx="139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51" name="Text Box 3111"/>
          <p:cNvSpPr txBox="1">
            <a:spLocks noChangeArrowheads="1"/>
          </p:cNvSpPr>
          <p:nvPr/>
        </p:nvSpPr>
        <p:spPr bwMode="auto">
          <a:xfrm>
            <a:off x="2895600" y="5181600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37203776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utoUpdateAnimBg="0"/>
      <p:bldP spid="6455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0" name="Object 4"/>
          <p:cNvGraphicFramePr>
            <a:graphicFrameLocks noChangeAspect="1"/>
          </p:cNvGraphicFramePr>
          <p:nvPr>
            <p:extLst/>
          </p:nvPr>
        </p:nvGraphicFramePr>
        <p:xfrm>
          <a:off x="3049588" y="1717675"/>
          <a:ext cx="1066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8" name="Equation" r:id="rId3" imgW="1066680" imgH="876240" progId="Equation.3">
                  <p:embed/>
                </p:oleObj>
              </mc:Choice>
              <mc:Fallback>
                <p:oleObj name="Equation" r:id="rId3" imgW="1066680" imgH="876240" progId="Equation.3">
                  <p:embed/>
                  <p:pic>
                    <p:nvPicPr>
                      <p:cNvPr id="655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8" y="1717675"/>
                        <a:ext cx="10668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4114800" y="18288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5542" name="Object 6"/>
          <p:cNvGraphicFramePr>
            <a:graphicFrameLocks noChangeAspect="1"/>
          </p:cNvGraphicFramePr>
          <p:nvPr>
            <p:extLst/>
          </p:nvPr>
        </p:nvGraphicFramePr>
        <p:xfrm>
          <a:off x="3194050" y="2835275"/>
          <a:ext cx="1778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9" name="Equation" r:id="rId5" imgW="1777680" imgH="787320" progId="Equation.3">
                  <p:embed/>
                </p:oleObj>
              </mc:Choice>
              <mc:Fallback>
                <p:oleObj name="Equation" r:id="rId5" imgW="1777680" imgH="787320" progId="Equation.3">
                  <p:embed/>
                  <p:pic>
                    <p:nvPicPr>
                      <p:cNvPr id="655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4050" y="2835275"/>
                        <a:ext cx="17780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2133600" y="2905126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65544" name="Object 8"/>
          <p:cNvGraphicFramePr>
            <a:graphicFrameLocks noChangeAspect="1"/>
          </p:cNvGraphicFramePr>
          <p:nvPr>
            <p:extLst/>
          </p:nvPr>
        </p:nvGraphicFramePr>
        <p:xfrm>
          <a:off x="5029200" y="2705100"/>
          <a:ext cx="1308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0" name="Equation" r:id="rId7" imgW="1307880" imgH="888840" progId="Equation.DSMT4">
                  <p:embed/>
                </p:oleObj>
              </mc:Choice>
              <mc:Fallback>
                <p:oleObj name="Equation" r:id="rId7" imgW="1307880" imgH="888840" progId="Equation.DSMT4">
                  <p:embed/>
                  <p:pic>
                    <p:nvPicPr>
                      <p:cNvPr id="655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05100"/>
                        <a:ext cx="1308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5" name="Object 9"/>
          <p:cNvGraphicFramePr>
            <a:graphicFrameLocks noChangeAspect="1"/>
          </p:cNvGraphicFramePr>
          <p:nvPr>
            <p:extLst/>
          </p:nvPr>
        </p:nvGraphicFramePr>
        <p:xfrm>
          <a:off x="5600700" y="5357813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1" name="Equation" r:id="rId9" imgW="495000" imgH="317160" progId="Equation.3">
                  <p:embed/>
                </p:oleObj>
              </mc:Choice>
              <mc:Fallback>
                <p:oleObj name="Equation" r:id="rId9" imgW="495000" imgH="317160" progId="Equation.3">
                  <p:embed/>
                  <p:pic>
                    <p:nvPicPr>
                      <p:cNvPr id="655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0700" y="5357813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6" name="Object 10"/>
          <p:cNvGraphicFramePr>
            <a:graphicFrameLocks noChangeAspect="1"/>
          </p:cNvGraphicFramePr>
          <p:nvPr>
            <p:extLst/>
          </p:nvPr>
        </p:nvGraphicFramePr>
        <p:xfrm>
          <a:off x="3048000" y="5486400"/>
          <a:ext cx="647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2" name="Equation" r:id="rId11" imgW="647640" imgH="279360" progId="Equation.3">
                  <p:embed/>
                </p:oleObj>
              </mc:Choice>
              <mc:Fallback>
                <p:oleObj name="Equation" r:id="rId11" imgW="647640" imgH="279360" progId="Equation.3">
                  <p:embed/>
                  <p:pic>
                    <p:nvPicPr>
                      <p:cNvPr id="655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486400"/>
                        <a:ext cx="6477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7" name="Object 11"/>
          <p:cNvGraphicFramePr>
            <a:graphicFrameLocks noChangeAspect="1"/>
          </p:cNvGraphicFramePr>
          <p:nvPr>
            <p:extLst/>
          </p:nvPr>
        </p:nvGraphicFramePr>
        <p:xfrm>
          <a:off x="2952750" y="3794125"/>
          <a:ext cx="2019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3" name="Equation" r:id="rId13" imgW="2019240" imgH="1015920" progId="Equation.3">
                  <p:embed/>
                </p:oleObj>
              </mc:Choice>
              <mc:Fallback>
                <p:oleObj name="Equation" r:id="rId13" imgW="2019240" imgH="1015920" progId="Equation.3">
                  <p:embed/>
                  <p:pic>
                    <p:nvPicPr>
                      <p:cNvPr id="655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3794125"/>
                        <a:ext cx="2019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8" name="Object 12"/>
          <p:cNvGraphicFramePr>
            <a:graphicFrameLocks noChangeAspect="1"/>
          </p:cNvGraphicFramePr>
          <p:nvPr>
            <p:extLst/>
          </p:nvPr>
        </p:nvGraphicFramePr>
        <p:xfrm>
          <a:off x="2209800" y="368300"/>
          <a:ext cx="2679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4" name="Equation" r:id="rId15" imgW="2679480" imgH="1143000" progId="Equation.3">
                  <p:embed/>
                </p:oleObj>
              </mc:Choice>
              <mc:Fallback>
                <p:oleObj name="Equation" r:id="rId15" imgW="2679480" imgH="1143000" progId="Equation.3">
                  <p:embed/>
                  <p:pic>
                    <p:nvPicPr>
                      <p:cNvPr id="65548" name="Object 1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68300"/>
                        <a:ext cx="2679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2063750" y="1843088"/>
            <a:ext cx="1212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5550" name="Object 14"/>
          <p:cNvGraphicFramePr>
            <a:graphicFrameLocks noChangeAspect="1"/>
          </p:cNvGraphicFramePr>
          <p:nvPr>
            <p:extLst/>
          </p:nvPr>
        </p:nvGraphicFramePr>
        <p:xfrm>
          <a:off x="3867150" y="5105400"/>
          <a:ext cx="1638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5" name="Equation" r:id="rId17" imgW="1638000" imgH="914400" progId="Equation.3">
                  <p:embed/>
                </p:oleObj>
              </mc:Choice>
              <mc:Fallback>
                <p:oleObj name="Equation" r:id="rId17" imgW="1638000" imgH="914400" progId="Equation.3">
                  <p:embed/>
                  <p:pic>
                    <p:nvPicPr>
                      <p:cNvPr id="655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5105400"/>
                        <a:ext cx="1638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7239000" y="2967038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用洛必达法则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6699250" y="4089400"/>
            <a:ext cx="282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继续用洛必达法则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363250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5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5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5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build="p" autoUpdateAnimBg="0"/>
      <p:bldP spid="65543" grpId="0" build="p" autoUpdateAnimBg="0" advAuto="0"/>
      <p:bldP spid="65549" grpId="0" build="p" autoUpdateAnimBg="0"/>
      <p:bldP spid="65551" grpId="0" build="p" autoUpdateAnimBg="0"/>
      <p:bldP spid="65552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>
            <p:extLst/>
          </p:nvPr>
        </p:nvGraphicFramePr>
        <p:xfrm>
          <a:off x="3962400" y="1625600"/>
          <a:ext cx="2895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46" name="Equation" r:id="rId3" imgW="2895480" imgH="888840" progId="Equation.3">
                  <p:embed/>
                </p:oleObj>
              </mc:Choice>
              <mc:Fallback>
                <p:oleObj name="Equation" r:id="rId3" imgW="2895480" imgH="888840" progId="Equation.3">
                  <p:embed/>
                  <p:pic>
                    <p:nvPicPr>
                      <p:cNvPr id="665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25600"/>
                        <a:ext cx="2895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3" name="Object 3"/>
          <p:cNvGraphicFramePr>
            <a:graphicFrameLocks noChangeAspect="1"/>
          </p:cNvGraphicFramePr>
          <p:nvPr>
            <p:extLst/>
          </p:nvPr>
        </p:nvGraphicFramePr>
        <p:xfrm>
          <a:off x="7162800" y="5527675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47" name="Equation" r:id="rId5" imgW="431640" imgH="304560" progId="Equation.3">
                  <p:embed/>
                </p:oleObj>
              </mc:Choice>
              <mc:Fallback>
                <p:oleObj name="Equation" r:id="rId5" imgW="431640" imgH="304560" progId="Equation.3">
                  <p:embed/>
                  <p:pic>
                    <p:nvPicPr>
                      <p:cNvPr id="665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5527675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>
            <p:extLst/>
          </p:nvPr>
        </p:nvGraphicFramePr>
        <p:xfrm>
          <a:off x="3733800" y="2698750"/>
          <a:ext cx="2844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48" name="Equation" r:id="rId7" imgW="2844720" imgH="888840" progId="Equation.3">
                  <p:embed/>
                </p:oleObj>
              </mc:Choice>
              <mc:Fallback>
                <p:oleObj name="Equation" r:id="rId7" imgW="2844720" imgH="888840" progId="Equation.3">
                  <p:embed/>
                  <p:pic>
                    <p:nvPicPr>
                      <p:cNvPr id="665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698750"/>
                        <a:ext cx="2844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5"/>
          <p:cNvGraphicFramePr>
            <a:graphicFrameLocks noChangeAspect="1"/>
          </p:cNvGraphicFramePr>
          <p:nvPr>
            <p:extLst/>
          </p:nvPr>
        </p:nvGraphicFramePr>
        <p:xfrm>
          <a:off x="6629400" y="2698750"/>
          <a:ext cx="2552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49" name="Equation" r:id="rId9" imgW="2552400" imgH="888840" progId="Equation.3">
                  <p:embed/>
                </p:oleObj>
              </mc:Choice>
              <mc:Fallback>
                <p:oleObj name="Equation" r:id="rId9" imgW="2552400" imgH="888840" progId="Equation.3">
                  <p:embed/>
                  <p:pic>
                    <p:nvPicPr>
                      <p:cNvPr id="665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698750"/>
                        <a:ext cx="2552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>
            <p:extLst/>
          </p:nvPr>
        </p:nvGraphicFramePr>
        <p:xfrm>
          <a:off x="3733800" y="3975100"/>
          <a:ext cx="3898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0" name="Equation" r:id="rId11" imgW="3898800" imgH="901440" progId="Equation.3">
                  <p:embed/>
                </p:oleObj>
              </mc:Choice>
              <mc:Fallback>
                <p:oleObj name="Equation" r:id="rId11" imgW="3898800" imgH="901440" progId="Equation.3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975100"/>
                        <a:ext cx="3898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7" name="Object 7"/>
          <p:cNvGraphicFramePr>
            <a:graphicFrameLocks noChangeAspect="1"/>
          </p:cNvGraphicFramePr>
          <p:nvPr>
            <p:extLst/>
          </p:nvPr>
        </p:nvGraphicFramePr>
        <p:xfrm>
          <a:off x="3733800" y="5219700"/>
          <a:ext cx="3289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1" name="Equation" r:id="rId13" imgW="3288960" imgH="901440" progId="Equation.3">
                  <p:embed/>
                </p:oleObj>
              </mc:Choice>
              <mc:Fallback>
                <p:oleObj name="Equation" r:id="rId13" imgW="3288960" imgH="901440" progId="Equation.3">
                  <p:embed/>
                  <p:pic>
                    <p:nvPicPr>
                      <p:cNvPr id="665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219700"/>
                        <a:ext cx="3289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8"/>
          <p:cNvGraphicFramePr>
            <a:graphicFrameLocks noChangeAspect="1"/>
          </p:cNvGraphicFramePr>
          <p:nvPr>
            <p:extLst/>
          </p:nvPr>
        </p:nvGraphicFramePr>
        <p:xfrm>
          <a:off x="2384426" y="488950"/>
          <a:ext cx="50895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2" name="Equation" r:id="rId15" imgW="5092560" imgH="888840" progId="Equation.3">
                  <p:embed/>
                </p:oleObj>
              </mc:Choice>
              <mc:Fallback>
                <p:oleObj name="Equation" r:id="rId15" imgW="5092560" imgH="888840" progId="Equation.3">
                  <p:embed/>
                  <p:pic>
                    <p:nvPicPr>
                      <p:cNvPr id="66568" name="Object 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6" y="488950"/>
                        <a:ext cx="50895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063750" y="1860551"/>
            <a:ext cx="661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2835276" y="1871663"/>
            <a:ext cx="118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66571" name="Object 11"/>
          <p:cNvGraphicFramePr>
            <a:graphicFrameLocks noChangeAspect="1"/>
          </p:cNvGraphicFramePr>
          <p:nvPr>
            <p:extLst/>
          </p:nvPr>
        </p:nvGraphicFramePr>
        <p:xfrm>
          <a:off x="5334000" y="393700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3" name="Equation" r:id="rId17" imgW="1206360" imgH="406080" progId="Equation.3">
                  <p:embed/>
                </p:oleObj>
              </mc:Choice>
              <mc:Fallback>
                <p:oleObj name="Equation" r:id="rId17" imgW="1206360" imgH="406080" progId="Equation.3">
                  <p:embed/>
                  <p:pic>
                    <p:nvPicPr>
                      <p:cNvPr id="665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93700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2" name="Object 12"/>
          <p:cNvGraphicFramePr>
            <a:graphicFrameLocks noChangeAspect="1"/>
          </p:cNvGraphicFramePr>
          <p:nvPr>
            <p:extLst/>
          </p:nvPr>
        </p:nvGraphicFramePr>
        <p:xfrm>
          <a:off x="4648200" y="4495800"/>
          <a:ext cx="1460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4" name="Equation" r:id="rId19" imgW="1460160" imgH="291960" progId="Equation.3">
                  <p:embed/>
                </p:oleObj>
              </mc:Choice>
              <mc:Fallback>
                <p:oleObj name="Equation" r:id="rId19" imgW="1460160" imgH="291960" progId="Equation.3">
                  <p:embed/>
                  <p:pic>
                    <p:nvPicPr>
                      <p:cNvPr id="665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495800"/>
                        <a:ext cx="1460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3" name="Object 13"/>
          <p:cNvGraphicFramePr>
            <a:graphicFrameLocks noChangeAspect="1"/>
          </p:cNvGraphicFramePr>
          <p:nvPr>
            <p:extLst/>
          </p:nvPr>
        </p:nvGraphicFramePr>
        <p:xfrm>
          <a:off x="6172200" y="4495800"/>
          <a:ext cx="1460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5" name="Equation" r:id="rId21" imgW="1460160" imgH="406080" progId="Equation.3">
                  <p:embed/>
                </p:oleObj>
              </mc:Choice>
              <mc:Fallback>
                <p:oleObj name="Equation" r:id="rId21" imgW="1460160" imgH="406080" progId="Equation.3">
                  <p:embed/>
                  <p:pic>
                    <p:nvPicPr>
                      <p:cNvPr id="665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495800"/>
                        <a:ext cx="1460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5" name="Text Box 25"/>
          <p:cNvSpPr txBox="1">
            <a:spLocks noChangeArrowheads="1"/>
          </p:cNvSpPr>
          <p:nvPr/>
        </p:nvSpPr>
        <p:spPr bwMode="auto">
          <a:xfrm>
            <a:off x="75438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第三节 </a:t>
            </a:r>
          </a:p>
        </p:txBody>
      </p:sp>
      <p:pic>
        <p:nvPicPr>
          <p:cNvPr id="66591" name="Picture 31" descr="F:\My Documents\数学资源库\机动.jpg">
            <a:hlinkClick r:id="rId23" action="ppaction://hlinkpres?slideindex=1&amp;slidetitle=第三节  泰勒（Taylor）公式"/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5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92" name="Text Box 32"/>
          <p:cNvSpPr txBox="1">
            <a:spLocks noChangeArrowheads="1"/>
          </p:cNvSpPr>
          <p:nvPr/>
        </p:nvSpPr>
        <p:spPr bwMode="auto">
          <a:xfrm>
            <a:off x="3609975" y="3962400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</a:rPr>
              <a:t>洛</a:t>
            </a:r>
          </a:p>
        </p:txBody>
      </p:sp>
      <p:graphicFrame>
        <p:nvGraphicFramePr>
          <p:cNvPr id="66593" name="Object 33"/>
          <p:cNvGraphicFramePr>
            <a:graphicFrameLocks noChangeAspect="1"/>
          </p:cNvGraphicFramePr>
          <p:nvPr>
            <p:extLst/>
          </p:nvPr>
        </p:nvGraphicFramePr>
        <p:xfrm>
          <a:off x="8686800" y="1816100"/>
          <a:ext cx="172085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6" name="Equation" r:id="rId25" imgW="1917360" imgH="863280" progId="Equation.3">
                  <p:embed/>
                </p:oleObj>
              </mc:Choice>
              <mc:Fallback>
                <p:oleObj name="Equation" r:id="rId25" imgW="1917360" imgH="863280" progId="Equation.3">
                  <p:embed/>
                  <p:pic>
                    <p:nvPicPr>
                      <p:cNvPr id="6659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1816100"/>
                        <a:ext cx="1720850" cy="774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4520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2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"/>
          <p:cNvSpPr txBox="1">
            <a:spLocks noChangeArrowheads="1"/>
          </p:cNvSpPr>
          <p:nvPr/>
        </p:nvSpPr>
        <p:spPr>
          <a:xfrm>
            <a:off x="539750" y="533400"/>
            <a:ext cx="1066800" cy="609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CN" altLang="en-US" sz="2800" b="1" smtClean="0">
                <a:solidFill>
                  <a:srgbClr val="C00000"/>
                </a:solidFill>
                <a:ea typeface="楷体_GB2312" pitchFamily="49" charset="-122"/>
              </a:rPr>
              <a:t>一、</a:t>
            </a:r>
            <a:endParaRPr kumimoji="0"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51" name="Text Box 57"/>
          <p:cNvSpPr txBox="1">
            <a:spLocks noChangeArrowheads="1"/>
          </p:cNvSpPr>
          <p:nvPr/>
        </p:nvSpPr>
        <p:spPr bwMode="auto">
          <a:xfrm>
            <a:off x="1676400" y="487363"/>
            <a:ext cx="3411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与      型</a:t>
            </a:r>
            <a:r>
              <a:rPr lang="zh-CN" altLang="en-US" b="1" dirty="0">
                <a:solidFill>
                  <a:srgbClr val="C00000"/>
                </a:solidFill>
              </a:rPr>
              <a:t>未定式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bject 58"/>
              <p:cNvSpPr txBox="1"/>
              <p:nvPr/>
            </p:nvSpPr>
            <p:spPr bwMode="auto">
              <a:xfrm>
                <a:off x="1343472" y="228600"/>
                <a:ext cx="430212" cy="9144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2" name="Object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3472" y="228600"/>
                <a:ext cx="430212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Object 3"/>
              <p:cNvSpPr txBox="1"/>
              <p:nvPr/>
            </p:nvSpPr>
            <p:spPr bwMode="auto">
              <a:xfrm>
                <a:off x="2187228" y="297504"/>
                <a:ext cx="446088" cy="990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num>
                        <m:den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5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7228" y="297504"/>
                <a:ext cx="446088" cy="990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249" y="1196752"/>
            <a:ext cx="10237501" cy="4244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249" y="5373216"/>
            <a:ext cx="10327501" cy="92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798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499339"/>
            <a:ext cx="4095000" cy="47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124744"/>
            <a:ext cx="5895001" cy="436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620" y="1052117"/>
            <a:ext cx="4522500" cy="521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5" y="1700808"/>
            <a:ext cx="10462501" cy="453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999" y="2348880"/>
            <a:ext cx="9360001" cy="98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448" y="4509120"/>
            <a:ext cx="5895001" cy="85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2104" y="4513988"/>
            <a:ext cx="4005000" cy="878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075" y="532997"/>
            <a:ext cx="6052501" cy="425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2249" y="3429000"/>
            <a:ext cx="10147501" cy="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26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99" y="476672"/>
            <a:ext cx="10485001" cy="266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49" y="3206200"/>
            <a:ext cx="10507501" cy="202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48" y="5373216"/>
            <a:ext cx="1935000" cy="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661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698184"/>
            <a:ext cx="2835000" cy="91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880" y="1721890"/>
            <a:ext cx="2452500" cy="906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08" y="1806890"/>
            <a:ext cx="877500" cy="821667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127448" y="4139470"/>
            <a:ext cx="2430000" cy="787667"/>
            <a:chOff x="2661570" y="3356992"/>
            <a:chExt cx="2430000" cy="78766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1570" y="3593333"/>
              <a:ext cx="270000" cy="357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31570" y="3356992"/>
              <a:ext cx="2160000" cy="787667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7448" y="4151843"/>
            <a:ext cx="5265001" cy="86133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8904312" y="4200009"/>
            <a:ext cx="2705286" cy="765000"/>
            <a:chOff x="2676682" y="4348749"/>
            <a:chExt cx="2705286" cy="765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76682" y="4348749"/>
              <a:ext cx="2565000" cy="765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69468" y="4662418"/>
              <a:ext cx="112500" cy="226667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416" y="548680"/>
            <a:ext cx="3937500" cy="1031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416" y="3026151"/>
            <a:ext cx="3510000" cy="8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160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645024"/>
            <a:ext cx="9180001" cy="595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249" y="4298208"/>
            <a:ext cx="6817501" cy="100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386" y="1534267"/>
            <a:ext cx="1845000" cy="91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7715" y="1466267"/>
            <a:ext cx="5062501" cy="980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844" y="592774"/>
            <a:ext cx="2925000" cy="810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844" y="2804840"/>
            <a:ext cx="8010001" cy="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152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6450" y="681039"/>
            <a:ext cx="1428750" cy="650875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/>
          </p:nvPr>
        </p:nvGraphicFramePr>
        <p:xfrm>
          <a:off x="3417888" y="385763"/>
          <a:ext cx="2982912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8" name="公式" r:id="rId3" imgW="1193760" imgH="469800" progId="Equation.3">
                  <p:embed/>
                </p:oleObj>
              </mc:Choice>
              <mc:Fallback>
                <p:oleObj name="公式" r:id="rId3" imgW="1193760" imgH="469800" progId="Equation.3">
                  <p:embed/>
                  <p:pic>
                    <p:nvPicPr>
                      <p:cNvPr id="317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385763"/>
                        <a:ext cx="2982912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133600" y="186213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819400" y="187007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>
            <p:extLst/>
          </p:nvPr>
        </p:nvGraphicFramePr>
        <p:xfrm>
          <a:off x="8486775" y="512764"/>
          <a:ext cx="673100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9" name="Equation" r:id="rId5" imgW="304560" imgH="393480" progId="Equation.3">
                  <p:embed/>
                </p:oleObj>
              </mc:Choice>
              <mc:Fallback>
                <p:oleObj name="Equation" r:id="rId5" imgW="304560" imgH="393480" progId="Equation.3">
                  <p:embed/>
                  <p:pic>
                    <p:nvPicPr>
                      <p:cNvPr id="31752" name="Object 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6775" y="512764"/>
                        <a:ext cx="673100" cy="8715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9" name="Object 15"/>
          <p:cNvGraphicFramePr>
            <a:graphicFrameLocks noChangeAspect="1"/>
          </p:cNvGraphicFramePr>
          <p:nvPr>
            <p:extLst/>
          </p:nvPr>
        </p:nvGraphicFramePr>
        <p:xfrm>
          <a:off x="5718870" y="2901951"/>
          <a:ext cx="665163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0" name="公式" r:id="rId7" imgW="266400" imgH="393480" progId="Equation.3">
                  <p:embed/>
                </p:oleObj>
              </mc:Choice>
              <mc:Fallback>
                <p:oleObj name="公式" r:id="rId7" imgW="266400" imgH="393480" progId="Equation.3">
                  <p:embed/>
                  <p:pic>
                    <p:nvPicPr>
                      <p:cNvPr id="317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8870" y="2901951"/>
                        <a:ext cx="665163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2514600" y="4151313"/>
            <a:ext cx="6248400" cy="762000"/>
          </a:xfrm>
          <a:prstGeom prst="rect">
            <a:avLst/>
          </a:prstGeom>
          <a:solidFill>
            <a:schemeClr val="tx1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不是未定式不能用洛必达法则 </a:t>
            </a:r>
            <a:r>
              <a:rPr lang="en-US" altLang="zh-CN" dirty="0">
                <a:solidFill>
                  <a:srgbClr val="000000"/>
                </a:solidFill>
              </a:rPr>
              <a:t>!</a:t>
            </a:r>
          </a:p>
        </p:txBody>
      </p:sp>
      <p:graphicFrame>
        <p:nvGraphicFramePr>
          <p:cNvPr id="31761" name="Object 17"/>
          <p:cNvGraphicFramePr>
            <a:graphicFrameLocks noChangeAspect="1"/>
          </p:cNvGraphicFramePr>
          <p:nvPr>
            <p:extLst/>
          </p:nvPr>
        </p:nvGraphicFramePr>
        <p:xfrm>
          <a:off x="3429001" y="5065714"/>
          <a:ext cx="16351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1" name="Equation" r:id="rId9" imgW="672840" imgH="393480" progId="Equation.3">
                  <p:embed/>
                </p:oleObj>
              </mc:Choice>
              <mc:Fallback>
                <p:oleObj name="Equation" r:id="rId9" imgW="672840" imgH="393480" progId="Equation.3">
                  <p:embed/>
                  <p:pic>
                    <p:nvPicPr>
                      <p:cNvPr id="317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1" y="5065714"/>
                        <a:ext cx="1635125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2" name="Object 18"/>
          <p:cNvGraphicFramePr>
            <a:graphicFrameLocks noChangeAspect="1"/>
          </p:cNvGraphicFramePr>
          <p:nvPr>
            <p:extLst/>
          </p:nvPr>
        </p:nvGraphicFramePr>
        <p:xfrm>
          <a:off x="5715001" y="5065714"/>
          <a:ext cx="14192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2" name="公式" r:id="rId11" imgW="583920" imgH="393480" progId="Equation.3">
                  <p:embed/>
                </p:oleObj>
              </mc:Choice>
              <mc:Fallback>
                <p:oleObj name="公式" r:id="rId11" imgW="583920" imgH="393480" progId="Equation.3">
                  <p:embed/>
                  <p:pic>
                    <p:nvPicPr>
                      <p:cNvPr id="317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5065714"/>
                        <a:ext cx="1419225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3" name="Object 19"/>
          <p:cNvGraphicFramePr>
            <a:graphicFrameLocks noChangeAspect="1"/>
          </p:cNvGraphicFramePr>
          <p:nvPr>
            <p:extLst/>
          </p:nvPr>
        </p:nvGraphicFramePr>
        <p:xfrm>
          <a:off x="5105401" y="5202239"/>
          <a:ext cx="6445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3" name="公式" r:id="rId13" imgW="139680" imgH="139680" progId="Equation.3">
                  <p:embed/>
                </p:oleObj>
              </mc:Choice>
              <mc:Fallback>
                <p:oleObj name="公式" r:id="rId13" imgW="139680" imgH="139680" progId="Equation.3">
                  <p:embed/>
                  <p:pic>
                    <p:nvPicPr>
                      <p:cNvPr id="317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1" y="5202239"/>
                        <a:ext cx="6445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22"/>
          <p:cNvGraphicFramePr>
            <a:graphicFrameLocks noChangeAspect="1"/>
          </p:cNvGraphicFramePr>
          <p:nvPr>
            <p:extLst/>
          </p:nvPr>
        </p:nvGraphicFramePr>
        <p:xfrm>
          <a:off x="5181600" y="1619251"/>
          <a:ext cx="1144588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4" name="公式" r:id="rId15" imgW="469800" imgH="228600" progId="Equation.3">
                  <p:embed/>
                </p:oleObj>
              </mc:Choice>
              <mc:Fallback>
                <p:oleObj name="公式" r:id="rId15" imgW="469800" imgH="228600" progId="Equation.3">
                  <p:embed/>
                  <p:pic>
                    <p:nvPicPr>
                      <p:cNvPr id="3176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619251"/>
                        <a:ext cx="1144588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7" name="Object 23"/>
          <p:cNvGraphicFramePr>
            <a:graphicFrameLocks noChangeAspect="1"/>
          </p:cNvGraphicFramePr>
          <p:nvPr>
            <p:extLst/>
          </p:nvPr>
        </p:nvGraphicFramePr>
        <p:xfrm>
          <a:off x="4800600" y="2152651"/>
          <a:ext cx="1824038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5" name="公式" r:id="rId17" imgW="749160" imgH="228600" progId="Equation.3">
                  <p:embed/>
                </p:oleObj>
              </mc:Choice>
              <mc:Fallback>
                <p:oleObj name="公式" r:id="rId17" imgW="749160" imgH="228600" progId="Equation.3">
                  <p:embed/>
                  <p:pic>
                    <p:nvPicPr>
                      <p:cNvPr id="3176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152651"/>
                        <a:ext cx="1824038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9" name="Freeform 25"/>
          <p:cNvSpPr>
            <a:spLocks/>
          </p:cNvSpPr>
          <p:nvPr/>
        </p:nvSpPr>
        <p:spPr bwMode="auto">
          <a:xfrm>
            <a:off x="7010400" y="1433513"/>
            <a:ext cx="1752600" cy="889000"/>
          </a:xfrm>
          <a:custGeom>
            <a:avLst/>
            <a:gdLst>
              <a:gd name="T0" fmla="*/ 0 w 1440"/>
              <a:gd name="T1" fmla="*/ 480 h 560"/>
              <a:gd name="T2" fmla="*/ 912 w 1440"/>
              <a:gd name="T3" fmla="*/ 480 h 560"/>
              <a:gd name="T4" fmla="*/ 1440 w 1440"/>
              <a:gd name="T5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0" h="560">
                <a:moveTo>
                  <a:pt x="0" y="480"/>
                </a:moveTo>
                <a:cubicBezTo>
                  <a:pt x="336" y="520"/>
                  <a:pt x="672" y="560"/>
                  <a:pt x="912" y="480"/>
                </a:cubicBezTo>
                <a:cubicBezTo>
                  <a:pt x="1152" y="400"/>
                  <a:pt x="1352" y="80"/>
                  <a:pt x="14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31792" name="Group 48"/>
          <p:cNvGrpSpPr>
            <a:grpSpLocks/>
          </p:cNvGrpSpPr>
          <p:nvPr/>
        </p:nvGrpSpPr>
        <p:grpSpPr bwMode="auto">
          <a:xfrm>
            <a:off x="3636963" y="1714500"/>
            <a:ext cx="3194051" cy="1079500"/>
            <a:chOff x="1331" y="1080"/>
            <a:chExt cx="2012" cy="680"/>
          </a:xfrm>
        </p:grpSpPr>
        <p:graphicFrame>
          <p:nvGraphicFramePr>
            <p:cNvPr id="31751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1344" y="1080"/>
            <a:ext cx="1999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86" name="公式" r:id="rId19" imgW="1269720" imgH="431640" progId="Equation.3">
                    <p:embed/>
                  </p:oleObj>
                </mc:Choice>
                <mc:Fallback>
                  <p:oleObj name="公式" r:id="rId19" imgW="1269720" imgH="431640" progId="Equation.3">
                    <p:embed/>
                    <p:pic>
                      <p:nvPicPr>
                        <p:cNvPr id="3175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080"/>
                          <a:ext cx="1999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0" name="Text Box 46"/>
            <p:cNvSpPr txBox="1">
              <a:spLocks noChangeArrowheads="1"/>
            </p:cNvSpPr>
            <p:nvPr/>
          </p:nvSpPr>
          <p:spPr bwMode="auto">
            <a:xfrm>
              <a:off x="1331" y="1094"/>
              <a:ext cx="2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sz="2000" b="1" dirty="0">
                  <a:solidFill>
                    <a:srgbClr val="000000"/>
                  </a:solidFill>
                </a:rPr>
                <a:t>洛</a:t>
              </a:r>
            </a:p>
          </p:txBody>
        </p:sp>
      </p:grpSp>
      <p:grpSp>
        <p:nvGrpSpPr>
          <p:cNvPr id="31793" name="Group 49"/>
          <p:cNvGrpSpPr>
            <a:grpSpLocks/>
          </p:cNvGrpSpPr>
          <p:nvPr/>
        </p:nvGrpSpPr>
        <p:grpSpPr bwMode="auto">
          <a:xfrm>
            <a:off x="3585270" y="2898776"/>
            <a:ext cx="2043113" cy="982663"/>
            <a:chOff x="1344" y="1826"/>
            <a:chExt cx="1287" cy="619"/>
          </a:xfrm>
        </p:grpSpPr>
        <p:graphicFrame>
          <p:nvGraphicFramePr>
            <p:cNvPr id="31758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1392" y="1826"/>
            <a:ext cx="123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87" name="Equation" r:id="rId21" imgW="787320" imgH="393480" progId="Equation.3">
                    <p:embed/>
                  </p:oleObj>
                </mc:Choice>
                <mc:Fallback>
                  <p:oleObj name="Equation" r:id="rId21" imgW="787320" imgH="393480" progId="Equation.3">
                    <p:embed/>
                    <p:pic>
                      <p:nvPicPr>
                        <p:cNvPr id="31758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826"/>
                          <a:ext cx="123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1" name="Text Box 47"/>
            <p:cNvSpPr txBox="1">
              <a:spLocks noChangeArrowheads="1"/>
            </p:cNvSpPr>
            <p:nvPr/>
          </p:nvSpPr>
          <p:spPr bwMode="auto">
            <a:xfrm>
              <a:off x="1344" y="1872"/>
              <a:ext cx="2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sz="2000" b="1">
                  <a:solidFill>
                    <a:srgbClr val="000000"/>
                  </a:solidFill>
                </a:rPr>
                <a:t>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35455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utoUpdateAnimBg="0"/>
      <p:bldP spid="31750" grpId="0" autoUpdateAnimBg="0"/>
      <p:bldP spid="3176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4025"/>
            <a:ext cx="1752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83971" name="Object 3"/>
          <p:cNvGraphicFramePr>
            <a:graphicFrameLocks noChangeAspect="1"/>
          </p:cNvGraphicFramePr>
          <p:nvPr>
            <p:extLst/>
          </p:nvPr>
        </p:nvGraphicFramePr>
        <p:xfrm>
          <a:off x="3429000" y="390525"/>
          <a:ext cx="2667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0" name="Equation" r:id="rId3" imgW="2666880" imgH="901440" progId="Equation.3">
                  <p:embed/>
                </p:oleObj>
              </mc:Choice>
              <mc:Fallback>
                <p:oleObj name="Equation" r:id="rId3" imgW="2666880" imgH="901440" progId="Equation.3">
                  <p:embed/>
                  <p:pic>
                    <p:nvPicPr>
                      <p:cNvPr id="839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90525"/>
                        <a:ext cx="26670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063750" y="15668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2819400" y="152876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83975" name="Object 7"/>
          <p:cNvGraphicFramePr>
            <a:graphicFrameLocks noChangeAspect="1"/>
          </p:cNvGraphicFramePr>
          <p:nvPr>
            <p:extLst/>
          </p:nvPr>
        </p:nvGraphicFramePr>
        <p:xfrm>
          <a:off x="3733800" y="1292225"/>
          <a:ext cx="2120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1" name="Equation" r:id="rId5" imgW="2120760" imgH="1091880" progId="Equation.3">
                  <p:embed/>
                </p:oleObj>
              </mc:Choice>
              <mc:Fallback>
                <p:oleObj name="Equation" r:id="rId5" imgW="2120760" imgH="1091880" progId="Equation.3">
                  <p:embed/>
                  <p:pic>
                    <p:nvPicPr>
                      <p:cNvPr id="839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292225"/>
                        <a:ext cx="21209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6" name="Object 8"/>
          <p:cNvGraphicFramePr>
            <a:graphicFrameLocks noChangeAspect="1"/>
          </p:cNvGraphicFramePr>
          <p:nvPr>
            <p:extLst/>
          </p:nvPr>
        </p:nvGraphicFramePr>
        <p:xfrm>
          <a:off x="5918200" y="1427163"/>
          <a:ext cx="18542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2" name="Equation" r:id="rId7" imgW="1854000" imgH="977760" progId="Equation.3">
                  <p:embed/>
                </p:oleObj>
              </mc:Choice>
              <mc:Fallback>
                <p:oleObj name="Equation" r:id="rId7" imgW="1854000" imgH="977760" progId="Equation.3">
                  <p:embed/>
                  <p:pic>
                    <p:nvPicPr>
                      <p:cNvPr id="839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427163"/>
                        <a:ext cx="18542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7" name="Object 9"/>
          <p:cNvGraphicFramePr>
            <a:graphicFrameLocks noChangeAspect="1"/>
          </p:cNvGraphicFramePr>
          <p:nvPr>
            <p:extLst/>
          </p:nvPr>
        </p:nvGraphicFramePr>
        <p:xfrm>
          <a:off x="7848600" y="1673225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3" name="Equation" r:id="rId9" imgW="495000" imgH="317160" progId="Equation.3">
                  <p:embed/>
                </p:oleObj>
              </mc:Choice>
              <mc:Fallback>
                <p:oleObj name="Equation" r:id="rId9" imgW="495000" imgH="317160" progId="Equation.3">
                  <p:embed/>
                  <p:pic>
                    <p:nvPicPr>
                      <p:cNvPr id="839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673225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2063750" y="2578100"/>
            <a:ext cx="1752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4. 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2063750" y="3502026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为正整数的情形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2890838" y="4259263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83981" name="Object 13"/>
          <p:cNvGraphicFramePr>
            <a:graphicFrameLocks noChangeAspect="1"/>
          </p:cNvGraphicFramePr>
          <p:nvPr>
            <p:extLst/>
          </p:nvPr>
        </p:nvGraphicFramePr>
        <p:xfrm>
          <a:off x="6781800" y="5407025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4" name="Equation" r:id="rId11" imgW="495000" imgH="317160" progId="Equation.3">
                  <p:embed/>
                </p:oleObj>
              </mc:Choice>
              <mc:Fallback>
                <p:oleObj name="Equation" r:id="rId11" imgW="495000" imgH="317160" progId="Equation.3">
                  <p:embed/>
                  <p:pic>
                    <p:nvPicPr>
                      <p:cNvPr id="839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407025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2" name="Object 14"/>
          <p:cNvGraphicFramePr>
            <a:graphicFrameLocks noChangeAspect="1"/>
          </p:cNvGraphicFramePr>
          <p:nvPr>
            <p:extLst/>
          </p:nvPr>
        </p:nvGraphicFramePr>
        <p:xfrm>
          <a:off x="3790950" y="4013200"/>
          <a:ext cx="2095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5" name="Equation" r:id="rId13" imgW="2095200" imgH="1054080" progId="Equation.3">
                  <p:embed/>
                </p:oleObj>
              </mc:Choice>
              <mc:Fallback>
                <p:oleObj name="Equation" r:id="rId13" imgW="2095200" imgH="1054080" progId="Equation.3">
                  <p:embed/>
                  <p:pic>
                    <p:nvPicPr>
                      <p:cNvPr id="839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4013200"/>
                        <a:ext cx="20955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3" name="Object 15"/>
          <p:cNvGraphicFramePr>
            <a:graphicFrameLocks noChangeAspect="1"/>
          </p:cNvGraphicFramePr>
          <p:nvPr>
            <p:extLst/>
          </p:nvPr>
        </p:nvGraphicFramePr>
        <p:xfrm>
          <a:off x="6007100" y="4017963"/>
          <a:ext cx="3060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6" name="Equation" r:id="rId15" imgW="3060360" imgH="1054080" progId="Equation.3">
                  <p:embed/>
                </p:oleObj>
              </mc:Choice>
              <mc:Fallback>
                <p:oleObj name="Equation" r:id="rId15" imgW="3060360" imgH="1054080" progId="Equation.3">
                  <p:embed/>
                  <p:pic>
                    <p:nvPicPr>
                      <p:cNvPr id="839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017963"/>
                        <a:ext cx="3060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5" name="Object 17"/>
          <p:cNvGraphicFramePr>
            <a:graphicFrameLocks noChangeAspect="1"/>
          </p:cNvGraphicFramePr>
          <p:nvPr>
            <p:extLst/>
          </p:nvPr>
        </p:nvGraphicFramePr>
        <p:xfrm>
          <a:off x="3270250" y="2435225"/>
          <a:ext cx="3556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7" name="Equation" r:id="rId17" imgW="3555720" imgH="977760" progId="Equation.3">
                  <p:embed/>
                </p:oleObj>
              </mc:Choice>
              <mc:Fallback>
                <p:oleObj name="Equation" r:id="rId17" imgW="3555720" imgH="977760" progId="Equation.3">
                  <p:embed/>
                  <p:pic>
                    <p:nvPicPr>
                      <p:cNvPr id="839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2435225"/>
                        <a:ext cx="3556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409821"/>
              </p:ext>
            </p:extLst>
          </p:nvPr>
        </p:nvGraphicFramePr>
        <p:xfrm>
          <a:off x="8839200" y="2514600"/>
          <a:ext cx="685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8" name="Equation" r:id="rId19" imgW="685800" imgH="850680" progId="Equation.3">
                  <p:embed/>
                </p:oleObj>
              </mc:Choice>
              <mc:Fallback>
                <p:oleObj name="Equation" r:id="rId19" imgW="685800" imgH="850680" progId="Equation.3">
                  <p:embed/>
                  <p:pic>
                    <p:nvPicPr>
                      <p:cNvPr id="839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2514600"/>
                        <a:ext cx="685800" cy="850900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712795"/>
              </p:ext>
            </p:extLst>
          </p:nvPr>
        </p:nvGraphicFramePr>
        <p:xfrm>
          <a:off x="8832304" y="476672"/>
          <a:ext cx="685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9" name="公式" r:id="rId21" imgW="685800" imgH="850680" progId="Equation.3">
                  <p:embed/>
                </p:oleObj>
              </mc:Choice>
              <mc:Fallback>
                <p:oleObj name="公式" r:id="rId21" imgW="685800" imgH="850680" progId="Equation.3">
                  <p:embed/>
                  <p:pic>
                    <p:nvPicPr>
                      <p:cNvPr id="839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2304" y="476672"/>
                        <a:ext cx="685800" cy="850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587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5886450" y="4098925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2000" b="1">
                <a:solidFill>
                  <a:srgbClr val="000000"/>
                </a:solidFill>
              </a:rPr>
              <a:t>洛</a:t>
            </a:r>
          </a:p>
        </p:txBody>
      </p:sp>
      <p:grpSp>
        <p:nvGrpSpPr>
          <p:cNvPr id="83992" name="Group 24"/>
          <p:cNvGrpSpPr>
            <a:grpSpLocks/>
          </p:cNvGrpSpPr>
          <p:nvPr/>
        </p:nvGrpSpPr>
        <p:grpSpPr bwMode="auto">
          <a:xfrm>
            <a:off x="3752850" y="5162550"/>
            <a:ext cx="2959100" cy="965200"/>
            <a:chOff x="1404" y="3252"/>
            <a:chExt cx="1864" cy="608"/>
          </a:xfrm>
        </p:grpSpPr>
        <p:graphicFrame>
          <p:nvGraphicFramePr>
            <p:cNvPr id="83984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1468" y="3252"/>
            <a:ext cx="1800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0" name="Equation" r:id="rId23" imgW="2857320" imgH="965160" progId="Equation.3">
                    <p:embed/>
                  </p:oleObj>
                </mc:Choice>
                <mc:Fallback>
                  <p:oleObj name="Equation" r:id="rId23" imgW="2857320" imgH="965160" progId="Equation.3">
                    <p:embed/>
                    <p:pic>
                      <p:nvPicPr>
                        <p:cNvPr id="8398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8" y="3252"/>
                          <a:ext cx="1800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3991" name="Group 23"/>
            <p:cNvGrpSpPr>
              <a:grpSpLocks/>
            </p:cNvGrpSpPr>
            <p:nvPr/>
          </p:nvGrpSpPr>
          <p:grpSpPr bwMode="auto">
            <a:xfrm>
              <a:off x="1404" y="3254"/>
              <a:ext cx="711" cy="252"/>
              <a:chOff x="1404" y="3254"/>
              <a:chExt cx="711" cy="252"/>
            </a:xfrm>
          </p:grpSpPr>
          <p:sp>
            <p:nvSpPr>
              <p:cNvPr id="83989" name="Text Box 21"/>
              <p:cNvSpPr txBox="1">
                <a:spLocks noChangeArrowheads="1"/>
              </p:cNvSpPr>
              <p:nvPr/>
            </p:nvSpPr>
            <p:spPr bwMode="auto">
              <a:xfrm>
                <a:off x="1404" y="3254"/>
                <a:ext cx="27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 sz="2000" b="1">
                    <a:solidFill>
                      <a:srgbClr val="000000"/>
                    </a:solidFill>
                  </a:rPr>
                  <a:t>洛</a:t>
                </a:r>
              </a:p>
            </p:txBody>
          </p:sp>
          <p:sp>
            <p:nvSpPr>
              <p:cNvPr id="83990" name="Text Box 22"/>
              <p:cNvSpPr txBox="1">
                <a:spLocks noChangeArrowheads="1"/>
              </p:cNvSpPr>
              <p:nvPr/>
            </p:nvSpPr>
            <p:spPr bwMode="auto">
              <a:xfrm>
                <a:off x="1836" y="3254"/>
                <a:ext cx="27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 sz="2000" b="1">
                    <a:solidFill>
                      <a:srgbClr val="000000"/>
                    </a:solidFill>
                  </a:rPr>
                  <a:t>洛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58348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3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3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utoUpdateAnimBg="0"/>
      <p:bldP spid="83974" grpId="0" autoUpdateAnimBg="0"/>
      <p:bldP spid="83978" grpId="0" build="p" autoUpdateAnimBg="0"/>
      <p:bldP spid="83979" grpId="0" autoUpdateAnimBg="0"/>
      <p:bldP spid="83980" grpId="0" autoUpdateAnimBg="0"/>
      <p:bldP spid="83988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10321</TotalTime>
  <Words>514</Words>
  <Application>Microsoft Office PowerPoint</Application>
  <PresentationFormat>宽屏</PresentationFormat>
  <Paragraphs>138</Paragraphs>
  <Slides>24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42" baseType="lpstr">
      <vt:lpstr>仿宋_GB2312</vt:lpstr>
      <vt:lpstr>黑体</vt:lpstr>
      <vt:lpstr>楷体</vt:lpstr>
      <vt:lpstr>楷体_GB2312</vt:lpstr>
      <vt:lpstr>宋体</vt:lpstr>
      <vt:lpstr>Arial</vt:lpstr>
      <vt:lpstr>Cambria Math</vt:lpstr>
      <vt:lpstr>Century Gothic</vt:lpstr>
      <vt:lpstr>Symbol</vt:lpstr>
      <vt:lpstr>Times New Roman</vt:lpstr>
      <vt:lpstr>空演示文稿</vt:lpstr>
      <vt:lpstr>5_空演示文稿</vt:lpstr>
      <vt:lpstr>6_空演示文稿</vt:lpstr>
      <vt:lpstr>7_空演示文稿</vt:lpstr>
      <vt:lpstr>背景</vt:lpstr>
      <vt:lpstr>Equation</vt:lpstr>
      <vt:lpstr>公式</vt:lpstr>
      <vt:lpstr>BMP 图象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例1. 求</vt:lpstr>
      <vt:lpstr>例3.  求</vt:lpstr>
      <vt:lpstr>例4. 求</vt:lpstr>
      <vt:lpstr>说明:</vt:lpstr>
      <vt:lpstr>3) 若</vt:lpstr>
      <vt:lpstr>PowerPoint 演示文稿</vt:lpstr>
      <vt:lpstr>三、其他未定式:</vt:lpstr>
      <vt:lpstr>例6. 求</vt:lpstr>
      <vt:lpstr>例7. 求</vt:lpstr>
      <vt:lpstr>例9. 求</vt:lpstr>
      <vt:lpstr>PowerPoint 演示文稿</vt:lpstr>
      <vt:lpstr>练习</vt:lpstr>
      <vt:lpstr>3.</vt:lpstr>
      <vt:lpstr>4. 求</vt:lpstr>
      <vt:lpstr>思考题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201</cp:revision>
  <cp:lastPrinted>2024-10-27T08:23:17Z</cp:lastPrinted>
  <dcterms:created xsi:type="dcterms:W3CDTF">2000-10-11T02:23:36Z</dcterms:created>
  <dcterms:modified xsi:type="dcterms:W3CDTF">2025-11-02T09:16:37Z</dcterms:modified>
</cp:coreProperties>
</file>