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9" r:id="rId1"/>
    <p:sldMasterId id="2147483781" r:id="rId2"/>
    <p:sldMasterId id="2147483794" r:id="rId3"/>
  </p:sldMasterIdLst>
  <p:notesMasterIdLst>
    <p:notesMasterId r:id="rId40"/>
  </p:notesMasterIdLst>
  <p:handoutMasterIdLst>
    <p:handoutMasterId r:id="rId41"/>
  </p:handoutMasterIdLst>
  <p:sldIdLst>
    <p:sldId id="474" r:id="rId4"/>
    <p:sldId id="475" r:id="rId5"/>
    <p:sldId id="476" r:id="rId6"/>
    <p:sldId id="477" r:id="rId7"/>
    <p:sldId id="478" r:id="rId8"/>
    <p:sldId id="479" r:id="rId9"/>
    <p:sldId id="514" r:id="rId10"/>
    <p:sldId id="510" r:id="rId11"/>
    <p:sldId id="511" r:id="rId12"/>
    <p:sldId id="512" r:id="rId13"/>
    <p:sldId id="513" r:id="rId14"/>
    <p:sldId id="484" r:id="rId15"/>
    <p:sldId id="485" r:id="rId16"/>
    <p:sldId id="486" r:id="rId17"/>
    <p:sldId id="487" r:id="rId18"/>
    <p:sldId id="488" r:id="rId19"/>
    <p:sldId id="489" r:id="rId20"/>
    <p:sldId id="490" r:id="rId21"/>
    <p:sldId id="491" r:id="rId22"/>
    <p:sldId id="492" r:id="rId23"/>
    <p:sldId id="493" r:id="rId24"/>
    <p:sldId id="494" r:id="rId25"/>
    <p:sldId id="495" r:id="rId26"/>
    <p:sldId id="496" r:id="rId27"/>
    <p:sldId id="497" r:id="rId28"/>
    <p:sldId id="498" r:id="rId29"/>
    <p:sldId id="499" r:id="rId30"/>
    <p:sldId id="500" r:id="rId31"/>
    <p:sldId id="501" r:id="rId32"/>
    <p:sldId id="502" r:id="rId33"/>
    <p:sldId id="503" r:id="rId34"/>
    <p:sldId id="504" r:id="rId35"/>
    <p:sldId id="505" r:id="rId36"/>
    <p:sldId id="506" r:id="rId37"/>
    <p:sldId id="507" r:id="rId38"/>
    <p:sldId id="508" r:id="rId39"/>
  </p:sldIdLst>
  <p:sldSz cx="12192000" cy="6858000"/>
  <p:notesSz cx="7099300" cy="10234613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5pPr>
    <a:lvl6pPr marL="22860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6pPr>
    <a:lvl7pPr marL="27432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7pPr>
    <a:lvl8pPr marL="32004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8pPr>
    <a:lvl9pPr marL="36576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504" userDrawn="1">
          <p15:clr>
            <a:srgbClr val="A4A3A4"/>
          </p15:clr>
        </p15:guide>
        <p15:guide id="2" pos="57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6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66FF99"/>
    <a:srgbClr val="0066FF"/>
    <a:srgbClr val="F2340E"/>
    <a:srgbClr val="006600"/>
    <a:srgbClr val="003300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406" autoAdjust="0"/>
    <p:restoredTop sz="90929"/>
  </p:normalViewPr>
  <p:slideViewPr>
    <p:cSldViewPr>
      <p:cViewPr varScale="1">
        <p:scale>
          <a:sx n="104" d="100"/>
          <a:sy n="104" d="100"/>
        </p:scale>
        <p:origin x="489" y="42"/>
      </p:cViewPr>
      <p:guideLst>
        <p:guide orient="horz" pos="3504"/>
        <p:guide pos="57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37" d="100"/>
          <a:sy n="37" d="100"/>
        </p:scale>
        <p:origin x="-1090" y="-58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presProps" Target="pres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viewProps" Target="view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20" Type="http://schemas.openxmlformats.org/officeDocument/2006/relationships/slide" Target="slides/slide17.xml"/><Relationship Id="rId41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image" Target="../media/image6.emf"/><Relationship Id="rId6" Type="http://schemas.openxmlformats.org/officeDocument/2006/relationships/image" Target="../media/image11.emf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drawings/_rels/vmlDrawing10.vml.rels><?xml version="1.0" encoding="UTF-8" standalone="yes"?>
<Relationships xmlns="http://schemas.openxmlformats.org/package/2006/relationships"><Relationship Id="rId8" Type="http://schemas.openxmlformats.org/officeDocument/2006/relationships/image" Target="../media/image171.emf"/><Relationship Id="rId13" Type="http://schemas.openxmlformats.org/officeDocument/2006/relationships/image" Target="../media/image176.emf"/><Relationship Id="rId18" Type="http://schemas.openxmlformats.org/officeDocument/2006/relationships/image" Target="../media/image181.emf"/><Relationship Id="rId3" Type="http://schemas.openxmlformats.org/officeDocument/2006/relationships/image" Target="../media/image166.emf"/><Relationship Id="rId21" Type="http://schemas.openxmlformats.org/officeDocument/2006/relationships/image" Target="../media/image184.emf"/><Relationship Id="rId7" Type="http://schemas.openxmlformats.org/officeDocument/2006/relationships/image" Target="../media/image170.emf"/><Relationship Id="rId12" Type="http://schemas.openxmlformats.org/officeDocument/2006/relationships/image" Target="../media/image175.emf"/><Relationship Id="rId17" Type="http://schemas.openxmlformats.org/officeDocument/2006/relationships/image" Target="../media/image180.emf"/><Relationship Id="rId2" Type="http://schemas.openxmlformats.org/officeDocument/2006/relationships/image" Target="../media/image165.emf"/><Relationship Id="rId16" Type="http://schemas.openxmlformats.org/officeDocument/2006/relationships/image" Target="../media/image179.emf"/><Relationship Id="rId20" Type="http://schemas.openxmlformats.org/officeDocument/2006/relationships/image" Target="../media/image183.emf"/><Relationship Id="rId1" Type="http://schemas.openxmlformats.org/officeDocument/2006/relationships/image" Target="../media/image164.emf"/><Relationship Id="rId6" Type="http://schemas.openxmlformats.org/officeDocument/2006/relationships/image" Target="../media/image169.emf"/><Relationship Id="rId11" Type="http://schemas.openxmlformats.org/officeDocument/2006/relationships/image" Target="../media/image174.emf"/><Relationship Id="rId5" Type="http://schemas.openxmlformats.org/officeDocument/2006/relationships/image" Target="../media/image168.emf"/><Relationship Id="rId15" Type="http://schemas.openxmlformats.org/officeDocument/2006/relationships/image" Target="../media/image178.emf"/><Relationship Id="rId10" Type="http://schemas.openxmlformats.org/officeDocument/2006/relationships/image" Target="../media/image173.emf"/><Relationship Id="rId19" Type="http://schemas.openxmlformats.org/officeDocument/2006/relationships/image" Target="../media/image182.emf"/><Relationship Id="rId4" Type="http://schemas.openxmlformats.org/officeDocument/2006/relationships/image" Target="../media/image167.emf"/><Relationship Id="rId9" Type="http://schemas.openxmlformats.org/officeDocument/2006/relationships/image" Target="../media/image172.emf"/><Relationship Id="rId14" Type="http://schemas.openxmlformats.org/officeDocument/2006/relationships/image" Target="../media/image177.emf"/><Relationship Id="rId22" Type="http://schemas.openxmlformats.org/officeDocument/2006/relationships/image" Target="../media/image185.emf"/></Relationships>
</file>

<file path=ppt/drawings/_rels/vmlDrawing11.vml.rels><?xml version="1.0" encoding="UTF-8" standalone="yes"?>
<Relationships xmlns="http://schemas.openxmlformats.org/package/2006/relationships"><Relationship Id="rId8" Type="http://schemas.openxmlformats.org/officeDocument/2006/relationships/image" Target="../media/image205.emf"/><Relationship Id="rId13" Type="http://schemas.openxmlformats.org/officeDocument/2006/relationships/image" Target="../media/image210.emf"/><Relationship Id="rId18" Type="http://schemas.openxmlformats.org/officeDocument/2006/relationships/image" Target="../media/image215.emf"/><Relationship Id="rId26" Type="http://schemas.openxmlformats.org/officeDocument/2006/relationships/image" Target="../media/image223.emf"/><Relationship Id="rId3" Type="http://schemas.openxmlformats.org/officeDocument/2006/relationships/image" Target="../media/image200.emf"/><Relationship Id="rId21" Type="http://schemas.openxmlformats.org/officeDocument/2006/relationships/image" Target="../media/image218.emf"/><Relationship Id="rId7" Type="http://schemas.openxmlformats.org/officeDocument/2006/relationships/image" Target="../media/image204.emf"/><Relationship Id="rId12" Type="http://schemas.openxmlformats.org/officeDocument/2006/relationships/image" Target="../media/image209.emf"/><Relationship Id="rId17" Type="http://schemas.openxmlformats.org/officeDocument/2006/relationships/image" Target="../media/image214.emf"/><Relationship Id="rId25" Type="http://schemas.openxmlformats.org/officeDocument/2006/relationships/image" Target="../media/image222.emf"/><Relationship Id="rId2" Type="http://schemas.openxmlformats.org/officeDocument/2006/relationships/image" Target="../media/image199.emf"/><Relationship Id="rId16" Type="http://schemas.openxmlformats.org/officeDocument/2006/relationships/image" Target="../media/image213.emf"/><Relationship Id="rId20" Type="http://schemas.openxmlformats.org/officeDocument/2006/relationships/image" Target="../media/image217.emf"/><Relationship Id="rId1" Type="http://schemas.openxmlformats.org/officeDocument/2006/relationships/image" Target="../media/image198.emf"/><Relationship Id="rId6" Type="http://schemas.openxmlformats.org/officeDocument/2006/relationships/image" Target="../media/image203.emf"/><Relationship Id="rId11" Type="http://schemas.openxmlformats.org/officeDocument/2006/relationships/image" Target="../media/image208.emf"/><Relationship Id="rId24" Type="http://schemas.openxmlformats.org/officeDocument/2006/relationships/image" Target="../media/image221.emf"/><Relationship Id="rId5" Type="http://schemas.openxmlformats.org/officeDocument/2006/relationships/image" Target="../media/image202.emf"/><Relationship Id="rId15" Type="http://schemas.openxmlformats.org/officeDocument/2006/relationships/image" Target="../media/image212.emf"/><Relationship Id="rId23" Type="http://schemas.openxmlformats.org/officeDocument/2006/relationships/image" Target="../media/image220.emf"/><Relationship Id="rId10" Type="http://schemas.openxmlformats.org/officeDocument/2006/relationships/image" Target="../media/image207.emf"/><Relationship Id="rId19" Type="http://schemas.openxmlformats.org/officeDocument/2006/relationships/image" Target="../media/image216.emf"/><Relationship Id="rId4" Type="http://schemas.openxmlformats.org/officeDocument/2006/relationships/image" Target="../media/image201.emf"/><Relationship Id="rId9" Type="http://schemas.openxmlformats.org/officeDocument/2006/relationships/image" Target="../media/image206.emf"/><Relationship Id="rId14" Type="http://schemas.openxmlformats.org/officeDocument/2006/relationships/image" Target="../media/image211.emf"/><Relationship Id="rId22" Type="http://schemas.openxmlformats.org/officeDocument/2006/relationships/image" Target="../media/image219.emf"/><Relationship Id="rId27" Type="http://schemas.openxmlformats.org/officeDocument/2006/relationships/image" Target="../media/image224.emf"/></Relationships>
</file>

<file path=ppt/drawings/_rels/vmlDrawing12.vml.rels><?xml version="1.0" encoding="UTF-8" standalone="yes"?>
<Relationships xmlns="http://schemas.openxmlformats.org/package/2006/relationships"><Relationship Id="rId8" Type="http://schemas.openxmlformats.org/officeDocument/2006/relationships/image" Target="../media/image232.emf"/><Relationship Id="rId13" Type="http://schemas.openxmlformats.org/officeDocument/2006/relationships/image" Target="../media/image237.emf"/><Relationship Id="rId18" Type="http://schemas.openxmlformats.org/officeDocument/2006/relationships/image" Target="../media/image242.emf"/><Relationship Id="rId3" Type="http://schemas.openxmlformats.org/officeDocument/2006/relationships/image" Target="../media/image227.emf"/><Relationship Id="rId21" Type="http://schemas.openxmlformats.org/officeDocument/2006/relationships/image" Target="../media/image245.emf"/><Relationship Id="rId7" Type="http://schemas.openxmlformats.org/officeDocument/2006/relationships/image" Target="../media/image231.emf"/><Relationship Id="rId12" Type="http://schemas.openxmlformats.org/officeDocument/2006/relationships/image" Target="../media/image236.emf"/><Relationship Id="rId17" Type="http://schemas.openxmlformats.org/officeDocument/2006/relationships/image" Target="../media/image241.emf"/><Relationship Id="rId2" Type="http://schemas.openxmlformats.org/officeDocument/2006/relationships/image" Target="../media/image226.emf"/><Relationship Id="rId16" Type="http://schemas.openxmlformats.org/officeDocument/2006/relationships/image" Target="../media/image240.emf"/><Relationship Id="rId20" Type="http://schemas.openxmlformats.org/officeDocument/2006/relationships/image" Target="../media/image244.emf"/><Relationship Id="rId1" Type="http://schemas.openxmlformats.org/officeDocument/2006/relationships/image" Target="../media/image225.emf"/><Relationship Id="rId6" Type="http://schemas.openxmlformats.org/officeDocument/2006/relationships/image" Target="../media/image230.emf"/><Relationship Id="rId11" Type="http://schemas.openxmlformats.org/officeDocument/2006/relationships/image" Target="../media/image235.emf"/><Relationship Id="rId5" Type="http://schemas.openxmlformats.org/officeDocument/2006/relationships/image" Target="../media/image229.emf"/><Relationship Id="rId15" Type="http://schemas.openxmlformats.org/officeDocument/2006/relationships/image" Target="../media/image239.emf"/><Relationship Id="rId23" Type="http://schemas.openxmlformats.org/officeDocument/2006/relationships/image" Target="../media/image247.emf"/><Relationship Id="rId10" Type="http://schemas.openxmlformats.org/officeDocument/2006/relationships/image" Target="../media/image234.emf"/><Relationship Id="rId19" Type="http://schemas.openxmlformats.org/officeDocument/2006/relationships/image" Target="../media/image243.emf"/><Relationship Id="rId4" Type="http://schemas.openxmlformats.org/officeDocument/2006/relationships/image" Target="../media/image228.emf"/><Relationship Id="rId9" Type="http://schemas.openxmlformats.org/officeDocument/2006/relationships/image" Target="../media/image233.emf"/><Relationship Id="rId14" Type="http://schemas.openxmlformats.org/officeDocument/2006/relationships/image" Target="../media/image238.emf"/><Relationship Id="rId22" Type="http://schemas.openxmlformats.org/officeDocument/2006/relationships/image" Target="../media/image246.emf"/></Relationships>
</file>

<file path=ppt/drawings/_rels/vmlDrawing13.vml.rels><?xml version="1.0" encoding="UTF-8" standalone="yes"?>
<Relationships xmlns="http://schemas.openxmlformats.org/package/2006/relationships"><Relationship Id="rId8" Type="http://schemas.openxmlformats.org/officeDocument/2006/relationships/image" Target="../media/image255.emf"/><Relationship Id="rId3" Type="http://schemas.openxmlformats.org/officeDocument/2006/relationships/image" Target="../media/image250.emf"/><Relationship Id="rId7" Type="http://schemas.openxmlformats.org/officeDocument/2006/relationships/image" Target="../media/image254.emf"/><Relationship Id="rId2" Type="http://schemas.openxmlformats.org/officeDocument/2006/relationships/image" Target="../media/image249.emf"/><Relationship Id="rId1" Type="http://schemas.openxmlformats.org/officeDocument/2006/relationships/image" Target="../media/image248.emf"/><Relationship Id="rId6" Type="http://schemas.openxmlformats.org/officeDocument/2006/relationships/image" Target="../media/image253.emf"/><Relationship Id="rId5" Type="http://schemas.openxmlformats.org/officeDocument/2006/relationships/image" Target="../media/image252.emf"/><Relationship Id="rId4" Type="http://schemas.openxmlformats.org/officeDocument/2006/relationships/image" Target="../media/image251.emf"/></Relationships>
</file>

<file path=ppt/drawings/_rels/vmlDrawing14.vml.rels><?xml version="1.0" encoding="UTF-8" standalone="yes"?>
<Relationships xmlns="http://schemas.openxmlformats.org/package/2006/relationships"><Relationship Id="rId8" Type="http://schemas.openxmlformats.org/officeDocument/2006/relationships/image" Target="../media/image263.emf"/><Relationship Id="rId13" Type="http://schemas.openxmlformats.org/officeDocument/2006/relationships/image" Target="../media/image268.emf"/><Relationship Id="rId18" Type="http://schemas.openxmlformats.org/officeDocument/2006/relationships/image" Target="../media/image273.emf"/><Relationship Id="rId3" Type="http://schemas.openxmlformats.org/officeDocument/2006/relationships/image" Target="../media/image258.emf"/><Relationship Id="rId21" Type="http://schemas.openxmlformats.org/officeDocument/2006/relationships/image" Target="../media/image276.emf"/><Relationship Id="rId7" Type="http://schemas.openxmlformats.org/officeDocument/2006/relationships/image" Target="../media/image262.emf"/><Relationship Id="rId12" Type="http://schemas.openxmlformats.org/officeDocument/2006/relationships/image" Target="../media/image267.emf"/><Relationship Id="rId17" Type="http://schemas.openxmlformats.org/officeDocument/2006/relationships/image" Target="../media/image272.emf"/><Relationship Id="rId2" Type="http://schemas.openxmlformats.org/officeDocument/2006/relationships/image" Target="../media/image257.emf"/><Relationship Id="rId16" Type="http://schemas.openxmlformats.org/officeDocument/2006/relationships/image" Target="../media/image271.emf"/><Relationship Id="rId20" Type="http://schemas.openxmlformats.org/officeDocument/2006/relationships/image" Target="../media/image275.emf"/><Relationship Id="rId1" Type="http://schemas.openxmlformats.org/officeDocument/2006/relationships/image" Target="../media/image256.emf"/><Relationship Id="rId6" Type="http://schemas.openxmlformats.org/officeDocument/2006/relationships/image" Target="../media/image261.emf"/><Relationship Id="rId11" Type="http://schemas.openxmlformats.org/officeDocument/2006/relationships/image" Target="../media/image266.emf"/><Relationship Id="rId5" Type="http://schemas.openxmlformats.org/officeDocument/2006/relationships/image" Target="../media/image260.emf"/><Relationship Id="rId15" Type="http://schemas.openxmlformats.org/officeDocument/2006/relationships/image" Target="../media/image270.emf"/><Relationship Id="rId10" Type="http://schemas.openxmlformats.org/officeDocument/2006/relationships/image" Target="../media/image265.emf"/><Relationship Id="rId19" Type="http://schemas.openxmlformats.org/officeDocument/2006/relationships/image" Target="../media/image274.emf"/><Relationship Id="rId4" Type="http://schemas.openxmlformats.org/officeDocument/2006/relationships/image" Target="../media/image259.emf"/><Relationship Id="rId9" Type="http://schemas.openxmlformats.org/officeDocument/2006/relationships/image" Target="../media/image264.emf"/><Relationship Id="rId14" Type="http://schemas.openxmlformats.org/officeDocument/2006/relationships/image" Target="../media/image269.emf"/><Relationship Id="rId22" Type="http://schemas.openxmlformats.org/officeDocument/2006/relationships/image" Target="../media/image277.e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0.emf"/><Relationship Id="rId7" Type="http://schemas.openxmlformats.org/officeDocument/2006/relationships/image" Target="../media/image284.emf"/><Relationship Id="rId2" Type="http://schemas.openxmlformats.org/officeDocument/2006/relationships/image" Target="../media/image279.emf"/><Relationship Id="rId1" Type="http://schemas.openxmlformats.org/officeDocument/2006/relationships/image" Target="../media/image278.emf"/><Relationship Id="rId6" Type="http://schemas.openxmlformats.org/officeDocument/2006/relationships/image" Target="../media/image283.emf"/><Relationship Id="rId5" Type="http://schemas.openxmlformats.org/officeDocument/2006/relationships/image" Target="../media/image282.emf"/><Relationship Id="rId4" Type="http://schemas.openxmlformats.org/officeDocument/2006/relationships/image" Target="../media/image281.e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7.emf"/><Relationship Id="rId2" Type="http://schemas.openxmlformats.org/officeDocument/2006/relationships/image" Target="../media/image286.emf"/><Relationship Id="rId1" Type="http://schemas.openxmlformats.org/officeDocument/2006/relationships/image" Target="../media/image285.emf"/><Relationship Id="rId6" Type="http://schemas.openxmlformats.org/officeDocument/2006/relationships/image" Target="../media/image290.emf"/><Relationship Id="rId5" Type="http://schemas.openxmlformats.org/officeDocument/2006/relationships/image" Target="../media/image289.emf"/><Relationship Id="rId4" Type="http://schemas.openxmlformats.org/officeDocument/2006/relationships/image" Target="../media/image288.emf"/></Relationships>
</file>

<file path=ppt/drawings/_rels/vmlDrawing17.vml.rels><?xml version="1.0" encoding="UTF-8" standalone="yes"?>
<Relationships xmlns="http://schemas.openxmlformats.org/package/2006/relationships"><Relationship Id="rId13" Type="http://schemas.openxmlformats.org/officeDocument/2006/relationships/image" Target="../media/image303.emf"/><Relationship Id="rId18" Type="http://schemas.openxmlformats.org/officeDocument/2006/relationships/image" Target="../media/image308.emf"/><Relationship Id="rId26" Type="http://schemas.openxmlformats.org/officeDocument/2006/relationships/image" Target="../media/image316.emf"/><Relationship Id="rId3" Type="http://schemas.openxmlformats.org/officeDocument/2006/relationships/image" Target="../media/image293.emf"/><Relationship Id="rId21" Type="http://schemas.openxmlformats.org/officeDocument/2006/relationships/image" Target="../media/image311.emf"/><Relationship Id="rId34" Type="http://schemas.openxmlformats.org/officeDocument/2006/relationships/image" Target="../media/image324.emf"/><Relationship Id="rId7" Type="http://schemas.openxmlformats.org/officeDocument/2006/relationships/image" Target="../media/image297.emf"/><Relationship Id="rId12" Type="http://schemas.openxmlformats.org/officeDocument/2006/relationships/image" Target="../media/image302.emf"/><Relationship Id="rId17" Type="http://schemas.openxmlformats.org/officeDocument/2006/relationships/image" Target="../media/image307.emf"/><Relationship Id="rId25" Type="http://schemas.openxmlformats.org/officeDocument/2006/relationships/image" Target="../media/image315.emf"/><Relationship Id="rId33" Type="http://schemas.openxmlformats.org/officeDocument/2006/relationships/image" Target="../media/image323.emf"/><Relationship Id="rId2" Type="http://schemas.openxmlformats.org/officeDocument/2006/relationships/image" Target="../media/image292.emf"/><Relationship Id="rId16" Type="http://schemas.openxmlformats.org/officeDocument/2006/relationships/image" Target="../media/image306.emf"/><Relationship Id="rId20" Type="http://schemas.openxmlformats.org/officeDocument/2006/relationships/image" Target="../media/image310.emf"/><Relationship Id="rId29" Type="http://schemas.openxmlformats.org/officeDocument/2006/relationships/image" Target="../media/image319.emf"/><Relationship Id="rId1" Type="http://schemas.openxmlformats.org/officeDocument/2006/relationships/image" Target="../media/image291.emf"/><Relationship Id="rId6" Type="http://schemas.openxmlformats.org/officeDocument/2006/relationships/image" Target="../media/image296.emf"/><Relationship Id="rId11" Type="http://schemas.openxmlformats.org/officeDocument/2006/relationships/image" Target="../media/image301.emf"/><Relationship Id="rId24" Type="http://schemas.openxmlformats.org/officeDocument/2006/relationships/image" Target="../media/image314.emf"/><Relationship Id="rId32" Type="http://schemas.openxmlformats.org/officeDocument/2006/relationships/image" Target="../media/image322.emf"/><Relationship Id="rId5" Type="http://schemas.openxmlformats.org/officeDocument/2006/relationships/image" Target="../media/image295.emf"/><Relationship Id="rId15" Type="http://schemas.openxmlformats.org/officeDocument/2006/relationships/image" Target="../media/image305.emf"/><Relationship Id="rId23" Type="http://schemas.openxmlformats.org/officeDocument/2006/relationships/image" Target="../media/image313.emf"/><Relationship Id="rId28" Type="http://schemas.openxmlformats.org/officeDocument/2006/relationships/image" Target="../media/image318.emf"/><Relationship Id="rId10" Type="http://schemas.openxmlformats.org/officeDocument/2006/relationships/image" Target="../media/image300.emf"/><Relationship Id="rId19" Type="http://schemas.openxmlformats.org/officeDocument/2006/relationships/image" Target="../media/image309.emf"/><Relationship Id="rId31" Type="http://schemas.openxmlformats.org/officeDocument/2006/relationships/image" Target="../media/image321.emf"/><Relationship Id="rId4" Type="http://schemas.openxmlformats.org/officeDocument/2006/relationships/image" Target="../media/image294.emf"/><Relationship Id="rId9" Type="http://schemas.openxmlformats.org/officeDocument/2006/relationships/image" Target="../media/image299.emf"/><Relationship Id="rId14" Type="http://schemas.openxmlformats.org/officeDocument/2006/relationships/image" Target="../media/image304.emf"/><Relationship Id="rId22" Type="http://schemas.openxmlformats.org/officeDocument/2006/relationships/image" Target="../media/image312.emf"/><Relationship Id="rId27" Type="http://schemas.openxmlformats.org/officeDocument/2006/relationships/image" Target="../media/image317.emf"/><Relationship Id="rId30" Type="http://schemas.openxmlformats.org/officeDocument/2006/relationships/image" Target="../media/image320.emf"/><Relationship Id="rId8" Type="http://schemas.openxmlformats.org/officeDocument/2006/relationships/image" Target="../media/image298.emf"/></Relationships>
</file>

<file path=ppt/drawings/_rels/vmlDrawing18.vml.rels><?xml version="1.0" encoding="UTF-8" standalone="yes"?>
<Relationships xmlns="http://schemas.openxmlformats.org/package/2006/relationships"><Relationship Id="rId8" Type="http://schemas.openxmlformats.org/officeDocument/2006/relationships/image" Target="../media/image332.emf"/><Relationship Id="rId13" Type="http://schemas.openxmlformats.org/officeDocument/2006/relationships/image" Target="../media/image337.emf"/><Relationship Id="rId18" Type="http://schemas.openxmlformats.org/officeDocument/2006/relationships/image" Target="../media/image342.emf"/><Relationship Id="rId3" Type="http://schemas.openxmlformats.org/officeDocument/2006/relationships/image" Target="../media/image327.emf"/><Relationship Id="rId7" Type="http://schemas.openxmlformats.org/officeDocument/2006/relationships/image" Target="../media/image331.emf"/><Relationship Id="rId12" Type="http://schemas.openxmlformats.org/officeDocument/2006/relationships/image" Target="../media/image336.emf"/><Relationship Id="rId17" Type="http://schemas.openxmlformats.org/officeDocument/2006/relationships/image" Target="../media/image341.emf"/><Relationship Id="rId2" Type="http://schemas.openxmlformats.org/officeDocument/2006/relationships/image" Target="../media/image326.emf"/><Relationship Id="rId16" Type="http://schemas.openxmlformats.org/officeDocument/2006/relationships/image" Target="../media/image340.emf"/><Relationship Id="rId20" Type="http://schemas.openxmlformats.org/officeDocument/2006/relationships/image" Target="../media/image344.emf"/><Relationship Id="rId1" Type="http://schemas.openxmlformats.org/officeDocument/2006/relationships/image" Target="../media/image325.emf"/><Relationship Id="rId6" Type="http://schemas.openxmlformats.org/officeDocument/2006/relationships/image" Target="../media/image330.emf"/><Relationship Id="rId11" Type="http://schemas.openxmlformats.org/officeDocument/2006/relationships/image" Target="../media/image335.emf"/><Relationship Id="rId5" Type="http://schemas.openxmlformats.org/officeDocument/2006/relationships/image" Target="../media/image329.emf"/><Relationship Id="rId15" Type="http://schemas.openxmlformats.org/officeDocument/2006/relationships/image" Target="../media/image339.emf"/><Relationship Id="rId10" Type="http://schemas.openxmlformats.org/officeDocument/2006/relationships/image" Target="../media/image334.emf"/><Relationship Id="rId19" Type="http://schemas.openxmlformats.org/officeDocument/2006/relationships/image" Target="../media/image343.emf"/><Relationship Id="rId4" Type="http://schemas.openxmlformats.org/officeDocument/2006/relationships/image" Target="../media/image328.emf"/><Relationship Id="rId9" Type="http://schemas.openxmlformats.org/officeDocument/2006/relationships/image" Target="../media/image333.emf"/><Relationship Id="rId14" Type="http://schemas.openxmlformats.org/officeDocument/2006/relationships/image" Target="../media/image338.emf"/></Relationships>
</file>

<file path=ppt/drawings/_rels/vmlDrawing19.vml.rels><?xml version="1.0" encoding="UTF-8" standalone="yes"?>
<Relationships xmlns="http://schemas.openxmlformats.org/package/2006/relationships"><Relationship Id="rId8" Type="http://schemas.openxmlformats.org/officeDocument/2006/relationships/image" Target="../media/image352.emf"/><Relationship Id="rId3" Type="http://schemas.openxmlformats.org/officeDocument/2006/relationships/image" Target="../media/image347.emf"/><Relationship Id="rId7" Type="http://schemas.openxmlformats.org/officeDocument/2006/relationships/image" Target="../media/image351.emf"/><Relationship Id="rId2" Type="http://schemas.openxmlformats.org/officeDocument/2006/relationships/image" Target="../media/image346.emf"/><Relationship Id="rId1" Type="http://schemas.openxmlformats.org/officeDocument/2006/relationships/image" Target="../media/image345.emf"/><Relationship Id="rId6" Type="http://schemas.openxmlformats.org/officeDocument/2006/relationships/image" Target="../media/image350.emf"/><Relationship Id="rId11" Type="http://schemas.openxmlformats.org/officeDocument/2006/relationships/image" Target="../media/image355.emf"/><Relationship Id="rId5" Type="http://schemas.openxmlformats.org/officeDocument/2006/relationships/image" Target="../media/image349.emf"/><Relationship Id="rId10" Type="http://schemas.openxmlformats.org/officeDocument/2006/relationships/image" Target="../media/image354.emf"/><Relationship Id="rId4" Type="http://schemas.openxmlformats.org/officeDocument/2006/relationships/image" Target="../media/image348.emf"/><Relationship Id="rId9" Type="http://schemas.openxmlformats.org/officeDocument/2006/relationships/image" Target="../media/image353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7" Type="http://schemas.openxmlformats.org/officeDocument/2006/relationships/image" Target="../media/image18.emf"/><Relationship Id="rId2" Type="http://schemas.openxmlformats.org/officeDocument/2006/relationships/image" Target="../media/image13.emf"/><Relationship Id="rId1" Type="http://schemas.openxmlformats.org/officeDocument/2006/relationships/image" Target="../media/image12.emf"/><Relationship Id="rId6" Type="http://schemas.openxmlformats.org/officeDocument/2006/relationships/image" Target="../media/image17.emf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drawings/_rels/vmlDrawing20.vml.rels><?xml version="1.0" encoding="UTF-8" standalone="yes"?>
<Relationships xmlns="http://schemas.openxmlformats.org/package/2006/relationships"><Relationship Id="rId3" Type="http://schemas.openxmlformats.org/officeDocument/2006/relationships/image" Target="../media/image358.emf"/><Relationship Id="rId2" Type="http://schemas.openxmlformats.org/officeDocument/2006/relationships/image" Target="../media/image357.emf"/><Relationship Id="rId1" Type="http://schemas.openxmlformats.org/officeDocument/2006/relationships/image" Target="../media/image356.emf"/><Relationship Id="rId6" Type="http://schemas.openxmlformats.org/officeDocument/2006/relationships/image" Target="../media/image361.emf"/><Relationship Id="rId5" Type="http://schemas.openxmlformats.org/officeDocument/2006/relationships/image" Target="../media/image360.emf"/><Relationship Id="rId4" Type="http://schemas.openxmlformats.org/officeDocument/2006/relationships/image" Target="../media/image359.emf"/></Relationships>
</file>

<file path=ppt/drawings/_rels/vmlDrawing21.vml.rels><?xml version="1.0" encoding="UTF-8" standalone="yes"?>
<Relationships xmlns="http://schemas.openxmlformats.org/package/2006/relationships"><Relationship Id="rId8" Type="http://schemas.openxmlformats.org/officeDocument/2006/relationships/image" Target="../media/image369.emf"/><Relationship Id="rId3" Type="http://schemas.openxmlformats.org/officeDocument/2006/relationships/image" Target="../media/image364.emf"/><Relationship Id="rId7" Type="http://schemas.openxmlformats.org/officeDocument/2006/relationships/image" Target="../media/image368.emf"/><Relationship Id="rId2" Type="http://schemas.openxmlformats.org/officeDocument/2006/relationships/image" Target="../media/image363.emf"/><Relationship Id="rId1" Type="http://schemas.openxmlformats.org/officeDocument/2006/relationships/image" Target="../media/image362.emf"/><Relationship Id="rId6" Type="http://schemas.openxmlformats.org/officeDocument/2006/relationships/image" Target="../media/image367.emf"/><Relationship Id="rId5" Type="http://schemas.openxmlformats.org/officeDocument/2006/relationships/image" Target="../media/image366.emf"/><Relationship Id="rId10" Type="http://schemas.openxmlformats.org/officeDocument/2006/relationships/image" Target="../media/image371.emf"/><Relationship Id="rId4" Type="http://schemas.openxmlformats.org/officeDocument/2006/relationships/image" Target="../media/image365.emf"/><Relationship Id="rId9" Type="http://schemas.openxmlformats.org/officeDocument/2006/relationships/image" Target="../media/image370.emf"/></Relationships>
</file>

<file path=ppt/drawings/_rels/vmlDrawing22.vml.rels><?xml version="1.0" encoding="UTF-8" standalone="yes"?>
<Relationships xmlns="http://schemas.openxmlformats.org/package/2006/relationships"><Relationship Id="rId8" Type="http://schemas.openxmlformats.org/officeDocument/2006/relationships/image" Target="../media/image379.emf"/><Relationship Id="rId3" Type="http://schemas.openxmlformats.org/officeDocument/2006/relationships/image" Target="../media/image374.emf"/><Relationship Id="rId7" Type="http://schemas.openxmlformats.org/officeDocument/2006/relationships/image" Target="../media/image378.emf"/><Relationship Id="rId2" Type="http://schemas.openxmlformats.org/officeDocument/2006/relationships/image" Target="../media/image373.emf"/><Relationship Id="rId1" Type="http://schemas.openxmlformats.org/officeDocument/2006/relationships/image" Target="../media/image372.emf"/><Relationship Id="rId6" Type="http://schemas.openxmlformats.org/officeDocument/2006/relationships/image" Target="../media/image377.emf"/><Relationship Id="rId5" Type="http://schemas.openxmlformats.org/officeDocument/2006/relationships/image" Target="../media/image376.emf"/><Relationship Id="rId4" Type="http://schemas.openxmlformats.org/officeDocument/2006/relationships/image" Target="../media/image375.emf"/></Relationships>
</file>

<file path=ppt/drawings/_rels/vmlDrawing23.vml.rels><?xml version="1.0" encoding="UTF-8" standalone="yes"?>
<Relationships xmlns="http://schemas.openxmlformats.org/package/2006/relationships"><Relationship Id="rId3" Type="http://schemas.openxmlformats.org/officeDocument/2006/relationships/image" Target="../media/image382.emf"/><Relationship Id="rId2" Type="http://schemas.openxmlformats.org/officeDocument/2006/relationships/image" Target="../media/image381.emf"/><Relationship Id="rId1" Type="http://schemas.openxmlformats.org/officeDocument/2006/relationships/image" Target="../media/image380.emf"/><Relationship Id="rId5" Type="http://schemas.openxmlformats.org/officeDocument/2006/relationships/image" Target="../media/image384.emf"/><Relationship Id="rId4" Type="http://schemas.openxmlformats.org/officeDocument/2006/relationships/image" Target="../media/image383.emf"/></Relationships>
</file>

<file path=ppt/drawings/_rels/vmlDrawing24.vml.rels><?xml version="1.0" encoding="UTF-8" standalone="yes"?>
<Relationships xmlns="http://schemas.openxmlformats.org/package/2006/relationships"><Relationship Id="rId8" Type="http://schemas.openxmlformats.org/officeDocument/2006/relationships/image" Target="../media/image392.wmf"/><Relationship Id="rId3" Type="http://schemas.openxmlformats.org/officeDocument/2006/relationships/image" Target="../media/image387.wmf"/><Relationship Id="rId7" Type="http://schemas.openxmlformats.org/officeDocument/2006/relationships/image" Target="../media/image391.wmf"/><Relationship Id="rId2" Type="http://schemas.openxmlformats.org/officeDocument/2006/relationships/image" Target="../media/image386.wmf"/><Relationship Id="rId1" Type="http://schemas.openxmlformats.org/officeDocument/2006/relationships/image" Target="../media/image385.wmf"/><Relationship Id="rId6" Type="http://schemas.openxmlformats.org/officeDocument/2006/relationships/image" Target="../media/image390.wmf"/><Relationship Id="rId5" Type="http://schemas.openxmlformats.org/officeDocument/2006/relationships/image" Target="../media/image389.wmf"/><Relationship Id="rId4" Type="http://schemas.openxmlformats.org/officeDocument/2006/relationships/image" Target="../media/image388.wmf"/></Relationships>
</file>

<file path=ppt/drawings/_rels/vmlDrawing25.vml.rels><?xml version="1.0" encoding="UTF-8" standalone="yes"?>
<Relationships xmlns="http://schemas.openxmlformats.org/package/2006/relationships"><Relationship Id="rId8" Type="http://schemas.openxmlformats.org/officeDocument/2006/relationships/image" Target="../media/image400.emf"/><Relationship Id="rId13" Type="http://schemas.openxmlformats.org/officeDocument/2006/relationships/image" Target="../media/image405.emf"/><Relationship Id="rId3" Type="http://schemas.openxmlformats.org/officeDocument/2006/relationships/image" Target="../media/image395.emf"/><Relationship Id="rId7" Type="http://schemas.openxmlformats.org/officeDocument/2006/relationships/image" Target="../media/image399.emf"/><Relationship Id="rId12" Type="http://schemas.openxmlformats.org/officeDocument/2006/relationships/image" Target="../media/image404.emf"/><Relationship Id="rId17" Type="http://schemas.openxmlformats.org/officeDocument/2006/relationships/image" Target="../media/image409.emf"/><Relationship Id="rId2" Type="http://schemas.openxmlformats.org/officeDocument/2006/relationships/image" Target="../media/image394.emf"/><Relationship Id="rId16" Type="http://schemas.openxmlformats.org/officeDocument/2006/relationships/image" Target="../media/image408.emf"/><Relationship Id="rId1" Type="http://schemas.openxmlformats.org/officeDocument/2006/relationships/image" Target="../media/image393.emf"/><Relationship Id="rId6" Type="http://schemas.openxmlformats.org/officeDocument/2006/relationships/image" Target="../media/image398.emf"/><Relationship Id="rId11" Type="http://schemas.openxmlformats.org/officeDocument/2006/relationships/image" Target="../media/image403.emf"/><Relationship Id="rId5" Type="http://schemas.openxmlformats.org/officeDocument/2006/relationships/image" Target="../media/image397.emf"/><Relationship Id="rId15" Type="http://schemas.openxmlformats.org/officeDocument/2006/relationships/image" Target="../media/image407.emf"/><Relationship Id="rId10" Type="http://schemas.openxmlformats.org/officeDocument/2006/relationships/image" Target="../media/image402.emf"/><Relationship Id="rId4" Type="http://schemas.openxmlformats.org/officeDocument/2006/relationships/image" Target="../media/image396.emf"/><Relationship Id="rId9" Type="http://schemas.openxmlformats.org/officeDocument/2006/relationships/image" Target="../media/image401.emf"/><Relationship Id="rId14" Type="http://schemas.openxmlformats.org/officeDocument/2006/relationships/image" Target="../media/image406.emf"/></Relationships>
</file>

<file path=ppt/drawings/_rels/vmlDrawing26.vml.rels><?xml version="1.0" encoding="UTF-8" standalone="yes"?>
<Relationships xmlns="http://schemas.openxmlformats.org/package/2006/relationships"><Relationship Id="rId8" Type="http://schemas.openxmlformats.org/officeDocument/2006/relationships/image" Target="../media/image417.emf"/><Relationship Id="rId13" Type="http://schemas.openxmlformats.org/officeDocument/2006/relationships/image" Target="../media/image422.emf"/><Relationship Id="rId18" Type="http://schemas.openxmlformats.org/officeDocument/2006/relationships/image" Target="../media/image427.emf"/><Relationship Id="rId3" Type="http://schemas.openxmlformats.org/officeDocument/2006/relationships/image" Target="../media/image412.emf"/><Relationship Id="rId21" Type="http://schemas.openxmlformats.org/officeDocument/2006/relationships/image" Target="../media/image430.emf"/><Relationship Id="rId7" Type="http://schemas.openxmlformats.org/officeDocument/2006/relationships/image" Target="../media/image416.emf"/><Relationship Id="rId12" Type="http://schemas.openxmlformats.org/officeDocument/2006/relationships/image" Target="../media/image421.emf"/><Relationship Id="rId17" Type="http://schemas.openxmlformats.org/officeDocument/2006/relationships/image" Target="../media/image426.emf"/><Relationship Id="rId2" Type="http://schemas.openxmlformats.org/officeDocument/2006/relationships/image" Target="../media/image411.emf"/><Relationship Id="rId16" Type="http://schemas.openxmlformats.org/officeDocument/2006/relationships/image" Target="../media/image425.emf"/><Relationship Id="rId20" Type="http://schemas.openxmlformats.org/officeDocument/2006/relationships/image" Target="../media/image429.emf"/><Relationship Id="rId1" Type="http://schemas.openxmlformats.org/officeDocument/2006/relationships/image" Target="../media/image410.emf"/><Relationship Id="rId6" Type="http://schemas.openxmlformats.org/officeDocument/2006/relationships/image" Target="../media/image415.emf"/><Relationship Id="rId11" Type="http://schemas.openxmlformats.org/officeDocument/2006/relationships/image" Target="../media/image420.emf"/><Relationship Id="rId5" Type="http://schemas.openxmlformats.org/officeDocument/2006/relationships/image" Target="../media/image414.emf"/><Relationship Id="rId15" Type="http://schemas.openxmlformats.org/officeDocument/2006/relationships/image" Target="../media/image424.emf"/><Relationship Id="rId10" Type="http://schemas.openxmlformats.org/officeDocument/2006/relationships/image" Target="../media/image419.emf"/><Relationship Id="rId19" Type="http://schemas.openxmlformats.org/officeDocument/2006/relationships/image" Target="../media/image428.emf"/><Relationship Id="rId4" Type="http://schemas.openxmlformats.org/officeDocument/2006/relationships/image" Target="../media/image413.emf"/><Relationship Id="rId9" Type="http://schemas.openxmlformats.org/officeDocument/2006/relationships/image" Target="../media/image418.emf"/><Relationship Id="rId14" Type="http://schemas.openxmlformats.org/officeDocument/2006/relationships/image" Target="../media/image423.emf"/><Relationship Id="rId22" Type="http://schemas.openxmlformats.org/officeDocument/2006/relationships/image" Target="../media/image431.emf"/></Relationships>
</file>

<file path=ppt/drawings/_rels/vmlDrawing27.vml.rels><?xml version="1.0" encoding="UTF-8" standalone="yes"?>
<Relationships xmlns="http://schemas.openxmlformats.org/package/2006/relationships"><Relationship Id="rId3" Type="http://schemas.openxmlformats.org/officeDocument/2006/relationships/image" Target="../media/image434.emf"/><Relationship Id="rId7" Type="http://schemas.openxmlformats.org/officeDocument/2006/relationships/image" Target="../media/image438.emf"/><Relationship Id="rId2" Type="http://schemas.openxmlformats.org/officeDocument/2006/relationships/image" Target="../media/image433.emf"/><Relationship Id="rId1" Type="http://schemas.openxmlformats.org/officeDocument/2006/relationships/image" Target="../media/image432.emf"/><Relationship Id="rId6" Type="http://schemas.openxmlformats.org/officeDocument/2006/relationships/image" Target="../media/image437.emf"/><Relationship Id="rId5" Type="http://schemas.openxmlformats.org/officeDocument/2006/relationships/image" Target="../media/image436.emf"/><Relationship Id="rId4" Type="http://schemas.openxmlformats.org/officeDocument/2006/relationships/image" Target="../media/image435.emf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9.png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0.png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32.emf"/><Relationship Id="rId3" Type="http://schemas.openxmlformats.org/officeDocument/2006/relationships/image" Target="../media/image27.emf"/><Relationship Id="rId7" Type="http://schemas.openxmlformats.org/officeDocument/2006/relationships/image" Target="../media/image31.emf"/><Relationship Id="rId2" Type="http://schemas.openxmlformats.org/officeDocument/2006/relationships/image" Target="../media/image26.emf"/><Relationship Id="rId1" Type="http://schemas.openxmlformats.org/officeDocument/2006/relationships/image" Target="../media/image25.emf"/><Relationship Id="rId6" Type="http://schemas.openxmlformats.org/officeDocument/2006/relationships/image" Target="../media/image30.emf"/><Relationship Id="rId11" Type="http://schemas.openxmlformats.org/officeDocument/2006/relationships/image" Target="../media/image35.wmf"/><Relationship Id="rId5" Type="http://schemas.openxmlformats.org/officeDocument/2006/relationships/image" Target="../media/image29.emf"/><Relationship Id="rId10" Type="http://schemas.openxmlformats.org/officeDocument/2006/relationships/image" Target="../media/image34.emf"/><Relationship Id="rId4" Type="http://schemas.openxmlformats.org/officeDocument/2006/relationships/image" Target="../media/image28.emf"/><Relationship Id="rId9" Type="http://schemas.openxmlformats.org/officeDocument/2006/relationships/image" Target="../media/image33.e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43.emf"/><Relationship Id="rId3" Type="http://schemas.openxmlformats.org/officeDocument/2006/relationships/image" Target="../media/image38.emf"/><Relationship Id="rId7" Type="http://schemas.openxmlformats.org/officeDocument/2006/relationships/image" Target="../media/image42.emf"/><Relationship Id="rId2" Type="http://schemas.openxmlformats.org/officeDocument/2006/relationships/image" Target="../media/image37.emf"/><Relationship Id="rId1" Type="http://schemas.openxmlformats.org/officeDocument/2006/relationships/image" Target="../media/image36.emf"/><Relationship Id="rId6" Type="http://schemas.openxmlformats.org/officeDocument/2006/relationships/image" Target="../media/image41.emf"/><Relationship Id="rId5" Type="http://schemas.openxmlformats.org/officeDocument/2006/relationships/image" Target="../media/image40.emf"/><Relationship Id="rId4" Type="http://schemas.openxmlformats.org/officeDocument/2006/relationships/image" Target="../media/image39.emf"/><Relationship Id="rId9" Type="http://schemas.openxmlformats.org/officeDocument/2006/relationships/image" Target="../media/image44.e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75.emf"/><Relationship Id="rId13" Type="http://schemas.openxmlformats.org/officeDocument/2006/relationships/image" Target="../media/image80.emf"/><Relationship Id="rId18" Type="http://schemas.openxmlformats.org/officeDocument/2006/relationships/image" Target="../media/image85.emf"/><Relationship Id="rId3" Type="http://schemas.openxmlformats.org/officeDocument/2006/relationships/image" Target="../media/image70.emf"/><Relationship Id="rId7" Type="http://schemas.openxmlformats.org/officeDocument/2006/relationships/image" Target="../media/image74.emf"/><Relationship Id="rId12" Type="http://schemas.openxmlformats.org/officeDocument/2006/relationships/image" Target="../media/image79.emf"/><Relationship Id="rId17" Type="http://schemas.openxmlformats.org/officeDocument/2006/relationships/image" Target="../media/image84.emf"/><Relationship Id="rId2" Type="http://schemas.openxmlformats.org/officeDocument/2006/relationships/image" Target="../media/image69.emf"/><Relationship Id="rId16" Type="http://schemas.openxmlformats.org/officeDocument/2006/relationships/image" Target="../media/image83.emf"/><Relationship Id="rId20" Type="http://schemas.openxmlformats.org/officeDocument/2006/relationships/image" Target="../media/image87.emf"/><Relationship Id="rId1" Type="http://schemas.openxmlformats.org/officeDocument/2006/relationships/image" Target="../media/image68.emf"/><Relationship Id="rId6" Type="http://schemas.openxmlformats.org/officeDocument/2006/relationships/image" Target="../media/image73.emf"/><Relationship Id="rId11" Type="http://schemas.openxmlformats.org/officeDocument/2006/relationships/image" Target="../media/image78.emf"/><Relationship Id="rId5" Type="http://schemas.openxmlformats.org/officeDocument/2006/relationships/image" Target="../media/image72.emf"/><Relationship Id="rId15" Type="http://schemas.openxmlformats.org/officeDocument/2006/relationships/image" Target="../media/image82.emf"/><Relationship Id="rId10" Type="http://schemas.openxmlformats.org/officeDocument/2006/relationships/image" Target="../media/image77.emf"/><Relationship Id="rId19" Type="http://schemas.openxmlformats.org/officeDocument/2006/relationships/image" Target="../media/image86.emf"/><Relationship Id="rId4" Type="http://schemas.openxmlformats.org/officeDocument/2006/relationships/image" Target="../media/image71.emf"/><Relationship Id="rId9" Type="http://schemas.openxmlformats.org/officeDocument/2006/relationships/image" Target="../media/image76.emf"/><Relationship Id="rId14" Type="http://schemas.openxmlformats.org/officeDocument/2006/relationships/image" Target="../media/image81.emf"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95.emf"/><Relationship Id="rId13" Type="http://schemas.openxmlformats.org/officeDocument/2006/relationships/image" Target="../media/image100.emf"/><Relationship Id="rId3" Type="http://schemas.openxmlformats.org/officeDocument/2006/relationships/image" Target="../media/image90.emf"/><Relationship Id="rId7" Type="http://schemas.openxmlformats.org/officeDocument/2006/relationships/image" Target="../media/image94.emf"/><Relationship Id="rId12" Type="http://schemas.openxmlformats.org/officeDocument/2006/relationships/image" Target="../media/image99.emf"/><Relationship Id="rId17" Type="http://schemas.openxmlformats.org/officeDocument/2006/relationships/image" Target="../media/image104.emf"/><Relationship Id="rId2" Type="http://schemas.openxmlformats.org/officeDocument/2006/relationships/image" Target="../media/image89.emf"/><Relationship Id="rId16" Type="http://schemas.openxmlformats.org/officeDocument/2006/relationships/image" Target="../media/image103.emf"/><Relationship Id="rId1" Type="http://schemas.openxmlformats.org/officeDocument/2006/relationships/image" Target="../media/image88.emf"/><Relationship Id="rId6" Type="http://schemas.openxmlformats.org/officeDocument/2006/relationships/image" Target="../media/image93.emf"/><Relationship Id="rId11" Type="http://schemas.openxmlformats.org/officeDocument/2006/relationships/image" Target="../media/image98.emf"/><Relationship Id="rId5" Type="http://schemas.openxmlformats.org/officeDocument/2006/relationships/image" Target="../media/image92.emf"/><Relationship Id="rId15" Type="http://schemas.openxmlformats.org/officeDocument/2006/relationships/image" Target="../media/image102.emf"/><Relationship Id="rId10" Type="http://schemas.openxmlformats.org/officeDocument/2006/relationships/image" Target="../media/image97.emf"/><Relationship Id="rId4" Type="http://schemas.openxmlformats.org/officeDocument/2006/relationships/image" Target="../media/image91.emf"/><Relationship Id="rId9" Type="http://schemas.openxmlformats.org/officeDocument/2006/relationships/image" Target="../media/image96.emf"/><Relationship Id="rId14" Type="http://schemas.openxmlformats.org/officeDocument/2006/relationships/image" Target="../media/image101.emf"/></Relationships>
</file>

<file path=ppt/drawings/_rels/vmlDrawing8.v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emf"/><Relationship Id="rId13" Type="http://schemas.openxmlformats.org/officeDocument/2006/relationships/image" Target="../media/image118.emf"/><Relationship Id="rId18" Type="http://schemas.openxmlformats.org/officeDocument/2006/relationships/image" Target="../media/image123.emf"/><Relationship Id="rId3" Type="http://schemas.openxmlformats.org/officeDocument/2006/relationships/image" Target="../media/image108.emf"/><Relationship Id="rId21" Type="http://schemas.openxmlformats.org/officeDocument/2006/relationships/image" Target="../media/image126.emf"/><Relationship Id="rId7" Type="http://schemas.openxmlformats.org/officeDocument/2006/relationships/image" Target="../media/image112.emf"/><Relationship Id="rId12" Type="http://schemas.openxmlformats.org/officeDocument/2006/relationships/image" Target="../media/image117.emf"/><Relationship Id="rId17" Type="http://schemas.openxmlformats.org/officeDocument/2006/relationships/image" Target="../media/image122.emf"/><Relationship Id="rId2" Type="http://schemas.openxmlformats.org/officeDocument/2006/relationships/image" Target="../media/image107.emf"/><Relationship Id="rId16" Type="http://schemas.openxmlformats.org/officeDocument/2006/relationships/image" Target="../media/image121.emf"/><Relationship Id="rId20" Type="http://schemas.openxmlformats.org/officeDocument/2006/relationships/image" Target="../media/image125.emf"/><Relationship Id="rId1" Type="http://schemas.openxmlformats.org/officeDocument/2006/relationships/image" Target="../media/image106.emf"/><Relationship Id="rId6" Type="http://schemas.openxmlformats.org/officeDocument/2006/relationships/image" Target="../media/image111.emf"/><Relationship Id="rId11" Type="http://schemas.openxmlformats.org/officeDocument/2006/relationships/image" Target="../media/image116.emf"/><Relationship Id="rId24" Type="http://schemas.openxmlformats.org/officeDocument/2006/relationships/image" Target="../media/image129.emf"/><Relationship Id="rId5" Type="http://schemas.openxmlformats.org/officeDocument/2006/relationships/image" Target="../media/image110.emf"/><Relationship Id="rId15" Type="http://schemas.openxmlformats.org/officeDocument/2006/relationships/image" Target="../media/image120.emf"/><Relationship Id="rId23" Type="http://schemas.openxmlformats.org/officeDocument/2006/relationships/image" Target="../media/image128.emf"/><Relationship Id="rId10" Type="http://schemas.openxmlformats.org/officeDocument/2006/relationships/image" Target="../media/image115.emf"/><Relationship Id="rId19" Type="http://schemas.openxmlformats.org/officeDocument/2006/relationships/image" Target="../media/image124.emf"/><Relationship Id="rId4" Type="http://schemas.openxmlformats.org/officeDocument/2006/relationships/image" Target="../media/image109.emf"/><Relationship Id="rId9" Type="http://schemas.openxmlformats.org/officeDocument/2006/relationships/image" Target="../media/image114.emf"/><Relationship Id="rId14" Type="http://schemas.openxmlformats.org/officeDocument/2006/relationships/image" Target="../media/image119.emf"/><Relationship Id="rId22" Type="http://schemas.openxmlformats.org/officeDocument/2006/relationships/image" Target="../media/image127.emf"/></Relationships>
</file>

<file path=ppt/drawings/_rels/vmlDrawing9.vml.rels><?xml version="1.0" encoding="UTF-8" standalone="yes"?>
<Relationships xmlns="http://schemas.openxmlformats.org/package/2006/relationships"><Relationship Id="rId13" Type="http://schemas.openxmlformats.org/officeDocument/2006/relationships/image" Target="../media/image142.emf"/><Relationship Id="rId18" Type="http://schemas.openxmlformats.org/officeDocument/2006/relationships/image" Target="../media/image147.emf"/><Relationship Id="rId26" Type="http://schemas.openxmlformats.org/officeDocument/2006/relationships/image" Target="../media/image155.emf"/><Relationship Id="rId3" Type="http://schemas.openxmlformats.org/officeDocument/2006/relationships/image" Target="../media/image132.emf"/><Relationship Id="rId21" Type="http://schemas.openxmlformats.org/officeDocument/2006/relationships/image" Target="../media/image150.emf"/><Relationship Id="rId34" Type="http://schemas.openxmlformats.org/officeDocument/2006/relationships/image" Target="../media/image163.emf"/><Relationship Id="rId7" Type="http://schemas.openxmlformats.org/officeDocument/2006/relationships/image" Target="../media/image136.emf"/><Relationship Id="rId12" Type="http://schemas.openxmlformats.org/officeDocument/2006/relationships/image" Target="../media/image141.emf"/><Relationship Id="rId17" Type="http://schemas.openxmlformats.org/officeDocument/2006/relationships/image" Target="../media/image146.emf"/><Relationship Id="rId25" Type="http://schemas.openxmlformats.org/officeDocument/2006/relationships/image" Target="../media/image154.emf"/><Relationship Id="rId33" Type="http://schemas.openxmlformats.org/officeDocument/2006/relationships/image" Target="../media/image162.emf"/><Relationship Id="rId2" Type="http://schemas.openxmlformats.org/officeDocument/2006/relationships/image" Target="../media/image131.emf"/><Relationship Id="rId16" Type="http://schemas.openxmlformats.org/officeDocument/2006/relationships/image" Target="../media/image145.emf"/><Relationship Id="rId20" Type="http://schemas.openxmlformats.org/officeDocument/2006/relationships/image" Target="../media/image149.emf"/><Relationship Id="rId29" Type="http://schemas.openxmlformats.org/officeDocument/2006/relationships/image" Target="../media/image158.emf"/><Relationship Id="rId1" Type="http://schemas.openxmlformats.org/officeDocument/2006/relationships/image" Target="../media/image130.emf"/><Relationship Id="rId6" Type="http://schemas.openxmlformats.org/officeDocument/2006/relationships/image" Target="../media/image135.emf"/><Relationship Id="rId11" Type="http://schemas.openxmlformats.org/officeDocument/2006/relationships/image" Target="../media/image140.emf"/><Relationship Id="rId24" Type="http://schemas.openxmlformats.org/officeDocument/2006/relationships/image" Target="../media/image153.emf"/><Relationship Id="rId32" Type="http://schemas.openxmlformats.org/officeDocument/2006/relationships/image" Target="../media/image161.emf"/><Relationship Id="rId5" Type="http://schemas.openxmlformats.org/officeDocument/2006/relationships/image" Target="../media/image134.emf"/><Relationship Id="rId15" Type="http://schemas.openxmlformats.org/officeDocument/2006/relationships/image" Target="../media/image144.emf"/><Relationship Id="rId23" Type="http://schemas.openxmlformats.org/officeDocument/2006/relationships/image" Target="../media/image152.emf"/><Relationship Id="rId28" Type="http://schemas.openxmlformats.org/officeDocument/2006/relationships/image" Target="../media/image157.emf"/><Relationship Id="rId10" Type="http://schemas.openxmlformats.org/officeDocument/2006/relationships/image" Target="../media/image139.emf"/><Relationship Id="rId19" Type="http://schemas.openxmlformats.org/officeDocument/2006/relationships/image" Target="../media/image148.emf"/><Relationship Id="rId31" Type="http://schemas.openxmlformats.org/officeDocument/2006/relationships/image" Target="../media/image160.emf"/><Relationship Id="rId4" Type="http://schemas.openxmlformats.org/officeDocument/2006/relationships/image" Target="../media/image133.emf"/><Relationship Id="rId9" Type="http://schemas.openxmlformats.org/officeDocument/2006/relationships/image" Target="../media/image138.emf"/><Relationship Id="rId14" Type="http://schemas.openxmlformats.org/officeDocument/2006/relationships/image" Target="../media/image143.emf"/><Relationship Id="rId22" Type="http://schemas.openxmlformats.org/officeDocument/2006/relationships/image" Target="../media/image151.emf"/><Relationship Id="rId27" Type="http://schemas.openxmlformats.org/officeDocument/2006/relationships/image" Target="../media/image156.emf"/><Relationship Id="rId30" Type="http://schemas.openxmlformats.org/officeDocument/2006/relationships/image" Target="../media/image159.emf"/><Relationship Id="rId8" Type="http://schemas.openxmlformats.org/officeDocument/2006/relationships/image" Target="../media/image137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" y="5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31" tIns="47365" rIns="94731" bIns="4736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942" y="5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31" tIns="47365" rIns="94731" bIns="47365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5" y="9722883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31" tIns="47365" rIns="94731" bIns="47365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942" y="9722883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31" tIns="47365" rIns="94731" bIns="47365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fld id="{F76CA51B-57B4-49E4-B338-52948878BF47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238972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" y="5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31" tIns="47365" rIns="94731" bIns="4736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942" y="5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31" tIns="47365" rIns="94731" bIns="47365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2" name="Rectangle 4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138113" y="766763"/>
            <a:ext cx="6823075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574" y="4861446"/>
            <a:ext cx="5206154" cy="4605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31" tIns="47365" rIns="94731" bIns="4736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5" y="9722883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31" tIns="47365" rIns="94731" bIns="47365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942" y="9722883"/>
            <a:ext cx="3076363" cy="51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4731" tIns="47365" rIns="94731" bIns="47365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fld id="{5CC453DB-827D-4E55-93A7-D9FFC557638B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549474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47593">
              <a:defRPr/>
            </a:pPr>
            <a:fld id="{1407D404-A243-415B-BE7C-C03FE79B74AD}" type="slidenum">
              <a:rPr lang="en-US" altLang="zh-CN">
                <a:solidFill>
                  <a:srgbClr val="000000"/>
                </a:solidFill>
              </a:rPr>
              <a:pPr defTabSz="947593">
                <a:defRPr/>
              </a:pPr>
              <a:t>1</a:t>
            </a:fld>
            <a:endParaRPr lang="en-US" altLang="zh-CN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33798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defTabSz="947593">
              <a:defRPr/>
            </a:pPr>
            <a:fld id="{BC38AE74-96E9-4ADC-B1E2-7ECC8931E21B}" type="slidenum">
              <a:rPr lang="en-US" altLang="zh-CN">
                <a:solidFill>
                  <a:srgbClr val="000000"/>
                </a:solidFill>
              </a:rPr>
              <a:pPr defTabSz="947593">
                <a:defRPr/>
              </a:pPr>
              <a:t>13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68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运行时</a:t>
            </a:r>
            <a:r>
              <a:rPr lang="en-US" altLang="zh-CN"/>
              <a:t>, </a:t>
            </a:r>
            <a:r>
              <a:rPr lang="zh-CN" altLang="en-US"/>
              <a:t>点击按钮“麦克劳林” </a:t>
            </a:r>
            <a:r>
              <a:rPr lang="en-US" altLang="zh-CN"/>
              <a:t>, </a:t>
            </a:r>
            <a:r>
              <a:rPr lang="zh-CN" altLang="en-US"/>
              <a:t>或  相片 </a:t>
            </a:r>
            <a:r>
              <a:rPr lang="en-US" altLang="zh-CN"/>
              <a:t>, </a:t>
            </a:r>
            <a:r>
              <a:rPr lang="zh-CN" altLang="en-US"/>
              <a:t>可显示麦克劳林简介</a:t>
            </a:r>
            <a:r>
              <a:rPr lang="en-US" altLang="zh-CN"/>
              <a:t>,</a:t>
            </a:r>
          </a:p>
          <a:p>
            <a:r>
              <a:rPr lang="zh-CN" altLang="en-US"/>
              <a:t>演示结束自动返回</a:t>
            </a:r>
            <a:r>
              <a:rPr lang="en-US" altLang="zh-CN"/>
              <a:t>.</a:t>
            </a:r>
          </a:p>
          <a:p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651142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 defTabSz="947593">
              <a:defRPr/>
            </a:pPr>
            <a:fld id="{40AF0A8C-86A2-4F6D-919C-D51B29FCEB6B}" type="slidenum">
              <a:rPr lang="en-US" altLang="zh-CN">
                <a:solidFill>
                  <a:srgbClr val="000000"/>
                </a:solidFill>
              </a:rPr>
              <a:pPr defTabSz="947593">
                <a:defRPr/>
              </a:pPr>
              <a:t>27</a:t>
            </a:fld>
            <a:endParaRPr lang="en-US" altLang="zh-CN">
              <a:solidFill>
                <a:srgbClr val="000000"/>
              </a:solidFill>
            </a:endParaRPr>
          </a:p>
        </p:txBody>
      </p:sp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运行时</a:t>
            </a:r>
            <a:r>
              <a:rPr lang="en-US" altLang="zh-CN"/>
              <a:t>, </a:t>
            </a:r>
            <a:r>
              <a:rPr lang="zh-CN" altLang="en-US"/>
              <a:t>点击按钮“例如”</a:t>
            </a:r>
            <a:r>
              <a:rPr lang="en-US" altLang="zh-CN"/>
              <a:t>, </a:t>
            </a:r>
            <a:r>
              <a:rPr lang="zh-CN" altLang="en-US"/>
              <a:t>或 “例如</a:t>
            </a:r>
            <a:r>
              <a:rPr lang="en-US" altLang="zh-CN"/>
              <a:t>…“ </a:t>
            </a:r>
            <a:r>
              <a:rPr lang="zh-CN" altLang="en-US"/>
              <a:t>即可显示动画</a:t>
            </a:r>
          </a:p>
        </p:txBody>
      </p:sp>
    </p:spTree>
    <p:extLst>
      <p:ext uri="{BB962C8B-B14F-4D97-AF65-F5344CB8AC3E}">
        <p14:creationId xmlns:p14="http://schemas.microsoft.com/office/powerpoint/2010/main" val="19658260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D1BAD7-C129-429D-A0CD-ED61B23BE376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387937"/>
      </p:ext>
    </p:extLst>
  </p:cSld>
  <p:clrMapOvr>
    <a:masterClrMapping/>
  </p:clrMapOvr>
  <p:transition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9A01DB-2FEC-49F6-A6F6-F2E9590ADAED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062718"/>
      </p:ext>
    </p:extLst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F19397-79AB-4514-865D-5BF1E6C8512E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5131709"/>
      </p:ext>
    </p:extLst>
  </p:cSld>
  <p:clrMapOvr>
    <a:masterClrMapping/>
  </p:clrMapOvr>
  <p:transition>
    <p:wipe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2.3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微分中值定理及其应用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(95)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D8426CCE-8C87-45BD-8E32-3B663EAD6942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601472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2.3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微分中值定理及其应用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(95)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8FDC4D86-82D0-44A1-A9E1-0117F8169FD7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524749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2.3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微分中值定理及其应用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(95)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2E140333-9E0F-4F3F-969A-DBA893F15227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164146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219200" y="1981200"/>
            <a:ext cx="4927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50000" y="1981200"/>
            <a:ext cx="4927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2.3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微分中值定理及其应用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(95)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DBB240EF-9292-4722-9055-632183E3F70D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722258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2.3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微分中值定理及其应用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(95)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8EDF7EDC-3AF8-4CD7-9219-E6C9CBB4466B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418665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2.3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微分中值定理及其应用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(95)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BE0522CC-B8C7-4967-9B5F-424BFBF0B1A0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068179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2.3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微分中值定理及其应用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(95)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86946128-0DB7-4C44-98D3-C9651A95F392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828417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2.3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微分中值定理及其应用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(95)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DCACD4C4-9D9E-4DE9-A95B-D3339E3E0E8B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44727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F896EC-C091-4EA9-95AF-26D209A84669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5006901"/>
      </p:ext>
    </p:extLst>
  </p:cSld>
  <p:clrMapOvr>
    <a:masterClrMapping/>
  </p:clrMapOvr>
  <p:transition>
    <p:wipe dir="r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2.3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微分中值定理及其应用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(95)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FE757FDE-D05F-40D5-9D53-56CCDC5104B5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007805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2.3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微分中值定理及其应用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(95)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682D44FE-201F-4BC0-BBDC-661AB527252D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258552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63000" y="609600"/>
            <a:ext cx="25146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219200" y="609600"/>
            <a:ext cx="7340600" cy="54864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2.3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微分中值定理及其应用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(95)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30BA1501-5251-4270-ADE6-6E607E9EA3D2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601013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标题，文本与媒体剪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19200" y="609600"/>
            <a:ext cx="10058400" cy="1143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1219200" y="1981200"/>
            <a:ext cx="49276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媒体占位符 3"/>
          <p:cNvSpPr>
            <a:spLocks noGrp="1"/>
          </p:cNvSpPr>
          <p:nvPr>
            <p:ph type="media" sz="half" idx="2"/>
          </p:nvPr>
        </p:nvSpPr>
        <p:spPr>
          <a:xfrm>
            <a:off x="6350000" y="1981200"/>
            <a:ext cx="4927600" cy="4114800"/>
          </a:xfrm>
        </p:spPr>
        <p:txBody>
          <a:bodyPr/>
          <a:lstStyle/>
          <a:p>
            <a:pPr lvl="0"/>
            <a:endParaRPr lang="zh-CN" altLang="en-US" noProof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2.3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微分中值定理及其应用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(95)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F4E1F2BA-48BA-41C4-BB39-EB414E444FC2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8187538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2.3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微分中值定理及其应用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(95)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D8426CCE-8C87-45BD-8E32-3B663EAD6942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8503939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2.3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微分中值定理及其应用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(95)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8FDC4D86-82D0-44A1-A9E1-0117F8169FD7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7672896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2.3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微分中值定理及其应用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(95)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2E140333-9E0F-4F3F-969A-DBA893F15227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04138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219200" y="1981200"/>
            <a:ext cx="4927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50000" y="1981200"/>
            <a:ext cx="4927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2.3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微分中值定理及其应用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(95)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DBB240EF-9292-4722-9055-632183E3F70D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186252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2.3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微分中值定理及其应用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(95)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8EDF7EDC-3AF8-4CD7-9219-E6C9CBB4466B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7630984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2.3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微分中值定理及其应用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(95)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BE0522CC-B8C7-4967-9B5F-424BFBF0B1A0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87903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55D9DC-5415-43D1-BF6D-DA82748C7EEB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481200"/>
      </p:ext>
    </p:extLst>
  </p:cSld>
  <p:clrMapOvr>
    <a:masterClrMapping/>
  </p:clrMapOvr>
  <p:transition>
    <p:wipe dir="r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2.3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微分中值定理及其应用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(95)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86946128-0DB7-4C44-98D3-C9651A95F392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7631393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2.3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微分中值定理及其应用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(95)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DCACD4C4-9D9E-4DE9-A95B-D3339E3E0E8B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938363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2.3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微分中值定理及其应用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(95)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FE757FDE-D05F-40D5-9D53-56CCDC5104B5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2285611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2.3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微分中值定理及其应用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(95)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682D44FE-201F-4BC0-BBDC-661AB527252D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3461519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63000" y="609600"/>
            <a:ext cx="25146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219200" y="609600"/>
            <a:ext cx="7340600" cy="54864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2.3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微分中值定理及其应用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(95)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30BA1501-5251-4270-ADE6-6E607E9EA3D2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521444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标题，文本与媒体剪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19200" y="609600"/>
            <a:ext cx="10058400" cy="1143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1219200" y="1981200"/>
            <a:ext cx="49276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媒体占位符 3"/>
          <p:cNvSpPr>
            <a:spLocks noGrp="1"/>
          </p:cNvSpPr>
          <p:nvPr>
            <p:ph type="media" sz="half" idx="2"/>
          </p:nvPr>
        </p:nvSpPr>
        <p:spPr>
          <a:xfrm>
            <a:off x="6350000" y="1981200"/>
            <a:ext cx="4927600" cy="4114800"/>
          </a:xfrm>
        </p:spPr>
        <p:txBody>
          <a:bodyPr/>
          <a:lstStyle/>
          <a:p>
            <a:pPr lvl="0"/>
            <a:endParaRPr lang="zh-CN" altLang="en-US" noProof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algn="ctr"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2.3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微分中值定理及其应用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(95)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eaLnBrk="1" hangingPunct="1">
              <a:defRPr/>
            </a:pPr>
            <a:fld id="{F4E1F2BA-48BA-41C4-BB39-EB414E444FC2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705949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5D6652-1330-41EF-8AA2-5014F1110937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1906439"/>
      </p:ext>
    </p:extLst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B8821D-84C4-48AE-B251-71AF99CECDAB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2656997"/>
      </p:ext>
    </p:extLst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08706D6-126E-424C-9BA7-28EB3AF4DF39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2112800"/>
      </p:ext>
    </p:extLst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6F82CBA-BC74-4303-A703-F97E50D4DD43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1933262"/>
      </p:ext>
    </p:extLst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4E2465-325C-4B00-821C-F12C3CD784AB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9127091"/>
      </p:ext>
    </p:extLst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C22D65-8F93-4B50-AE83-D4A566405B5F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94699"/>
      </p:ext>
    </p:extLst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单击以编辑</a:t>
            </a:r>
            <a:r>
              <a:rPr lang="zh-CN" altLang="en-US"/>
              <a:t>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fld id="{59461391-0343-4414-8BA1-C6995F8D6B82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1" name="Text Box 7"/>
          <p:cNvSpPr txBox="1">
            <a:spLocks noChangeArrowheads="1"/>
          </p:cNvSpPr>
          <p:nvPr userDrawn="1"/>
        </p:nvSpPr>
        <p:spPr bwMode="auto">
          <a:xfrm>
            <a:off x="8684684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目录   上页   下页   返回   结束 </a:t>
            </a:r>
          </a:p>
        </p:txBody>
      </p:sp>
      <p:pic>
        <p:nvPicPr>
          <p:cNvPr id="1032" name="Picture 8" descr="返回">
            <a:hlinkClick r:id="" action="ppaction://hlinkshowjump?jump=lastslideviewed"/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767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目录">
            <a:hlinkClick r:id="" action="ppaction://hlinkshowjump?jump=firstslide"/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418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上一页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0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退出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1551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下一页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984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3009990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</p:sldLayoutIdLst>
  <p:transition>
    <p:wipe dir="r"/>
  </p:transition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19200" y="609600"/>
            <a:ext cx="10058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1981200"/>
            <a:ext cx="10058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891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3891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algn="ctr"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2.3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微分中值定理及其应用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(95)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3891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eaLnBrk="1" hangingPunct="1">
              <a:defRPr/>
            </a:pPr>
            <a:fld id="{EC1F9320-5FE9-4B59-AB1F-9C06703ED2E3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1031" name="Rectangle 7">
            <a:hlinkClick r:id="" action="ppaction://hlinkshowjump?jump=previousslide"/>
          </p:cNvPr>
          <p:cNvSpPr>
            <a:spLocks noChangeArrowheads="1"/>
          </p:cNvSpPr>
          <p:nvPr/>
        </p:nvSpPr>
        <p:spPr bwMode="auto">
          <a:xfrm>
            <a:off x="8534400" y="6324600"/>
            <a:ext cx="91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2" name="Rectangle 8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9711267" y="6292850"/>
            <a:ext cx="91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3" name="Rectangle 9">
            <a:hlinkClick r:id="" action="ppaction://hlinkshowjump?jump=firstslide"/>
          </p:cNvPr>
          <p:cNvSpPr>
            <a:spLocks noChangeArrowheads="1"/>
          </p:cNvSpPr>
          <p:nvPr/>
        </p:nvSpPr>
        <p:spPr bwMode="auto">
          <a:xfrm>
            <a:off x="10871200" y="6308725"/>
            <a:ext cx="91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9103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  <p:sldLayoutId id="2147483793" r:id="rId12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 b="1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 b="1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19200" y="609600"/>
            <a:ext cx="10058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19200" y="1981200"/>
            <a:ext cx="10058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891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pPr eaLnBrk="1" hangingPunct="1">
              <a:defRPr/>
            </a:pP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3891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algn="ctr" eaLnBrk="1" hangingPunct="1">
              <a:defRPr/>
            </a:pP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2.3  </a:t>
            </a:r>
            <a:r>
              <a:rPr lang="zh-CN" altLang="en-US" smtClean="0">
                <a:solidFill>
                  <a:srgbClr val="000000"/>
                </a:solidFill>
                <a:ea typeface="宋体" panose="02010600030101010101" pitchFamily="2" charset="-122"/>
              </a:rPr>
              <a:t>微分中值定理及其应用</a:t>
            </a:r>
            <a:r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t>(95)</a:t>
            </a:r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3891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eaLnBrk="1" hangingPunct="1">
              <a:defRPr/>
            </a:pPr>
            <a:fld id="{EC1F9320-5FE9-4B59-AB1F-9C06703ED2E3}" type="slidenum">
              <a:rPr lang="en-US" altLang="zh-CN" smtClean="0">
                <a:solidFill>
                  <a:srgbClr val="000000"/>
                </a:solidFill>
                <a:ea typeface="宋体" panose="02010600030101010101" pitchFamily="2" charset="-122"/>
              </a:rPr>
              <a:pPr eaLnBrk="1" hangingPunct="1">
                <a:defRPr/>
              </a:pPr>
              <a:t>‹#›</a:t>
            </a:fld>
            <a:endParaRPr lang="en-US" altLang="zh-CN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1031" name="Rectangle 7">
            <a:hlinkClick r:id="" action="ppaction://hlinkshowjump?jump=previousslide"/>
          </p:cNvPr>
          <p:cNvSpPr>
            <a:spLocks noChangeArrowheads="1"/>
          </p:cNvSpPr>
          <p:nvPr/>
        </p:nvSpPr>
        <p:spPr bwMode="auto">
          <a:xfrm>
            <a:off x="8534400" y="6324600"/>
            <a:ext cx="91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2" name="Rectangle 8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9711267" y="6292850"/>
            <a:ext cx="91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33" name="Rectangle 9">
            <a:hlinkClick r:id="" action="ppaction://hlinkshowjump?jump=firstslide"/>
          </p:cNvPr>
          <p:cNvSpPr>
            <a:spLocks noChangeArrowheads="1"/>
          </p:cNvSpPr>
          <p:nvPr/>
        </p:nvSpPr>
        <p:spPr bwMode="auto">
          <a:xfrm>
            <a:off x="10871200" y="6308725"/>
            <a:ext cx="91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351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  <p:sldLayoutId id="2147483806" r:id="rId12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Times New Roman" pitchFamily="18" charset="0"/>
          <a:ea typeface="黑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 b="1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 b="1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slide" Target="slide2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emf"/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emf"/><Relationship Id="rId5" Type="http://schemas.openxmlformats.org/officeDocument/2006/relationships/image" Target="../media/image64.emf"/><Relationship Id="rId4" Type="http://schemas.openxmlformats.org/officeDocument/2006/relationships/image" Target="../media/image63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emf"/><Relationship Id="rId2" Type="http://schemas.openxmlformats.org/officeDocument/2006/relationships/image" Target="../media/image66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43.bin"/><Relationship Id="rId18" Type="http://schemas.openxmlformats.org/officeDocument/2006/relationships/image" Target="../media/image75.emf"/><Relationship Id="rId26" Type="http://schemas.openxmlformats.org/officeDocument/2006/relationships/image" Target="../media/image79.emf"/><Relationship Id="rId39" Type="http://schemas.openxmlformats.org/officeDocument/2006/relationships/oleObject" Target="../embeddings/oleObject56.bin"/><Relationship Id="rId21" Type="http://schemas.openxmlformats.org/officeDocument/2006/relationships/oleObject" Target="../embeddings/oleObject47.bin"/><Relationship Id="rId34" Type="http://schemas.openxmlformats.org/officeDocument/2006/relationships/image" Target="../media/image83.emf"/><Relationship Id="rId42" Type="http://schemas.openxmlformats.org/officeDocument/2006/relationships/image" Target="../media/image87.emf"/><Relationship Id="rId7" Type="http://schemas.openxmlformats.org/officeDocument/2006/relationships/oleObject" Target="../embeddings/oleObject40.bin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74.emf"/><Relationship Id="rId20" Type="http://schemas.openxmlformats.org/officeDocument/2006/relationships/image" Target="../media/image76.emf"/><Relationship Id="rId29" Type="http://schemas.openxmlformats.org/officeDocument/2006/relationships/oleObject" Target="../embeddings/oleObject51.bin"/><Relationship Id="rId41" Type="http://schemas.openxmlformats.org/officeDocument/2006/relationships/oleObject" Target="../embeddings/oleObject57.bin"/><Relationship Id="rId1" Type="http://schemas.openxmlformats.org/officeDocument/2006/relationships/vmlDrawing" Target="../drawings/vmlDrawing6.vml"/><Relationship Id="rId6" Type="http://schemas.openxmlformats.org/officeDocument/2006/relationships/image" Target="../media/image69.emf"/><Relationship Id="rId11" Type="http://schemas.openxmlformats.org/officeDocument/2006/relationships/oleObject" Target="../embeddings/oleObject42.bin"/><Relationship Id="rId24" Type="http://schemas.openxmlformats.org/officeDocument/2006/relationships/image" Target="../media/image78.emf"/><Relationship Id="rId32" Type="http://schemas.openxmlformats.org/officeDocument/2006/relationships/image" Target="../media/image82.emf"/><Relationship Id="rId37" Type="http://schemas.openxmlformats.org/officeDocument/2006/relationships/oleObject" Target="../embeddings/oleObject55.bin"/><Relationship Id="rId40" Type="http://schemas.openxmlformats.org/officeDocument/2006/relationships/image" Target="../media/image86.emf"/><Relationship Id="rId5" Type="http://schemas.openxmlformats.org/officeDocument/2006/relationships/oleObject" Target="../embeddings/oleObject39.bin"/><Relationship Id="rId15" Type="http://schemas.openxmlformats.org/officeDocument/2006/relationships/oleObject" Target="../embeddings/oleObject44.bin"/><Relationship Id="rId23" Type="http://schemas.openxmlformats.org/officeDocument/2006/relationships/oleObject" Target="../embeddings/oleObject48.bin"/><Relationship Id="rId28" Type="http://schemas.openxmlformats.org/officeDocument/2006/relationships/image" Target="../media/image80.emf"/><Relationship Id="rId36" Type="http://schemas.openxmlformats.org/officeDocument/2006/relationships/image" Target="../media/image84.emf"/><Relationship Id="rId10" Type="http://schemas.openxmlformats.org/officeDocument/2006/relationships/image" Target="../media/image71.emf"/><Relationship Id="rId19" Type="http://schemas.openxmlformats.org/officeDocument/2006/relationships/oleObject" Target="../embeddings/oleObject46.bin"/><Relationship Id="rId31" Type="http://schemas.openxmlformats.org/officeDocument/2006/relationships/oleObject" Target="../embeddings/oleObject52.bin"/><Relationship Id="rId4" Type="http://schemas.openxmlformats.org/officeDocument/2006/relationships/image" Target="../media/image68.emf"/><Relationship Id="rId9" Type="http://schemas.openxmlformats.org/officeDocument/2006/relationships/oleObject" Target="../embeddings/oleObject41.bin"/><Relationship Id="rId14" Type="http://schemas.openxmlformats.org/officeDocument/2006/relationships/image" Target="../media/image73.emf"/><Relationship Id="rId22" Type="http://schemas.openxmlformats.org/officeDocument/2006/relationships/image" Target="../media/image77.emf"/><Relationship Id="rId27" Type="http://schemas.openxmlformats.org/officeDocument/2006/relationships/oleObject" Target="../embeddings/oleObject50.bin"/><Relationship Id="rId30" Type="http://schemas.openxmlformats.org/officeDocument/2006/relationships/image" Target="../media/image81.emf"/><Relationship Id="rId35" Type="http://schemas.openxmlformats.org/officeDocument/2006/relationships/oleObject" Target="../embeddings/oleObject54.bin"/><Relationship Id="rId8" Type="http://schemas.openxmlformats.org/officeDocument/2006/relationships/image" Target="../media/image70.emf"/><Relationship Id="rId3" Type="http://schemas.openxmlformats.org/officeDocument/2006/relationships/oleObject" Target="../embeddings/oleObject38.bin"/><Relationship Id="rId12" Type="http://schemas.openxmlformats.org/officeDocument/2006/relationships/image" Target="../media/image72.emf"/><Relationship Id="rId17" Type="http://schemas.openxmlformats.org/officeDocument/2006/relationships/oleObject" Target="../embeddings/oleObject45.bin"/><Relationship Id="rId25" Type="http://schemas.openxmlformats.org/officeDocument/2006/relationships/oleObject" Target="../embeddings/oleObject49.bin"/><Relationship Id="rId33" Type="http://schemas.openxmlformats.org/officeDocument/2006/relationships/oleObject" Target="../embeddings/oleObject53.bin"/><Relationship Id="rId38" Type="http://schemas.openxmlformats.org/officeDocument/2006/relationships/image" Target="../media/image85.emf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92.emf"/><Relationship Id="rId18" Type="http://schemas.openxmlformats.org/officeDocument/2006/relationships/oleObject" Target="../embeddings/oleObject65.bin"/><Relationship Id="rId26" Type="http://schemas.openxmlformats.org/officeDocument/2006/relationships/oleObject" Target="../embeddings/oleObject69.bin"/><Relationship Id="rId21" Type="http://schemas.openxmlformats.org/officeDocument/2006/relationships/image" Target="../media/image96.emf"/><Relationship Id="rId34" Type="http://schemas.openxmlformats.org/officeDocument/2006/relationships/oleObject" Target="../embeddings/oleObject73.bin"/><Relationship Id="rId7" Type="http://schemas.openxmlformats.org/officeDocument/2006/relationships/image" Target="../media/image89.emf"/><Relationship Id="rId12" Type="http://schemas.openxmlformats.org/officeDocument/2006/relationships/oleObject" Target="../embeddings/oleObject62.bin"/><Relationship Id="rId17" Type="http://schemas.openxmlformats.org/officeDocument/2006/relationships/image" Target="../media/image94.emf"/><Relationship Id="rId25" Type="http://schemas.openxmlformats.org/officeDocument/2006/relationships/image" Target="../media/image98.emf"/><Relationship Id="rId33" Type="http://schemas.openxmlformats.org/officeDocument/2006/relationships/image" Target="../media/image102.emf"/><Relationship Id="rId38" Type="http://schemas.openxmlformats.org/officeDocument/2006/relationships/image" Target="../media/image104.emf"/><Relationship Id="rId2" Type="http://schemas.openxmlformats.org/officeDocument/2006/relationships/slideLayout" Target="../slideLayouts/slideLayout6.xml"/><Relationship Id="rId16" Type="http://schemas.openxmlformats.org/officeDocument/2006/relationships/oleObject" Target="../embeddings/oleObject64.bin"/><Relationship Id="rId20" Type="http://schemas.openxmlformats.org/officeDocument/2006/relationships/oleObject" Target="../embeddings/oleObject66.bin"/><Relationship Id="rId29" Type="http://schemas.openxmlformats.org/officeDocument/2006/relationships/image" Target="../media/image100.emf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59.bin"/><Relationship Id="rId11" Type="http://schemas.openxmlformats.org/officeDocument/2006/relationships/image" Target="../media/image91.emf"/><Relationship Id="rId24" Type="http://schemas.openxmlformats.org/officeDocument/2006/relationships/oleObject" Target="../embeddings/oleObject68.bin"/><Relationship Id="rId32" Type="http://schemas.openxmlformats.org/officeDocument/2006/relationships/oleObject" Target="../embeddings/oleObject72.bin"/><Relationship Id="rId37" Type="http://schemas.openxmlformats.org/officeDocument/2006/relationships/oleObject" Target="../embeddings/oleObject74.bin"/><Relationship Id="rId5" Type="http://schemas.openxmlformats.org/officeDocument/2006/relationships/image" Target="../media/image88.emf"/><Relationship Id="rId15" Type="http://schemas.openxmlformats.org/officeDocument/2006/relationships/image" Target="../media/image93.emf"/><Relationship Id="rId23" Type="http://schemas.openxmlformats.org/officeDocument/2006/relationships/image" Target="../media/image97.emf"/><Relationship Id="rId28" Type="http://schemas.openxmlformats.org/officeDocument/2006/relationships/oleObject" Target="../embeddings/oleObject70.bin"/><Relationship Id="rId36" Type="http://schemas.openxmlformats.org/officeDocument/2006/relationships/image" Target="../media/image105.jpeg"/><Relationship Id="rId10" Type="http://schemas.openxmlformats.org/officeDocument/2006/relationships/oleObject" Target="../embeddings/oleObject61.bin"/><Relationship Id="rId19" Type="http://schemas.openxmlformats.org/officeDocument/2006/relationships/image" Target="../media/image95.emf"/><Relationship Id="rId31" Type="http://schemas.openxmlformats.org/officeDocument/2006/relationships/image" Target="../media/image101.emf"/><Relationship Id="rId4" Type="http://schemas.openxmlformats.org/officeDocument/2006/relationships/oleObject" Target="../embeddings/oleObject58.bin"/><Relationship Id="rId9" Type="http://schemas.openxmlformats.org/officeDocument/2006/relationships/image" Target="../media/image90.emf"/><Relationship Id="rId14" Type="http://schemas.openxmlformats.org/officeDocument/2006/relationships/oleObject" Target="../embeddings/oleObject63.bin"/><Relationship Id="rId22" Type="http://schemas.openxmlformats.org/officeDocument/2006/relationships/oleObject" Target="../embeddings/oleObject67.bin"/><Relationship Id="rId27" Type="http://schemas.openxmlformats.org/officeDocument/2006/relationships/image" Target="../media/image99.emf"/><Relationship Id="rId30" Type="http://schemas.openxmlformats.org/officeDocument/2006/relationships/oleObject" Target="../embeddings/oleObject71.bin"/><Relationship Id="rId35" Type="http://schemas.openxmlformats.org/officeDocument/2006/relationships/image" Target="../media/image103.emf"/><Relationship Id="rId8" Type="http://schemas.openxmlformats.org/officeDocument/2006/relationships/oleObject" Target="../embeddings/oleObject60.bin"/><Relationship Id="rId3" Type="http://schemas.openxmlformats.org/officeDocument/2006/relationships/notesSlide" Target="../notesSlides/notesSlide2.xml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80.bin"/><Relationship Id="rId18" Type="http://schemas.openxmlformats.org/officeDocument/2006/relationships/image" Target="../media/image113.emf"/><Relationship Id="rId26" Type="http://schemas.openxmlformats.org/officeDocument/2006/relationships/image" Target="../media/image117.emf"/><Relationship Id="rId39" Type="http://schemas.openxmlformats.org/officeDocument/2006/relationships/oleObject" Target="../embeddings/oleObject93.bin"/><Relationship Id="rId21" Type="http://schemas.openxmlformats.org/officeDocument/2006/relationships/oleObject" Target="../embeddings/oleObject84.bin"/><Relationship Id="rId34" Type="http://schemas.openxmlformats.org/officeDocument/2006/relationships/image" Target="../media/image121.emf"/><Relationship Id="rId42" Type="http://schemas.openxmlformats.org/officeDocument/2006/relationships/image" Target="../media/image125.emf"/><Relationship Id="rId47" Type="http://schemas.openxmlformats.org/officeDocument/2006/relationships/oleObject" Target="../embeddings/oleObject97.bin"/><Relationship Id="rId50" Type="http://schemas.openxmlformats.org/officeDocument/2006/relationships/image" Target="../media/image129.emf"/><Relationship Id="rId7" Type="http://schemas.openxmlformats.org/officeDocument/2006/relationships/oleObject" Target="../embeddings/oleObject77.bin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112.emf"/><Relationship Id="rId29" Type="http://schemas.openxmlformats.org/officeDocument/2006/relationships/oleObject" Target="../embeddings/oleObject88.bin"/><Relationship Id="rId11" Type="http://schemas.openxmlformats.org/officeDocument/2006/relationships/oleObject" Target="../embeddings/oleObject79.bin"/><Relationship Id="rId24" Type="http://schemas.openxmlformats.org/officeDocument/2006/relationships/image" Target="../media/image116.emf"/><Relationship Id="rId32" Type="http://schemas.openxmlformats.org/officeDocument/2006/relationships/image" Target="../media/image120.emf"/><Relationship Id="rId37" Type="http://schemas.openxmlformats.org/officeDocument/2006/relationships/oleObject" Target="../embeddings/oleObject92.bin"/><Relationship Id="rId40" Type="http://schemas.openxmlformats.org/officeDocument/2006/relationships/image" Target="../media/image124.emf"/><Relationship Id="rId45" Type="http://schemas.openxmlformats.org/officeDocument/2006/relationships/oleObject" Target="../embeddings/oleObject96.bin"/><Relationship Id="rId5" Type="http://schemas.openxmlformats.org/officeDocument/2006/relationships/oleObject" Target="../embeddings/oleObject76.bin"/><Relationship Id="rId15" Type="http://schemas.openxmlformats.org/officeDocument/2006/relationships/oleObject" Target="../embeddings/oleObject81.bin"/><Relationship Id="rId23" Type="http://schemas.openxmlformats.org/officeDocument/2006/relationships/oleObject" Target="../embeddings/oleObject85.bin"/><Relationship Id="rId28" Type="http://schemas.openxmlformats.org/officeDocument/2006/relationships/image" Target="../media/image118.emf"/><Relationship Id="rId36" Type="http://schemas.openxmlformats.org/officeDocument/2006/relationships/image" Target="../media/image122.emf"/><Relationship Id="rId49" Type="http://schemas.openxmlformats.org/officeDocument/2006/relationships/oleObject" Target="../embeddings/oleObject98.bin"/><Relationship Id="rId10" Type="http://schemas.openxmlformats.org/officeDocument/2006/relationships/image" Target="../media/image109.emf"/><Relationship Id="rId19" Type="http://schemas.openxmlformats.org/officeDocument/2006/relationships/oleObject" Target="../embeddings/oleObject83.bin"/><Relationship Id="rId31" Type="http://schemas.openxmlformats.org/officeDocument/2006/relationships/oleObject" Target="../embeddings/oleObject89.bin"/><Relationship Id="rId44" Type="http://schemas.openxmlformats.org/officeDocument/2006/relationships/image" Target="../media/image126.emf"/><Relationship Id="rId4" Type="http://schemas.openxmlformats.org/officeDocument/2006/relationships/image" Target="../media/image106.emf"/><Relationship Id="rId9" Type="http://schemas.openxmlformats.org/officeDocument/2006/relationships/oleObject" Target="../embeddings/oleObject78.bin"/><Relationship Id="rId14" Type="http://schemas.openxmlformats.org/officeDocument/2006/relationships/image" Target="../media/image111.emf"/><Relationship Id="rId22" Type="http://schemas.openxmlformats.org/officeDocument/2006/relationships/image" Target="../media/image115.emf"/><Relationship Id="rId27" Type="http://schemas.openxmlformats.org/officeDocument/2006/relationships/oleObject" Target="../embeddings/oleObject87.bin"/><Relationship Id="rId30" Type="http://schemas.openxmlformats.org/officeDocument/2006/relationships/image" Target="../media/image119.emf"/><Relationship Id="rId35" Type="http://schemas.openxmlformats.org/officeDocument/2006/relationships/oleObject" Target="../embeddings/oleObject91.bin"/><Relationship Id="rId43" Type="http://schemas.openxmlformats.org/officeDocument/2006/relationships/oleObject" Target="../embeddings/oleObject95.bin"/><Relationship Id="rId48" Type="http://schemas.openxmlformats.org/officeDocument/2006/relationships/image" Target="../media/image128.emf"/><Relationship Id="rId8" Type="http://schemas.openxmlformats.org/officeDocument/2006/relationships/image" Target="../media/image108.emf"/><Relationship Id="rId3" Type="http://schemas.openxmlformats.org/officeDocument/2006/relationships/oleObject" Target="../embeddings/oleObject75.bin"/><Relationship Id="rId12" Type="http://schemas.openxmlformats.org/officeDocument/2006/relationships/image" Target="../media/image110.emf"/><Relationship Id="rId17" Type="http://schemas.openxmlformats.org/officeDocument/2006/relationships/oleObject" Target="../embeddings/oleObject82.bin"/><Relationship Id="rId25" Type="http://schemas.openxmlformats.org/officeDocument/2006/relationships/oleObject" Target="../embeddings/oleObject86.bin"/><Relationship Id="rId33" Type="http://schemas.openxmlformats.org/officeDocument/2006/relationships/oleObject" Target="../embeddings/oleObject90.bin"/><Relationship Id="rId38" Type="http://schemas.openxmlformats.org/officeDocument/2006/relationships/image" Target="../media/image123.emf"/><Relationship Id="rId46" Type="http://schemas.openxmlformats.org/officeDocument/2006/relationships/image" Target="../media/image127.emf"/><Relationship Id="rId20" Type="http://schemas.openxmlformats.org/officeDocument/2006/relationships/image" Target="../media/image114.emf"/><Relationship Id="rId41" Type="http://schemas.openxmlformats.org/officeDocument/2006/relationships/oleObject" Target="../embeddings/oleObject94.bin"/><Relationship Id="rId1" Type="http://schemas.openxmlformats.org/officeDocument/2006/relationships/vmlDrawing" Target="../drawings/vmlDrawing8.vml"/><Relationship Id="rId6" Type="http://schemas.openxmlformats.org/officeDocument/2006/relationships/image" Target="../media/image107.emf"/></Relationships>
</file>

<file path=ppt/slides/_rels/slide15.xml.rels><?xml version="1.0" encoding="UTF-8" standalone="yes"?>
<Relationships xmlns="http://schemas.openxmlformats.org/package/2006/relationships"><Relationship Id="rId26" Type="http://schemas.openxmlformats.org/officeDocument/2006/relationships/image" Target="../media/image141.emf"/><Relationship Id="rId21" Type="http://schemas.openxmlformats.org/officeDocument/2006/relationships/oleObject" Target="../embeddings/oleObject108.bin"/><Relationship Id="rId42" Type="http://schemas.openxmlformats.org/officeDocument/2006/relationships/image" Target="../media/image149.emf"/><Relationship Id="rId47" Type="http://schemas.openxmlformats.org/officeDocument/2006/relationships/oleObject" Target="../embeddings/oleObject121.bin"/><Relationship Id="rId63" Type="http://schemas.openxmlformats.org/officeDocument/2006/relationships/oleObject" Target="../embeddings/oleObject129.bin"/><Relationship Id="rId68" Type="http://schemas.openxmlformats.org/officeDocument/2006/relationships/image" Target="../media/image162.emf"/><Relationship Id="rId7" Type="http://schemas.openxmlformats.org/officeDocument/2006/relationships/oleObject" Target="../embeddings/oleObject101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36.emf"/><Relationship Id="rId29" Type="http://schemas.openxmlformats.org/officeDocument/2006/relationships/oleObject" Target="../embeddings/oleObject112.bin"/><Relationship Id="rId11" Type="http://schemas.openxmlformats.org/officeDocument/2006/relationships/oleObject" Target="../embeddings/oleObject103.bin"/><Relationship Id="rId24" Type="http://schemas.openxmlformats.org/officeDocument/2006/relationships/image" Target="../media/image140.emf"/><Relationship Id="rId32" Type="http://schemas.openxmlformats.org/officeDocument/2006/relationships/image" Target="../media/image144.emf"/><Relationship Id="rId37" Type="http://schemas.openxmlformats.org/officeDocument/2006/relationships/oleObject" Target="../embeddings/oleObject116.bin"/><Relationship Id="rId40" Type="http://schemas.openxmlformats.org/officeDocument/2006/relationships/image" Target="../media/image148.emf"/><Relationship Id="rId45" Type="http://schemas.openxmlformats.org/officeDocument/2006/relationships/oleObject" Target="../embeddings/oleObject120.bin"/><Relationship Id="rId53" Type="http://schemas.openxmlformats.org/officeDocument/2006/relationships/oleObject" Target="../embeddings/oleObject124.bin"/><Relationship Id="rId58" Type="http://schemas.openxmlformats.org/officeDocument/2006/relationships/image" Target="../media/image157.emf"/><Relationship Id="rId66" Type="http://schemas.openxmlformats.org/officeDocument/2006/relationships/image" Target="../media/image161.emf"/><Relationship Id="rId5" Type="http://schemas.openxmlformats.org/officeDocument/2006/relationships/oleObject" Target="../embeddings/oleObject100.bin"/><Relationship Id="rId61" Type="http://schemas.openxmlformats.org/officeDocument/2006/relationships/oleObject" Target="../embeddings/oleObject128.bin"/><Relationship Id="rId19" Type="http://schemas.openxmlformats.org/officeDocument/2006/relationships/oleObject" Target="../embeddings/oleObject107.bin"/><Relationship Id="rId14" Type="http://schemas.openxmlformats.org/officeDocument/2006/relationships/image" Target="../media/image135.emf"/><Relationship Id="rId22" Type="http://schemas.openxmlformats.org/officeDocument/2006/relationships/image" Target="../media/image139.emf"/><Relationship Id="rId27" Type="http://schemas.openxmlformats.org/officeDocument/2006/relationships/oleObject" Target="../embeddings/oleObject111.bin"/><Relationship Id="rId30" Type="http://schemas.openxmlformats.org/officeDocument/2006/relationships/image" Target="../media/image143.emf"/><Relationship Id="rId35" Type="http://schemas.openxmlformats.org/officeDocument/2006/relationships/oleObject" Target="../embeddings/oleObject115.bin"/><Relationship Id="rId43" Type="http://schemas.openxmlformats.org/officeDocument/2006/relationships/oleObject" Target="../embeddings/oleObject119.bin"/><Relationship Id="rId48" Type="http://schemas.openxmlformats.org/officeDocument/2006/relationships/image" Target="../media/image152.emf"/><Relationship Id="rId56" Type="http://schemas.openxmlformats.org/officeDocument/2006/relationships/image" Target="../media/image156.emf"/><Relationship Id="rId64" Type="http://schemas.openxmlformats.org/officeDocument/2006/relationships/image" Target="../media/image160.emf"/><Relationship Id="rId69" Type="http://schemas.openxmlformats.org/officeDocument/2006/relationships/oleObject" Target="../embeddings/oleObject132.bin"/><Relationship Id="rId8" Type="http://schemas.openxmlformats.org/officeDocument/2006/relationships/image" Target="../media/image132.emf"/><Relationship Id="rId51" Type="http://schemas.openxmlformats.org/officeDocument/2006/relationships/oleObject" Target="../embeddings/oleObject123.bin"/><Relationship Id="rId3" Type="http://schemas.openxmlformats.org/officeDocument/2006/relationships/oleObject" Target="../embeddings/oleObject99.bin"/><Relationship Id="rId12" Type="http://schemas.openxmlformats.org/officeDocument/2006/relationships/image" Target="../media/image134.emf"/><Relationship Id="rId17" Type="http://schemas.openxmlformats.org/officeDocument/2006/relationships/oleObject" Target="../embeddings/oleObject106.bin"/><Relationship Id="rId25" Type="http://schemas.openxmlformats.org/officeDocument/2006/relationships/oleObject" Target="../embeddings/oleObject110.bin"/><Relationship Id="rId33" Type="http://schemas.openxmlformats.org/officeDocument/2006/relationships/oleObject" Target="../embeddings/oleObject114.bin"/><Relationship Id="rId38" Type="http://schemas.openxmlformats.org/officeDocument/2006/relationships/image" Target="../media/image147.emf"/><Relationship Id="rId46" Type="http://schemas.openxmlformats.org/officeDocument/2006/relationships/image" Target="../media/image151.emf"/><Relationship Id="rId59" Type="http://schemas.openxmlformats.org/officeDocument/2006/relationships/oleObject" Target="../embeddings/oleObject127.bin"/><Relationship Id="rId67" Type="http://schemas.openxmlformats.org/officeDocument/2006/relationships/oleObject" Target="../embeddings/oleObject131.bin"/><Relationship Id="rId20" Type="http://schemas.openxmlformats.org/officeDocument/2006/relationships/image" Target="../media/image138.emf"/><Relationship Id="rId41" Type="http://schemas.openxmlformats.org/officeDocument/2006/relationships/oleObject" Target="../embeddings/oleObject118.bin"/><Relationship Id="rId54" Type="http://schemas.openxmlformats.org/officeDocument/2006/relationships/image" Target="../media/image155.emf"/><Relationship Id="rId62" Type="http://schemas.openxmlformats.org/officeDocument/2006/relationships/image" Target="../media/image159.emf"/><Relationship Id="rId70" Type="http://schemas.openxmlformats.org/officeDocument/2006/relationships/image" Target="../media/image163.emf"/><Relationship Id="rId1" Type="http://schemas.openxmlformats.org/officeDocument/2006/relationships/vmlDrawing" Target="../drawings/vmlDrawing9.vml"/><Relationship Id="rId6" Type="http://schemas.openxmlformats.org/officeDocument/2006/relationships/image" Target="../media/image131.emf"/><Relationship Id="rId15" Type="http://schemas.openxmlformats.org/officeDocument/2006/relationships/oleObject" Target="../embeddings/oleObject105.bin"/><Relationship Id="rId23" Type="http://schemas.openxmlformats.org/officeDocument/2006/relationships/oleObject" Target="../embeddings/oleObject109.bin"/><Relationship Id="rId28" Type="http://schemas.openxmlformats.org/officeDocument/2006/relationships/image" Target="../media/image142.emf"/><Relationship Id="rId36" Type="http://schemas.openxmlformats.org/officeDocument/2006/relationships/image" Target="../media/image146.emf"/><Relationship Id="rId49" Type="http://schemas.openxmlformats.org/officeDocument/2006/relationships/oleObject" Target="../embeddings/oleObject122.bin"/><Relationship Id="rId57" Type="http://schemas.openxmlformats.org/officeDocument/2006/relationships/oleObject" Target="../embeddings/oleObject126.bin"/><Relationship Id="rId10" Type="http://schemas.openxmlformats.org/officeDocument/2006/relationships/image" Target="../media/image133.emf"/><Relationship Id="rId31" Type="http://schemas.openxmlformats.org/officeDocument/2006/relationships/oleObject" Target="../embeddings/oleObject113.bin"/><Relationship Id="rId44" Type="http://schemas.openxmlformats.org/officeDocument/2006/relationships/image" Target="../media/image150.emf"/><Relationship Id="rId52" Type="http://schemas.openxmlformats.org/officeDocument/2006/relationships/image" Target="../media/image154.emf"/><Relationship Id="rId60" Type="http://schemas.openxmlformats.org/officeDocument/2006/relationships/image" Target="../media/image158.emf"/><Relationship Id="rId65" Type="http://schemas.openxmlformats.org/officeDocument/2006/relationships/oleObject" Target="../embeddings/oleObject130.bin"/><Relationship Id="rId4" Type="http://schemas.openxmlformats.org/officeDocument/2006/relationships/image" Target="../media/image130.emf"/><Relationship Id="rId9" Type="http://schemas.openxmlformats.org/officeDocument/2006/relationships/oleObject" Target="../embeddings/oleObject102.bin"/><Relationship Id="rId13" Type="http://schemas.openxmlformats.org/officeDocument/2006/relationships/oleObject" Target="../embeddings/oleObject104.bin"/><Relationship Id="rId18" Type="http://schemas.openxmlformats.org/officeDocument/2006/relationships/image" Target="../media/image137.emf"/><Relationship Id="rId39" Type="http://schemas.openxmlformats.org/officeDocument/2006/relationships/oleObject" Target="../embeddings/oleObject117.bin"/><Relationship Id="rId34" Type="http://schemas.openxmlformats.org/officeDocument/2006/relationships/image" Target="../media/image145.emf"/><Relationship Id="rId50" Type="http://schemas.openxmlformats.org/officeDocument/2006/relationships/image" Target="../media/image153.emf"/><Relationship Id="rId55" Type="http://schemas.openxmlformats.org/officeDocument/2006/relationships/oleObject" Target="../embeddings/oleObject125.bin"/></Relationships>
</file>

<file path=ppt/slides/_rels/slide16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138.bin"/><Relationship Id="rId18" Type="http://schemas.openxmlformats.org/officeDocument/2006/relationships/image" Target="../media/image171.emf"/><Relationship Id="rId26" Type="http://schemas.openxmlformats.org/officeDocument/2006/relationships/image" Target="../media/image175.emf"/><Relationship Id="rId39" Type="http://schemas.openxmlformats.org/officeDocument/2006/relationships/oleObject" Target="../embeddings/oleObject151.bin"/><Relationship Id="rId21" Type="http://schemas.openxmlformats.org/officeDocument/2006/relationships/oleObject" Target="../embeddings/oleObject142.bin"/><Relationship Id="rId34" Type="http://schemas.openxmlformats.org/officeDocument/2006/relationships/image" Target="../media/image179.emf"/><Relationship Id="rId42" Type="http://schemas.openxmlformats.org/officeDocument/2006/relationships/image" Target="../media/image183.emf"/><Relationship Id="rId7" Type="http://schemas.openxmlformats.org/officeDocument/2006/relationships/oleObject" Target="../embeddings/oleObject135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70.emf"/><Relationship Id="rId29" Type="http://schemas.openxmlformats.org/officeDocument/2006/relationships/oleObject" Target="../embeddings/oleObject146.bin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65.emf"/><Relationship Id="rId11" Type="http://schemas.openxmlformats.org/officeDocument/2006/relationships/oleObject" Target="../embeddings/oleObject137.bin"/><Relationship Id="rId24" Type="http://schemas.openxmlformats.org/officeDocument/2006/relationships/image" Target="../media/image174.emf"/><Relationship Id="rId32" Type="http://schemas.openxmlformats.org/officeDocument/2006/relationships/image" Target="../media/image178.emf"/><Relationship Id="rId37" Type="http://schemas.openxmlformats.org/officeDocument/2006/relationships/oleObject" Target="../embeddings/oleObject150.bin"/><Relationship Id="rId40" Type="http://schemas.openxmlformats.org/officeDocument/2006/relationships/image" Target="../media/image182.emf"/><Relationship Id="rId45" Type="http://schemas.openxmlformats.org/officeDocument/2006/relationships/oleObject" Target="../embeddings/oleObject154.bin"/><Relationship Id="rId5" Type="http://schemas.openxmlformats.org/officeDocument/2006/relationships/oleObject" Target="../embeddings/oleObject134.bin"/><Relationship Id="rId15" Type="http://schemas.openxmlformats.org/officeDocument/2006/relationships/oleObject" Target="../embeddings/oleObject139.bin"/><Relationship Id="rId23" Type="http://schemas.openxmlformats.org/officeDocument/2006/relationships/oleObject" Target="../embeddings/oleObject143.bin"/><Relationship Id="rId28" Type="http://schemas.openxmlformats.org/officeDocument/2006/relationships/image" Target="../media/image176.emf"/><Relationship Id="rId36" Type="http://schemas.openxmlformats.org/officeDocument/2006/relationships/image" Target="../media/image180.emf"/><Relationship Id="rId10" Type="http://schemas.openxmlformats.org/officeDocument/2006/relationships/image" Target="../media/image167.emf"/><Relationship Id="rId19" Type="http://schemas.openxmlformats.org/officeDocument/2006/relationships/oleObject" Target="../embeddings/oleObject141.bin"/><Relationship Id="rId31" Type="http://schemas.openxmlformats.org/officeDocument/2006/relationships/oleObject" Target="../embeddings/oleObject147.bin"/><Relationship Id="rId44" Type="http://schemas.openxmlformats.org/officeDocument/2006/relationships/image" Target="../media/image184.emf"/><Relationship Id="rId4" Type="http://schemas.openxmlformats.org/officeDocument/2006/relationships/image" Target="../media/image164.emf"/><Relationship Id="rId9" Type="http://schemas.openxmlformats.org/officeDocument/2006/relationships/oleObject" Target="../embeddings/oleObject136.bin"/><Relationship Id="rId14" Type="http://schemas.openxmlformats.org/officeDocument/2006/relationships/image" Target="../media/image169.emf"/><Relationship Id="rId22" Type="http://schemas.openxmlformats.org/officeDocument/2006/relationships/image" Target="../media/image173.emf"/><Relationship Id="rId27" Type="http://schemas.openxmlformats.org/officeDocument/2006/relationships/oleObject" Target="../embeddings/oleObject145.bin"/><Relationship Id="rId30" Type="http://schemas.openxmlformats.org/officeDocument/2006/relationships/image" Target="../media/image177.emf"/><Relationship Id="rId35" Type="http://schemas.openxmlformats.org/officeDocument/2006/relationships/oleObject" Target="../embeddings/oleObject149.bin"/><Relationship Id="rId43" Type="http://schemas.openxmlformats.org/officeDocument/2006/relationships/oleObject" Target="../embeddings/oleObject153.bin"/><Relationship Id="rId8" Type="http://schemas.openxmlformats.org/officeDocument/2006/relationships/image" Target="../media/image166.emf"/><Relationship Id="rId3" Type="http://schemas.openxmlformats.org/officeDocument/2006/relationships/oleObject" Target="../embeddings/oleObject133.bin"/><Relationship Id="rId12" Type="http://schemas.openxmlformats.org/officeDocument/2006/relationships/image" Target="../media/image168.emf"/><Relationship Id="rId17" Type="http://schemas.openxmlformats.org/officeDocument/2006/relationships/oleObject" Target="../embeddings/oleObject140.bin"/><Relationship Id="rId25" Type="http://schemas.openxmlformats.org/officeDocument/2006/relationships/oleObject" Target="../embeddings/oleObject144.bin"/><Relationship Id="rId33" Type="http://schemas.openxmlformats.org/officeDocument/2006/relationships/oleObject" Target="../embeddings/oleObject148.bin"/><Relationship Id="rId38" Type="http://schemas.openxmlformats.org/officeDocument/2006/relationships/image" Target="../media/image181.emf"/><Relationship Id="rId46" Type="http://schemas.openxmlformats.org/officeDocument/2006/relationships/image" Target="../media/image185.emf"/><Relationship Id="rId20" Type="http://schemas.openxmlformats.org/officeDocument/2006/relationships/image" Target="../media/image172.emf"/><Relationship Id="rId41" Type="http://schemas.openxmlformats.org/officeDocument/2006/relationships/oleObject" Target="../embeddings/oleObject152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2.png"/><Relationship Id="rId13" Type="http://schemas.openxmlformats.org/officeDocument/2006/relationships/image" Target="../media/image197.png"/><Relationship Id="rId3" Type="http://schemas.openxmlformats.org/officeDocument/2006/relationships/image" Target="../media/image187.png"/><Relationship Id="rId7" Type="http://schemas.openxmlformats.org/officeDocument/2006/relationships/image" Target="../media/image191.png"/><Relationship Id="rId12" Type="http://schemas.openxmlformats.org/officeDocument/2006/relationships/image" Target="../media/image196.png"/><Relationship Id="rId2" Type="http://schemas.openxmlformats.org/officeDocument/2006/relationships/image" Target="../media/image186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90.png"/><Relationship Id="rId11" Type="http://schemas.openxmlformats.org/officeDocument/2006/relationships/image" Target="../media/image195.png"/><Relationship Id="rId5" Type="http://schemas.openxmlformats.org/officeDocument/2006/relationships/image" Target="../media/image189.png"/><Relationship Id="rId10" Type="http://schemas.openxmlformats.org/officeDocument/2006/relationships/image" Target="../media/image194.png"/><Relationship Id="rId4" Type="http://schemas.openxmlformats.org/officeDocument/2006/relationships/image" Target="../media/image188.png"/><Relationship Id="rId9" Type="http://schemas.openxmlformats.org/officeDocument/2006/relationships/image" Target="../media/image193.png"/></Relationships>
</file>

<file path=ppt/slides/_rels/slide18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160.bin"/><Relationship Id="rId18" Type="http://schemas.openxmlformats.org/officeDocument/2006/relationships/image" Target="../media/image205.emf"/><Relationship Id="rId26" Type="http://schemas.openxmlformats.org/officeDocument/2006/relationships/image" Target="../media/image209.emf"/><Relationship Id="rId39" Type="http://schemas.openxmlformats.org/officeDocument/2006/relationships/oleObject" Target="../embeddings/oleObject173.bin"/><Relationship Id="rId21" Type="http://schemas.openxmlformats.org/officeDocument/2006/relationships/oleObject" Target="../embeddings/oleObject164.bin"/><Relationship Id="rId34" Type="http://schemas.openxmlformats.org/officeDocument/2006/relationships/image" Target="../media/image213.emf"/><Relationship Id="rId42" Type="http://schemas.openxmlformats.org/officeDocument/2006/relationships/image" Target="../media/image217.emf"/><Relationship Id="rId47" Type="http://schemas.openxmlformats.org/officeDocument/2006/relationships/oleObject" Target="../embeddings/oleObject177.bin"/><Relationship Id="rId50" Type="http://schemas.openxmlformats.org/officeDocument/2006/relationships/image" Target="../media/image221.emf"/><Relationship Id="rId55" Type="http://schemas.openxmlformats.org/officeDocument/2006/relationships/oleObject" Target="../embeddings/oleObject181.bin"/><Relationship Id="rId7" Type="http://schemas.openxmlformats.org/officeDocument/2006/relationships/oleObject" Target="../embeddings/oleObject157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204.emf"/><Relationship Id="rId29" Type="http://schemas.openxmlformats.org/officeDocument/2006/relationships/oleObject" Target="../embeddings/oleObject168.bin"/><Relationship Id="rId11" Type="http://schemas.openxmlformats.org/officeDocument/2006/relationships/oleObject" Target="../embeddings/oleObject159.bin"/><Relationship Id="rId24" Type="http://schemas.openxmlformats.org/officeDocument/2006/relationships/image" Target="../media/image208.emf"/><Relationship Id="rId32" Type="http://schemas.openxmlformats.org/officeDocument/2006/relationships/image" Target="../media/image212.emf"/><Relationship Id="rId37" Type="http://schemas.openxmlformats.org/officeDocument/2006/relationships/oleObject" Target="../embeddings/oleObject172.bin"/><Relationship Id="rId40" Type="http://schemas.openxmlformats.org/officeDocument/2006/relationships/image" Target="../media/image216.emf"/><Relationship Id="rId45" Type="http://schemas.openxmlformats.org/officeDocument/2006/relationships/oleObject" Target="../embeddings/oleObject176.bin"/><Relationship Id="rId53" Type="http://schemas.openxmlformats.org/officeDocument/2006/relationships/oleObject" Target="../embeddings/oleObject180.bin"/><Relationship Id="rId5" Type="http://schemas.openxmlformats.org/officeDocument/2006/relationships/oleObject" Target="../embeddings/oleObject156.bin"/><Relationship Id="rId10" Type="http://schemas.openxmlformats.org/officeDocument/2006/relationships/image" Target="../media/image201.emf"/><Relationship Id="rId19" Type="http://schemas.openxmlformats.org/officeDocument/2006/relationships/oleObject" Target="../embeddings/oleObject163.bin"/><Relationship Id="rId31" Type="http://schemas.openxmlformats.org/officeDocument/2006/relationships/oleObject" Target="../embeddings/oleObject169.bin"/><Relationship Id="rId44" Type="http://schemas.openxmlformats.org/officeDocument/2006/relationships/image" Target="../media/image218.emf"/><Relationship Id="rId52" Type="http://schemas.openxmlformats.org/officeDocument/2006/relationships/image" Target="../media/image222.emf"/><Relationship Id="rId4" Type="http://schemas.openxmlformats.org/officeDocument/2006/relationships/image" Target="../media/image198.emf"/><Relationship Id="rId9" Type="http://schemas.openxmlformats.org/officeDocument/2006/relationships/oleObject" Target="../embeddings/oleObject158.bin"/><Relationship Id="rId14" Type="http://schemas.openxmlformats.org/officeDocument/2006/relationships/image" Target="../media/image203.emf"/><Relationship Id="rId22" Type="http://schemas.openxmlformats.org/officeDocument/2006/relationships/image" Target="../media/image207.emf"/><Relationship Id="rId27" Type="http://schemas.openxmlformats.org/officeDocument/2006/relationships/oleObject" Target="../embeddings/oleObject167.bin"/><Relationship Id="rId30" Type="http://schemas.openxmlformats.org/officeDocument/2006/relationships/image" Target="../media/image211.emf"/><Relationship Id="rId35" Type="http://schemas.openxmlformats.org/officeDocument/2006/relationships/oleObject" Target="../embeddings/oleObject171.bin"/><Relationship Id="rId43" Type="http://schemas.openxmlformats.org/officeDocument/2006/relationships/oleObject" Target="../embeddings/oleObject175.bin"/><Relationship Id="rId48" Type="http://schemas.openxmlformats.org/officeDocument/2006/relationships/image" Target="../media/image220.emf"/><Relationship Id="rId56" Type="http://schemas.openxmlformats.org/officeDocument/2006/relationships/image" Target="../media/image224.emf"/><Relationship Id="rId8" Type="http://schemas.openxmlformats.org/officeDocument/2006/relationships/image" Target="../media/image200.emf"/><Relationship Id="rId51" Type="http://schemas.openxmlformats.org/officeDocument/2006/relationships/oleObject" Target="../embeddings/oleObject179.bin"/><Relationship Id="rId3" Type="http://schemas.openxmlformats.org/officeDocument/2006/relationships/oleObject" Target="../embeddings/oleObject155.bin"/><Relationship Id="rId12" Type="http://schemas.openxmlformats.org/officeDocument/2006/relationships/image" Target="../media/image202.emf"/><Relationship Id="rId17" Type="http://schemas.openxmlformats.org/officeDocument/2006/relationships/oleObject" Target="../embeddings/oleObject162.bin"/><Relationship Id="rId25" Type="http://schemas.openxmlformats.org/officeDocument/2006/relationships/oleObject" Target="../embeddings/oleObject166.bin"/><Relationship Id="rId33" Type="http://schemas.openxmlformats.org/officeDocument/2006/relationships/oleObject" Target="../embeddings/oleObject170.bin"/><Relationship Id="rId38" Type="http://schemas.openxmlformats.org/officeDocument/2006/relationships/image" Target="../media/image215.emf"/><Relationship Id="rId46" Type="http://schemas.openxmlformats.org/officeDocument/2006/relationships/image" Target="../media/image219.emf"/><Relationship Id="rId20" Type="http://schemas.openxmlformats.org/officeDocument/2006/relationships/image" Target="../media/image206.emf"/><Relationship Id="rId41" Type="http://schemas.openxmlformats.org/officeDocument/2006/relationships/oleObject" Target="../embeddings/oleObject174.bin"/><Relationship Id="rId54" Type="http://schemas.openxmlformats.org/officeDocument/2006/relationships/image" Target="../media/image223.emf"/><Relationship Id="rId1" Type="http://schemas.openxmlformats.org/officeDocument/2006/relationships/vmlDrawing" Target="../drawings/vmlDrawing11.vml"/><Relationship Id="rId6" Type="http://schemas.openxmlformats.org/officeDocument/2006/relationships/image" Target="../media/image199.emf"/><Relationship Id="rId15" Type="http://schemas.openxmlformats.org/officeDocument/2006/relationships/oleObject" Target="../embeddings/oleObject161.bin"/><Relationship Id="rId23" Type="http://schemas.openxmlformats.org/officeDocument/2006/relationships/oleObject" Target="../embeddings/oleObject165.bin"/><Relationship Id="rId28" Type="http://schemas.openxmlformats.org/officeDocument/2006/relationships/image" Target="../media/image210.emf"/><Relationship Id="rId36" Type="http://schemas.openxmlformats.org/officeDocument/2006/relationships/image" Target="../media/image214.emf"/><Relationship Id="rId49" Type="http://schemas.openxmlformats.org/officeDocument/2006/relationships/oleObject" Target="../embeddings/oleObject178.bin"/></Relationships>
</file>

<file path=ppt/slides/_rels/slide19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187.bin"/><Relationship Id="rId18" Type="http://schemas.openxmlformats.org/officeDocument/2006/relationships/image" Target="../media/image232.emf"/><Relationship Id="rId26" Type="http://schemas.openxmlformats.org/officeDocument/2006/relationships/image" Target="../media/image236.emf"/><Relationship Id="rId39" Type="http://schemas.openxmlformats.org/officeDocument/2006/relationships/oleObject" Target="../embeddings/oleObject200.bin"/><Relationship Id="rId21" Type="http://schemas.openxmlformats.org/officeDocument/2006/relationships/oleObject" Target="../embeddings/oleObject191.bin"/><Relationship Id="rId34" Type="http://schemas.openxmlformats.org/officeDocument/2006/relationships/image" Target="../media/image240.emf"/><Relationship Id="rId42" Type="http://schemas.openxmlformats.org/officeDocument/2006/relationships/image" Target="../media/image244.emf"/><Relationship Id="rId47" Type="http://schemas.openxmlformats.org/officeDocument/2006/relationships/oleObject" Target="../embeddings/oleObject204.bin"/><Relationship Id="rId7" Type="http://schemas.openxmlformats.org/officeDocument/2006/relationships/oleObject" Target="../embeddings/oleObject184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231.emf"/><Relationship Id="rId29" Type="http://schemas.openxmlformats.org/officeDocument/2006/relationships/oleObject" Target="../embeddings/oleObject195.bin"/><Relationship Id="rId1" Type="http://schemas.openxmlformats.org/officeDocument/2006/relationships/vmlDrawing" Target="../drawings/vmlDrawing12.vml"/><Relationship Id="rId6" Type="http://schemas.openxmlformats.org/officeDocument/2006/relationships/image" Target="../media/image226.emf"/><Relationship Id="rId11" Type="http://schemas.openxmlformats.org/officeDocument/2006/relationships/oleObject" Target="../embeddings/oleObject186.bin"/><Relationship Id="rId24" Type="http://schemas.openxmlformats.org/officeDocument/2006/relationships/image" Target="../media/image235.emf"/><Relationship Id="rId32" Type="http://schemas.openxmlformats.org/officeDocument/2006/relationships/image" Target="../media/image239.emf"/><Relationship Id="rId37" Type="http://schemas.openxmlformats.org/officeDocument/2006/relationships/oleObject" Target="../embeddings/oleObject199.bin"/><Relationship Id="rId40" Type="http://schemas.openxmlformats.org/officeDocument/2006/relationships/image" Target="../media/image243.emf"/><Relationship Id="rId45" Type="http://schemas.openxmlformats.org/officeDocument/2006/relationships/oleObject" Target="../embeddings/oleObject203.bin"/><Relationship Id="rId5" Type="http://schemas.openxmlformats.org/officeDocument/2006/relationships/oleObject" Target="../embeddings/oleObject183.bin"/><Relationship Id="rId15" Type="http://schemas.openxmlformats.org/officeDocument/2006/relationships/oleObject" Target="../embeddings/oleObject188.bin"/><Relationship Id="rId23" Type="http://schemas.openxmlformats.org/officeDocument/2006/relationships/oleObject" Target="../embeddings/oleObject192.bin"/><Relationship Id="rId28" Type="http://schemas.openxmlformats.org/officeDocument/2006/relationships/image" Target="../media/image237.emf"/><Relationship Id="rId36" Type="http://schemas.openxmlformats.org/officeDocument/2006/relationships/image" Target="../media/image241.emf"/><Relationship Id="rId10" Type="http://schemas.openxmlformats.org/officeDocument/2006/relationships/image" Target="../media/image228.emf"/><Relationship Id="rId19" Type="http://schemas.openxmlformats.org/officeDocument/2006/relationships/oleObject" Target="../embeddings/oleObject190.bin"/><Relationship Id="rId31" Type="http://schemas.openxmlformats.org/officeDocument/2006/relationships/oleObject" Target="../embeddings/oleObject196.bin"/><Relationship Id="rId44" Type="http://schemas.openxmlformats.org/officeDocument/2006/relationships/image" Target="../media/image245.emf"/><Relationship Id="rId4" Type="http://schemas.openxmlformats.org/officeDocument/2006/relationships/image" Target="../media/image225.emf"/><Relationship Id="rId9" Type="http://schemas.openxmlformats.org/officeDocument/2006/relationships/oleObject" Target="../embeddings/oleObject185.bin"/><Relationship Id="rId14" Type="http://schemas.openxmlformats.org/officeDocument/2006/relationships/image" Target="../media/image230.emf"/><Relationship Id="rId22" Type="http://schemas.openxmlformats.org/officeDocument/2006/relationships/image" Target="../media/image234.emf"/><Relationship Id="rId27" Type="http://schemas.openxmlformats.org/officeDocument/2006/relationships/oleObject" Target="../embeddings/oleObject194.bin"/><Relationship Id="rId30" Type="http://schemas.openxmlformats.org/officeDocument/2006/relationships/image" Target="../media/image238.emf"/><Relationship Id="rId35" Type="http://schemas.openxmlformats.org/officeDocument/2006/relationships/oleObject" Target="../embeddings/oleObject198.bin"/><Relationship Id="rId43" Type="http://schemas.openxmlformats.org/officeDocument/2006/relationships/oleObject" Target="../embeddings/oleObject202.bin"/><Relationship Id="rId48" Type="http://schemas.openxmlformats.org/officeDocument/2006/relationships/image" Target="../media/image247.emf"/><Relationship Id="rId8" Type="http://schemas.openxmlformats.org/officeDocument/2006/relationships/image" Target="../media/image227.emf"/><Relationship Id="rId3" Type="http://schemas.openxmlformats.org/officeDocument/2006/relationships/oleObject" Target="../embeddings/oleObject182.bin"/><Relationship Id="rId12" Type="http://schemas.openxmlformats.org/officeDocument/2006/relationships/image" Target="../media/image229.emf"/><Relationship Id="rId17" Type="http://schemas.openxmlformats.org/officeDocument/2006/relationships/oleObject" Target="../embeddings/oleObject189.bin"/><Relationship Id="rId25" Type="http://schemas.openxmlformats.org/officeDocument/2006/relationships/oleObject" Target="../embeddings/oleObject193.bin"/><Relationship Id="rId33" Type="http://schemas.openxmlformats.org/officeDocument/2006/relationships/oleObject" Target="../embeddings/oleObject197.bin"/><Relationship Id="rId38" Type="http://schemas.openxmlformats.org/officeDocument/2006/relationships/image" Target="../media/image242.emf"/><Relationship Id="rId46" Type="http://schemas.openxmlformats.org/officeDocument/2006/relationships/image" Target="../media/image246.emf"/><Relationship Id="rId20" Type="http://schemas.openxmlformats.org/officeDocument/2006/relationships/image" Target="../media/image233.emf"/><Relationship Id="rId41" Type="http://schemas.openxmlformats.org/officeDocument/2006/relationships/oleObject" Target="../embeddings/oleObject201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13" Type="http://schemas.openxmlformats.org/officeDocument/2006/relationships/oleObject" Target="../embeddings/oleObject6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10.emf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e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0" Type="http://schemas.openxmlformats.org/officeDocument/2006/relationships/image" Target="../media/image9.emf"/><Relationship Id="rId4" Type="http://schemas.openxmlformats.org/officeDocument/2006/relationships/image" Target="../media/image6.e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11.em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0.emf"/><Relationship Id="rId13" Type="http://schemas.openxmlformats.org/officeDocument/2006/relationships/oleObject" Target="../embeddings/oleObject210.bin"/><Relationship Id="rId18" Type="http://schemas.openxmlformats.org/officeDocument/2006/relationships/image" Target="../media/image255.emf"/><Relationship Id="rId3" Type="http://schemas.openxmlformats.org/officeDocument/2006/relationships/oleObject" Target="../embeddings/oleObject205.bin"/><Relationship Id="rId7" Type="http://schemas.openxmlformats.org/officeDocument/2006/relationships/oleObject" Target="../embeddings/oleObject207.bin"/><Relationship Id="rId12" Type="http://schemas.openxmlformats.org/officeDocument/2006/relationships/image" Target="../media/image252.emf"/><Relationship Id="rId17" Type="http://schemas.openxmlformats.org/officeDocument/2006/relationships/oleObject" Target="../embeddings/oleObject212.bin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254.emf"/><Relationship Id="rId1" Type="http://schemas.openxmlformats.org/officeDocument/2006/relationships/vmlDrawing" Target="../drawings/vmlDrawing13.vml"/><Relationship Id="rId6" Type="http://schemas.openxmlformats.org/officeDocument/2006/relationships/image" Target="../media/image249.emf"/><Relationship Id="rId11" Type="http://schemas.openxmlformats.org/officeDocument/2006/relationships/oleObject" Target="../embeddings/oleObject209.bin"/><Relationship Id="rId5" Type="http://schemas.openxmlformats.org/officeDocument/2006/relationships/oleObject" Target="../embeddings/oleObject206.bin"/><Relationship Id="rId15" Type="http://schemas.openxmlformats.org/officeDocument/2006/relationships/oleObject" Target="../embeddings/oleObject211.bin"/><Relationship Id="rId10" Type="http://schemas.openxmlformats.org/officeDocument/2006/relationships/image" Target="../media/image251.emf"/><Relationship Id="rId4" Type="http://schemas.openxmlformats.org/officeDocument/2006/relationships/image" Target="../media/image248.emf"/><Relationship Id="rId9" Type="http://schemas.openxmlformats.org/officeDocument/2006/relationships/oleObject" Target="../embeddings/oleObject208.bin"/><Relationship Id="rId14" Type="http://schemas.openxmlformats.org/officeDocument/2006/relationships/image" Target="../media/image253.emf"/></Relationships>
</file>

<file path=ppt/slides/_rels/slide21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218.bin"/><Relationship Id="rId18" Type="http://schemas.openxmlformats.org/officeDocument/2006/relationships/image" Target="../media/image263.emf"/><Relationship Id="rId26" Type="http://schemas.openxmlformats.org/officeDocument/2006/relationships/image" Target="../media/image267.emf"/><Relationship Id="rId39" Type="http://schemas.openxmlformats.org/officeDocument/2006/relationships/oleObject" Target="../embeddings/oleObject231.bin"/><Relationship Id="rId21" Type="http://schemas.openxmlformats.org/officeDocument/2006/relationships/oleObject" Target="../embeddings/oleObject222.bin"/><Relationship Id="rId34" Type="http://schemas.openxmlformats.org/officeDocument/2006/relationships/image" Target="../media/image271.emf"/><Relationship Id="rId42" Type="http://schemas.openxmlformats.org/officeDocument/2006/relationships/image" Target="../media/image275.emf"/><Relationship Id="rId7" Type="http://schemas.openxmlformats.org/officeDocument/2006/relationships/oleObject" Target="../embeddings/oleObject215.bin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262.emf"/><Relationship Id="rId29" Type="http://schemas.openxmlformats.org/officeDocument/2006/relationships/oleObject" Target="../embeddings/oleObject226.bin"/><Relationship Id="rId1" Type="http://schemas.openxmlformats.org/officeDocument/2006/relationships/vmlDrawing" Target="../drawings/vmlDrawing14.vml"/><Relationship Id="rId6" Type="http://schemas.openxmlformats.org/officeDocument/2006/relationships/image" Target="../media/image257.emf"/><Relationship Id="rId11" Type="http://schemas.openxmlformats.org/officeDocument/2006/relationships/oleObject" Target="../embeddings/oleObject217.bin"/><Relationship Id="rId24" Type="http://schemas.openxmlformats.org/officeDocument/2006/relationships/image" Target="../media/image266.emf"/><Relationship Id="rId32" Type="http://schemas.openxmlformats.org/officeDocument/2006/relationships/image" Target="../media/image270.emf"/><Relationship Id="rId37" Type="http://schemas.openxmlformats.org/officeDocument/2006/relationships/oleObject" Target="../embeddings/oleObject230.bin"/><Relationship Id="rId40" Type="http://schemas.openxmlformats.org/officeDocument/2006/relationships/image" Target="../media/image274.emf"/><Relationship Id="rId45" Type="http://schemas.openxmlformats.org/officeDocument/2006/relationships/oleObject" Target="../embeddings/oleObject234.bin"/><Relationship Id="rId5" Type="http://schemas.openxmlformats.org/officeDocument/2006/relationships/oleObject" Target="../embeddings/oleObject214.bin"/><Relationship Id="rId15" Type="http://schemas.openxmlformats.org/officeDocument/2006/relationships/oleObject" Target="../embeddings/oleObject219.bin"/><Relationship Id="rId23" Type="http://schemas.openxmlformats.org/officeDocument/2006/relationships/oleObject" Target="../embeddings/oleObject223.bin"/><Relationship Id="rId28" Type="http://schemas.openxmlformats.org/officeDocument/2006/relationships/image" Target="../media/image268.emf"/><Relationship Id="rId36" Type="http://schemas.openxmlformats.org/officeDocument/2006/relationships/image" Target="../media/image272.emf"/><Relationship Id="rId10" Type="http://schemas.openxmlformats.org/officeDocument/2006/relationships/image" Target="../media/image259.emf"/><Relationship Id="rId19" Type="http://schemas.openxmlformats.org/officeDocument/2006/relationships/oleObject" Target="../embeddings/oleObject221.bin"/><Relationship Id="rId31" Type="http://schemas.openxmlformats.org/officeDocument/2006/relationships/oleObject" Target="../embeddings/oleObject227.bin"/><Relationship Id="rId44" Type="http://schemas.openxmlformats.org/officeDocument/2006/relationships/image" Target="../media/image276.emf"/><Relationship Id="rId4" Type="http://schemas.openxmlformats.org/officeDocument/2006/relationships/image" Target="../media/image256.emf"/><Relationship Id="rId9" Type="http://schemas.openxmlformats.org/officeDocument/2006/relationships/oleObject" Target="../embeddings/oleObject216.bin"/><Relationship Id="rId14" Type="http://schemas.openxmlformats.org/officeDocument/2006/relationships/image" Target="../media/image261.emf"/><Relationship Id="rId22" Type="http://schemas.openxmlformats.org/officeDocument/2006/relationships/image" Target="../media/image265.emf"/><Relationship Id="rId27" Type="http://schemas.openxmlformats.org/officeDocument/2006/relationships/oleObject" Target="../embeddings/oleObject225.bin"/><Relationship Id="rId30" Type="http://schemas.openxmlformats.org/officeDocument/2006/relationships/image" Target="../media/image269.emf"/><Relationship Id="rId35" Type="http://schemas.openxmlformats.org/officeDocument/2006/relationships/oleObject" Target="../embeddings/oleObject229.bin"/><Relationship Id="rId43" Type="http://schemas.openxmlformats.org/officeDocument/2006/relationships/oleObject" Target="../embeddings/oleObject233.bin"/><Relationship Id="rId8" Type="http://schemas.openxmlformats.org/officeDocument/2006/relationships/image" Target="../media/image258.emf"/><Relationship Id="rId3" Type="http://schemas.openxmlformats.org/officeDocument/2006/relationships/oleObject" Target="../embeddings/oleObject213.bin"/><Relationship Id="rId12" Type="http://schemas.openxmlformats.org/officeDocument/2006/relationships/image" Target="../media/image260.emf"/><Relationship Id="rId17" Type="http://schemas.openxmlformats.org/officeDocument/2006/relationships/oleObject" Target="../embeddings/oleObject220.bin"/><Relationship Id="rId25" Type="http://schemas.openxmlformats.org/officeDocument/2006/relationships/oleObject" Target="../embeddings/oleObject224.bin"/><Relationship Id="rId33" Type="http://schemas.openxmlformats.org/officeDocument/2006/relationships/oleObject" Target="../embeddings/oleObject228.bin"/><Relationship Id="rId38" Type="http://schemas.openxmlformats.org/officeDocument/2006/relationships/image" Target="../media/image273.emf"/><Relationship Id="rId46" Type="http://schemas.openxmlformats.org/officeDocument/2006/relationships/image" Target="../media/image277.emf"/><Relationship Id="rId20" Type="http://schemas.openxmlformats.org/officeDocument/2006/relationships/image" Target="../media/image264.emf"/><Relationship Id="rId41" Type="http://schemas.openxmlformats.org/officeDocument/2006/relationships/oleObject" Target="../embeddings/oleObject232.bin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0.emf"/><Relationship Id="rId13" Type="http://schemas.openxmlformats.org/officeDocument/2006/relationships/oleObject" Target="../embeddings/oleObject240.bin"/><Relationship Id="rId3" Type="http://schemas.openxmlformats.org/officeDocument/2006/relationships/oleObject" Target="../embeddings/oleObject235.bin"/><Relationship Id="rId7" Type="http://schemas.openxmlformats.org/officeDocument/2006/relationships/oleObject" Target="../embeddings/oleObject237.bin"/><Relationship Id="rId12" Type="http://schemas.openxmlformats.org/officeDocument/2006/relationships/image" Target="../media/image282.emf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284.emf"/><Relationship Id="rId1" Type="http://schemas.openxmlformats.org/officeDocument/2006/relationships/vmlDrawing" Target="../drawings/vmlDrawing15.vml"/><Relationship Id="rId6" Type="http://schemas.openxmlformats.org/officeDocument/2006/relationships/image" Target="../media/image279.emf"/><Relationship Id="rId11" Type="http://schemas.openxmlformats.org/officeDocument/2006/relationships/oleObject" Target="../embeddings/oleObject239.bin"/><Relationship Id="rId5" Type="http://schemas.openxmlformats.org/officeDocument/2006/relationships/oleObject" Target="../embeddings/oleObject236.bin"/><Relationship Id="rId15" Type="http://schemas.openxmlformats.org/officeDocument/2006/relationships/oleObject" Target="../embeddings/oleObject241.bin"/><Relationship Id="rId10" Type="http://schemas.openxmlformats.org/officeDocument/2006/relationships/image" Target="../media/image281.emf"/><Relationship Id="rId4" Type="http://schemas.openxmlformats.org/officeDocument/2006/relationships/image" Target="../media/image278.emf"/><Relationship Id="rId9" Type="http://schemas.openxmlformats.org/officeDocument/2006/relationships/oleObject" Target="../embeddings/oleObject238.bin"/><Relationship Id="rId14" Type="http://schemas.openxmlformats.org/officeDocument/2006/relationships/image" Target="../media/image283.em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7.emf"/><Relationship Id="rId13" Type="http://schemas.openxmlformats.org/officeDocument/2006/relationships/oleObject" Target="../embeddings/oleObject247.bin"/><Relationship Id="rId3" Type="http://schemas.openxmlformats.org/officeDocument/2006/relationships/oleObject" Target="../embeddings/oleObject242.bin"/><Relationship Id="rId7" Type="http://schemas.openxmlformats.org/officeDocument/2006/relationships/oleObject" Target="../embeddings/oleObject244.bin"/><Relationship Id="rId12" Type="http://schemas.openxmlformats.org/officeDocument/2006/relationships/image" Target="../media/image289.e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286.emf"/><Relationship Id="rId11" Type="http://schemas.openxmlformats.org/officeDocument/2006/relationships/oleObject" Target="../embeddings/oleObject246.bin"/><Relationship Id="rId5" Type="http://schemas.openxmlformats.org/officeDocument/2006/relationships/oleObject" Target="../embeddings/oleObject243.bin"/><Relationship Id="rId10" Type="http://schemas.openxmlformats.org/officeDocument/2006/relationships/image" Target="../media/image288.emf"/><Relationship Id="rId4" Type="http://schemas.openxmlformats.org/officeDocument/2006/relationships/image" Target="../media/image285.emf"/><Relationship Id="rId9" Type="http://schemas.openxmlformats.org/officeDocument/2006/relationships/oleObject" Target="../embeddings/oleObject245.bin"/><Relationship Id="rId14" Type="http://schemas.openxmlformats.org/officeDocument/2006/relationships/image" Target="../media/image290.emf"/></Relationships>
</file>

<file path=ppt/slides/_rels/slide24.xml.rels><?xml version="1.0" encoding="UTF-8" standalone="yes"?>
<Relationships xmlns="http://schemas.openxmlformats.org/package/2006/relationships"><Relationship Id="rId26" Type="http://schemas.openxmlformats.org/officeDocument/2006/relationships/image" Target="../media/image302.emf"/><Relationship Id="rId21" Type="http://schemas.openxmlformats.org/officeDocument/2006/relationships/oleObject" Target="../embeddings/oleObject257.bin"/><Relationship Id="rId42" Type="http://schemas.openxmlformats.org/officeDocument/2006/relationships/image" Target="../media/image310.emf"/><Relationship Id="rId47" Type="http://schemas.openxmlformats.org/officeDocument/2006/relationships/oleObject" Target="../embeddings/oleObject270.bin"/><Relationship Id="rId63" Type="http://schemas.openxmlformats.org/officeDocument/2006/relationships/oleObject" Target="../embeddings/oleObject278.bin"/><Relationship Id="rId68" Type="http://schemas.openxmlformats.org/officeDocument/2006/relationships/image" Target="../media/image323.emf"/><Relationship Id="rId7" Type="http://schemas.openxmlformats.org/officeDocument/2006/relationships/oleObject" Target="../embeddings/oleObject250.bin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297.emf"/><Relationship Id="rId29" Type="http://schemas.openxmlformats.org/officeDocument/2006/relationships/oleObject" Target="../embeddings/oleObject261.bin"/><Relationship Id="rId11" Type="http://schemas.openxmlformats.org/officeDocument/2006/relationships/oleObject" Target="../embeddings/oleObject252.bin"/><Relationship Id="rId24" Type="http://schemas.openxmlformats.org/officeDocument/2006/relationships/image" Target="../media/image301.emf"/><Relationship Id="rId32" Type="http://schemas.openxmlformats.org/officeDocument/2006/relationships/image" Target="../media/image305.emf"/><Relationship Id="rId37" Type="http://schemas.openxmlformats.org/officeDocument/2006/relationships/oleObject" Target="../embeddings/oleObject265.bin"/><Relationship Id="rId40" Type="http://schemas.openxmlformats.org/officeDocument/2006/relationships/image" Target="../media/image309.emf"/><Relationship Id="rId45" Type="http://schemas.openxmlformats.org/officeDocument/2006/relationships/oleObject" Target="../embeddings/oleObject269.bin"/><Relationship Id="rId53" Type="http://schemas.openxmlformats.org/officeDocument/2006/relationships/oleObject" Target="../embeddings/oleObject273.bin"/><Relationship Id="rId58" Type="http://schemas.openxmlformats.org/officeDocument/2006/relationships/image" Target="../media/image318.emf"/><Relationship Id="rId66" Type="http://schemas.openxmlformats.org/officeDocument/2006/relationships/image" Target="../media/image322.emf"/><Relationship Id="rId5" Type="http://schemas.openxmlformats.org/officeDocument/2006/relationships/oleObject" Target="../embeddings/oleObject249.bin"/><Relationship Id="rId61" Type="http://schemas.openxmlformats.org/officeDocument/2006/relationships/oleObject" Target="../embeddings/oleObject277.bin"/><Relationship Id="rId19" Type="http://schemas.openxmlformats.org/officeDocument/2006/relationships/oleObject" Target="../embeddings/oleObject256.bin"/><Relationship Id="rId14" Type="http://schemas.openxmlformats.org/officeDocument/2006/relationships/image" Target="../media/image296.emf"/><Relationship Id="rId22" Type="http://schemas.openxmlformats.org/officeDocument/2006/relationships/image" Target="../media/image300.emf"/><Relationship Id="rId27" Type="http://schemas.openxmlformats.org/officeDocument/2006/relationships/oleObject" Target="../embeddings/oleObject260.bin"/><Relationship Id="rId30" Type="http://schemas.openxmlformats.org/officeDocument/2006/relationships/image" Target="../media/image304.emf"/><Relationship Id="rId35" Type="http://schemas.openxmlformats.org/officeDocument/2006/relationships/oleObject" Target="../embeddings/oleObject264.bin"/><Relationship Id="rId43" Type="http://schemas.openxmlformats.org/officeDocument/2006/relationships/oleObject" Target="../embeddings/oleObject268.bin"/><Relationship Id="rId48" Type="http://schemas.openxmlformats.org/officeDocument/2006/relationships/image" Target="../media/image313.emf"/><Relationship Id="rId56" Type="http://schemas.openxmlformats.org/officeDocument/2006/relationships/image" Target="../media/image317.emf"/><Relationship Id="rId64" Type="http://schemas.openxmlformats.org/officeDocument/2006/relationships/image" Target="../media/image321.emf"/><Relationship Id="rId69" Type="http://schemas.openxmlformats.org/officeDocument/2006/relationships/oleObject" Target="../embeddings/oleObject281.bin"/><Relationship Id="rId8" Type="http://schemas.openxmlformats.org/officeDocument/2006/relationships/image" Target="../media/image293.emf"/><Relationship Id="rId51" Type="http://schemas.openxmlformats.org/officeDocument/2006/relationships/oleObject" Target="../embeddings/oleObject272.bin"/><Relationship Id="rId3" Type="http://schemas.openxmlformats.org/officeDocument/2006/relationships/oleObject" Target="../embeddings/oleObject248.bin"/><Relationship Id="rId12" Type="http://schemas.openxmlformats.org/officeDocument/2006/relationships/image" Target="../media/image295.emf"/><Relationship Id="rId17" Type="http://schemas.openxmlformats.org/officeDocument/2006/relationships/oleObject" Target="../embeddings/oleObject255.bin"/><Relationship Id="rId25" Type="http://schemas.openxmlformats.org/officeDocument/2006/relationships/oleObject" Target="../embeddings/oleObject259.bin"/><Relationship Id="rId33" Type="http://schemas.openxmlformats.org/officeDocument/2006/relationships/oleObject" Target="../embeddings/oleObject263.bin"/><Relationship Id="rId38" Type="http://schemas.openxmlformats.org/officeDocument/2006/relationships/image" Target="../media/image308.emf"/><Relationship Id="rId46" Type="http://schemas.openxmlformats.org/officeDocument/2006/relationships/image" Target="../media/image312.emf"/><Relationship Id="rId59" Type="http://schemas.openxmlformats.org/officeDocument/2006/relationships/oleObject" Target="../embeddings/oleObject276.bin"/><Relationship Id="rId67" Type="http://schemas.openxmlformats.org/officeDocument/2006/relationships/oleObject" Target="../embeddings/oleObject280.bin"/><Relationship Id="rId20" Type="http://schemas.openxmlformats.org/officeDocument/2006/relationships/image" Target="../media/image299.emf"/><Relationship Id="rId41" Type="http://schemas.openxmlformats.org/officeDocument/2006/relationships/oleObject" Target="../embeddings/oleObject267.bin"/><Relationship Id="rId54" Type="http://schemas.openxmlformats.org/officeDocument/2006/relationships/image" Target="../media/image316.emf"/><Relationship Id="rId62" Type="http://schemas.openxmlformats.org/officeDocument/2006/relationships/image" Target="../media/image320.emf"/><Relationship Id="rId70" Type="http://schemas.openxmlformats.org/officeDocument/2006/relationships/image" Target="../media/image324.emf"/><Relationship Id="rId1" Type="http://schemas.openxmlformats.org/officeDocument/2006/relationships/vmlDrawing" Target="../drawings/vmlDrawing17.vml"/><Relationship Id="rId6" Type="http://schemas.openxmlformats.org/officeDocument/2006/relationships/image" Target="../media/image292.emf"/><Relationship Id="rId15" Type="http://schemas.openxmlformats.org/officeDocument/2006/relationships/oleObject" Target="../embeddings/oleObject254.bin"/><Relationship Id="rId23" Type="http://schemas.openxmlformats.org/officeDocument/2006/relationships/oleObject" Target="../embeddings/oleObject258.bin"/><Relationship Id="rId28" Type="http://schemas.openxmlformats.org/officeDocument/2006/relationships/image" Target="../media/image303.emf"/><Relationship Id="rId36" Type="http://schemas.openxmlformats.org/officeDocument/2006/relationships/image" Target="../media/image307.emf"/><Relationship Id="rId49" Type="http://schemas.openxmlformats.org/officeDocument/2006/relationships/oleObject" Target="../embeddings/oleObject271.bin"/><Relationship Id="rId57" Type="http://schemas.openxmlformats.org/officeDocument/2006/relationships/oleObject" Target="../embeddings/oleObject275.bin"/><Relationship Id="rId10" Type="http://schemas.openxmlformats.org/officeDocument/2006/relationships/image" Target="../media/image294.emf"/><Relationship Id="rId31" Type="http://schemas.openxmlformats.org/officeDocument/2006/relationships/oleObject" Target="../embeddings/oleObject262.bin"/><Relationship Id="rId44" Type="http://schemas.openxmlformats.org/officeDocument/2006/relationships/image" Target="../media/image311.emf"/><Relationship Id="rId52" Type="http://schemas.openxmlformats.org/officeDocument/2006/relationships/image" Target="../media/image315.emf"/><Relationship Id="rId60" Type="http://schemas.openxmlformats.org/officeDocument/2006/relationships/image" Target="../media/image319.emf"/><Relationship Id="rId65" Type="http://schemas.openxmlformats.org/officeDocument/2006/relationships/oleObject" Target="../embeddings/oleObject279.bin"/><Relationship Id="rId4" Type="http://schemas.openxmlformats.org/officeDocument/2006/relationships/image" Target="../media/image291.emf"/><Relationship Id="rId9" Type="http://schemas.openxmlformats.org/officeDocument/2006/relationships/oleObject" Target="../embeddings/oleObject251.bin"/><Relationship Id="rId13" Type="http://schemas.openxmlformats.org/officeDocument/2006/relationships/oleObject" Target="../embeddings/oleObject253.bin"/><Relationship Id="rId18" Type="http://schemas.openxmlformats.org/officeDocument/2006/relationships/image" Target="../media/image298.emf"/><Relationship Id="rId39" Type="http://schemas.openxmlformats.org/officeDocument/2006/relationships/oleObject" Target="../embeddings/oleObject266.bin"/><Relationship Id="rId34" Type="http://schemas.openxmlformats.org/officeDocument/2006/relationships/image" Target="../media/image306.emf"/><Relationship Id="rId50" Type="http://schemas.openxmlformats.org/officeDocument/2006/relationships/image" Target="../media/image314.emf"/><Relationship Id="rId55" Type="http://schemas.openxmlformats.org/officeDocument/2006/relationships/oleObject" Target="../embeddings/oleObject274.bin"/></Relationships>
</file>

<file path=ppt/slides/_rels/slide25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287.bin"/><Relationship Id="rId18" Type="http://schemas.openxmlformats.org/officeDocument/2006/relationships/image" Target="../media/image332.emf"/><Relationship Id="rId26" Type="http://schemas.openxmlformats.org/officeDocument/2006/relationships/image" Target="../media/image336.emf"/><Relationship Id="rId39" Type="http://schemas.openxmlformats.org/officeDocument/2006/relationships/oleObject" Target="../embeddings/oleObject300.bin"/><Relationship Id="rId21" Type="http://schemas.openxmlformats.org/officeDocument/2006/relationships/oleObject" Target="../embeddings/oleObject291.bin"/><Relationship Id="rId34" Type="http://schemas.openxmlformats.org/officeDocument/2006/relationships/image" Target="../media/image340.emf"/><Relationship Id="rId42" Type="http://schemas.openxmlformats.org/officeDocument/2006/relationships/image" Target="../media/image344.emf"/><Relationship Id="rId7" Type="http://schemas.openxmlformats.org/officeDocument/2006/relationships/oleObject" Target="../embeddings/oleObject284.bin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331.emf"/><Relationship Id="rId20" Type="http://schemas.openxmlformats.org/officeDocument/2006/relationships/image" Target="../media/image333.emf"/><Relationship Id="rId29" Type="http://schemas.openxmlformats.org/officeDocument/2006/relationships/oleObject" Target="../embeddings/oleObject295.bin"/><Relationship Id="rId41" Type="http://schemas.openxmlformats.org/officeDocument/2006/relationships/oleObject" Target="../embeddings/oleObject301.bin"/><Relationship Id="rId1" Type="http://schemas.openxmlformats.org/officeDocument/2006/relationships/vmlDrawing" Target="../drawings/vmlDrawing18.vml"/><Relationship Id="rId6" Type="http://schemas.openxmlformats.org/officeDocument/2006/relationships/image" Target="../media/image326.emf"/><Relationship Id="rId11" Type="http://schemas.openxmlformats.org/officeDocument/2006/relationships/oleObject" Target="../embeddings/oleObject286.bin"/><Relationship Id="rId24" Type="http://schemas.openxmlformats.org/officeDocument/2006/relationships/image" Target="../media/image335.emf"/><Relationship Id="rId32" Type="http://schemas.openxmlformats.org/officeDocument/2006/relationships/image" Target="../media/image339.emf"/><Relationship Id="rId37" Type="http://schemas.openxmlformats.org/officeDocument/2006/relationships/oleObject" Target="../embeddings/oleObject299.bin"/><Relationship Id="rId40" Type="http://schemas.openxmlformats.org/officeDocument/2006/relationships/image" Target="../media/image343.emf"/><Relationship Id="rId5" Type="http://schemas.openxmlformats.org/officeDocument/2006/relationships/oleObject" Target="../embeddings/oleObject283.bin"/><Relationship Id="rId15" Type="http://schemas.openxmlformats.org/officeDocument/2006/relationships/oleObject" Target="../embeddings/oleObject288.bin"/><Relationship Id="rId23" Type="http://schemas.openxmlformats.org/officeDocument/2006/relationships/oleObject" Target="../embeddings/oleObject292.bin"/><Relationship Id="rId28" Type="http://schemas.openxmlformats.org/officeDocument/2006/relationships/image" Target="../media/image337.emf"/><Relationship Id="rId36" Type="http://schemas.openxmlformats.org/officeDocument/2006/relationships/image" Target="../media/image341.emf"/><Relationship Id="rId10" Type="http://schemas.openxmlformats.org/officeDocument/2006/relationships/image" Target="../media/image328.emf"/><Relationship Id="rId19" Type="http://schemas.openxmlformats.org/officeDocument/2006/relationships/oleObject" Target="../embeddings/oleObject290.bin"/><Relationship Id="rId31" Type="http://schemas.openxmlformats.org/officeDocument/2006/relationships/oleObject" Target="../embeddings/oleObject296.bin"/><Relationship Id="rId4" Type="http://schemas.openxmlformats.org/officeDocument/2006/relationships/image" Target="../media/image325.emf"/><Relationship Id="rId9" Type="http://schemas.openxmlformats.org/officeDocument/2006/relationships/oleObject" Target="../embeddings/oleObject285.bin"/><Relationship Id="rId14" Type="http://schemas.openxmlformats.org/officeDocument/2006/relationships/image" Target="../media/image330.emf"/><Relationship Id="rId22" Type="http://schemas.openxmlformats.org/officeDocument/2006/relationships/image" Target="../media/image334.emf"/><Relationship Id="rId27" Type="http://schemas.openxmlformats.org/officeDocument/2006/relationships/oleObject" Target="../embeddings/oleObject294.bin"/><Relationship Id="rId30" Type="http://schemas.openxmlformats.org/officeDocument/2006/relationships/image" Target="../media/image338.emf"/><Relationship Id="rId35" Type="http://schemas.openxmlformats.org/officeDocument/2006/relationships/oleObject" Target="../embeddings/oleObject298.bin"/><Relationship Id="rId8" Type="http://schemas.openxmlformats.org/officeDocument/2006/relationships/image" Target="../media/image327.emf"/><Relationship Id="rId3" Type="http://schemas.openxmlformats.org/officeDocument/2006/relationships/oleObject" Target="../embeddings/oleObject282.bin"/><Relationship Id="rId12" Type="http://schemas.openxmlformats.org/officeDocument/2006/relationships/image" Target="../media/image329.emf"/><Relationship Id="rId17" Type="http://schemas.openxmlformats.org/officeDocument/2006/relationships/oleObject" Target="../embeddings/oleObject289.bin"/><Relationship Id="rId25" Type="http://schemas.openxmlformats.org/officeDocument/2006/relationships/oleObject" Target="../embeddings/oleObject293.bin"/><Relationship Id="rId33" Type="http://schemas.openxmlformats.org/officeDocument/2006/relationships/oleObject" Target="../embeddings/oleObject297.bin"/><Relationship Id="rId38" Type="http://schemas.openxmlformats.org/officeDocument/2006/relationships/image" Target="../media/image342.emf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7.emf"/><Relationship Id="rId13" Type="http://schemas.openxmlformats.org/officeDocument/2006/relationships/oleObject" Target="../embeddings/oleObject307.bin"/><Relationship Id="rId18" Type="http://schemas.openxmlformats.org/officeDocument/2006/relationships/image" Target="../media/image352.emf"/><Relationship Id="rId3" Type="http://schemas.openxmlformats.org/officeDocument/2006/relationships/oleObject" Target="../embeddings/oleObject302.bin"/><Relationship Id="rId21" Type="http://schemas.openxmlformats.org/officeDocument/2006/relationships/oleObject" Target="../embeddings/oleObject311.bin"/><Relationship Id="rId7" Type="http://schemas.openxmlformats.org/officeDocument/2006/relationships/oleObject" Target="../embeddings/oleObject304.bin"/><Relationship Id="rId12" Type="http://schemas.openxmlformats.org/officeDocument/2006/relationships/image" Target="../media/image349.emf"/><Relationship Id="rId17" Type="http://schemas.openxmlformats.org/officeDocument/2006/relationships/oleObject" Target="../embeddings/oleObject309.bin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351.emf"/><Relationship Id="rId20" Type="http://schemas.openxmlformats.org/officeDocument/2006/relationships/image" Target="../media/image353.emf"/><Relationship Id="rId1" Type="http://schemas.openxmlformats.org/officeDocument/2006/relationships/vmlDrawing" Target="../drawings/vmlDrawing19.vml"/><Relationship Id="rId6" Type="http://schemas.openxmlformats.org/officeDocument/2006/relationships/image" Target="../media/image346.emf"/><Relationship Id="rId11" Type="http://schemas.openxmlformats.org/officeDocument/2006/relationships/oleObject" Target="../embeddings/oleObject306.bin"/><Relationship Id="rId24" Type="http://schemas.openxmlformats.org/officeDocument/2006/relationships/image" Target="../media/image355.emf"/><Relationship Id="rId5" Type="http://schemas.openxmlformats.org/officeDocument/2006/relationships/oleObject" Target="../embeddings/oleObject303.bin"/><Relationship Id="rId15" Type="http://schemas.openxmlformats.org/officeDocument/2006/relationships/oleObject" Target="../embeddings/oleObject308.bin"/><Relationship Id="rId23" Type="http://schemas.openxmlformats.org/officeDocument/2006/relationships/oleObject" Target="../embeddings/oleObject312.bin"/><Relationship Id="rId10" Type="http://schemas.openxmlformats.org/officeDocument/2006/relationships/image" Target="../media/image348.emf"/><Relationship Id="rId19" Type="http://schemas.openxmlformats.org/officeDocument/2006/relationships/oleObject" Target="../embeddings/oleObject310.bin"/><Relationship Id="rId4" Type="http://schemas.openxmlformats.org/officeDocument/2006/relationships/image" Target="../media/image345.emf"/><Relationship Id="rId9" Type="http://schemas.openxmlformats.org/officeDocument/2006/relationships/oleObject" Target="../embeddings/oleObject305.bin"/><Relationship Id="rId14" Type="http://schemas.openxmlformats.org/officeDocument/2006/relationships/image" Target="../media/image350.emf"/><Relationship Id="rId22" Type="http://schemas.openxmlformats.org/officeDocument/2006/relationships/image" Target="../media/image354.emf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14.bin"/><Relationship Id="rId13" Type="http://schemas.openxmlformats.org/officeDocument/2006/relationships/slide" Target="slide16.xml"/><Relationship Id="rId18" Type="http://schemas.openxmlformats.org/officeDocument/2006/relationships/image" Target="../media/image360.emf"/><Relationship Id="rId3" Type="http://schemas.openxmlformats.org/officeDocument/2006/relationships/notesSlide" Target="../notesSlides/notesSlide3.xml"/><Relationship Id="rId21" Type="http://schemas.openxmlformats.org/officeDocument/2006/relationships/image" Target="../media/image105.jpeg"/><Relationship Id="rId7" Type="http://schemas.openxmlformats.org/officeDocument/2006/relationships/slide" Target="slide19.xml"/><Relationship Id="rId12" Type="http://schemas.openxmlformats.org/officeDocument/2006/relationships/image" Target="../media/image358.emf"/><Relationship Id="rId17" Type="http://schemas.openxmlformats.org/officeDocument/2006/relationships/oleObject" Target="../embeddings/oleObject317.bin"/><Relationship Id="rId2" Type="http://schemas.openxmlformats.org/officeDocument/2006/relationships/slideLayout" Target="../slideLayouts/slideLayout6.xml"/><Relationship Id="rId16" Type="http://schemas.openxmlformats.org/officeDocument/2006/relationships/slide" Target="slide18.xml"/><Relationship Id="rId20" Type="http://schemas.openxmlformats.org/officeDocument/2006/relationships/image" Target="../media/image361.emf"/><Relationship Id="rId1" Type="http://schemas.openxmlformats.org/officeDocument/2006/relationships/vmlDrawing" Target="../drawings/vmlDrawing20.vml"/><Relationship Id="rId6" Type="http://schemas.openxmlformats.org/officeDocument/2006/relationships/image" Target="../media/image356.emf"/><Relationship Id="rId11" Type="http://schemas.openxmlformats.org/officeDocument/2006/relationships/oleObject" Target="../embeddings/oleObject315.bin"/><Relationship Id="rId5" Type="http://schemas.openxmlformats.org/officeDocument/2006/relationships/oleObject" Target="../embeddings/oleObject313.bin"/><Relationship Id="rId15" Type="http://schemas.openxmlformats.org/officeDocument/2006/relationships/image" Target="../media/image359.emf"/><Relationship Id="rId10" Type="http://schemas.openxmlformats.org/officeDocument/2006/relationships/slide" Target="slide15.xml"/><Relationship Id="rId19" Type="http://schemas.openxmlformats.org/officeDocument/2006/relationships/oleObject" Target="../embeddings/oleObject318.bin"/><Relationship Id="rId4" Type="http://schemas.openxmlformats.org/officeDocument/2006/relationships/slide" Target="slide9.xml"/><Relationship Id="rId9" Type="http://schemas.openxmlformats.org/officeDocument/2006/relationships/image" Target="../media/image357.emf"/><Relationship Id="rId14" Type="http://schemas.openxmlformats.org/officeDocument/2006/relationships/oleObject" Target="../embeddings/oleObject316.bin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4.emf"/><Relationship Id="rId13" Type="http://schemas.openxmlformats.org/officeDocument/2006/relationships/oleObject" Target="../embeddings/oleObject324.bin"/><Relationship Id="rId18" Type="http://schemas.openxmlformats.org/officeDocument/2006/relationships/image" Target="../media/image369.emf"/><Relationship Id="rId3" Type="http://schemas.openxmlformats.org/officeDocument/2006/relationships/oleObject" Target="../embeddings/oleObject319.bin"/><Relationship Id="rId21" Type="http://schemas.openxmlformats.org/officeDocument/2006/relationships/oleObject" Target="../embeddings/oleObject328.bin"/><Relationship Id="rId7" Type="http://schemas.openxmlformats.org/officeDocument/2006/relationships/oleObject" Target="../embeddings/oleObject321.bin"/><Relationship Id="rId12" Type="http://schemas.openxmlformats.org/officeDocument/2006/relationships/image" Target="../media/image366.emf"/><Relationship Id="rId17" Type="http://schemas.openxmlformats.org/officeDocument/2006/relationships/oleObject" Target="../embeddings/oleObject326.bin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368.emf"/><Relationship Id="rId20" Type="http://schemas.openxmlformats.org/officeDocument/2006/relationships/image" Target="../media/image370.emf"/><Relationship Id="rId1" Type="http://schemas.openxmlformats.org/officeDocument/2006/relationships/vmlDrawing" Target="../drawings/vmlDrawing21.vml"/><Relationship Id="rId6" Type="http://schemas.openxmlformats.org/officeDocument/2006/relationships/image" Target="../media/image363.emf"/><Relationship Id="rId11" Type="http://schemas.openxmlformats.org/officeDocument/2006/relationships/oleObject" Target="../embeddings/oleObject323.bin"/><Relationship Id="rId5" Type="http://schemas.openxmlformats.org/officeDocument/2006/relationships/oleObject" Target="../embeddings/oleObject320.bin"/><Relationship Id="rId15" Type="http://schemas.openxmlformats.org/officeDocument/2006/relationships/oleObject" Target="../embeddings/oleObject325.bin"/><Relationship Id="rId10" Type="http://schemas.openxmlformats.org/officeDocument/2006/relationships/image" Target="../media/image365.emf"/><Relationship Id="rId19" Type="http://schemas.openxmlformats.org/officeDocument/2006/relationships/oleObject" Target="../embeddings/oleObject327.bin"/><Relationship Id="rId4" Type="http://schemas.openxmlformats.org/officeDocument/2006/relationships/image" Target="../media/image362.emf"/><Relationship Id="rId9" Type="http://schemas.openxmlformats.org/officeDocument/2006/relationships/oleObject" Target="../embeddings/oleObject322.bin"/><Relationship Id="rId14" Type="http://schemas.openxmlformats.org/officeDocument/2006/relationships/image" Target="../media/image367.emf"/><Relationship Id="rId22" Type="http://schemas.openxmlformats.org/officeDocument/2006/relationships/image" Target="../media/image371.emf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4.emf"/><Relationship Id="rId13" Type="http://schemas.openxmlformats.org/officeDocument/2006/relationships/oleObject" Target="../embeddings/oleObject334.bin"/><Relationship Id="rId18" Type="http://schemas.openxmlformats.org/officeDocument/2006/relationships/image" Target="../media/image379.emf"/><Relationship Id="rId3" Type="http://schemas.openxmlformats.org/officeDocument/2006/relationships/oleObject" Target="../embeddings/oleObject329.bin"/><Relationship Id="rId7" Type="http://schemas.openxmlformats.org/officeDocument/2006/relationships/oleObject" Target="../embeddings/oleObject331.bin"/><Relationship Id="rId12" Type="http://schemas.openxmlformats.org/officeDocument/2006/relationships/image" Target="../media/image376.emf"/><Relationship Id="rId17" Type="http://schemas.openxmlformats.org/officeDocument/2006/relationships/oleObject" Target="../embeddings/oleObject336.bin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378.emf"/><Relationship Id="rId1" Type="http://schemas.openxmlformats.org/officeDocument/2006/relationships/vmlDrawing" Target="../drawings/vmlDrawing22.vml"/><Relationship Id="rId6" Type="http://schemas.openxmlformats.org/officeDocument/2006/relationships/image" Target="../media/image373.emf"/><Relationship Id="rId11" Type="http://schemas.openxmlformats.org/officeDocument/2006/relationships/oleObject" Target="../embeddings/oleObject333.bin"/><Relationship Id="rId5" Type="http://schemas.openxmlformats.org/officeDocument/2006/relationships/oleObject" Target="../embeddings/oleObject330.bin"/><Relationship Id="rId15" Type="http://schemas.openxmlformats.org/officeDocument/2006/relationships/oleObject" Target="../embeddings/oleObject335.bin"/><Relationship Id="rId10" Type="http://schemas.openxmlformats.org/officeDocument/2006/relationships/image" Target="../media/image375.emf"/><Relationship Id="rId4" Type="http://schemas.openxmlformats.org/officeDocument/2006/relationships/image" Target="../media/image372.emf"/><Relationship Id="rId9" Type="http://schemas.openxmlformats.org/officeDocument/2006/relationships/oleObject" Target="../embeddings/oleObject332.bin"/><Relationship Id="rId14" Type="http://schemas.openxmlformats.org/officeDocument/2006/relationships/image" Target="../media/image377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13" Type="http://schemas.openxmlformats.org/officeDocument/2006/relationships/oleObject" Target="../embeddings/oleObject11.bin"/><Relationship Id="rId18" Type="http://schemas.openxmlformats.org/officeDocument/2006/relationships/oleObject" Target="../embeddings/oleObject14.bin"/><Relationship Id="rId3" Type="http://schemas.openxmlformats.org/officeDocument/2006/relationships/image" Target="../media/image19.png"/><Relationship Id="rId7" Type="http://schemas.openxmlformats.org/officeDocument/2006/relationships/image" Target="../media/image13.emf"/><Relationship Id="rId12" Type="http://schemas.openxmlformats.org/officeDocument/2006/relationships/image" Target="../media/image20.png"/><Relationship Id="rId17" Type="http://schemas.openxmlformats.org/officeDocument/2006/relationships/image" Target="../media/image17.emf"/><Relationship Id="rId2" Type="http://schemas.openxmlformats.org/officeDocument/2006/relationships/slideLayout" Target="../slideLayouts/slideLayout18.xml"/><Relationship Id="rId16" Type="http://schemas.openxmlformats.org/officeDocument/2006/relationships/oleObject" Target="../embeddings/oleObject13.bin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8.bin"/><Relationship Id="rId11" Type="http://schemas.openxmlformats.org/officeDocument/2006/relationships/image" Target="../media/image15.emf"/><Relationship Id="rId5" Type="http://schemas.openxmlformats.org/officeDocument/2006/relationships/image" Target="../media/image12.emf"/><Relationship Id="rId15" Type="http://schemas.openxmlformats.org/officeDocument/2006/relationships/image" Target="../media/image16.emf"/><Relationship Id="rId10" Type="http://schemas.openxmlformats.org/officeDocument/2006/relationships/oleObject" Target="../embeddings/oleObject10.bin"/><Relationship Id="rId19" Type="http://schemas.openxmlformats.org/officeDocument/2006/relationships/image" Target="../media/image18.emf"/><Relationship Id="rId4" Type="http://schemas.openxmlformats.org/officeDocument/2006/relationships/oleObject" Target="../embeddings/oleObject7.bin"/><Relationship Id="rId9" Type="http://schemas.openxmlformats.org/officeDocument/2006/relationships/image" Target="../media/image14.wmf"/><Relationship Id="rId14" Type="http://schemas.openxmlformats.org/officeDocument/2006/relationships/oleObject" Target="../embeddings/oleObject12.bin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2.emf"/><Relationship Id="rId13" Type="http://schemas.openxmlformats.org/officeDocument/2006/relationships/hyperlink" Target="D3_4&#21333;&#35843;&#19982;&#20985;&#20984;.ppt#-1,1,&#31532;&#22235;&#33410;" TargetMode="External"/><Relationship Id="rId3" Type="http://schemas.openxmlformats.org/officeDocument/2006/relationships/oleObject" Target="../embeddings/oleObject337.bin"/><Relationship Id="rId7" Type="http://schemas.openxmlformats.org/officeDocument/2006/relationships/oleObject" Target="../embeddings/oleObject339.bin"/><Relationship Id="rId12" Type="http://schemas.openxmlformats.org/officeDocument/2006/relationships/image" Target="../media/image384.e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3.vml"/><Relationship Id="rId6" Type="http://schemas.openxmlformats.org/officeDocument/2006/relationships/image" Target="../media/image381.emf"/><Relationship Id="rId11" Type="http://schemas.openxmlformats.org/officeDocument/2006/relationships/oleObject" Target="../embeddings/oleObject341.bin"/><Relationship Id="rId5" Type="http://schemas.openxmlformats.org/officeDocument/2006/relationships/oleObject" Target="../embeddings/oleObject338.bin"/><Relationship Id="rId10" Type="http://schemas.openxmlformats.org/officeDocument/2006/relationships/image" Target="../media/image383.emf"/><Relationship Id="rId4" Type="http://schemas.openxmlformats.org/officeDocument/2006/relationships/image" Target="../media/image380.emf"/><Relationship Id="rId9" Type="http://schemas.openxmlformats.org/officeDocument/2006/relationships/oleObject" Target="../embeddings/oleObject340.bin"/><Relationship Id="rId14" Type="http://schemas.openxmlformats.org/officeDocument/2006/relationships/image" Target="../media/image105.jpe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7.wmf"/><Relationship Id="rId13" Type="http://schemas.openxmlformats.org/officeDocument/2006/relationships/oleObject" Target="../embeddings/oleObject347.bin"/><Relationship Id="rId18" Type="http://schemas.openxmlformats.org/officeDocument/2006/relationships/image" Target="../media/image392.wmf"/><Relationship Id="rId3" Type="http://schemas.openxmlformats.org/officeDocument/2006/relationships/oleObject" Target="../embeddings/oleObject342.bin"/><Relationship Id="rId7" Type="http://schemas.openxmlformats.org/officeDocument/2006/relationships/oleObject" Target="../embeddings/oleObject344.bin"/><Relationship Id="rId12" Type="http://schemas.openxmlformats.org/officeDocument/2006/relationships/image" Target="../media/image389.wmf"/><Relationship Id="rId17" Type="http://schemas.openxmlformats.org/officeDocument/2006/relationships/oleObject" Target="../embeddings/oleObject349.bin"/><Relationship Id="rId2" Type="http://schemas.openxmlformats.org/officeDocument/2006/relationships/slideLayout" Target="../slideLayouts/slideLayout30.xml"/><Relationship Id="rId16" Type="http://schemas.openxmlformats.org/officeDocument/2006/relationships/image" Target="../media/image391.wmf"/><Relationship Id="rId1" Type="http://schemas.openxmlformats.org/officeDocument/2006/relationships/vmlDrawing" Target="../drawings/vmlDrawing24.vml"/><Relationship Id="rId6" Type="http://schemas.openxmlformats.org/officeDocument/2006/relationships/image" Target="../media/image386.wmf"/><Relationship Id="rId11" Type="http://schemas.openxmlformats.org/officeDocument/2006/relationships/oleObject" Target="../embeddings/oleObject346.bin"/><Relationship Id="rId5" Type="http://schemas.openxmlformats.org/officeDocument/2006/relationships/oleObject" Target="../embeddings/oleObject343.bin"/><Relationship Id="rId15" Type="http://schemas.openxmlformats.org/officeDocument/2006/relationships/oleObject" Target="../embeddings/oleObject348.bin"/><Relationship Id="rId10" Type="http://schemas.openxmlformats.org/officeDocument/2006/relationships/image" Target="../media/image388.wmf"/><Relationship Id="rId4" Type="http://schemas.openxmlformats.org/officeDocument/2006/relationships/image" Target="../media/image385.wmf"/><Relationship Id="rId9" Type="http://schemas.openxmlformats.org/officeDocument/2006/relationships/oleObject" Target="../embeddings/oleObject345.bin"/><Relationship Id="rId14" Type="http://schemas.openxmlformats.org/officeDocument/2006/relationships/image" Target="../media/image390.wmf"/></Relationships>
</file>

<file path=ppt/slides/_rels/slide32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355.bin"/><Relationship Id="rId18" Type="http://schemas.openxmlformats.org/officeDocument/2006/relationships/image" Target="../media/image400.emf"/><Relationship Id="rId26" Type="http://schemas.openxmlformats.org/officeDocument/2006/relationships/image" Target="../media/image404.emf"/><Relationship Id="rId3" Type="http://schemas.openxmlformats.org/officeDocument/2006/relationships/oleObject" Target="../embeddings/oleObject350.bin"/><Relationship Id="rId21" Type="http://schemas.openxmlformats.org/officeDocument/2006/relationships/oleObject" Target="../embeddings/oleObject359.bin"/><Relationship Id="rId34" Type="http://schemas.openxmlformats.org/officeDocument/2006/relationships/image" Target="../media/image408.emf"/><Relationship Id="rId7" Type="http://schemas.openxmlformats.org/officeDocument/2006/relationships/oleObject" Target="../embeddings/oleObject352.bin"/><Relationship Id="rId12" Type="http://schemas.openxmlformats.org/officeDocument/2006/relationships/image" Target="../media/image397.emf"/><Relationship Id="rId17" Type="http://schemas.openxmlformats.org/officeDocument/2006/relationships/oleObject" Target="../embeddings/oleObject357.bin"/><Relationship Id="rId25" Type="http://schemas.openxmlformats.org/officeDocument/2006/relationships/oleObject" Target="../embeddings/oleObject361.bin"/><Relationship Id="rId33" Type="http://schemas.openxmlformats.org/officeDocument/2006/relationships/oleObject" Target="../embeddings/oleObject365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399.emf"/><Relationship Id="rId20" Type="http://schemas.openxmlformats.org/officeDocument/2006/relationships/image" Target="../media/image401.emf"/><Relationship Id="rId29" Type="http://schemas.openxmlformats.org/officeDocument/2006/relationships/oleObject" Target="../embeddings/oleObject363.bin"/><Relationship Id="rId1" Type="http://schemas.openxmlformats.org/officeDocument/2006/relationships/vmlDrawing" Target="../drawings/vmlDrawing25.vml"/><Relationship Id="rId6" Type="http://schemas.openxmlformats.org/officeDocument/2006/relationships/image" Target="../media/image394.emf"/><Relationship Id="rId11" Type="http://schemas.openxmlformats.org/officeDocument/2006/relationships/oleObject" Target="../embeddings/oleObject354.bin"/><Relationship Id="rId24" Type="http://schemas.openxmlformats.org/officeDocument/2006/relationships/image" Target="../media/image403.emf"/><Relationship Id="rId32" Type="http://schemas.openxmlformats.org/officeDocument/2006/relationships/image" Target="../media/image407.emf"/><Relationship Id="rId5" Type="http://schemas.openxmlformats.org/officeDocument/2006/relationships/oleObject" Target="../embeddings/oleObject351.bin"/><Relationship Id="rId15" Type="http://schemas.openxmlformats.org/officeDocument/2006/relationships/oleObject" Target="../embeddings/oleObject356.bin"/><Relationship Id="rId23" Type="http://schemas.openxmlformats.org/officeDocument/2006/relationships/oleObject" Target="../embeddings/oleObject360.bin"/><Relationship Id="rId28" Type="http://schemas.openxmlformats.org/officeDocument/2006/relationships/image" Target="../media/image405.emf"/><Relationship Id="rId36" Type="http://schemas.openxmlformats.org/officeDocument/2006/relationships/image" Target="../media/image409.emf"/><Relationship Id="rId10" Type="http://schemas.openxmlformats.org/officeDocument/2006/relationships/image" Target="../media/image396.emf"/><Relationship Id="rId19" Type="http://schemas.openxmlformats.org/officeDocument/2006/relationships/oleObject" Target="../embeddings/oleObject358.bin"/><Relationship Id="rId31" Type="http://schemas.openxmlformats.org/officeDocument/2006/relationships/oleObject" Target="../embeddings/oleObject364.bin"/><Relationship Id="rId4" Type="http://schemas.openxmlformats.org/officeDocument/2006/relationships/image" Target="../media/image393.emf"/><Relationship Id="rId9" Type="http://schemas.openxmlformats.org/officeDocument/2006/relationships/oleObject" Target="../embeddings/oleObject353.bin"/><Relationship Id="rId14" Type="http://schemas.openxmlformats.org/officeDocument/2006/relationships/image" Target="../media/image398.emf"/><Relationship Id="rId22" Type="http://schemas.openxmlformats.org/officeDocument/2006/relationships/image" Target="../media/image402.emf"/><Relationship Id="rId27" Type="http://schemas.openxmlformats.org/officeDocument/2006/relationships/oleObject" Target="../embeddings/oleObject362.bin"/><Relationship Id="rId30" Type="http://schemas.openxmlformats.org/officeDocument/2006/relationships/image" Target="../media/image406.emf"/><Relationship Id="rId35" Type="http://schemas.openxmlformats.org/officeDocument/2006/relationships/oleObject" Target="../embeddings/oleObject366.bin"/><Relationship Id="rId8" Type="http://schemas.openxmlformats.org/officeDocument/2006/relationships/image" Target="../media/image395.emf"/></Relationships>
</file>

<file path=ppt/slides/_rels/slide33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372.bin"/><Relationship Id="rId18" Type="http://schemas.openxmlformats.org/officeDocument/2006/relationships/image" Target="../media/image417.emf"/><Relationship Id="rId26" Type="http://schemas.openxmlformats.org/officeDocument/2006/relationships/image" Target="../media/image421.emf"/><Relationship Id="rId39" Type="http://schemas.openxmlformats.org/officeDocument/2006/relationships/oleObject" Target="../embeddings/oleObject385.bin"/><Relationship Id="rId21" Type="http://schemas.openxmlformats.org/officeDocument/2006/relationships/oleObject" Target="../embeddings/oleObject376.bin"/><Relationship Id="rId34" Type="http://schemas.openxmlformats.org/officeDocument/2006/relationships/image" Target="../media/image425.emf"/><Relationship Id="rId42" Type="http://schemas.openxmlformats.org/officeDocument/2006/relationships/image" Target="../media/image429.emf"/><Relationship Id="rId7" Type="http://schemas.openxmlformats.org/officeDocument/2006/relationships/oleObject" Target="../embeddings/oleObject369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16.emf"/><Relationship Id="rId29" Type="http://schemas.openxmlformats.org/officeDocument/2006/relationships/oleObject" Target="../embeddings/oleObject380.bin"/><Relationship Id="rId1" Type="http://schemas.openxmlformats.org/officeDocument/2006/relationships/vmlDrawing" Target="../drawings/vmlDrawing26.vml"/><Relationship Id="rId6" Type="http://schemas.openxmlformats.org/officeDocument/2006/relationships/image" Target="../media/image411.emf"/><Relationship Id="rId11" Type="http://schemas.openxmlformats.org/officeDocument/2006/relationships/oleObject" Target="../embeddings/oleObject371.bin"/><Relationship Id="rId24" Type="http://schemas.openxmlformats.org/officeDocument/2006/relationships/image" Target="../media/image420.emf"/><Relationship Id="rId32" Type="http://schemas.openxmlformats.org/officeDocument/2006/relationships/image" Target="../media/image424.emf"/><Relationship Id="rId37" Type="http://schemas.openxmlformats.org/officeDocument/2006/relationships/oleObject" Target="../embeddings/oleObject384.bin"/><Relationship Id="rId40" Type="http://schemas.openxmlformats.org/officeDocument/2006/relationships/image" Target="../media/image428.emf"/><Relationship Id="rId45" Type="http://schemas.openxmlformats.org/officeDocument/2006/relationships/oleObject" Target="../embeddings/oleObject388.bin"/><Relationship Id="rId5" Type="http://schemas.openxmlformats.org/officeDocument/2006/relationships/oleObject" Target="../embeddings/oleObject368.bin"/><Relationship Id="rId15" Type="http://schemas.openxmlformats.org/officeDocument/2006/relationships/oleObject" Target="../embeddings/oleObject373.bin"/><Relationship Id="rId23" Type="http://schemas.openxmlformats.org/officeDocument/2006/relationships/oleObject" Target="../embeddings/oleObject377.bin"/><Relationship Id="rId28" Type="http://schemas.openxmlformats.org/officeDocument/2006/relationships/image" Target="../media/image422.emf"/><Relationship Id="rId36" Type="http://schemas.openxmlformats.org/officeDocument/2006/relationships/image" Target="../media/image426.emf"/><Relationship Id="rId10" Type="http://schemas.openxmlformats.org/officeDocument/2006/relationships/image" Target="../media/image413.emf"/><Relationship Id="rId19" Type="http://schemas.openxmlformats.org/officeDocument/2006/relationships/oleObject" Target="../embeddings/oleObject375.bin"/><Relationship Id="rId31" Type="http://schemas.openxmlformats.org/officeDocument/2006/relationships/oleObject" Target="../embeddings/oleObject381.bin"/><Relationship Id="rId44" Type="http://schemas.openxmlformats.org/officeDocument/2006/relationships/image" Target="../media/image430.emf"/><Relationship Id="rId4" Type="http://schemas.openxmlformats.org/officeDocument/2006/relationships/image" Target="../media/image410.emf"/><Relationship Id="rId9" Type="http://schemas.openxmlformats.org/officeDocument/2006/relationships/oleObject" Target="../embeddings/oleObject370.bin"/><Relationship Id="rId14" Type="http://schemas.openxmlformats.org/officeDocument/2006/relationships/image" Target="../media/image415.emf"/><Relationship Id="rId22" Type="http://schemas.openxmlformats.org/officeDocument/2006/relationships/image" Target="../media/image419.emf"/><Relationship Id="rId27" Type="http://schemas.openxmlformats.org/officeDocument/2006/relationships/oleObject" Target="../embeddings/oleObject379.bin"/><Relationship Id="rId30" Type="http://schemas.openxmlformats.org/officeDocument/2006/relationships/image" Target="../media/image423.emf"/><Relationship Id="rId35" Type="http://schemas.openxmlformats.org/officeDocument/2006/relationships/oleObject" Target="../embeddings/oleObject383.bin"/><Relationship Id="rId43" Type="http://schemas.openxmlformats.org/officeDocument/2006/relationships/oleObject" Target="../embeddings/oleObject387.bin"/><Relationship Id="rId8" Type="http://schemas.openxmlformats.org/officeDocument/2006/relationships/image" Target="../media/image412.emf"/><Relationship Id="rId3" Type="http://schemas.openxmlformats.org/officeDocument/2006/relationships/oleObject" Target="../embeddings/oleObject367.bin"/><Relationship Id="rId12" Type="http://schemas.openxmlformats.org/officeDocument/2006/relationships/image" Target="../media/image414.emf"/><Relationship Id="rId17" Type="http://schemas.openxmlformats.org/officeDocument/2006/relationships/oleObject" Target="../embeddings/oleObject374.bin"/><Relationship Id="rId25" Type="http://schemas.openxmlformats.org/officeDocument/2006/relationships/oleObject" Target="../embeddings/oleObject378.bin"/><Relationship Id="rId33" Type="http://schemas.openxmlformats.org/officeDocument/2006/relationships/oleObject" Target="../embeddings/oleObject382.bin"/><Relationship Id="rId38" Type="http://schemas.openxmlformats.org/officeDocument/2006/relationships/image" Target="../media/image427.emf"/><Relationship Id="rId46" Type="http://schemas.openxmlformats.org/officeDocument/2006/relationships/image" Target="../media/image431.emf"/><Relationship Id="rId20" Type="http://schemas.openxmlformats.org/officeDocument/2006/relationships/image" Target="../media/image418.emf"/><Relationship Id="rId41" Type="http://schemas.openxmlformats.org/officeDocument/2006/relationships/oleObject" Target="../embeddings/oleObject386.bin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4.emf"/><Relationship Id="rId13" Type="http://schemas.openxmlformats.org/officeDocument/2006/relationships/oleObject" Target="../embeddings/oleObject394.bin"/><Relationship Id="rId3" Type="http://schemas.openxmlformats.org/officeDocument/2006/relationships/oleObject" Target="../embeddings/oleObject389.bin"/><Relationship Id="rId7" Type="http://schemas.openxmlformats.org/officeDocument/2006/relationships/oleObject" Target="../embeddings/oleObject391.bin"/><Relationship Id="rId12" Type="http://schemas.openxmlformats.org/officeDocument/2006/relationships/image" Target="../media/image436.emf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438.emf"/><Relationship Id="rId1" Type="http://schemas.openxmlformats.org/officeDocument/2006/relationships/vmlDrawing" Target="../drawings/vmlDrawing27.vml"/><Relationship Id="rId6" Type="http://schemas.openxmlformats.org/officeDocument/2006/relationships/image" Target="../media/image433.emf"/><Relationship Id="rId11" Type="http://schemas.openxmlformats.org/officeDocument/2006/relationships/oleObject" Target="../embeddings/oleObject393.bin"/><Relationship Id="rId5" Type="http://schemas.openxmlformats.org/officeDocument/2006/relationships/oleObject" Target="../embeddings/oleObject390.bin"/><Relationship Id="rId15" Type="http://schemas.openxmlformats.org/officeDocument/2006/relationships/oleObject" Target="../embeddings/oleObject395.bin"/><Relationship Id="rId10" Type="http://schemas.openxmlformats.org/officeDocument/2006/relationships/image" Target="../media/image435.emf"/><Relationship Id="rId4" Type="http://schemas.openxmlformats.org/officeDocument/2006/relationships/image" Target="../media/image432.emf"/><Relationship Id="rId9" Type="http://schemas.openxmlformats.org/officeDocument/2006/relationships/oleObject" Target="../embeddings/oleObject392.bin"/><Relationship Id="rId14" Type="http://schemas.openxmlformats.org/officeDocument/2006/relationships/image" Target="../media/image437.e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96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8.vml"/><Relationship Id="rId4" Type="http://schemas.openxmlformats.org/officeDocument/2006/relationships/image" Target="../media/image43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97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9.vml"/><Relationship Id="rId4" Type="http://schemas.openxmlformats.org/officeDocument/2006/relationships/image" Target="../media/image44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emf"/><Relationship Id="rId3" Type="http://schemas.openxmlformats.org/officeDocument/2006/relationships/oleObject" Target="../embeddings/oleObject15.bin"/><Relationship Id="rId7" Type="http://schemas.openxmlformats.org/officeDocument/2006/relationships/oleObject" Target="../embeddings/oleObject17.bin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2.emf"/><Relationship Id="rId5" Type="http://schemas.openxmlformats.org/officeDocument/2006/relationships/oleObject" Target="../embeddings/oleObject16.bin"/><Relationship Id="rId4" Type="http://schemas.openxmlformats.org/officeDocument/2006/relationships/image" Target="../media/image21.emf"/><Relationship Id="rId9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emf"/><Relationship Id="rId13" Type="http://schemas.openxmlformats.org/officeDocument/2006/relationships/oleObject" Target="../embeddings/oleObject23.bin"/><Relationship Id="rId18" Type="http://schemas.openxmlformats.org/officeDocument/2006/relationships/image" Target="../media/image32.emf"/><Relationship Id="rId3" Type="http://schemas.openxmlformats.org/officeDocument/2006/relationships/oleObject" Target="../embeddings/oleObject18.bin"/><Relationship Id="rId21" Type="http://schemas.openxmlformats.org/officeDocument/2006/relationships/oleObject" Target="../embeddings/oleObject27.bin"/><Relationship Id="rId7" Type="http://schemas.openxmlformats.org/officeDocument/2006/relationships/oleObject" Target="../embeddings/oleObject20.bin"/><Relationship Id="rId12" Type="http://schemas.openxmlformats.org/officeDocument/2006/relationships/image" Target="../media/image29.emf"/><Relationship Id="rId17" Type="http://schemas.openxmlformats.org/officeDocument/2006/relationships/oleObject" Target="../embeddings/oleObject25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31.emf"/><Relationship Id="rId20" Type="http://schemas.openxmlformats.org/officeDocument/2006/relationships/image" Target="../media/image33.emf"/><Relationship Id="rId1" Type="http://schemas.openxmlformats.org/officeDocument/2006/relationships/vmlDrawing" Target="../drawings/vmlDrawing4.vml"/><Relationship Id="rId6" Type="http://schemas.openxmlformats.org/officeDocument/2006/relationships/image" Target="../media/image26.emf"/><Relationship Id="rId11" Type="http://schemas.openxmlformats.org/officeDocument/2006/relationships/oleObject" Target="../embeddings/oleObject22.bin"/><Relationship Id="rId24" Type="http://schemas.openxmlformats.org/officeDocument/2006/relationships/image" Target="../media/image35.wmf"/><Relationship Id="rId5" Type="http://schemas.openxmlformats.org/officeDocument/2006/relationships/oleObject" Target="../embeddings/oleObject19.bin"/><Relationship Id="rId15" Type="http://schemas.openxmlformats.org/officeDocument/2006/relationships/oleObject" Target="../embeddings/oleObject24.bin"/><Relationship Id="rId23" Type="http://schemas.openxmlformats.org/officeDocument/2006/relationships/oleObject" Target="../embeddings/oleObject28.bin"/><Relationship Id="rId10" Type="http://schemas.openxmlformats.org/officeDocument/2006/relationships/image" Target="../media/image28.emf"/><Relationship Id="rId19" Type="http://schemas.openxmlformats.org/officeDocument/2006/relationships/oleObject" Target="../embeddings/oleObject26.bin"/><Relationship Id="rId4" Type="http://schemas.openxmlformats.org/officeDocument/2006/relationships/image" Target="../media/image25.emf"/><Relationship Id="rId9" Type="http://schemas.openxmlformats.org/officeDocument/2006/relationships/oleObject" Target="../embeddings/oleObject21.bin"/><Relationship Id="rId14" Type="http://schemas.openxmlformats.org/officeDocument/2006/relationships/image" Target="../media/image30.emf"/><Relationship Id="rId22" Type="http://schemas.openxmlformats.org/officeDocument/2006/relationships/image" Target="../media/image34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emf"/><Relationship Id="rId13" Type="http://schemas.openxmlformats.org/officeDocument/2006/relationships/oleObject" Target="../embeddings/oleObject34.bin"/><Relationship Id="rId18" Type="http://schemas.openxmlformats.org/officeDocument/2006/relationships/image" Target="../media/image43.emf"/><Relationship Id="rId3" Type="http://schemas.openxmlformats.org/officeDocument/2006/relationships/oleObject" Target="../embeddings/oleObject29.bin"/><Relationship Id="rId7" Type="http://schemas.openxmlformats.org/officeDocument/2006/relationships/oleObject" Target="../embeddings/oleObject31.bin"/><Relationship Id="rId12" Type="http://schemas.openxmlformats.org/officeDocument/2006/relationships/image" Target="../media/image40.emf"/><Relationship Id="rId17" Type="http://schemas.openxmlformats.org/officeDocument/2006/relationships/oleObject" Target="../embeddings/oleObject36.bin"/><Relationship Id="rId2" Type="http://schemas.openxmlformats.org/officeDocument/2006/relationships/slideLayout" Target="../slideLayouts/slideLayout18.xml"/><Relationship Id="rId16" Type="http://schemas.openxmlformats.org/officeDocument/2006/relationships/image" Target="../media/image42.emf"/><Relationship Id="rId20" Type="http://schemas.openxmlformats.org/officeDocument/2006/relationships/image" Target="../media/image44.emf"/><Relationship Id="rId1" Type="http://schemas.openxmlformats.org/officeDocument/2006/relationships/vmlDrawing" Target="../drawings/vmlDrawing5.vml"/><Relationship Id="rId6" Type="http://schemas.openxmlformats.org/officeDocument/2006/relationships/image" Target="../media/image37.emf"/><Relationship Id="rId11" Type="http://schemas.openxmlformats.org/officeDocument/2006/relationships/oleObject" Target="../embeddings/oleObject33.bin"/><Relationship Id="rId5" Type="http://schemas.openxmlformats.org/officeDocument/2006/relationships/oleObject" Target="../embeddings/oleObject30.bin"/><Relationship Id="rId15" Type="http://schemas.openxmlformats.org/officeDocument/2006/relationships/oleObject" Target="../embeddings/oleObject35.bin"/><Relationship Id="rId10" Type="http://schemas.openxmlformats.org/officeDocument/2006/relationships/image" Target="../media/image39.emf"/><Relationship Id="rId19" Type="http://schemas.openxmlformats.org/officeDocument/2006/relationships/oleObject" Target="../embeddings/oleObject37.bin"/><Relationship Id="rId4" Type="http://schemas.openxmlformats.org/officeDocument/2006/relationships/image" Target="../media/image36.emf"/><Relationship Id="rId9" Type="http://schemas.openxmlformats.org/officeDocument/2006/relationships/oleObject" Target="../embeddings/oleObject32.bin"/><Relationship Id="rId14" Type="http://schemas.openxmlformats.org/officeDocument/2006/relationships/image" Target="../media/image41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emf"/><Relationship Id="rId3" Type="http://schemas.openxmlformats.org/officeDocument/2006/relationships/image" Target="../media/image46.emf"/><Relationship Id="rId7" Type="http://schemas.openxmlformats.org/officeDocument/2006/relationships/image" Target="../media/image50.emf"/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9.emf"/><Relationship Id="rId5" Type="http://schemas.openxmlformats.org/officeDocument/2006/relationships/image" Target="../media/image48.emf"/><Relationship Id="rId10" Type="http://schemas.openxmlformats.org/officeDocument/2006/relationships/image" Target="../media/image53.emf"/><Relationship Id="rId4" Type="http://schemas.openxmlformats.org/officeDocument/2006/relationships/image" Target="../media/image47.emf"/><Relationship Id="rId9" Type="http://schemas.openxmlformats.org/officeDocument/2006/relationships/image" Target="../media/image52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6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emf"/><Relationship Id="rId2" Type="http://schemas.openxmlformats.org/officeDocument/2006/relationships/image" Target="../media/image57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0.emf"/><Relationship Id="rId4" Type="http://schemas.openxmlformats.org/officeDocument/2006/relationships/image" Target="../media/image5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138" name="Text Box 1074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3730625" y="4289723"/>
            <a:ext cx="586410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b="1" dirty="0">
                <a:solidFill>
                  <a:srgbClr val="000000"/>
                </a:solidFill>
              </a:rPr>
              <a:t>二、几个初等函数的麦克劳林公式   </a:t>
            </a:r>
          </a:p>
        </p:txBody>
      </p:sp>
      <p:sp>
        <p:nvSpPr>
          <p:cNvPr id="89096" name="Text Box 1032"/>
          <p:cNvSpPr txBox="1">
            <a:spLocks noChangeArrowheads="1"/>
          </p:cNvSpPr>
          <p:nvPr/>
        </p:nvSpPr>
        <p:spPr bwMode="auto">
          <a:xfrm>
            <a:off x="3730625" y="3497634"/>
            <a:ext cx="43434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00"/>
                </a:solidFill>
              </a:rPr>
              <a:t>一、泰勒公式的建立</a:t>
            </a:r>
          </a:p>
        </p:txBody>
      </p:sp>
      <p:sp>
        <p:nvSpPr>
          <p:cNvPr id="89139" name="Text Box 1075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3730625" y="5059363"/>
            <a:ext cx="387958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b="1">
                <a:solidFill>
                  <a:srgbClr val="000000"/>
                </a:solidFill>
              </a:rPr>
              <a:t>三、泰勒公式的应用     </a:t>
            </a:r>
          </a:p>
        </p:txBody>
      </p:sp>
      <p:sp>
        <p:nvSpPr>
          <p:cNvPr id="89143" name="Text Box 1079"/>
          <p:cNvSpPr txBox="1">
            <a:spLocks noChangeArrowheads="1"/>
          </p:cNvSpPr>
          <p:nvPr/>
        </p:nvSpPr>
        <p:spPr bwMode="auto">
          <a:xfrm>
            <a:off x="2639616" y="2528888"/>
            <a:ext cx="57606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应用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：理论分析、近似计算</a:t>
            </a:r>
          </a:p>
        </p:txBody>
      </p:sp>
      <p:sp>
        <p:nvSpPr>
          <p:cNvPr id="89144" name="Text Box 1080"/>
          <p:cNvSpPr txBox="1">
            <a:spLocks noChangeArrowheads="1"/>
          </p:cNvSpPr>
          <p:nvPr/>
        </p:nvSpPr>
        <p:spPr bwMode="auto">
          <a:xfrm>
            <a:off x="2639616" y="1893326"/>
            <a:ext cx="48196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目的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：用多项式近似表示函数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.</a:t>
            </a:r>
          </a:p>
        </p:txBody>
      </p:sp>
      <p:sp>
        <p:nvSpPr>
          <p:cNvPr id="11" name="Text Box 46"/>
          <p:cNvSpPr txBox="1">
            <a:spLocks noChangeArrowheads="1"/>
          </p:cNvSpPr>
          <p:nvPr/>
        </p:nvSpPr>
        <p:spPr bwMode="auto">
          <a:xfrm>
            <a:off x="2207568" y="697063"/>
            <a:ext cx="7776864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40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3.4</a:t>
            </a:r>
            <a:r>
              <a:rPr lang="zh-CN" altLang="en-US" sz="40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节 泰勒公式</a:t>
            </a:r>
          </a:p>
        </p:txBody>
      </p:sp>
    </p:spTree>
    <p:extLst>
      <p:ext uri="{BB962C8B-B14F-4D97-AF65-F5344CB8AC3E}">
        <p14:creationId xmlns:p14="http://schemas.microsoft.com/office/powerpoint/2010/main" val="113931387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9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9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90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9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9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138" grpId="0" build="p" autoUpdateAnimBg="0"/>
      <p:bldP spid="89096" grpId="0" build="p" autoUpdateAnimBg="0"/>
      <p:bldP spid="89139" grpId="0" build="p" autoUpdateAnimBg="0"/>
      <p:bldP spid="89143" grpId="0" autoUpdateAnimBg="0"/>
      <p:bldP spid="89144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424" y="980728"/>
            <a:ext cx="10215001" cy="2884334"/>
          </a:xfrm>
          <a:prstGeom prst="rect">
            <a:avLst/>
          </a:prstGeom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1559496" y="332656"/>
            <a:ext cx="5328592" cy="533400"/>
          </a:xfrm>
          <a:prstGeom prst="rect">
            <a:avLst/>
          </a:prstGeom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kumimoji="1"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l" eaLnBrk="1" hangingPunct="1"/>
            <a:r>
              <a:rPr lang="en-US" altLang="zh-CN" sz="2800" b="1" dirty="0" smtClean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3.2   </a:t>
            </a:r>
            <a:r>
              <a:rPr lang="zh-CN" altLang="en-US" sz="2800" b="1" dirty="0" smtClean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余项估计 </a:t>
            </a:r>
            <a:r>
              <a:rPr lang="en-US" altLang="zh-CN" sz="2800" b="1" dirty="0" smtClean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--- </a:t>
            </a:r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拉格朗日</a:t>
            </a:r>
            <a:r>
              <a:rPr lang="zh-CN" altLang="en-US" sz="2800" b="1" dirty="0" smtClean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余项</a:t>
            </a:r>
            <a:endParaRPr lang="zh-CN" altLang="en-US" sz="2800" b="1" dirty="0">
              <a:solidFill>
                <a:schemeClr val="bg1">
                  <a:lumMod val="60000"/>
                  <a:lumOff val="40000"/>
                </a:schemeClr>
              </a:solidFill>
              <a:ea typeface="楷体_GB2312" pitchFamily="49" charset="-122"/>
            </a:endParaRPr>
          </a:p>
        </p:txBody>
      </p:sp>
      <p:sp>
        <p:nvSpPr>
          <p:cNvPr id="6" name="圆角矩形 5"/>
          <p:cNvSpPr/>
          <p:nvPr/>
        </p:nvSpPr>
        <p:spPr bwMode="auto">
          <a:xfrm>
            <a:off x="4655840" y="936943"/>
            <a:ext cx="3339276" cy="535367"/>
          </a:xfrm>
          <a:prstGeom prst="roundRect">
            <a:avLst/>
          </a:prstGeom>
          <a:noFill/>
          <a:ln w="19050">
            <a:solidFill>
              <a:srgbClr val="C00000"/>
            </a:solidFill>
            <a:headEnd type="none" w="med" len="med"/>
            <a:tailEnd type="none" w="med" len="med"/>
          </a:ln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0746" y="3935127"/>
            <a:ext cx="1417500" cy="52133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3592" y="4410851"/>
            <a:ext cx="2812500" cy="674333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95600" y="3810461"/>
            <a:ext cx="8190001" cy="77066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416" y="5085184"/>
            <a:ext cx="10462501" cy="10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44486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7249" y="404664"/>
            <a:ext cx="10597501" cy="2516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5999" y="3140968"/>
            <a:ext cx="10260001" cy="3003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39132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1847528" y="1981200"/>
            <a:ext cx="1143000" cy="457200"/>
          </a:xfrm>
          <a:solidFill>
            <a:schemeClr val="tx1"/>
          </a:solidFill>
        </p:spPr>
        <p:txBody>
          <a:bodyPr/>
          <a:lstStyle/>
          <a:p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特例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:</a:t>
            </a:r>
          </a:p>
        </p:txBody>
      </p:sp>
      <p:sp>
        <p:nvSpPr>
          <p:cNvPr id="12309" name="Text Box 21"/>
          <p:cNvSpPr txBox="1">
            <a:spLocks noChangeArrowheads="1"/>
          </p:cNvSpPr>
          <p:nvPr/>
        </p:nvSpPr>
        <p:spPr bwMode="auto">
          <a:xfrm>
            <a:off x="1905000" y="2514601"/>
            <a:ext cx="5105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dirty="0">
                <a:solidFill>
                  <a:srgbClr val="000000"/>
                </a:solidFill>
              </a:rPr>
              <a:t>(1) </a:t>
            </a:r>
            <a:r>
              <a:rPr lang="zh-CN" altLang="en-US" dirty="0">
                <a:solidFill>
                  <a:srgbClr val="000000"/>
                </a:solidFill>
              </a:rPr>
              <a:t>当 </a:t>
            </a:r>
            <a:r>
              <a:rPr lang="en-US" altLang="zh-CN" i="1" dirty="0">
                <a:solidFill>
                  <a:srgbClr val="C00000"/>
                </a:solidFill>
              </a:rPr>
              <a:t>n</a:t>
            </a:r>
            <a:r>
              <a:rPr lang="en-US" altLang="zh-CN" dirty="0">
                <a:solidFill>
                  <a:srgbClr val="C00000"/>
                </a:solidFill>
              </a:rPr>
              <a:t> = 0 </a:t>
            </a:r>
            <a:r>
              <a:rPr lang="zh-CN" altLang="zh-CN" dirty="0">
                <a:solidFill>
                  <a:srgbClr val="000000"/>
                </a:solidFill>
              </a:rPr>
              <a:t>时, 泰勒公式变为</a:t>
            </a:r>
            <a:endParaRPr lang="zh-CN" altLang="en-US" dirty="0">
              <a:solidFill>
                <a:srgbClr val="000000"/>
              </a:solidFill>
            </a:endParaRPr>
          </a:p>
        </p:txBody>
      </p:sp>
      <p:graphicFrame>
        <p:nvGraphicFramePr>
          <p:cNvPr id="12310" name="Object 22"/>
          <p:cNvGraphicFramePr>
            <a:graphicFrameLocks noChangeAspect="1"/>
          </p:cNvGraphicFramePr>
          <p:nvPr>
            <p:extLst/>
          </p:nvPr>
        </p:nvGraphicFramePr>
        <p:xfrm>
          <a:off x="2867025" y="3127375"/>
          <a:ext cx="10287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458" name="Equation" r:id="rId3" imgW="1028520" imgH="406080" progId="Equation.3">
                  <p:embed/>
                </p:oleObj>
              </mc:Choice>
              <mc:Fallback>
                <p:oleObj name="Equation" r:id="rId3" imgW="1028520" imgH="406080" progId="Equation.3">
                  <p:embed/>
                  <p:pic>
                    <p:nvPicPr>
                      <p:cNvPr id="1231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67025" y="3127375"/>
                        <a:ext cx="10287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11" name="Object 23"/>
          <p:cNvGraphicFramePr>
            <a:graphicFrameLocks noChangeAspect="1"/>
          </p:cNvGraphicFramePr>
          <p:nvPr>
            <p:extLst/>
          </p:nvPr>
        </p:nvGraphicFramePr>
        <p:xfrm>
          <a:off x="3883025" y="3124200"/>
          <a:ext cx="8890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459" name="Equation" r:id="rId5" imgW="888840" imgH="444240" progId="Equation.3">
                  <p:embed/>
                </p:oleObj>
              </mc:Choice>
              <mc:Fallback>
                <p:oleObj name="Equation" r:id="rId5" imgW="888840" imgH="444240" progId="Equation.3">
                  <p:embed/>
                  <p:pic>
                    <p:nvPicPr>
                      <p:cNvPr id="12311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3025" y="3124200"/>
                        <a:ext cx="8890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12" name="Object 24"/>
          <p:cNvGraphicFramePr>
            <a:graphicFrameLocks noChangeAspect="1"/>
          </p:cNvGraphicFramePr>
          <p:nvPr>
            <p:extLst/>
          </p:nvPr>
        </p:nvGraphicFramePr>
        <p:xfrm>
          <a:off x="4848225" y="3140075"/>
          <a:ext cx="22098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460" name="Equation" r:id="rId7" imgW="2209680" imgH="444240" progId="Equation.3">
                  <p:embed/>
                </p:oleObj>
              </mc:Choice>
              <mc:Fallback>
                <p:oleObj name="Equation" r:id="rId7" imgW="2209680" imgH="444240" progId="Equation.3">
                  <p:embed/>
                  <p:pic>
                    <p:nvPicPr>
                      <p:cNvPr id="12312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48225" y="3140075"/>
                        <a:ext cx="22098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16" name="Text Box 28"/>
          <p:cNvSpPr txBox="1">
            <a:spLocks noChangeArrowheads="1"/>
          </p:cNvSpPr>
          <p:nvPr/>
        </p:nvSpPr>
        <p:spPr bwMode="auto">
          <a:xfrm>
            <a:off x="1905000" y="3657601"/>
            <a:ext cx="4876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dirty="0">
                <a:solidFill>
                  <a:srgbClr val="000000"/>
                </a:solidFill>
              </a:rPr>
              <a:t>(2) </a:t>
            </a:r>
            <a:r>
              <a:rPr lang="zh-CN" altLang="en-US" dirty="0">
                <a:solidFill>
                  <a:srgbClr val="000000"/>
                </a:solidFill>
              </a:rPr>
              <a:t>当 </a:t>
            </a:r>
            <a:r>
              <a:rPr lang="en-US" altLang="zh-CN" i="1" dirty="0">
                <a:solidFill>
                  <a:srgbClr val="C00000"/>
                </a:solidFill>
              </a:rPr>
              <a:t>n</a:t>
            </a:r>
            <a:r>
              <a:rPr lang="en-US" altLang="zh-CN" dirty="0">
                <a:solidFill>
                  <a:srgbClr val="C00000"/>
                </a:solidFill>
              </a:rPr>
              <a:t> = 1 </a:t>
            </a:r>
            <a:r>
              <a:rPr lang="zh-CN" altLang="zh-CN" dirty="0">
                <a:solidFill>
                  <a:srgbClr val="000000"/>
                </a:solidFill>
              </a:rPr>
              <a:t>时, 泰勒公式变为</a:t>
            </a:r>
            <a:endParaRPr lang="zh-CN" altLang="en-US" dirty="0">
              <a:solidFill>
                <a:srgbClr val="000000"/>
              </a:solidFill>
            </a:endParaRPr>
          </a:p>
        </p:txBody>
      </p:sp>
      <p:sp>
        <p:nvSpPr>
          <p:cNvPr id="12317" name="Rectangle 29"/>
          <p:cNvSpPr>
            <a:spLocks noChangeArrowheads="1"/>
          </p:cNvSpPr>
          <p:nvPr/>
        </p:nvSpPr>
        <p:spPr bwMode="auto">
          <a:xfrm>
            <a:off x="5746576" y="2492896"/>
            <a:ext cx="3733800" cy="609600"/>
          </a:xfrm>
          <a:prstGeom prst="rect">
            <a:avLst/>
          </a:prstGeom>
          <a:solidFill>
            <a:schemeClr val="tx1"/>
          </a:solidFill>
          <a:ln w="12700">
            <a:solidFill>
              <a:schemeClr val="bg1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/>
            <a:r>
              <a:rPr lang="zh-CN" altLang="en-US" dirty="0">
                <a:solidFill>
                  <a:srgbClr val="000000"/>
                </a:solidFill>
              </a:rPr>
              <a:t>给</a:t>
            </a:r>
            <a:r>
              <a:rPr lang="zh-CN" altLang="zh-CN" dirty="0">
                <a:solidFill>
                  <a:srgbClr val="000000"/>
                </a:solidFill>
              </a:rPr>
              <a:t>出拉格朗日中值定理</a:t>
            </a:r>
            <a:endParaRPr lang="zh-CN" altLang="en-US" dirty="0">
              <a:solidFill>
                <a:srgbClr val="000000"/>
              </a:solidFill>
            </a:endParaRPr>
          </a:p>
        </p:txBody>
      </p:sp>
      <p:graphicFrame>
        <p:nvGraphicFramePr>
          <p:cNvPr id="12318" name="Object 30"/>
          <p:cNvGraphicFramePr>
            <a:graphicFrameLocks noChangeAspect="1"/>
          </p:cNvGraphicFramePr>
          <p:nvPr>
            <p:extLst/>
          </p:nvPr>
        </p:nvGraphicFramePr>
        <p:xfrm>
          <a:off x="2819400" y="4318000"/>
          <a:ext cx="10287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461" name="Equation" r:id="rId9" imgW="1028520" imgH="406080" progId="Equation.3">
                  <p:embed/>
                </p:oleObj>
              </mc:Choice>
              <mc:Fallback>
                <p:oleObj name="Equation" r:id="rId9" imgW="1028520" imgH="406080" progId="Equation.3">
                  <p:embed/>
                  <p:pic>
                    <p:nvPicPr>
                      <p:cNvPr id="12318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4318000"/>
                        <a:ext cx="10287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19" name="Object 31"/>
          <p:cNvGraphicFramePr>
            <a:graphicFrameLocks noChangeAspect="1"/>
          </p:cNvGraphicFramePr>
          <p:nvPr>
            <p:extLst/>
          </p:nvPr>
        </p:nvGraphicFramePr>
        <p:xfrm>
          <a:off x="3886200" y="4267200"/>
          <a:ext cx="8890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462" name="Equation" r:id="rId11" imgW="888840" imgH="444240" progId="Equation.3">
                  <p:embed/>
                </p:oleObj>
              </mc:Choice>
              <mc:Fallback>
                <p:oleObj name="Equation" r:id="rId11" imgW="888840" imgH="444240" progId="Equation.3">
                  <p:embed/>
                  <p:pic>
                    <p:nvPicPr>
                      <p:cNvPr id="12319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4267200"/>
                        <a:ext cx="8890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20" name="Object 32"/>
          <p:cNvGraphicFramePr>
            <a:graphicFrameLocks noChangeAspect="1"/>
          </p:cNvGraphicFramePr>
          <p:nvPr>
            <p:extLst/>
          </p:nvPr>
        </p:nvGraphicFramePr>
        <p:xfrm>
          <a:off x="4800600" y="4267200"/>
          <a:ext cx="23495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463" name="Equation" r:id="rId13" imgW="2349360" imgH="444240" progId="Equation.3">
                  <p:embed/>
                </p:oleObj>
              </mc:Choice>
              <mc:Fallback>
                <p:oleObj name="Equation" r:id="rId13" imgW="2349360" imgH="444240" progId="Equation.3">
                  <p:embed/>
                  <p:pic>
                    <p:nvPicPr>
                      <p:cNvPr id="1232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4267200"/>
                        <a:ext cx="23495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24" name="Object 36"/>
          <p:cNvGraphicFramePr>
            <a:graphicFrameLocks noChangeAspect="1"/>
          </p:cNvGraphicFramePr>
          <p:nvPr>
            <p:extLst/>
          </p:nvPr>
        </p:nvGraphicFramePr>
        <p:xfrm>
          <a:off x="7162801" y="4059239"/>
          <a:ext cx="2417763" cy="909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464" name="Equation" r:id="rId15" imgW="2463480" imgH="927000" progId="Equation.3">
                  <p:embed/>
                </p:oleObj>
              </mc:Choice>
              <mc:Fallback>
                <p:oleObj name="Equation" r:id="rId15" imgW="2463480" imgH="927000" progId="Equation.3">
                  <p:embed/>
                  <p:pic>
                    <p:nvPicPr>
                      <p:cNvPr id="12324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62801" y="4059239"/>
                        <a:ext cx="2417763" cy="9096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25" name="Text Box 37"/>
          <p:cNvSpPr txBox="1">
            <a:spLocks noChangeArrowheads="1"/>
          </p:cNvSpPr>
          <p:nvPr/>
        </p:nvSpPr>
        <p:spPr bwMode="auto">
          <a:xfrm>
            <a:off x="1981944" y="4869161"/>
            <a:ext cx="1143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可见</a:t>
            </a:r>
          </a:p>
        </p:txBody>
      </p:sp>
      <p:grpSp>
        <p:nvGrpSpPr>
          <p:cNvPr id="12370" name="Group 82"/>
          <p:cNvGrpSpPr>
            <a:grpSpLocks/>
          </p:cNvGrpSpPr>
          <p:nvPr/>
        </p:nvGrpSpPr>
        <p:grpSpPr bwMode="auto">
          <a:xfrm>
            <a:off x="3061444" y="4869160"/>
            <a:ext cx="4330700" cy="457200"/>
            <a:chOff x="720" y="3264"/>
            <a:chExt cx="2728" cy="288"/>
          </a:xfrm>
        </p:grpSpPr>
        <p:graphicFrame>
          <p:nvGraphicFramePr>
            <p:cNvPr id="12326" name="Object 38"/>
            <p:cNvGraphicFramePr>
              <a:graphicFrameLocks noChangeAspect="1"/>
            </p:cNvGraphicFramePr>
            <p:nvPr>
              <p:extLst/>
            </p:nvPr>
          </p:nvGraphicFramePr>
          <p:xfrm>
            <a:off x="720" y="3296"/>
            <a:ext cx="648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5465" name="Equation" r:id="rId17" imgW="1028520" imgH="406080" progId="Equation.3">
                    <p:embed/>
                  </p:oleObj>
                </mc:Choice>
                <mc:Fallback>
                  <p:oleObj name="Equation" r:id="rId17" imgW="1028520" imgH="406080" progId="Equation.3">
                    <p:embed/>
                    <p:pic>
                      <p:nvPicPr>
                        <p:cNvPr id="12326" name="Object 3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20" y="3296"/>
                          <a:ext cx="648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327" name="Object 39"/>
            <p:cNvGraphicFramePr>
              <a:graphicFrameLocks noChangeAspect="1"/>
            </p:cNvGraphicFramePr>
            <p:nvPr>
              <p:extLst/>
            </p:nvPr>
          </p:nvGraphicFramePr>
          <p:xfrm>
            <a:off x="1392" y="3264"/>
            <a:ext cx="560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5466" name="Equation" r:id="rId19" imgW="888840" imgH="444240" progId="Equation.3">
                    <p:embed/>
                  </p:oleObj>
                </mc:Choice>
                <mc:Fallback>
                  <p:oleObj name="Equation" r:id="rId19" imgW="888840" imgH="444240" progId="Equation.3">
                    <p:embed/>
                    <p:pic>
                      <p:nvPicPr>
                        <p:cNvPr id="12327" name="Object 3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92" y="3264"/>
                          <a:ext cx="560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2328" name="Object 40"/>
            <p:cNvGraphicFramePr>
              <a:graphicFrameLocks noChangeAspect="1"/>
            </p:cNvGraphicFramePr>
            <p:nvPr>
              <p:extLst/>
            </p:nvPr>
          </p:nvGraphicFramePr>
          <p:xfrm>
            <a:off x="1968" y="3264"/>
            <a:ext cx="1480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5467" name="Equation" r:id="rId21" imgW="2349360" imgH="444240" progId="Equation.3">
                    <p:embed/>
                  </p:oleObj>
                </mc:Choice>
                <mc:Fallback>
                  <p:oleObj name="Equation" r:id="rId21" imgW="2349360" imgH="444240" progId="Equation.3">
                    <p:embed/>
                    <p:pic>
                      <p:nvPicPr>
                        <p:cNvPr id="12328" name="Object 4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68" y="3264"/>
                          <a:ext cx="1480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2329" name="Object 41"/>
          <p:cNvGraphicFramePr>
            <a:graphicFrameLocks noChangeAspect="1"/>
          </p:cNvGraphicFramePr>
          <p:nvPr>
            <p:extLst/>
          </p:nvPr>
        </p:nvGraphicFramePr>
        <p:xfrm>
          <a:off x="3084984" y="5478760"/>
          <a:ext cx="33401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468" name="Equation" r:id="rId23" imgW="3340080" imgH="927000" progId="Equation.3">
                  <p:embed/>
                </p:oleObj>
              </mc:Choice>
              <mc:Fallback>
                <p:oleObj name="Equation" r:id="rId23" imgW="3340080" imgH="927000" progId="Equation.3">
                  <p:embed/>
                  <p:pic>
                    <p:nvPicPr>
                      <p:cNvPr id="12329" name="Object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84984" y="5478760"/>
                        <a:ext cx="33401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31" name="Text Box 43"/>
          <p:cNvSpPr txBox="1">
            <a:spLocks noChangeArrowheads="1"/>
          </p:cNvSpPr>
          <p:nvPr/>
        </p:nvSpPr>
        <p:spPr bwMode="auto">
          <a:xfrm>
            <a:off x="1981944" y="5631161"/>
            <a:ext cx="1143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误差</a:t>
            </a:r>
          </a:p>
        </p:txBody>
      </p:sp>
      <p:graphicFrame>
        <p:nvGraphicFramePr>
          <p:cNvPr id="12291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21818575"/>
              </p:ext>
            </p:extLst>
          </p:nvPr>
        </p:nvGraphicFramePr>
        <p:xfrm>
          <a:off x="2135560" y="435248"/>
          <a:ext cx="10287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469" name="Equation" r:id="rId25" imgW="1028520" imgH="406080" progId="Equation.3">
                  <p:embed/>
                </p:oleObj>
              </mc:Choice>
              <mc:Fallback>
                <p:oleObj name="Equation" r:id="rId25" imgW="1028520" imgH="406080" progId="Equation.3">
                  <p:embed/>
                  <p:pic>
                    <p:nvPicPr>
                      <p:cNvPr id="12291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5560" y="435248"/>
                        <a:ext cx="10287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2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5741044"/>
              </p:ext>
            </p:extLst>
          </p:nvPr>
        </p:nvGraphicFramePr>
        <p:xfrm>
          <a:off x="3253160" y="395561"/>
          <a:ext cx="8890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470" name="Equation" r:id="rId27" imgW="888840" imgH="444240" progId="Equation.3">
                  <p:embed/>
                </p:oleObj>
              </mc:Choice>
              <mc:Fallback>
                <p:oleObj name="Equation" r:id="rId27" imgW="888840" imgH="444240" progId="Equation.3">
                  <p:embed/>
                  <p:pic>
                    <p:nvPicPr>
                      <p:cNvPr id="12292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53160" y="395561"/>
                        <a:ext cx="8890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3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92016344"/>
              </p:ext>
            </p:extLst>
          </p:nvPr>
        </p:nvGraphicFramePr>
        <p:xfrm>
          <a:off x="4192960" y="397148"/>
          <a:ext cx="23495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471" name="Equation" r:id="rId29" imgW="2349360" imgH="444240" progId="Equation.3">
                  <p:embed/>
                </p:oleObj>
              </mc:Choice>
              <mc:Fallback>
                <p:oleObj name="Equation" r:id="rId29" imgW="2349360" imgH="444240" progId="Equation.3">
                  <p:embed/>
                  <p:pic>
                    <p:nvPicPr>
                      <p:cNvPr id="12293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2960" y="397148"/>
                        <a:ext cx="23495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5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0286408"/>
              </p:ext>
            </p:extLst>
          </p:nvPr>
        </p:nvGraphicFramePr>
        <p:xfrm>
          <a:off x="9299948" y="536848"/>
          <a:ext cx="608012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472" name="Equation" r:id="rId31" imgW="609480" imgH="241200" progId="Equation.3">
                  <p:embed/>
                </p:oleObj>
              </mc:Choice>
              <mc:Fallback>
                <p:oleObj name="Equation" r:id="rId31" imgW="609480" imgH="241200" progId="Equation.3">
                  <p:embed/>
                  <p:pic>
                    <p:nvPicPr>
                      <p:cNvPr id="12295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99948" y="536848"/>
                        <a:ext cx="608012" cy="24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00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4212413"/>
              </p:ext>
            </p:extLst>
          </p:nvPr>
        </p:nvGraphicFramePr>
        <p:xfrm>
          <a:off x="5691560" y="1057548"/>
          <a:ext cx="3149600" cy="1003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473" name="Equation" r:id="rId33" imgW="3149280" imgH="1002960" progId="Equation.3">
                  <p:embed/>
                </p:oleObj>
              </mc:Choice>
              <mc:Fallback>
                <p:oleObj name="Equation" r:id="rId33" imgW="3149280" imgH="1002960" progId="Equation.3">
                  <p:embed/>
                  <p:pic>
                    <p:nvPicPr>
                      <p:cNvPr id="1230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91560" y="1057548"/>
                        <a:ext cx="3149600" cy="1003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38" name="Object 5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91143452"/>
              </p:ext>
            </p:extLst>
          </p:nvPr>
        </p:nvGraphicFramePr>
        <p:xfrm>
          <a:off x="6631360" y="219348"/>
          <a:ext cx="25908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474" name="Equation" r:id="rId35" imgW="2590560" imgH="927000" progId="Equation.3">
                  <p:embed/>
                </p:oleObj>
              </mc:Choice>
              <mc:Fallback>
                <p:oleObj name="Equation" r:id="rId35" imgW="2590560" imgH="927000" progId="Equation.3">
                  <p:embed/>
                  <p:pic>
                    <p:nvPicPr>
                      <p:cNvPr id="12338" name="Object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31360" y="219348"/>
                        <a:ext cx="25908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39" name="Object 5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1893867"/>
              </p:ext>
            </p:extLst>
          </p:nvPr>
        </p:nvGraphicFramePr>
        <p:xfrm>
          <a:off x="2849935" y="1043261"/>
          <a:ext cx="2832100" cy="1003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475" name="Equation" r:id="rId37" imgW="2831760" imgH="1002960" progId="Equation.3">
                  <p:embed/>
                </p:oleObj>
              </mc:Choice>
              <mc:Fallback>
                <p:oleObj name="Equation" r:id="rId37" imgW="2831760" imgH="1002960" progId="Equation.3">
                  <p:embed/>
                  <p:pic>
                    <p:nvPicPr>
                      <p:cNvPr id="12339" name="Object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9935" y="1043261"/>
                        <a:ext cx="2832100" cy="1003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54" name="Freeform 66"/>
          <p:cNvSpPr>
            <a:spLocks/>
          </p:cNvSpPr>
          <p:nvPr/>
        </p:nvSpPr>
        <p:spPr bwMode="auto">
          <a:xfrm>
            <a:off x="5303912" y="5373216"/>
            <a:ext cx="3549824" cy="304800"/>
          </a:xfrm>
          <a:custGeom>
            <a:avLst/>
            <a:gdLst>
              <a:gd name="T0" fmla="*/ 0 w 3408"/>
              <a:gd name="T1" fmla="*/ 0 h 240"/>
              <a:gd name="T2" fmla="*/ 2064 w 3408"/>
              <a:gd name="T3" fmla="*/ 0 h 240"/>
              <a:gd name="T4" fmla="*/ 3408 w 3408"/>
              <a:gd name="T5" fmla="*/ 240 h 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408" h="240">
                <a:moveTo>
                  <a:pt x="0" y="0"/>
                </a:moveTo>
                <a:lnTo>
                  <a:pt x="2064" y="0"/>
                </a:lnTo>
                <a:lnTo>
                  <a:pt x="3408" y="240"/>
                </a:lnTo>
              </a:path>
            </a:pathLst>
          </a:custGeom>
          <a:ln>
            <a:headEnd type="none" w="med" len="med"/>
            <a:tailEnd type="triangle" w="med" len="med"/>
          </a:ln>
          <a:ex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12355" name="Object 6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12910445"/>
              </p:ext>
            </p:extLst>
          </p:nvPr>
        </p:nvGraphicFramePr>
        <p:xfrm>
          <a:off x="8942636" y="5525616"/>
          <a:ext cx="6223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476" name="Equation" r:id="rId39" imgW="622080" imgH="406080" progId="Equation.3">
                  <p:embed/>
                </p:oleObj>
              </mc:Choice>
              <mc:Fallback>
                <p:oleObj name="Equation" r:id="rId39" imgW="622080" imgH="406080" progId="Equation.3">
                  <p:embed/>
                  <p:pic>
                    <p:nvPicPr>
                      <p:cNvPr id="12355" name="Object 6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42636" y="5525616"/>
                        <a:ext cx="622300" cy="40640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accent2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66" name="Object 7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50109356"/>
              </p:ext>
            </p:extLst>
          </p:nvPr>
        </p:nvGraphicFramePr>
        <p:xfrm>
          <a:off x="9204371" y="1400112"/>
          <a:ext cx="2304396" cy="4220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477" name="Equation" r:id="rId41" imgW="2425680" imgH="444240" progId="Equation.3">
                  <p:embed/>
                </p:oleObj>
              </mc:Choice>
              <mc:Fallback>
                <p:oleObj name="Equation" r:id="rId41" imgW="2425680" imgH="444240" progId="Equation.3">
                  <p:embed/>
                  <p:pic>
                    <p:nvPicPr>
                      <p:cNvPr id="12366" name="Object 7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04371" y="1400112"/>
                        <a:ext cx="2304396" cy="42202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9483833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2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2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2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2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2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2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2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2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2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2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2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2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2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2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2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 animBg="1" autoUpdateAnimBg="0"/>
      <p:bldP spid="12309" grpId="0" autoUpdateAnimBg="0"/>
      <p:bldP spid="12316" grpId="0" autoUpdateAnimBg="0"/>
      <p:bldP spid="12317" grpId="0" animBg="1" autoUpdateAnimBg="0"/>
      <p:bldP spid="12325" grpId="0" autoUpdateAnimBg="0"/>
      <p:bldP spid="12331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6" name="Text Box 44"/>
          <p:cNvSpPr txBox="1">
            <a:spLocks noChangeArrowheads="1"/>
          </p:cNvSpPr>
          <p:nvPr/>
        </p:nvSpPr>
        <p:spPr bwMode="auto">
          <a:xfrm>
            <a:off x="1905000" y="2833688"/>
            <a:ext cx="5715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称为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麦克劳林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( 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Maclaurin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 )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公式 </a:t>
            </a:r>
            <a:r>
              <a:rPr lang="en-US" altLang="zh-CN" b="1" dirty="0">
                <a:solidFill>
                  <a:srgbClr val="000000"/>
                </a:solidFill>
              </a:rPr>
              <a:t>.</a:t>
            </a:r>
          </a:p>
        </p:txBody>
      </p:sp>
      <p:graphicFrame>
        <p:nvGraphicFramePr>
          <p:cNvPr id="13330" name="Object 18"/>
          <p:cNvGraphicFramePr>
            <a:graphicFrameLocks noChangeAspect="1"/>
          </p:cNvGraphicFramePr>
          <p:nvPr>
            <p:extLst/>
          </p:nvPr>
        </p:nvGraphicFramePr>
        <p:xfrm>
          <a:off x="4800601" y="400050"/>
          <a:ext cx="950913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443" name="Equation" r:id="rId4" imgW="952200" imgH="431640" progId="Equation.3">
                  <p:embed/>
                </p:oleObj>
              </mc:Choice>
              <mc:Fallback>
                <p:oleObj name="Equation" r:id="rId4" imgW="952200" imgH="431640" progId="Equation.3">
                  <p:embed/>
                  <p:pic>
                    <p:nvPicPr>
                      <p:cNvPr id="1333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1" y="400050"/>
                        <a:ext cx="950913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31" name="Text Box 19"/>
          <p:cNvSpPr txBox="1">
            <a:spLocks noChangeArrowheads="1"/>
          </p:cNvSpPr>
          <p:nvPr/>
        </p:nvSpPr>
        <p:spPr bwMode="auto">
          <a:xfrm>
            <a:off x="8991600" y="319088"/>
            <a:ext cx="914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则有</a:t>
            </a:r>
          </a:p>
        </p:txBody>
      </p:sp>
      <p:graphicFrame>
        <p:nvGraphicFramePr>
          <p:cNvPr id="13332" name="Object 20"/>
          <p:cNvGraphicFramePr>
            <a:graphicFrameLocks noChangeAspect="1"/>
          </p:cNvGraphicFramePr>
          <p:nvPr>
            <p:extLst/>
          </p:nvPr>
        </p:nvGraphicFramePr>
        <p:xfrm>
          <a:off x="2171700" y="1143000"/>
          <a:ext cx="10287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444" name="Equation" r:id="rId6" imgW="1028520" imgH="406080" progId="Equation.3">
                  <p:embed/>
                </p:oleObj>
              </mc:Choice>
              <mc:Fallback>
                <p:oleObj name="Equation" r:id="rId6" imgW="1028520" imgH="406080" progId="Equation.3">
                  <p:embed/>
                  <p:pic>
                    <p:nvPicPr>
                      <p:cNvPr id="13332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71700" y="1143000"/>
                        <a:ext cx="10287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33" name="Object 21"/>
          <p:cNvGraphicFramePr>
            <a:graphicFrameLocks noChangeAspect="1"/>
          </p:cNvGraphicFramePr>
          <p:nvPr>
            <p:extLst/>
          </p:nvPr>
        </p:nvGraphicFramePr>
        <p:xfrm>
          <a:off x="3225800" y="1143000"/>
          <a:ext cx="7366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445" name="Equation" r:id="rId8" imgW="736560" imgH="406080" progId="Equation.3">
                  <p:embed/>
                </p:oleObj>
              </mc:Choice>
              <mc:Fallback>
                <p:oleObj name="Equation" r:id="rId8" imgW="736560" imgH="406080" progId="Equation.3">
                  <p:embed/>
                  <p:pic>
                    <p:nvPicPr>
                      <p:cNvPr id="13333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25800" y="1143000"/>
                        <a:ext cx="7366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34" name="Object 22"/>
          <p:cNvGraphicFramePr>
            <a:graphicFrameLocks noChangeAspect="1"/>
          </p:cNvGraphicFramePr>
          <p:nvPr>
            <p:extLst/>
          </p:nvPr>
        </p:nvGraphicFramePr>
        <p:xfrm>
          <a:off x="3975100" y="1143000"/>
          <a:ext cx="12827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446" name="Equation" r:id="rId10" imgW="1282680" imgH="419040" progId="Equation.3">
                  <p:embed/>
                </p:oleObj>
              </mc:Choice>
              <mc:Fallback>
                <p:oleObj name="Equation" r:id="rId10" imgW="1282680" imgH="419040" progId="Equation.3">
                  <p:embed/>
                  <p:pic>
                    <p:nvPicPr>
                      <p:cNvPr id="13334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75100" y="1143000"/>
                        <a:ext cx="12827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36" name="Object 24"/>
          <p:cNvGraphicFramePr>
            <a:graphicFrameLocks noChangeAspect="1"/>
          </p:cNvGraphicFramePr>
          <p:nvPr>
            <p:extLst/>
          </p:nvPr>
        </p:nvGraphicFramePr>
        <p:xfrm>
          <a:off x="6842126" y="1206500"/>
          <a:ext cx="601663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447" name="Equation" r:id="rId12" imgW="609480" imgH="241200" progId="Equation.3">
                  <p:embed/>
                </p:oleObj>
              </mc:Choice>
              <mc:Fallback>
                <p:oleObj name="Equation" r:id="rId12" imgW="609480" imgH="241200" progId="Equation.3">
                  <p:embed/>
                  <p:pic>
                    <p:nvPicPr>
                      <p:cNvPr id="13336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2126" y="1206500"/>
                        <a:ext cx="601663" cy="24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38" name="Object 26"/>
          <p:cNvGraphicFramePr>
            <a:graphicFrameLocks noChangeAspect="1"/>
          </p:cNvGraphicFramePr>
          <p:nvPr>
            <p:extLst/>
          </p:nvPr>
        </p:nvGraphicFramePr>
        <p:xfrm>
          <a:off x="3276601" y="1752601"/>
          <a:ext cx="2411413" cy="982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448" name="Equation" r:id="rId14" imgW="2463480" imgH="1002960" progId="Equation.3">
                  <p:embed/>
                </p:oleObj>
              </mc:Choice>
              <mc:Fallback>
                <p:oleObj name="Equation" r:id="rId14" imgW="2463480" imgH="1002960" progId="Equation.3">
                  <p:embed/>
                  <p:pic>
                    <p:nvPicPr>
                      <p:cNvPr id="13338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1" y="1752601"/>
                        <a:ext cx="2411413" cy="982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35" name="Object 23"/>
          <p:cNvGraphicFramePr>
            <a:graphicFrameLocks noChangeAspect="1"/>
          </p:cNvGraphicFramePr>
          <p:nvPr>
            <p:extLst/>
          </p:nvPr>
        </p:nvGraphicFramePr>
        <p:xfrm>
          <a:off x="5334000" y="901700"/>
          <a:ext cx="15240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449" name="Equation" r:id="rId16" imgW="1523880" imgH="927000" progId="Equation.3">
                  <p:embed/>
                </p:oleObj>
              </mc:Choice>
              <mc:Fallback>
                <p:oleObj name="Equation" r:id="rId16" imgW="1523880" imgH="927000" progId="Equation.3">
                  <p:embed/>
                  <p:pic>
                    <p:nvPicPr>
                      <p:cNvPr id="13335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0" y="901700"/>
                        <a:ext cx="15240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37" name="Object 25"/>
          <p:cNvGraphicFramePr>
            <a:graphicFrameLocks noChangeAspect="1"/>
          </p:cNvGraphicFramePr>
          <p:nvPr>
            <p:extLst/>
          </p:nvPr>
        </p:nvGraphicFramePr>
        <p:xfrm>
          <a:off x="7531100" y="825500"/>
          <a:ext cx="1765300" cy="1003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450" name="Equation" r:id="rId18" imgW="1765080" imgH="1002960" progId="Equation.3">
                  <p:embed/>
                </p:oleObj>
              </mc:Choice>
              <mc:Fallback>
                <p:oleObj name="Equation" r:id="rId18" imgW="1765080" imgH="1002960" progId="Equation.3">
                  <p:embed/>
                  <p:pic>
                    <p:nvPicPr>
                      <p:cNvPr id="13337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31100" y="825500"/>
                        <a:ext cx="1765300" cy="1003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59" name="Rectangle 47"/>
          <p:cNvSpPr>
            <a:spLocks noGrp="1" noChangeArrowheads="1"/>
          </p:cNvSpPr>
          <p:nvPr>
            <p:ph type="title"/>
          </p:nvPr>
        </p:nvSpPr>
        <p:spPr>
          <a:xfrm>
            <a:off x="1828800" y="304800"/>
            <a:ext cx="3124200" cy="533400"/>
          </a:xfrm>
        </p:spPr>
        <p:txBody>
          <a:bodyPr/>
          <a:lstStyle/>
          <a:p>
            <a:pPr algn="l"/>
            <a:r>
              <a:rPr lang="zh-CN" altLang="en-US" sz="2800">
                <a:solidFill>
                  <a:schemeClr val="bg2"/>
                </a:solidFill>
                <a:ea typeface="楷体_GB2312" pitchFamily="49" charset="-122"/>
              </a:rPr>
              <a:t>在泰勒公式中若取</a:t>
            </a:r>
          </a:p>
        </p:txBody>
      </p:sp>
      <p:graphicFrame>
        <p:nvGraphicFramePr>
          <p:cNvPr id="13362" name="Object 5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9512338"/>
              </p:ext>
            </p:extLst>
          </p:nvPr>
        </p:nvGraphicFramePr>
        <p:xfrm>
          <a:off x="2334592" y="3791570"/>
          <a:ext cx="10287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451" name="Equation" r:id="rId20" imgW="1028520" imgH="406080" progId="Equation.3">
                  <p:embed/>
                </p:oleObj>
              </mc:Choice>
              <mc:Fallback>
                <p:oleObj name="Equation" r:id="rId20" imgW="1028520" imgH="406080" progId="Equation.3">
                  <p:embed/>
                  <p:pic>
                    <p:nvPicPr>
                      <p:cNvPr id="13362" name="Object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4592" y="3791570"/>
                        <a:ext cx="10287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63" name="Object 5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75005991"/>
              </p:ext>
            </p:extLst>
          </p:nvPr>
        </p:nvGraphicFramePr>
        <p:xfrm>
          <a:off x="3388692" y="3791570"/>
          <a:ext cx="7366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452" name="Equation" r:id="rId22" imgW="736560" imgH="406080" progId="Equation.3">
                  <p:embed/>
                </p:oleObj>
              </mc:Choice>
              <mc:Fallback>
                <p:oleObj name="Equation" r:id="rId22" imgW="736560" imgH="406080" progId="Equation.3">
                  <p:embed/>
                  <p:pic>
                    <p:nvPicPr>
                      <p:cNvPr id="13363" name="Object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88692" y="3791570"/>
                        <a:ext cx="7366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64" name="Object 5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56083696"/>
              </p:ext>
            </p:extLst>
          </p:nvPr>
        </p:nvGraphicFramePr>
        <p:xfrm>
          <a:off x="4214192" y="3785220"/>
          <a:ext cx="12827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453" name="Equation" r:id="rId24" imgW="1282680" imgH="419040" progId="Equation.3">
                  <p:embed/>
                </p:oleObj>
              </mc:Choice>
              <mc:Fallback>
                <p:oleObj name="Equation" r:id="rId24" imgW="1282680" imgH="419040" progId="Equation.3">
                  <p:embed/>
                  <p:pic>
                    <p:nvPicPr>
                      <p:cNvPr id="13364" name="Object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14192" y="3785220"/>
                        <a:ext cx="12827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65" name="Object 5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7192438"/>
              </p:ext>
            </p:extLst>
          </p:nvPr>
        </p:nvGraphicFramePr>
        <p:xfrm>
          <a:off x="7173292" y="3886820"/>
          <a:ext cx="6096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454" name="Equation" r:id="rId26" imgW="609480" imgH="241200" progId="Equation.3">
                  <p:embed/>
                </p:oleObj>
              </mc:Choice>
              <mc:Fallback>
                <p:oleObj name="Equation" r:id="rId26" imgW="609480" imgH="241200" progId="Equation.3">
                  <p:embed/>
                  <p:pic>
                    <p:nvPicPr>
                      <p:cNvPr id="13365" name="Object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73292" y="3886820"/>
                        <a:ext cx="609600" cy="24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76" name="Object 6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57038032"/>
              </p:ext>
            </p:extLst>
          </p:nvPr>
        </p:nvGraphicFramePr>
        <p:xfrm>
          <a:off x="5529176" y="4587478"/>
          <a:ext cx="2302373" cy="5972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455" name="Equation" r:id="rId28" imgW="2349360" imgH="609480" progId="Equation.3">
                  <p:embed/>
                </p:oleObj>
              </mc:Choice>
              <mc:Fallback>
                <p:oleObj name="Equation" r:id="rId28" imgW="2349360" imgH="609480" progId="Equation.3">
                  <p:embed/>
                  <p:pic>
                    <p:nvPicPr>
                      <p:cNvPr id="13376" name="Object 6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29176" y="4587478"/>
                        <a:ext cx="2302373" cy="59729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77" name="Text Box 65"/>
          <p:cNvSpPr txBox="1">
            <a:spLocks noChangeArrowheads="1"/>
          </p:cNvSpPr>
          <p:nvPr/>
        </p:nvSpPr>
        <p:spPr bwMode="auto">
          <a:xfrm>
            <a:off x="7772400" y="4581128"/>
            <a:ext cx="2743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则有误差估计式</a:t>
            </a:r>
          </a:p>
        </p:txBody>
      </p:sp>
      <p:graphicFrame>
        <p:nvGraphicFramePr>
          <p:cNvPr id="13378" name="Object 6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6022657"/>
              </p:ext>
            </p:extLst>
          </p:nvPr>
        </p:nvGraphicFramePr>
        <p:xfrm>
          <a:off x="4475584" y="5243139"/>
          <a:ext cx="32766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456" name="Equation" r:id="rId30" imgW="3276360" imgH="927000" progId="Equation.3">
                  <p:embed/>
                </p:oleObj>
              </mc:Choice>
              <mc:Fallback>
                <p:oleObj name="Equation" r:id="rId30" imgW="3276360" imgH="927000" progId="Equation.3">
                  <p:embed/>
                  <p:pic>
                    <p:nvPicPr>
                      <p:cNvPr id="13378" name="Object 6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5584" y="5243139"/>
                        <a:ext cx="32766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91" name="Object 7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34221073"/>
              </p:ext>
            </p:extLst>
          </p:nvPr>
        </p:nvGraphicFramePr>
        <p:xfrm>
          <a:off x="5637638" y="3512170"/>
          <a:ext cx="15240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457" name="Equation" r:id="rId32" imgW="1523880" imgH="927000" progId="Equation.3">
                  <p:embed/>
                </p:oleObj>
              </mc:Choice>
              <mc:Fallback>
                <p:oleObj name="Equation" r:id="rId32" imgW="1523880" imgH="927000" progId="Equation.3">
                  <p:embed/>
                  <p:pic>
                    <p:nvPicPr>
                      <p:cNvPr id="13391" name="Object 7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7638" y="3512170"/>
                        <a:ext cx="15240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92" name="Object 8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33211500"/>
              </p:ext>
            </p:extLst>
          </p:nvPr>
        </p:nvGraphicFramePr>
        <p:xfrm>
          <a:off x="7859092" y="3505820"/>
          <a:ext cx="1765300" cy="1003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458" name="Equation" r:id="rId34" imgW="1765080" imgH="1002960" progId="Equation.3">
                  <p:embed/>
                </p:oleObj>
              </mc:Choice>
              <mc:Fallback>
                <p:oleObj name="Equation" r:id="rId34" imgW="1765080" imgH="1002960" progId="Equation.3">
                  <p:embed/>
                  <p:pic>
                    <p:nvPicPr>
                      <p:cNvPr id="13392" name="Object 8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59092" y="3505820"/>
                        <a:ext cx="1765300" cy="1003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426" name="Text Box 114"/>
          <p:cNvSpPr txBox="1">
            <a:spLocks noChangeArrowheads="1"/>
          </p:cNvSpPr>
          <p:nvPr/>
        </p:nvSpPr>
        <p:spPr bwMode="auto">
          <a:xfrm>
            <a:off x="1828800" y="4587478"/>
            <a:ext cx="37401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000000"/>
                </a:solidFill>
              </a:rPr>
              <a:t>若在公式成立的区间上</a:t>
            </a:r>
          </a:p>
        </p:txBody>
      </p:sp>
      <p:sp>
        <p:nvSpPr>
          <p:cNvPr id="13428" name="Text Box 116"/>
          <p:cNvSpPr txBox="1">
            <a:spLocks noChangeArrowheads="1"/>
          </p:cNvSpPr>
          <p:nvPr/>
        </p:nvSpPr>
        <p:spPr bwMode="auto">
          <a:xfrm>
            <a:off x="7391400" y="6600826"/>
            <a:ext cx="7556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 sz="1000" dirty="0">
                <a:solidFill>
                  <a:srgbClr val="000000"/>
                </a:solidFill>
                <a:latin typeface="楷体_GB2312" pitchFamily="49" charset="-122"/>
              </a:rPr>
              <a:t>麦克劳林 </a:t>
            </a:r>
          </a:p>
        </p:txBody>
      </p:sp>
      <p:sp>
        <p:nvSpPr>
          <p:cNvPr id="13361" name="Text Box 49"/>
          <p:cNvSpPr txBox="1">
            <a:spLocks noChangeArrowheads="1"/>
          </p:cNvSpPr>
          <p:nvPr/>
        </p:nvSpPr>
        <p:spPr bwMode="auto">
          <a:xfrm>
            <a:off x="7023100" y="2830514"/>
            <a:ext cx="2971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由此得近似公式</a:t>
            </a:r>
          </a:p>
        </p:txBody>
      </p:sp>
      <p:pic>
        <p:nvPicPr>
          <p:cNvPr id="13435" name="Picture 123" descr="机动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36">
            <a:clrChange>
              <a:clrFrom>
                <a:srgbClr val="231A93"/>
              </a:clrFrom>
              <a:clrTo>
                <a:srgbClr val="231A9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6376989"/>
            <a:ext cx="355600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3443" name="Object 131"/>
          <p:cNvGraphicFramePr>
            <a:graphicFrameLocks noChangeAspect="1"/>
          </p:cNvGraphicFramePr>
          <p:nvPr>
            <p:extLst/>
          </p:nvPr>
        </p:nvGraphicFramePr>
        <p:xfrm>
          <a:off x="5795964" y="431800"/>
          <a:ext cx="3195637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459" name="Equation" r:id="rId37" imgW="3200400" imgH="406080" progId="Equation.3">
                  <p:embed/>
                </p:oleObj>
              </mc:Choice>
              <mc:Fallback>
                <p:oleObj name="Equation" r:id="rId37" imgW="3200400" imgH="406080" progId="Equation.3">
                  <p:embed/>
                  <p:pic>
                    <p:nvPicPr>
                      <p:cNvPr id="13443" name="Object 1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5964" y="431800"/>
                        <a:ext cx="3195637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3139232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3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3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3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3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3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3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3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3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3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3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3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6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3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3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3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34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3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3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13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56" grpId="0" autoUpdateAnimBg="0"/>
      <p:bldP spid="13331" grpId="0" autoUpdateAnimBg="0"/>
      <p:bldP spid="13377" grpId="0" autoUpdateAnimBg="0"/>
      <p:bldP spid="13426" grpId="0" build="p" autoUpdateAnimBg="0"/>
      <p:bldP spid="13361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358775"/>
            <a:ext cx="6629400" cy="685800"/>
          </a:xfrm>
        </p:spPr>
        <p:txBody>
          <a:bodyPr/>
          <a:lstStyle/>
          <a:p>
            <a:pPr algn="l"/>
            <a:r>
              <a:rPr lang="zh-CN" altLang="en-US" sz="3200" b="1" dirty="0">
                <a:solidFill>
                  <a:srgbClr val="C00000"/>
                </a:solidFill>
                <a:ea typeface="楷体_GB2312" pitchFamily="49" charset="-122"/>
              </a:rPr>
              <a:t>二、几个初等函数的麦克劳林公式</a:t>
            </a:r>
          </a:p>
        </p:txBody>
      </p:sp>
      <p:graphicFrame>
        <p:nvGraphicFramePr>
          <p:cNvPr id="95235" name="Object 3"/>
          <p:cNvGraphicFramePr>
            <a:graphicFrameLocks noChangeAspect="1"/>
          </p:cNvGraphicFramePr>
          <p:nvPr>
            <p:extLst/>
          </p:nvPr>
        </p:nvGraphicFramePr>
        <p:xfrm>
          <a:off x="2051050" y="1162050"/>
          <a:ext cx="19939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514" name="Equation" r:id="rId3" imgW="1993680" imgH="520560" progId="Equation.3">
                  <p:embed/>
                </p:oleObj>
              </mc:Choice>
              <mc:Fallback>
                <p:oleObj name="Equation" r:id="rId3" imgW="1993680" imgH="520560" progId="Equation.3">
                  <p:embed/>
                  <p:pic>
                    <p:nvPicPr>
                      <p:cNvPr id="95235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050" y="1162050"/>
                        <a:ext cx="19939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5236" name="Object 4"/>
          <p:cNvGraphicFramePr>
            <a:graphicFrameLocks noChangeAspect="1"/>
          </p:cNvGraphicFramePr>
          <p:nvPr>
            <p:extLst/>
          </p:nvPr>
        </p:nvGraphicFramePr>
        <p:xfrm>
          <a:off x="2584450" y="1892300"/>
          <a:ext cx="25273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515" name="Equation" r:id="rId5" imgW="2527200" imgH="520560" progId="Equation.3">
                  <p:embed/>
                </p:oleObj>
              </mc:Choice>
              <mc:Fallback>
                <p:oleObj name="Equation" r:id="rId5" imgW="2527200" imgH="520560" progId="Equation.3">
                  <p:embed/>
                  <p:pic>
                    <p:nvPicPr>
                      <p:cNvPr id="9523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84450" y="1892300"/>
                        <a:ext cx="25273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5237" name="Object 5"/>
          <p:cNvGraphicFramePr>
            <a:graphicFrameLocks noChangeAspect="1"/>
          </p:cNvGraphicFramePr>
          <p:nvPr>
            <p:extLst/>
          </p:nvPr>
        </p:nvGraphicFramePr>
        <p:xfrm>
          <a:off x="5403850" y="1860550"/>
          <a:ext cx="36703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516" name="Equation" r:id="rId7" imgW="3670200" imgH="507960" progId="Equation.3">
                  <p:embed/>
                </p:oleObj>
              </mc:Choice>
              <mc:Fallback>
                <p:oleObj name="Equation" r:id="rId7" imgW="3670200" imgH="507960" progId="Equation.3">
                  <p:embed/>
                  <p:pic>
                    <p:nvPicPr>
                      <p:cNvPr id="95237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03850" y="1860550"/>
                        <a:ext cx="36703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5238" name="Object 6"/>
          <p:cNvGraphicFramePr>
            <a:graphicFrameLocks noChangeAspect="1"/>
          </p:cNvGraphicFramePr>
          <p:nvPr>
            <p:extLst/>
          </p:nvPr>
        </p:nvGraphicFramePr>
        <p:xfrm>
          <a:off x="2584450" y="2762250"/>
          <a:ext cx="9144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517" name="Equation" r:id="rId9" imgW="914400" imgH="520560" progId="Equation.3">
                  <p:embed/>
                </p:oleObj>
              </mc:Choice>
              <mc:Fallback>
                <p:oleObj name="Equation" r:id="rId9" imgW="914400" imgH="520560" progId="Equation.3">
                  <p:embed/>
                  <p:pic>
                    <p:nvPicPr>
                      <p:cNvPr id="95238" name="Object 6"/>
                      <p:cNvPicPr preferRelativeResize="0"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84450" y="2762250"/>
                        <a:ext cx="9144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5239" name="Object 7"/>
          <p:cNvGraphicFramePr>
            <a:graphicFrameLocks noChangeAspect="1"/>
          </p:cNvGraphicFramePr>
          <p:nvPr>
            <p:extLst/>
          </p:nvPr>
        </p:nvGraphicFramePr>
        <p:xfrm>
          <a:off x="3538538" y="2895600"/>
          <a:ext cx="4318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518" name="Equation" r:id="rId11" imgW="431640" imgH="304560" progId="Equation.3">
                  <p:embed/>
                </p:oleObj>
              </mc:Choice>
              <mc:Fallback>
                <p:oleObj name="Equation" r:id="rId11" imgW="431640" imgH="304560" progId="Equation.3">
                  <p:embed/>
                  <p:pic>
                    <p:nvPicPr>
                      <p:cNvPr id="95239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38538" y="2895600"/>
                        <a:ext cx="4318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5240" name="Object 8"/>
          <p:cNvGraphicFramePr>
            <a:graphicFrameLocks noChangeAspect="1"/>
          </p:cNvGraphicFramePr>
          <p:nvPr>
            <p:extLst/>
          </p:nvPr>
        </p:nvGraphicFramePr>
        <p:xfrm>
          <a:off x="4046538" y="2971800"/>
          <a:ext cx="495300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519" name="Equation" r:id="rId13" imgW="495000" imgH="253800" progId="Equation.3">
                  <p:embed/>
                </p:oleObj>
              </mc:Choice>
              <mc:Fallback>
                <p:oleObj name="Equation" r:id="rId13" imgW="495000" imgH="253800" progId="Equation.3">
                  <p:embed/>
                  <p:pic>
                    <p:nvPicPr>
                      <p:cNvPr id="9524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46538" y="2971800"/>
                        <a:ext cx="495300" cy="25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5241" name="Object 9"/>
          <p:cNvGraphicFramePr>
            <a:graphicFrameLocks noChangeAspect="1"/>
          </p:cNvGraphicFramePr>
          <p:nvPr>
            <p:extLst/>
          </p:nvPr>
        </p:nvGraphicFramePr>
        <p:xfrm>
          <a:off x="5360988" y="2559050"/>
          <a:ext cx="685800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520" name="Equation" r:id="rId15" imgW="685800" imgH="1028520" progId="Equation.3">
                  <p:embed/>
                </p:oleObj>
              </mc:Choice>
              <mc:Fallback>
                <p:oleObj name="Equation" r:id="rId15" imgW="685800" imgH="1028520" progId="Equation.3">
                  <p:embed/>
                  <p:pic>
                    <p:nvPicPr>
                      <p:cNvPr id="95241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60988" y="2559050"/>
                        <a:ext cx="685800" cy="102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5242" name="Object 10"/>
          <p:cNvGraphicFramePr>
            <a:graphicFrameLocks noChangeAspect="1"/>
          </p:cNvGraphicFramePr>
          <p:nvPr>
            <p:extLst/>
          </p:nvPr>
        </p:nvGraphicFramePr>
        <p:xfrm>
          <a:off x="6122988" y="2979738"/>
          <a:ext cx="6096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521" name="Equation" r:id="rId17" imgW="609480" imgH="241200" progId="Equation.3">
                  <p:embed/>
                </p:oleObj>
              </mc:Choice>
              <mc:Fallback>
                <p:oleObj name="Equation" r:id="rId17" imgW="609480" imgH="241200" progId="Equation.3">
                  <p:embed/>
                  <p:pic>
                    <p:nvPicPr>
                      <p:cNvPr id="95242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22988" y="2979738"/>
                        <a:ext cx="609600" cy="24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5243" name="Object 11"/>
          <p:cNvGraphicFramePr>
            <a:graphicFrameLocks noChangeAspect="1"/>
          </p:cNvGraphicFramePr>
          <p:nvPr>
            <p:extLst/>
          </p:nvPr>
        </p:nvGraphicFramePr>
        <p:xfrm>
          <a:off x="6789738" y="2559050"/>
          <a:ext cx="711200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522" name="Equation" r:id="rId19" imgW="711000" imgH="1028520" progId="Equation.3">
                  <p:embed/>
                </p:oleObj>
              </mc:Choice>
              <mc:Fallback>
                <p:oleObj name="Equation" r:id="rId19" imgW="711000" imgH="1028520" progId="Equation.3">
                  <p:embed/>
                  <p:pic>
                    <p:nvPicPr>
                      <p:cNvPr id="95243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89738" y="2559050"/>
                        <a:ext cx="711200" cy="102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5244" name="Object 12"/>
          <p:cNvGraphicFramePr>
            <a:graphicFrameLocks noChangeAspect="1"/>
          </p:cNvGraphicFramePr>
          <p:nvPr>
            <p:extLst/>
          </p:nvPr>
        </p:nvGraphicFramePr>
        <p:xfrm>
          <a:off x="7558088" y="2870200"/>
          <a:ext cx="11557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523" name="Equation" r:id="rId21" imgW="1155600" imgH="444240" progId="Equation.3">
                  <p:embed/>
                </p:oleObj>
              </mc:Choice>
              <mc:Fallback>
                <p:oleObj name="Equation" r:id="rId21" imgW="1155600" imgH="444240" progId="Equation.3">
                  <p:embed/>
                  <p:pic>
                    <p:nvPicPr>
                      <p:cNvPr id="95244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8088" y="2870200"/>
                        <a:ext cx="11557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5245" name="Object 13"/>
          <p:cNvGraphicFramePr>
            <a:graphicFrameLocks noChangeAspect="1"/>
          </p:cNvGraphicFramePr>
          <p:nvPr>
            <p:extLst/>
          </p:nvPr>
        </p:nvGraphicFramePr>
        <p:xfrm>
          <a:off x="4573588" y="2549525"/>
          <a:ext cx="711200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524" name="Equation" r:id="rId23" imgW="711000" imgH="1028520" progId="Equation.3">
                  <p:embed/>
                </p:oleObj>
              </mc:Choice>
              <mc:Fallback>
                <p:oleObj name="Equation" r:id="rId23" imgW="711000" imgH="1028520" progId="Equation.3">
                  <p:embed/>
                  <p:pic>
                    <p:nvPicPr>
                      <p:cNvPr id="95245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3588" y="2549525"/>
                        <a:ext cx="711200" cy="102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5246" name="Text Box 14"/>
          <p:cNvSpPr txBox="1">
            <a:spLocks noChangeArrowheads="1"/>
          </p:cNvSpPr>
          <p:nvPr/>
        </p:nvSpPr>
        <p:spPr bwMode="auto">
          <a:xfrm>
            <a:off x="1905000" y="3886201"/>
            <a:ext cx="1219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其中</a:t>
            </a:r>
          </a:p>
        </p:txBody>
      </p:sp>
      <p:graphicFrame>
        <p:nvGraphicFramePr>
          <p:cNvPr id="95247" name="Object 15"/>
          <p:cNvGraphicFramePr>
            <a:graphicFrameLocks noChangeAspect="1"/>
          </p:cNvGraphicFramePr>
          <p:nvPr>
            <p:extLst/>
          </p:nvPr>
        </p:nvGraphicFramePr>
        <p:xfrm>
          <a:off x="3009900" y="3975100"/>
          <a:ext cx="11684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525" name="Equation" r:id="rId25" imgW="1168200" imgH="444240" progId="Equation.3">
                  <p:embed/>
                </p:oleObj>
              </mc:Choice>
              <mc:Fallback>
                <p:oleObj name="Equation" r:id="rId25" imgW="1168200" imgH="444240" progId="Equation.3">
                  <p:embed/>
                  <p:pic>
                    <p:nvPicPr>
                      <p:cNvPr id="95247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09900" y="3975100"/>
                        <a:ext cx="11684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5248" name="Object 16"/>
          <p:cNvGraphicFramePr>
            <a:graphicFrameLocks noChangeAspect="1"/>
          </p:cNvGraphicFramePr>
          <p:nvPr>
            <p:extLst/>
          </p:nvPr>
        </p:nvGraphicFramePr>
        <p:xfrm>
          <a:off x="4248150" y="3733800"/>
          <a:ext cx="10922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526" name="Equation" r:id="rId27" imgW="1091880" imgH="927000" progId="Equation.3">
                  <p:embed/>
                </p:oleObj>
              </mc:Choice>
              <mc:Fallback>
                <p:oleObj name="Equation" r:id="rId27" imgW="1091880" imgH="927000" progId="Equation.3">
                  <p:embed/>
                  <p:pic>
                    <p:nvPicPr>
                      <p:cNvPr id="95248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48150" y="3733800"/>
                        <a:ext cx="10922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5249" name="Object 17"/>
          <p:cNvGraphicFramePr>
            <a:graphicFrameLocks noChangeAspect="1"/>
          </p:cNvGraphicFramePr>
          <p:nvPr>
            <p:extLst/>
          </p:nvPr>
        </p:nvGraphicFramePr>
        <p:xfrm>
          <a:off x="6578600" y="4000500"/>
          <a:ext cx="14986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527" name="Equation" r:id="rId29" imgW="1498320" imgH="406080" progId="Equation.3">
                  <p:embed/>
                </p:oleObj>
              </mc:Choice>
              <mc:Fallback>
                <p:oleObj name="Equation" r:id="rId29" imgW="1498320" imgH="406080" progId="Equation.3">
                  <p:embed/>
                  <p:pic>
                    <p:nvPicPr>
                      <p:cNvPr id="95249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78600" y="4000500"/>
                        <a:ext cx="14986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5250" name="Object 18"/>
          <p:cNvGraphicFramePr>
            <a:graphicFrameLocks noChangeAspect="1"/>
          </p:cNvGraphicFramePr>
          <p:nvPr>
            <p:extLst/>
          </p:nvPr>
        </p:nvGraphicFramePr>
        <p:xfrm>
          <a:off x="5451475" y="3879850"/>
          <a:ext cx="6096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528" name="Equation" r:id="rId31" imgW="609480" imgH="431640" progId="Equation.3">
                  <p:embed/>
                </p:oleObj>
              </mc:Choice>
              <mc:Fallback>
                <p:oleObj name="Equation" r:id="rId31" imgW="609480" imgH="431640" progId="Equation.3">
                  <p:embed/>
                  <p:pic>
                    <p:nvPicPr>
                      <p:cNvPr id="9525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51475" y="3879850"/>
                        <a:ext cx="6096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5251" name="Object 19"/>
          <p:cNvGraphicFramePr>
            <a:graphicFrameLocks noChangeAspect="1"/>
          </p:cNvGraphicFramePr>
          <p:nvPr>
            <p:extLst/>
          </p:nvPr>
        </p:nvGraphicFramePr>
        <p:xfrm>
          <a:off x="4502150" y="3657600"/>
          <a:ext cx="5334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529" name="Equation" r:id="rId33" imgW="533160" imgH="444240" progId="Equation.3">
                  <p:embed/>
                </p:oleObj>
              </mc:Choice>
              <mc:Fallback>
                <p:oleObj name="Equation" r:id="rId33" imgW="533160" imgH="444240" progId="Equation.3">
                  <p:embed/>
                  <p:pic>
                    <p:nvPicPr>
                      <p:cNvPr id="95251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02150" y="3657600"/>
                        <a:ext cx="5334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5260" name="Group 28"/>
          <p:cNvGrpSpPr>
            <a:grpSpLocks/>
          </p:cNvGrpSpPr>
          <p:nvPr/>
        </p:nvGrpSpPr>
        <p:grpSpPr bwMode="auto">
          <a:xfrm>
            <a:off x="1828801" y="5040314"/>
            <a:ext cx="8615363" cy="903287"/>
            <a:chOff x="240" y="3069"/>
            <a:chExt cx="6031" cy="632"/>
          </a:xfrm>
        </p:grpSpPr>
        <p:graphicFrame>
          <p:nvGraphicFramePr>
            <p:cNvPr id="95252" name="Object 20"/>
            <p:cNvGraphicFramePr>
              <a:graphicFrameLocks noChangeAspect="1"/>
            </p:cNvGraphicFramePr>
            <p:nvPr>
              <p:extLst/>
            </p:nvPr>
          </p:nvGraphicFramePr>
          <p:xfrm>
            <a:off x="240" y="3269"/>
            <a:ext cx="648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7530" name="Equation" r:id="rId35" imgW="1028520" imgH="406080" progId="Equation.3">
                    <p:embed/>
                  </p:oleObj>
                </mc:Choice>
                <mc:Fallback>
                  <p:oleObj name="Equation" r:id="rId35" imgW="1028520" imgH="406080" progId="Equation.3">
                    <p:embed/>
                    <p:pic>
                      <p:nvPicPr>
                        <p:cNvPr id="95252" name="Object 2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6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0" y="3269"/>
                          <a:ext cx="648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5253" name="Object 21"/>
            <p:cNvGraphicFramePr>
              <a:graphicFrameLocks noChangeAspect="1"/>
            </p:cNvGraphicFramePr>
            <p:nvPr>
              <p:extLst/>
            </p:nvPr>
          </p:nvGraphicFramePr>
          <p:xfrm>
            <a:off x="904" y="3269"/>
            <a:ext cx="464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7531" name="Equation" r:id="rId37" imgW="736560" imgH="406080" progId="Equation.3">
                    <p:embed/>
                  </p:oleObj>
                </mc:Choice>
                <mc:Fallback>
                  <p:oleObj name="Equation" r:id="rId37" imgW="736560" imgH="406080" progId="Equation.3">
                    <p:embed/>
                    <p:pic>
                      <p:nvPicPr>
                        <p:cNvPr id="95253" name="Object 2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04" y="3269"/>
                          <a:ext cx="464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5254" name="Object 22"/>
            <p:cNvGraphicFramePr>
              <a:graphicFrameLocks noChangeAspect="1"/>
            </p:cNvGraphicFramePr>
            <p:nvPr>
              <p:extLst/>
            </p:nvPr>
          </p:nvGraphicFramePr>
          <p:xfrm>
            <a:off x="1376" y="3269"/>
            <a:ext cx="808" cy="2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7532" name="Equation" r:id="rId39" imgW="1282680" imgH="419040" progId="Equation.3">
                    <p:embed/>
                  </p:oleObj>
                </mc:Choice>
                <mc:Fallback>
                  <p:oleObj name="Equation" r:id="rId39" imgW="1282680" imgH="419040" progId="Equation.3">
                    <p:embed/>
                    <p:pic>
                      <p:nvPicPr>
                        <p:cNvPr id="95254" name="Object 2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76" y="3269"/>
                          <a:ext cx="808" cy="26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5255" name="Object 23"/>
            <p:cNvGraphicFramePr>
              <a:graphicFrameLocks noChangeAspect="1"/>
            </p:cNvGraphicFramePr>
            <p:nvPr>
              <p:extLst/>
            </p:nvPr>
          </p:nvGraphicFramePr>
          <p:xfrm>
            <a:off x="3182" y="3309"/>
            <a:ext cx="379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7533" name="Equation" r:id="rId41" imgW="609480" imgH="241200" progId="Equation.3">
                    <p:embed/>
                  </p:oleObj>
                </mc:Choice>
                <mc:Fallback>
                  <p:oleObj name="Equation" r:id="rId41" imgW="609480" imgH="241200" progId="Equation.3">
                    <p:embed/>
                    <p:pic>
                      <p:nvPicPr>
                        <p:cNvPr id="95255" name="Object 2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2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82" y="3309"/>
                          <a:ext cx="379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5256" name="Object 24"/>
            <p:cNvGraphicFramePr>
              <a:graphicFrameLocks noChangeAspect="1"/>
            </p:cNvGraphicFramePr>
            <p:nvPr>
              <p:extLst/>
            </p:nvPr>
          </p:nvGraphicFramePr>
          <p:xfrm>
            <a:off x="4752" y="3077"/>
            <a:ext cx="1519" cy="61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7534" name="Equation" r:id="rId43" imgW="2463480" imgH="1002960" progId="Equation.3">
                    <p:embed/>
                  </p:oleObj>
                </mc:Choice>
                <mc:Fallback>
                  <p:oleObj name="Equation" r:id="rId43" imgW="2463480" imgH="1002960" progId="Equation.3">
                    <p:embed/>
                    <p:pic>
                      <p:nvPicPr>
                        <p:cNvPr id="95256" name="Object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4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52" y="3077"/>
                          <a:ext cx="1519" cy="61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5257" name="Object 25"/>
            <p:cNvGraphicFramePr>
              <a:graphicFrameLocks noChangeAspect="1"/>
            </p:cNvGraphicFramePr>
            <p:nvPr>
              <p:extLst/>
            </p:nvPr>
          </p:nvGraphicFramePr>
          <p:xfrm>
            <a:off x="2232" y="3117"/>
            <a:ext cx="960" cy="5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7535" name="Equation" r:id="rId45" imgW="1523880" imgH="927000" progId="Equation.3">
                    <p:embed/>
                  </p:oleObj>
                </mc:Choice>
                <mc:Fallback>
                  <p:oleObj name="Equation" r:id="rId45" imgW="1523880" imgH="927000" progId="Equation.3">
                    <p:embed/>
                    <p:pic>
                      <p:nvPicPr>
                        <p:cNvPr id="95257" name="Object 2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32" y="3117"/>
                          <a:ext cx="960" cy="5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5258" name="Object 26"/>
            <p:cNvGraphicFramePr>
              <a:graphicFrameLocks noChangeAspect="1"/>
            </p:cNvGraphicFramePr>
            <p:nvPr>
              <p:extLst/>
            </p:nvPr>
          </p:nvGraphicFramePr>
          <p:xfrm>
            <a:off x="3616" y="3069"/>
            <a:ext cx="1112" cy="6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7536" name="Equation" r:id="rId47" imgW="1765080" imgH="1002960" progId="Equation.3">
                    <p:embed/>
                  </p:oleObj>
                </mc:Choice>
                <mc:Fallback>
                  <p:oleObj name="Equation" r:id="rId47" imgW="1765080" imgH="1002960" progId="Equation.3">
                    <p:embed/>
                    <p:pic>
                      <p:nvPicPr>
                        <p:cNvPr id="95258" name="Object 2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16" y="3069"/>
                          <a:ext cx="1112" cy="63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95261" name="Text Box 29"/>
          <p:cNvSpPr txBox="1">
            <a:spLocks noChangeArrowheads="1"/>
          </p:cNvSpPr>
          <p:nvPr/>
        </p:nvSpPr>
        <p:spPr bwMode="auto">
          <a:xfrm>
            <a:off x="1752600" y="4814888"/>
            <a:ext cx="2133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 b="1">
                <a:solidFill>
                  <a:srgbClr val="000000"/>
                </a:solidFill>
              </a:rPr>
              <a:t>麦克劳林公式 </a:t>
            </a:r>
          </a:p>
        </p:txBody>
      </p:sp>
      <p:sp>
        <p:nvSpPr>
          <p:cNvPr id="95262" name="Line 30"/>
          <p:cNvSpPr>
            <a:spLocks noChangeShapeType="1"/>
          </p:cNvSpPr>
          <p:nvPr/>
        </p:nvSpPr>
        <p:spPr bwMode="auto">
          <a:xfrm>
            <a:off x="1752600" y="4800600"/>
            <a:ext cx="86868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95264" name="Object 32"/>
          <p:cNvGraphicFramePr>
            <a:graphicFrameLocks noChangeAspect="1"/>
          </p:cNvGraphicFramePr>
          <p:nvPr>
            <p:extLst/>
          </p:nvPr>
        </p:nvGraphicFramePr>
        <p:xfrm>
          <a:off x="9163050" y="6019801"/>
          <a:ext cx="1352550" cy="366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537" name="Equation" r:id="rId49" imgW="1498320" imgH="406080" progId="Equation.3">
                  <p:embed/>
                </p:oleObj>
              </mc:Choice>
              <mc:Fallback>
                <p:oleObj name="Equation" r:id="rId49" imgW="1498320" imgH="406080" progId="Equation.3">
                  <p:embed/>
                  <p:pic>
                    <p:nvPicPr>
                      <p:cNvPr id="95264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63050" y="6019801"/>
                        <a:ext cx="1352550" cy="366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9246358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5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5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5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5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5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5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5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5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95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95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95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95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95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95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95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7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95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95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46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1" name="Object 1045"/>
          <p:cNvGraphicFramePr>
            <a:graphicFrameLocks noChangeAspect="1"/>
          </p:cNvGraphicFramePr>
          <p:nvPr>
            <p:extLst/>
          </p:nvPr>
        </p:nvGraphicFramePr>
        <p:xfrm>
          <a:off x="4557714" y="4038600"/>
          <a:ext cx="2395537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608" name="Equation" r:id="rId3" imgW="2387520" imgH="571320" progId="Equation.3">
                  <p:embed/>
                </p:oleObj>
              </mc:Choice>
              <mc:Fallback>
                <p:oleObj name="Equation" r:id="rId3" imgW="2387520" imgH="571320" progId="Equation.3">
                  <p:embed/>
                  <p:pic>
                    <p:nvPicPr>
                      <p:cNvPr id="20501" name="Object 10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57714" y="4038600"/>
                        <a:ext cx="2395537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21" name="Rectangle 1065"/>
          <p:cNvSpPr>
            <a:spLocks noChangeArrowheads="1"/>
          </p:cNvSpPr>
          <p:nvPr/>
        </p:nvSpPr>
        <p:spPr bwMode="auto">
          <a:xfrm>
            <a:off x="4267200" y="3962400"/>
            <a:ext cx="2743200" cy="685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20519" name="Object 1063"/>
          <p:cNvGraphicFramePr>
            <a:graphicFrameLocks noChangeAspect="1"/>
          </p:cNvGraphicFramePr>
          <p:nvPr>
            <p:extLst/>
          </p:nvPr>
        </p:nvGraphicFramePr>
        <p:xfrm>
          <a:off x="4572000" y="4064000"/>
          <a:ext cx="210185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609" name="Equation" r:id="rId5" imgW="2095200" imgH="507960" progId="Equation.3">
                  <p:embed/>
                </p:oleObj>
              </mc:Choice>
              <mc:Fallback>
                <p:oleObj name="Equation" r:id="rId5" imgW="2095200" imgH="507960" progId="Equation.3">
                  <p:embed/>
                  <p:pic>
                    <p:nvPicPr>
                      <p:cNvPr id="20519" name="Object 10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4064000"/>
                        <a:ext cx="210185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03" name="Object 1047"/>
          <p:cNvGraphicFramePr>
            <a:graphicFrameLocks noChangeAspect="1"/>
          </p:cNvGraphicFramePr>
          <p:nvPr>
            <p:extLst/>
          </p:nvPr>
        </p:nvGraphicFramePr>
        <p:xfrm>
          <a:off x="4584700" y="1104900"/>
          <a:ext cx="18923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610" name="Equation" r:id="rId7" imgW="1892160" imgH="406080" progId="Equation.3">
                  <p:embed/>
                </p:oleObj>
              </mc:Choice>
              <mc:Fallback>
                <p:oleObj name="Equation" r:id="rId7" imgW="1892160" imgH="406080" progId="Equation.3">
                  <p:embed/>
                  <p:pic>
                    <p:nvPicPr>
                      <p:cNvPr id="20503" name="Object 10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84700" y="1104900"/>
                        <a:ext cx="18923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3" name="Object 1027"/>
          <p:cNvGraphicFramePr>
            <a:graphicFrameLocks noChangeAspect="1"/>
          </p:cNvGraphicFramePr>
          <p:nvPr>
            <p:extLst/>
          </p:nvPr>
        </p:nvGraphicFramePr>
        <p:xfrm>
          <a:off x="2063750" y="498475"/>
          <a:ext cx="23876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611" name="Equation" r:id="rId9" imgW="2387520" imgH="406080" progId="Equation.3">
                  <p:embed/>
                </p:oleObj>
              </mc:Choice>
              <mc:Fallback>
                <p:oleObj name="Equation" r:id="rId9" imgW="2387520" imgH="406080" progId="Equation.3">
                  <p:embed/>
                  <p:pic>
                    <p:nvPicPr>
                      <p:cNvPr id="20483" name="Object 10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63750" y="498475"/>
                        <a:ext cx="23876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5" name="Object 1029"/>
          <p:cNvGraphicFramePr>
            <a:graphicFrameLocks noChangeAspect="1"/>
          </p:cNvGraphicFramePr>
          <p:nvPr>
            <p:extLst/>
          </p:nvPr>
        </p:nvGraphicFramePr>
        <p:xfrm>
          <a:off x="2527300" y="1028700"/>
          <a:ext cx="19685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612" name="Equation" r:id="rId11" imgW="1968480" imgH="507960" progId="Equation.3">
                  <p:embed/>
                </p:oleObj>
              </mc:Choice>
              <mc:Fallback>
                <p:oleObj name="Equation" r:id="rId11" imgW="1968480" imgH="507960" progId="Equation.3">
                  <p:embed/>
                  <p:pic>
                    <p:nvPicPr>
                      <p:cNvPr id="20485" name="Object 10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27300" y="1028700"/>
                        <a:ext cx="19685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90" name="Object 1034"/>
          <p:cNvGraphicFramePr>
            <a:graphicFrameLocks noChangeAspect="1"/>
          </p:cNvGraphicFramePr>
          <p:nvPr>
            <p:extLst/>
          </p:nvPr>
        </p:nvGraphicFramePr>
        <p:xfrm>
          <a:off x="1905000" y="3251200"/>
          <a:ext cx="12573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613" name="Equation" r:id="rId13" imgW="1257120" imgH="406080" progId="Equation.3">
                  <p:embed/>
                </p:oleObj>
              </mc:Choice>
              <mc:Fallback>
                <p:oleObj name="Equation" r:id="rId13" imgW="1257120" imgH="406080" progId="Equation.3">
                  <p:embed/>
                  <p:pic>
                    <p:nvPicPr>
                      <p:cNvPr id="20490" name="Object 10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3251200"/>
                        <a:ext cx="12573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92" name="Object 1036"/>
          <p:cNvGraphicFramePr>
            <a:graphicFrameLocks noChangeAspect="1"/>
          </p:cNvGraphicFramePr>
          <p:nvPr>
            <p:extLst/>
          </p:nvPr>
        </p:nvGraphicFramePr>
        <p:xfrm>
          <a:off x="3276600" y="3352800"/>
          <a:ext cx="5080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614" name="Equation" r:id="rId15" imgW="507960" imgH="241200" progId="Equation.3">
                  <p:embed/>
                </p:oleObj>
              </mc:Choice>
              <mc:Fallback>
                <p:oleObj name="Equation" r:id="rId15" imgW="507960" imgH="241200" progId="Equation.3">
                  <p:embed/>
                  <p:pic>
                    <p:nvPicPr>
                      <p:cNvPr id="20492" name="Object 10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3352800"/>
                        <a:ext cx="508000" cy="24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93" name="Object 1037"/>
          <p:cNvGraphicFramePr>
            <a:graphicFrameLocks noChangeAspect="1"/>
          </p:cNvGraphicFramePr>
          <p:nvPr>
            <p:extLst/>
          </p:nvPr>
        </p:nvGraphicFramePr>
        <p:xfrm>
          <a:off x="3822700" y="2946400"/>
          <a:ext cx="6731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615" name="Equation" r:id="rId17" imgW="672840" imgH="1015920" progId="Equation.3">
                  <p:embed/>
                </p:oleObj>
              </mc:Choice>
              <mc:Fallback>
                <p:oleObj name="Equation" r:id="rId17" imgW="672840" imgH="1015920" progId="Equation.3">
                  <p:embed/>
                  <p:pic>
                    <p:nvPicPr>
                      <p:cNvPr id="20493" name="Object 10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22700" y="2946400"/>
                        <a:ext cx="6731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94" name="Object 1038"/>
          <p:cNvGraphicFramePr>
            <a:graphicFrameLocks noChangeAspect="1"/>
          </p:cNvGraphicFramePr>
          <p:nvPr>
            <p:extLst/>
          </p:nvPr>
        </p:nvGraphicFramePr>
        <p:xfrm>
          <a:off x="4572000" y="2946400"/>
          <a:ext cx="6858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616" name="Equation" r:id="rId19" imgW="685800" imgH="1015920" progId="Equation.3">
                  <p:embed/>
                </p:oleObj>
              </mc:Choice>
              <mc:Fallback>
                <p:oleObj name="Equation" r:id="rId19" imgW="685800" imgH="1015920" progId="Equation.3">
                  <p:embed/>
                  <p:pic>
                    <p:nvPicPr>
                      <p:cNvPr id="20494" name="Object 10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2946400"/>
                        <a:ext cx="6858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95" name="Object 1039"/>
          <p:cNvGraphicFramePr>
            <a:graphicFrameLocks noChangeAspect="1"/>
          </p:cNvGraphicFramePr>
          <p:nvPr>
            <p:extLst/>
          </p:nvPr>
        </p:nvGraphicFramePr>
        <p:xfrm>
          <a:off x="6045200" y="2928938"/>
          <a:ext cx="26416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617" name="Equation" r:id="rId21" imgW="2641320" imgH="1015920" progId="Equation.3">
                  <p:embed/>
                </p:oleObj>
              </mc:Choice>
              <mc:Fallback>
                <p:oleObj name="Equation" r:id="rId21" imgW="2641320" imgH="1015920" progId="Equation.3">
                  <p:embed/>
                  <p:pic>
                    <p:nvPicPr>
                      <p:cNvPr id="20495" name="Object 10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45200" y="2928938"/>
                        <a:ext cx="26416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96" name="Object 1040"/>
          <p:cNvGraphicFramePr>
            <a:graphicFrameLocks noChangeAspect="1"/>
          </p:cNvGraphicFramePr>
          <p:nvPr>
            <p:extLst/>
          </p:nvPr>
        </p:nvGraphicFramePr>
        <p:xfrm>
          <a:off x="8763000" y="3251200"/>
          <a:ext cx="13462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618" name="Equation" r:id="rId23" imgW="1346040" imgH="444240" progId="Equation.3">
                  <p:embed/>
                </p:oleObj>
              </mc:Choice>
              <mc:Fallback>
                <p:oleObj name="Equation" r:id="rId23" imgW="1346040" imgH="444240" progId="Equation.3">
                  <p:embed/>
                  <p:pic>
                    <p:nvPicPr>
                      <p:cNvPr id="20496" name="Object 10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63000" y="3251200"/>
                        <a:ext cx="13462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98" name="Text Box 1042"/>
          <p:cNvSpPr txBox="1">
            <a:spLocks noChangeArrowheads="1"/>
          </p:cNvSpPr>
          <p:nvPr/>
        </p:nvSpPr>
        <p:spPr bwMode="auto">
          <a:xfrm>
            <a:off x="1752600" y="4357688"/>
            <a:ext cx="1219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其中</a:t>
            </a:r>
          </a:p>
        </p:txBody>
      </p:sp>
      <p:graphicFrame>
        <p:nvGraphicFramePr>
          <p:cNvPr id="20499" name="Object 1043"/>
          <p:cNvGraphicFramePr>
            <a:graphicFrameLocks noChangeAspect="1"/>
          </p:cNvGraphicFramePr>
          <p:nvPr>
            <p:extLst/>
          </p:nvPr>
        </p:nvGraphicFramePr>
        <p:xfrm>
          <a:off x="2819400" y="4419600"/>
          <a:ext cx="13589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619" name="Equation" r:id="rId25" imgW="1358640" imgH="444240" progId="Equation.3">
                  <p:embed/>
                </p:oleObj>
              </mc:Choice>
              <mc:Fallback>
                <p:oleObj name="Equation" r:id="rId25" imgW="1358640" imgH="444240" progId="Equation.3">
                  <p:embed/>
                  <p:pic>
                    <p:nvPicPr>
                      <p:cNvPr id="20499" name="Object 10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4419600"/>
                        <a:ext cx="13589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04" name="Object 1048"/>
          <p:cNvGraphicFramePr>
            <a:graphicFrameLocks noChangeAspect="1"/>
          </p:cNvGraphicFramePr>
          <p:nvPr>
            <p:extLst/>
          </p:nvPr>
        </p:nvGraphicFramePr>
        <p:xfrm>
          <a:off x="6032500" y="838200"/>
          <a:ext cx="2667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620" name="Equation" r:id="rId27" imgW="266400" imgH="850680" progId="Equation.3">
                  <p:embed/>
                </p:oleObj>
              </mc:Choice>
              <mc:Fallback>
                <p:oleObj name="Equation" r:id="rId27" imgW="266400" imgH="850680" progId="Equation.3">
                  <p:embed/>
                  <p:pic>
                    <p:nvPicPr>
                      <p:cNvPr id="20504" name="Object 10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32500" y="838200"/>
                        <a:ext cx="2667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05" name="Object 1049"/>
          <p:cNvGraphicFramePr>
            <a:graphicFrameLocks noChangeAspect="1"/>
          </p:cNvGraphicFramePr>
          <p:nvPr>
            <p:extLst/>
          </p:nvPr>
        </p:nvGraphicFramePr>
        <p:xfrm>
          <a:off x="5638800" y="1104900"/>
          <a:ext cx="3556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621" name="Equation" r:id="rId29" imgW="355320" imgH="330120" progId="Equation.3">
                  <p:embed/>
                </p:oleObj>
              </mc:Choice>
              <mc:Fallback>
                <p:oleObj name="Equation" r:id="rId29" imgW="355320" imgH="330120" progId="Equation.3">
                  <p:embed/>
                  <p:pic>
                    <p:nvPicPr>
                      <p:cNvPr id="20505" name="Object 10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1104900"/>
                        <a:ext cx="355600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6" name="Object 1030"/>
          <p:cNvGraphicFramePr>
            <a:graphicFrameLocks noChangeAspect="1"/>
          </p:cNvGraphicFramePr>
          <p:nvPr>
            <p:extLst/>
          </p:nvPr>
        </p:nvGraphicFramePr>
        <p:xfrm>
          <a:off x="2501900" y="1879600"/>
          <a:ext cx="24638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622" name="Equation" r:id="rId31" imgW="2463480" imgH="850680" progId="Equation.3">
                  <p:embed/>
                </p:oleObj>
              </mc:Choice>
              <mc:Fallback>
                <p:oleObj name="Equation" r:id="rId31" imgW="2463480" imgH="850680" progId="Equation.3">
                  <p:embed/>
                  <p:pic>
                    <p:nvPicPr>
                      <p:cNvPr id="20486" name="Object 10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1900" y="1879600"/>
                        <a:ext cx="24638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08" name="Object 1052"/>
          <p:cNvGraphicFramePr>
            <a:graphicFrameLocks noChangeAspect="1"/>
          </p:cNvGraphicFramePr>
          <p:nvPr>
            <p:extLst/>
          </p:nvPr>
        </p:nvGraphicFramePr>
        <p:xfrm>
          <a:off x="5003801" y="1851026"/>
          <a:ext cx="676275" cy="942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623" name="Equation" r:id="rId33" imgW="672840" imgH="939600" progId="Equation.3">
                  <p:embed/>
                </p:oleObj>
              </mc:Choice>
              <mc:Fallback>
                <p:oleObj name="Equation" r:id="rId33" imgW="672840" imgH="939600" progId="Equation.3">
                  <p:embed/>
                  <p:pic>
                    <p:nvPicPr>
                      <p:cNvPr id="20508" name="Object 10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3801" y="1851026"/>
                        <a:ext cx="676275" cy="942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09" name="Object 1053"/>
          <p:cNvGraphicFramePr>
            <a:graphicFrameLocks noChangeAspect="1"/>
          </p:cNvGraphicFramePr>
          <p:nvPr>
            <p:extLst/>
          </p:nvPr>
        </p:nvGraphicFramePr>
        <p:xfrm>
          <a:off x="6946900" y="1803400"/>
          <a:ext cx="10541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624" name="Equation" r:id="rId35" imgW="1054080" imgH="330120" progId="Equation.3">
                  <p:embed/>
                </p:oleObj>
              </mc:Choice>
              <mc:Fallback>
                <p:oleObj name="Equation" r:id="rId35" imgW="1054080" imgH="330120" progId="Equation.3">
                  <p:embed/>
                  <p:pic>
                    <p:nvPicPr>
                      <p:cNvPr id="20509" name="Object 10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46900" y="1803400"/>
                        <a:ext cx="1054100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10" name="Object 1054"/>
          <p:cNvGraphicFramePr>
            <a:graphicFrameLocks noChangeAspect="1"/>
          </p:cNvGraphicFramePr>
          <p:nvPr>
            <p:extLst/>
          </p:nvPr>
        </p:nvGraphicFramePr>
        <p:xfrm>
          <a:off x="5588000" y="1816100"/>
          <a:ext cx="3302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625" name="Equation" r:id="rId37" imgW="330120" imgH="393480" progId="Equation.3">
                  <p:embed/>
                </p:oleObj>
              </mc:Choice>
              <mc:Fallback>
                <p:oleObj name="Equation" r:id="rId37" imgW="330120" imgH="393480" progId="Equation.3">
                  <p:embed/>
                  <p:pic>
                    <p:nvPicPr>
                      <p:cNvPr id="20510" name="Object 10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88000" y="1816100"/>
                        <a:ext cx="3302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11" name="Object 1055"/>
          <p:cNvGraphicFramePr>
            <a:graphicFrameLocks noChangeAspect="1"/>
          </p:cNvGraphicFramePr>
          <p:nvPr>
            <p:extLst/>
          </p:nvPr>
        </p:nvGraphicFramePr>
        <p:xfrm>
          <a:off x="6972300" y="2463800"/>
          <a:ext cx="14859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626" name="Equation" r:id="rId39" imgW="1485720" imgH="330120" progId="Equation.3">
                  <p:embed/>
                </p:oleObj>
              </mc:Choice>
              <mc:Fallback>
                <p:oleObj name="Equation" r:id="rId39" imgW="1485720" imgH="330120" progId="Equation.3">
                  <p:embed/>
                  <p:pic>
                    <p:nvPicPr>
                      <p:cNvPr id="20511" name="Object 105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72300" y="2463800"/>
                        <a:ext cx="1485900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12" name="Object 1056"/>
          <p:cNvGraphicFramePr>
            <a:graphicFrameLocks noChangeAspect="1"/>
          </p:cNvGraphicFramePr>
          <p:nvPr>
            <p:extLst/>
          </p:nvPr>
        </p:nvGraphicFramePr>
        <p:xfrm>
          <a:off x="5537200" y="2336800"/>
          <a:ext cx="12446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627" name="Equation" r:id="rId41" imgW="1244520" imgH="507960" progId="Equation.3">
                  <p:embed/>
                </p:oleObj>
              </mc:Choice>
              <mc:Fallback>
                <p:oleObj name="Equation" r:id="rId41" imgW="1244520" imgH="507960" progId="Equation.3">
                  <p:embed/>
                  <p:pic>
                    <p:nvPicPr>
                      <p:cNvPr id="20512" name="Object 105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37200" y="2336800"/>
                        <a:ext cx="12446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13" name="Object 1057"/>
          <p:cNvGraphicFramePr>
            <a:graphicFrameLocks noChangeAspect="1"/>
          </p:cNvGraphicFramePr>
          <p:nvPr>
            <p:extLst/>
          </p:nvPr>
        </p:nvGraphicFramePr>
        <p:xfrm>
          <a:off x="8521700" y="2082800"/>
          <a:ext cx="18415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628" name="Equation" r:id="rId43" imgW="1841400" imgH="406080" progId="Equation.3">
                  <p:embed/>
                </p:oleObj>
              </mc:Choice>
              <mc:Fallback>
                <p:oleObj name="Equation" r:id="rId43" imgW="1841400" imgH="406080" progId="Equation.3">
                  <p:embed/>
                  <p:pic>
                    <p:nvPicPr>
                      <p:cNvPr id="20513" name="Object 105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21700" y="2082800"/>
                        <a:ext cx="18415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14" name="Object 1058"/>
          <p:cNvGraphicFramePr>
            <a:graphicFrameLocks noChangeAspect="1"/>
          </p:cNvGraphicFramePr>
          <p:nvPr>
            <p:extLst/>
          </p:nvPr>
        </p:nvGraphicFramePr>
        <p:xfrm>
          <a:off x="5334000" y="3403600"/>
          <a:ext cx="6096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629" name="Equation" r:id="rId45" imgW="609480" imgH="114120" progId="Equation.3">
                  <p:embed/>
                </p:oleObj>
              </mc:Choice>
              <mc:Fallback>
                <p:oleObj name="Equation" r:id="rId45" imgW="609480" imgH="114120" progId="Equation.3">
                  <p:embed/>
                  <p:pic>
                    <p:nvPicPr>
                      <p:cNvPr id="20514" name="Object 105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0" y="3403600"/>
                        <a:ext cx="6096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16" name="Object 1060"/>
          <p:cNvGraphicFramePr>
            <a:graphicFrameLocks noChangeAspect="1"/>
          </p:cNvGraphicFramePr>
          <p:nvPr>
            <p:extLst/>
          </p:nvPr>
        </p:nvGraphicFramePr>
        <p:xfrm>
          <a:off x="6324600" y="3175000"/>
          <a:ext cx="10922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630" name="Equation" r:id="rId47" imgW="1091880" imgH="507960" progId="Equation.3">
                  <p:embed/>
                </p:oleObj>
              </mc:Choice>
              <mc:Fallback>
                <p:oleObj name="Equation" r:id="rId47" imgW="1091880" imgH="507960" progId="Equation.3">
                  <p:embed/>
                  <p:pic>
                    <p:nvPicPr>
                      <p:cNvPr id="20516" name="Object 106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4600" y="3175000"/>
                        <a:ext cx="10922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02" name="Object 1046"/>
          <p:cNvGraphicFramePr>
            <a:graphicFrameLocks noChangeAspect="1"/>
          </p:cNvGraphicFramePr>
          <p:nvPr>
            <p:extLst/>
          </p:nvPr>
        </p:nvGraphicFramePr>
        <p:xfrm>
          <a:off x="8255000" y="4419600"/>
          <a:ext cx="14986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631" name="Equation" r:id="rId49" imgW="1498320" imgH="406080" progId="Equation.3">
                  <p:embed/>
                </p:oleObj>
              </mc:Choice>
              <mc:Fallback>
                <p:oleObj name="Equation" r:id="rId49" imgW="1498320" imgH="406080" progId="Equation.3">
                  <p:embed/>
                  <p:pic>
                    <p:nvPicPr>
                      <p:cNvPr id="20502" name="Object 10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55000" y="4419600"/>
                        <a:ext cx="14986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17" name="Object 1061"/>
          <p:cNvGraphicFramePr>
            <a:graphicFrameLocks noChangeAspect="1"/>
          </p:cNvGraphicFramePr>
          <p:nvPr>
            <p:extLst/>
          </p:nvPr>
        </p:nvGraphicFramePr>
        <p:xfrm>
          <a:off x="7112000" y="4343400"/>
          <a:ext cx="8128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632" name="Equation" r:id="rId51" imgW="812520" imgH="431640" progId="Equation.3">
                  <p:embed/>
                </p:oleObj>
              </mc:Choice>
              <mc:Fallback>
                <p:oleObj name="Equation" r:id="rId51" imgW="812520" imgH="431640" progId="Equation.3">
                  <p:embed/>
                  <p:pic>
                    <p:nvPicPr>
                      <p:cNvPr id="20517" name="Object 10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12000" y="4343400"/>
                        <a:ext cx="8128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00" name="Object 1044"/>
          <p:cNvGraphicFramePr>
            <a:graphicFrameLocks noChangeAspect="1"/>
          </p:cNvGraphicFramePr>
          <p:nvPr>
            <p:extLst/>
          </p:nvPr>
        </p:nvGraphicFramePr>
        <p:xfrm>
          <a:off x="4267200" y="4178300"/>
          <a:ext cx="28448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633" name="Equation" r:id="rId53" imgW="2844720" imgH="927000" progId="Equation.3">
                  <p:embed/>
                </p:oleObj>
              </mc:Choice>
              <mc:Fallback>
                <p:oleObj name="Equation" r:id="rId53" imgW="2844720" imgH="927000" progId="Equation.3">
                  <p:embed/>
                  <p:pic>
                    <p:nvPicPr>
                      <p:cNvPr id="20500" name="Object 10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7200" y="4178300"/>
                        <a:ext cx="28448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0548" name="Group 1092"/>
          <p:cNvGrpSpPr>
            <a:grpSpLocks/>
          </p:cNvGrpSpPr>
          <p:nvPr/>
        </p:nvGrpSpPr>
        <p:grpSpPr bwMode="auto">
          <a:xfrm>
            <a:off x="1828801" y="5334000"/>
            <a:ext cx="8615363" cy="903288"/>
            <a:chOff x="240" y="3069"/>
            <a:chExt cx="6031" cy="632"/>
          </a:xfrm>
        </p:grpSpPr>
        <p:graphicFrame>
          <p:nvGraphicFramePr>
            <p:cNvPr id="20549" name="Object 1093"/>
            <p:cNvGraphicFramePr>
              <a:graphicFrameLocks noChangeAspect="1"/>
            </p:cNvGraphicFramePr>
            <p:nvPr>
              <p:extLst/>
            </p:nvPr>
          </p:nvGraphicFramePr>
          <p:xfrm>
            <a:off x="240" y="3269"/>
            <a:ext cx="648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8634" name="Equation" r:id="rId55" imgW="1028520" imgH="406080" progId="Equation.3">
                    <p:embed/>
                  </p:oleObj>
                </mc:Choice>
                <mc:Fallback>
                  <p:oleObj name="Equation" r:id="rId55" imgW="1028520" imgH="406080" progId="Equation.3">
                    <p:embed/>
                    <p:pic>
                      <p:nvPicPr>
                        <p:cNvPr id="20549" name="Object 109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6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0" y="3269"/>
                          <a:ext cx="648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550" name="Object 1094"/>
            <p:cNvGraphicFramePr>
              <a:graphicFrameLocks noChangeAspect="1"/>
            </p:cNvGraphicFramePr>
            <p:nvPr>
              <p:extLst/>
            </p:nvPr>
          </p:nvGraphicFramePr>
          <p:xfrm>
            <a:off x="904" y="3269"/>
            <a:ext cx="464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8635" name="Equation" r:id="rId57" imgW="736560" imgH="406080" progId="Equation.3">
                    <p:embed/>
                  </p:oleObj>
                </mc:Choice>
                <mc:Fallback>
                  <p:oleObj name="Equation" r:id="rId57" imgW="736560" imgH="406080" progId="Equation.3">
                    <p:embed/>
                    <p:pic>
                      <p:nvPicPr>
                        <p:cNvPr id="20550" name="Object 109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04" y="3269"/>
                          <a:ext cx="464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551" name="Object 1095"/>
            <p:cNvGraphicFramePr>
              <a:graphicFrameLocks noChangeAspect="1"/>
            </p:cNvGraphicFramePr>
            <p:nvPr>
              <p:extLst/>
            </p:nvPr>
          </p:nvGraphicFramePr>
          <p:xfrm>
            <a:off x="1376" y="3269"/>
            <a:ext cx="808" cy="2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8636" name="Equation" r:id="rId59" imgW="1282680" imgH="419040" progId="Equation.3">
                    <p:embed/>
                  </p:oleObj>
                </mc:Choice>
                <mc:Fallback>
                  <p:oleObj name="Equation" r:id="rId59" imgW="1282680" imgH="419040" progId="Equation.3">
                    <p:embed/>
                    <p:pic>
                      <p:nvPicPr>
                        <p:cNvPr id="20551" name="Object 109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76" y="3269"/>
                          <a:ext cx="808" cy="26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552" name="Object 1096"/>
            <p:cNvGraphicFramePr>
              <a:graphicFrameLocks noChangeAspect="1"/>
            </p:cNvGraphicFramePr>
            <p:nvPr/>
          </p:nvGraphicFramePr>
          <p:xfrm>
            <a:off x="3182" y="3309"/>
            <a:ext cx="379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8637" name="Equation" r:id="rId61" imgW="609480" imgH="241200" progId="Equation.3">
                    <p:embed/>
                  </p:oleObj>
                </mc:Choice>
                <mc:Fallback>
                  <p:oleObj name="Equation" r:id="rId61" imgW="609480" imgH="241200" progId="Equation.3">
                    <p:embed/>
                    <p:pic>
                      <p:nvPicPr>
                        <p:cNvPr id="20552" name="Object 109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82" y="3309"/>
                          <a:ext cx="379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553" name="Object 1097"/>
            <p:cNvGraphicFramePr>
              <a:graphicFrameLocks noChangeAspect="1"/>
            </p:cNvGraphicFramePr>
            <p:nvPr>
              <p:extLst/>
            </p:nvPr>
          </p:nvGraphicFramePr>
          <p:xfrm>
            <a:off x="4752" y="3077"/>
            <a:ext cx="1519" cy="61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8638" name="Equation" r:id="rId63" imgW="2463480" imgH="1002960" progId="Equation.3">
                    <p:embed/>
                  </p:oleObj>
                </mc:Choice>
                <mc:Fallback>
                  <p:oleObj name="Equation" r:id="rId63" imgW="2463480" imgH="1002960" progId="Equation.3">
                    <p:embed/>
                    <p:pic>
                      <p:nvPicPr>
                        <p:cNvPr id="20553" name="Object 109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4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52" y="3077"/>
                          <a:ext cx="1519" cy="61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554" name="Object 1098"/>
            <p:cNvGraphicFramePr>
              <a:graphicFrameLocks noChangeAspect="1"/>
            </p:cNvGraphicFramePr>
            <p:nvPr>
              <p:extLst/>
            </p:nvPr>
          </p:nvGraphicFramePr>
          <p:xfrm>
            <a:off x="2232" y="3117"/>
            <a:ext cx="960" cy="5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8639" name="Equation" r:id="rId65" imgW="1523880" imgH="927000" progId="Equation.3">
                    <p:embed/>
                  </p:oleObj>
                </mc:Choice>
                <mc:Fallback>
                  <p:oleObj name="Equation" r:id="rId65" imgW="1523880" imgH="927000" progId="Equation.3">
                    <p:embed/>
                    <p:pic>
                      <p:nvPicPr>
                        <p:cNvPr id="20554" name="Object 109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32" y="3117"/>
                          <a:ext cx="960" cy="5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555" name="Object 1099"/>
            <p:cNvGraphicFramePr>
              <a:graphicFrameLocks noChangeAspect="1"/>
            </p:cNvGraphicFramePr>
            <p:nvPr>
              <p:extLst/>
            </p:nvPr>
          </p:nvGraphicFramePr>
          <p:xfrm>
            <a:off x="3616" y="3069"/>
            <a:ext cx="1112" cy="6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8640" name="Equation" r:id="rId67" imgW="1765080" imgH="1002960" progId="Equation.3">
                    <p:embed/>
                  </p:oleObj>
                </mc:Choice>
                <mc:Fallback>
                  <p:oleObj name="Equation" r:id="rId67" imgW="1765080" imgH="1002960" progId="Equation.3">
                    <p:embed/>
                    <p:pic>
                      <p:nvPicPr>
                        <p:cNvPr id="20555" name="Object 109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16" y="3069"/>
                          <a:ext cx="1112" cy="63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0557" name="Line 1101"/>
          <p:cNvSpPr>
            <a:spLocks noChangeShapeType="1"/>
          </p:cNvSpPr>
          <p:nvPr/>
        </p:nvSpPr>
        <p:spPr bwMode="auto">
          <a:xfrm>
            <a:off x="1752600" y="5257800"/>
            <a:ext cx="86868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20558" name="Object 1102"/>
          <p:cNvGraphicFramePr>
            <a:graphicFrameLocks noChangeAspect="1"/>
          </p:cNvGraphicFramePr>
          <p:nvPr>
            <p:extLst/>
          </p:nvPr>
        </p:nvGraphicFramePr>
        <p:xfrm>
          <a:off x="5486400" y="6172201"/>
          <a:ext cx="1352550" cy="366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641" name="Equation" r:id="rId69" imgW="1498320" imgH="406080" progId="Equation.3">
                  <p:embed/>
                </p:oleObj>
              </mc:Choice>
              <mc:Fallback>
                <p:oleObj name="Equation" r:id="rId69" imgW="1498320" imgH="406080" progId="Equation.3">
                  <p:embed/>
                  <p:pic>
                    <p:nvPicPr>
                      <p:cNvPr id="20558" name="Object 110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00" y="6172201"/>
                        <a:ext cx="1352550" cy="366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59" name="Text Box 1103"/>
          <p:cNvSpPr txBox="1">
            <a:spLocks noChangeArrowheads="1"/>
          </p:cNvSpPr>
          <p:nvPr/>
        </p:nvSpPr>
        <p:spPr bwMode="auto">
          <a:xfrm>
            <a:off x="1676400" y="5105401"/>
            <a:ext cx="2133600" cy="466725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zh-CN" altLang="en-US" sz="2400" b="1" dirty="0">
                <a:solidFill>
                  <a:srgbClr val="000000"/>
                </a:solidFill>
              </a:rPr>
              <a:t>麦克劳林公式 </a:t>
            </a:r>
          </a:p>
        </p:txBody>
      </p:sp>
    </p:spTree>
    <p:extLst>
      <p:ext uri="{BB962C8B-B14F-4D97-AF65-F5344CB8AC3E}">
        <p14:creationId xmlns:p14="http://schemas.microsoft.com/office/powerpoint/2010/main" val="422768158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0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5" dur="500"/>
                                        <p:tgtEl>
                                          <p:spTgt spid="20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9" dur="500"/>
                                        <p:tgtEl>
                                          <p:spTgt spid="20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0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0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0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0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0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0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0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0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0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0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0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0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8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0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20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20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20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 nodeType="clickPar">
                      <p:stCondLst>
                        <p:cond delay="indefinite"/>
                      </p:stCondLst>
                      <p:childTnLst>
                        <p:par>
                          <p:cTn id="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20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20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20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20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 nodeType="clickPar">
                      <p:stCondLst>
                        <p:cond delay="indefinite"/>
                      </p:stCondLst>
                      <p:childTnLst>
                        <p:par>
                          <p:cTn id="1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20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20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98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94" name="Text Box 66"/>
          <p:cNvSpPr txBox="1">
            <a:spLocks noChangeArrowheads="1"/>
          </p:cNvSpPr>
          <p:nvPr/>
        </p:nvSpPr>
        <p:spPr bwMode="auto">
          <a:xfrm>
            <a:off x="1676400" y="4943475"/>
            <a:ext cx="2133600" cy="457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zh-CN" altLang="en-US" sz="2400" b="1" dirty="0">
                <a:solidFill>
                  <a:srgbClr val="000000"/>
                </a:solidFill>
              </a:rPr>
              <a:t>麦克劳林公式 </a:t>
            </a:r>
          </a:p>
        </p:txBody>
      </p:sp>
      <p:graphicFrame>
        <p:nvGraphicFramePr>
          <p:cNvPr id="22540" name="Object 12"/>
          <p:cNvGraphicFramePr>
            <a:graphicFrameLocks noChangeAspect="1"/>
          </p:cNvGraphicFramePr>
          <p:nvPr>
            <p:extLst/>
          </p:nvPr>
        </p:nvGraphicFramePr>
        <p:xfrm>
          <a:off x="6172200" y="1727200"/>
          <a:ext cx="21336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548" name="Equation" r:id="rId3" imgW="2133360" imgH="1015920" progId="Equation.3">
                  <p:embed/>
                </p:oleObj>
              </mc:Choice>
              <mc:Fallback>
                <p:oleObj name="Equation" r:id="rId3" imgW="2133360" imgH="1015920" progId="Equation.3">
                  <p:embed/>
                  <p:pic>
                    <p:nvPicPr>
                      <p:cNvPr id="2254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2200" y="1727200"/>
                        <a:ext cx="21336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0" name="Object 2"/>
          <p:cNvGraphicFramePr>
            <a:graphicFrameLocks noChangeAspect="1"/>
          </p:cNvGraphicFramePr>
          <p:nvPr>
            <p:extLst/>
          </p:nvPr>
        </p:nvGraphicFramePr>
        <p:xfrm>
          <a:off x="2057400" y="660400"/>
          <a:ext cx="24130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549" name="Equation" r:id="rId5" imgW="2412720" imgH="406080" progId="Equation.3">
                  <p:embed/>
                </p:oleObj>
              </mc:Choice>
              <mc:Fallback>
                <p:oleObj name="Equation" r:id="rId5" imgW="2412720" imgH="406080" progId="Equation.3">
                  <p:embed/>
                  <p:pic>
                    <p:nvPicPr>
                      <p:cNvPr id="2253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7400" y="660400"/>
                        <a:ext cx="24130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1905000" y="1309688"/>
            <a:ext cx="1828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类似可得</a:t>
            </a:r>
          </a:p>
        </p:txBody>
      </p:sp>
      <p:graphicFrame>
        <p:nvGraphicFramePr>
          <p:cNvPr id="22536" name="Object 8"/>
          <p:cNvGraphicFramePr>
            <a:graphicFrameLocks noChangeAspect="1"/>
          </p:cNvGraphicFramePr>
          <p:nvPr>
            <p:extLst/>
          </p:nvPr>
        </p:nvGraphicFramePr>
        <p:xfrm>
          <a:off x="2527300" y="2133600"/>
          <a:ext cx="7493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550" name="Equation" r:id="rId7" imgW="749160" imgH="241200" progId="Equation.3">
                  <p:embed/>
                </p:oleObj>
              </mc:Choice>
              <mc:Fallback>
                <p:oleObj name="Equation" r:id="rId7" imgW="749160" imgH="241200" progId="Equation.3">
                  <p:embed/>
                  <p:pic>
                    <p:nvPicPr>
                      <p:cNvPr id="22536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27300" y="2133600"/>
                        <a:ext cx="749300" cy="24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7" name="Object 9"/>
          <p:cNvGraphicFramePr>
            <a:graphicFrameLocks noChangeAspect="1"/>
          </p:cNvGraphicFramePr>
          <p:nvPr>
            <p:extLst/>
          </p:nvPr>
        </p:nvGraphicFramePr>
        <p:xfrm>
          <a:off x="3378200" y="2057400"/>
          <a:ext cx="4318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551" name="Equation" r:id="rId9" imgW="431640" imgH="304560" progId="Equation.3">
                  <p:embed/>
                </p:oleObj>
              </mc:Choice>
              <mc:Fallback>
                <p:oleObj name="Equation" r:id="rId9" imgW="431640" imgH="304560" progId="Equation.3">
                  <p:embed/>
                  <p:pic>
                    <p:nvPicPr>
                      <p:cNvPr id="22537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78200" y="2057400"/>
                        <a:ext cx="4318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8" name="Object 10"/>
          <p:cNvGraphicFramePr>
            <a:graphicFrameLocks noChangeAspect="1"/>
          </p:cNvGraphicFramePr>
          <p:nvPr>
            <p:extLst/>
          </p:nvPr>
        </p:nvGraphicFramePr>
        <p:xfrm>
          <a:off x="3849688" y="1727200"/>
          <a:ext cx="6858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552" name="Equation" r:id="rId11" imgW="685800" imgH="1015920" progId="Equation.3">
                  <p:embed/>
                </p:oleObj>
              </mc:Choice>
              <mc:Fallback>
                <p:oleObj name="Equation" r:id="rId11" imgW="685800" imgH="1015920" progId="Equation.3">
                  <p:embed/>
                  <p:pic>
                    <p:nvPicPr>
                      <p:cNvPr id="22538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49688" y="1727200"/>
                        <a:ext cx="6858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9" name="Object 11"/>
          <p:cNvGraphicFramePr>
            <a:graphicFrameLocks noChangeAspect="1"/>
          </p:cNvGraphicFramePr>
          <p:nvPr>
            <p:extLst/>
          </p:nvPr>
        </p:nvGraphicFramePr>
        <p:xfrm>
          <a:off x="4648200" y="1741488"/>
          <a:ext cx="6985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553" name="Equation" r:id="rId13" imgW="698400" imgH="1015920" progId="Equation.3">
                  <p:embed/>
                </p:oleObj>
              </mc:Choice>
              <mc:Fallback>
                <p:oleObj name="Equation" r:id="rId13" imgW="698400" imgH="1015920" progId="Equation.3">
                  <p:embed/>
                  <p:pic>
                    <p:nvPicPr>
                      <p:cNvPr id="22539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1741488"/>
                        <a:ext cx="6985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41" name="Object 13"/>
          <p:cNvGraphicFramePr>
            <a:graphicFrameLocks noChangeAspect="1"/>
          </p:cNvGraphicFramePr>
          <p:nvPr>
            <p:extLst/>
          </p:nvPr>
        </p:nvGraphicFramePr>
        <p:xfrm>
          <a:off x="8382000" y="2043113"/>
          <a:ext cx="15875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554" name="Equation" r:id="rId15" imgW="1587240" imgH="444240" progId="Equation.3">
                  <p:embed/>
                </p:oleObj>
              </mc:Choice>
              <mc:Fallback>
                <p:oleObj name="Equation" r:id="rId15" imgW="1587240" imgH="444240" progId="Equation.3">
                  <p:embed/>
                  <p:pic>
                    <p:nvPicPr>
                      <p:cNvPr id="22541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0" y="2043113"/>
                        <a:ext cx="15875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42" name="Text Box 14"/>
          <p:cNvSpPr txBox="1">
            <a:spLocks noChangeArrowheads="1"/>
          </p:cNvSpPr>
          <p:nvPr/>
        </p:nvSpPr>
        <p:spPr bwMode="auto">
          <a:xfrm>
            <a:off x="1905000" y="2833688"/>
            <a:ext cx="1219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其中</a:t>
            </a:r>
          </a:p>
        </p:txBody>
      </p:sp>
      <p:graphicFrame>
        <p:nvGraphicFramePr>
          <p:cNvPr id="22543" name="Object 15"/>
          <p:cNvGraphicFramePr>
            <a:graphicFrameLocks noChangeAspect="1"/>
          </p:cNvGraphicFramePr>
          <p:nvPr>
            <p:extLst/>
          </p:nvPr>
        </p:nvGraphicFramePr>
        <p:xfrm>
          <a:off x="2540000" y="3594100"/>
          <a:ext cx="16002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555" name="Equation" r:id="rId17" imgW="1600200" imgH="444240" progId="Equation.3">
                  <p:embed/>
                </p:oleObj>
              </mc:Choice>
              <mc:Fallback>
                <p:oleObj name="Equation" r:id="rId17" imgW="1600200" imgH="444240" progId="Equation.3">
                  <p:embed/>
                  <p:pic>
                    <p:nvPicPr>
                      <p:cNvPr id="22543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40000" y="3594100"/>
                        <a:ext cx="16002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44" name="Object 16"/>
          <p:cNvGraphicFramePr>
            <a:graphicFrameLocks noChangeAspect="1"/>
          </p:cNvGraphicFramePr>
          <p:nvPr>
            <p:extLst/>
          </p:nvPr>
        </p:nvGraphicFramePr>
        <p:xfrm>
          <a:off x="4216400" y="3416300"/>
          <a:ext cx="25654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556" name="Equation" r:id="rId19" imgW="2565360" imgH="927000" progId="Equation.3">
                  <p:embed/>
                </p:oleObj>
              </mc:Choice>
              <mc:Fallback>
                <p:oleObj name="Equation" r:id="rId19" imgW="2565360" imgH="927000" progId="Equation.3">
                  <p:embed/>
                  <p:pic>
                    <p:nvPicPr>
                      <p:cNvPr id="22544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16400" y="3416300"/>
                        <a:ext cx="25654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45" name="Object 17"/>
          <p:cNvGraphicFramePr>
            <a:graphicFrameLocks noChangeAspect="1"/>
          </p:cNvGraphicFramePr>
          <p:nvPr>
            <p:extLst/>
          </p:nvPr>
        </p:nvGraphicFramePr>
        <p:xfrm>
          <a:off x="4368800" y="3302000"/>
          <a:ext cx="23368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557" name="Equation" r:id="rId21" imgW="2336760" imgH="507960" progId="Equation.3">
                  <p:embed/>
                </p:oleObj>
              </mc:Choice>
              <mc:Fallback>
                <p:oleObj name="Equation" r:id="rId21" imgW="2336760" imgH="507960" progId="Equation.3">
                  <p:embed/>
                  <p:pic>
                    <p:nvPicPr>
                      <p:cNvPr id="22545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68800" y="3302000"/>
                        <a:ext cx="23368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46" name="Object 18"/>
          <p:cNvGraphicFramePr>
            <a:graphicFrameLocks noChangeAspect="1"/>
          </p:cNvGraphicFramePr>
          <p:nvPr>
            <p:extLst/>
          </p:nvPr>
        </p:nvGraphicFramePr>
        <p:xfrm>
          <a:off x="8102600" y="3632200"/>
          <a:ext cx="14986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558" name="Equation" r:id="rId23" imgW="1498320" imgH="406080" progId="Equation.3">
                  <p:embed/>
                </p:oleObj>
              </mc:Choice>
              <mc:Fallback>
                <p:oleObj name="Equation" r:id="rId23" imgW="1498320" imgH="406080" progId="Equation.3">
                  <p:embed/>
                  <p:pic>
                    <p:nvPicPr>
                      <p:cNvPr id="22546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02600" y="3632200"/>
                        <a:ext cx="14986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60" name="Object 32"/>
          <p:cNvGraphicFramePr>
            <a:graphicFrameLocks noChangeAspect="1"/>
          </p:cNvGraphicFramePr>
          <p:nvPr>
            <p:extLst/>
          </p:nvPr>
        </p:nvGraphicFramePr>
        <p:xfrm>
          <a:off x="5486400" y="2136775"/>
          <a:ext cx="6096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559" name="Equation" r:id="rId25" imgW="609480" imgH="241200" progId="Equation.3">
                  <p:embed/>
                </p:oleObj>
              </mc:Choice>
              <mc:Fallback>
                <p:oleObj name="Equation" r:id="rId25" imgW="609480" imgH="241200" progId="Equation.3">
                  <p:embed/>
                  <p:pic>
                    <p:nvPicPr>
                      <p:cNvPr id="2256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00" y="2136775"/>
                        <a:ext cx="609600" cy="24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61" name="Object 33"/>
          <p:cNvGraphicFramePr>
            <a:graphicFrameLocks noChangeAspect="1"/>
          </p:cNvGraphicFramePr>
          <p:nvPr>
            <p:extLst/>
          </p:nvPr>
        </p:nvGraphicFramePr>
        <p:xfrm>
          <a:off x="6540500" y="1981200"/>
          <a:ext cx="8509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560" name="Equation" r:id="rId27" imgW="850680" imgH="507960" progId="Equation.3">
                  <p:embed/>
                </p:oleObj>
              </mc:Choice>
              <mc:Fallback>
                <p:oleObj name="Equation" r:id="rId27" imgW="850680" imgH="507960" progId="Equation.3">
                  <p:embed/>
                  <p:pic>
                    <p:nvPicPr>
                      <p:cNvPr id="22561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40500" y="1981200"/>
                        <a:ext cx="8509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62" name="Object 34"/>
          <p:cNvGraphicFramePr>
            <a:graphicFrameLocks noChangeAspect="1"/>
          </p:cNvGraphicFramePr>
          <p:nvPr>
            <p:extLst/>
          </p:nvPr>
        </p:nvGraphicFramePr>
        <p:xfrm>
          <a:off x="6858000" y="3581400"/>
          <a:ext cx="8636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561" name="Equation" r:id="rId29" imgW="863280" imgH="431640" progId="Equation.3">
                  <p:embed/>
                </p:oleObj>
              </mc:Choice>
              <mc:Fallback>
                <p:oleObj name="Equation" r:id="rId29" imgW="863280" imgH="431640" progId="Equation.3">
                  <p:embed/>
                  <p:pic>
                    <p:nvPicPr>
                      <p:cNvPr id="22562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0" y="3581400"/>
                        <a:ext cx="8636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2583" name="Group 55"/>
          <p:cNvGrpSpPr>
            <a:grpSpLocks/>
          </p:cNvGrpSpPr>
          <p:nvPr/>
        </p:nvGrpSpPr>
        <p:grpSpPr bwMode="auto">
          <a:xfrm>
            <a:off x="1828801" y="5116514"/>
            <a:ext cx="8615363" cy="903287"/>
            <a:chOff x="240" y="3069"/>
            <a:chExt cx="6031" cy="632"/>
          </a:xfrm>
        </p:grpSpPr>
        <p:graphicFrame>
          <p:nvGraphicFramePr>
            <p:cNvPr id="22584" name="Object 56"/>
            <p:cNvGraphicFramePr>
              <a:graphicFrameLocks noChangeAspect="1"/>
            </p:cNvGraphicFramePr>
            <p:nvPr>
              <p:extLst/>
            </p:nvPr>
          </p:nvGraphicFramePr>
          <p:xfrm>
            <a:off x="240" y="3269"/>
            <a:ext cx="648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9562" name="Equation" r:id="rId31" imgW="1028520" imgH="406080" progId="Equation.3">
                    <p:embed/>
                  </p:oleObj>
                </mc:Choice>
                <mc:Fallback>
                  <p:oleObj name="Equation" r:id="rId31" imgW="1028520" imgH="406080" progId="Equation.3">
                    <p:embed/>
                    <p:pic>
                      <p:nvPicPr>
                        <p:cNvPr id="22584" name="Object 5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2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0" y="3269"/>
                          <a:ext cx="648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2585" name="Object 57"/>
            <p:cNvGraphicFramePr>
              <a:graphicFrameLocks noChangeAspect="1"/>
            </p:cNvGraphicFramePr>
            <p:nvPr>
              <p:extLst/>
            </p:nvPr>
          </p:nvGraphicFramePr>
          <p:xfrm>
            <a:off x="904" y="3269"/>
            <a:ext cx="464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9563" name="Equation" r:id="rId33" imgW="736560" imgH="406080" progId="Equation.3">
                    <p:embed/>
                  </p:oleObj>
                </mc:Choice>
                <mc:Fallback>
                  <p:oleObj name="Equation" r:id="rId33" imgW="736560" imgH="406080" progId="Equation.3">
                    <p:embed/>
                    <p:pic>
                      <p:nvPicPr>
                        <p:cNvPr id="22585" name="Object 5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04" y="3269"/>
                          <a:ext cx="464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2586" name="Object 58"/>
            <p:cNvGraphicFramePr>
              <a:graphicFrameLocks noChangeAspect="1"/>
            </p:cNvGraphicFramePr>
            <p:nvPr>
              <p:extLst/>
            </p:nvPr>
          </p:nvGraphicFramePr>
          <p:xfrm>
            <a:off x="1376" y="3269"/>
            <a:ext cx="808" cy="2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9564" name="Equation" r:id="rId35" imgW="1282680" imgH="419040" progId="Equation.3">
                    <p:embed/>
                  </p:oleObj>
                </mc:Choice>
                <mc:Fallback>
                  <p:oleObj name="Equation" r:id="rId35" imgW="1282680" imgH="419040" progId="Equation.3">
                    <p:embed/>
                    <p:pic>
                      <p:nvPicPr>
                        <p:cNvPr id="22586" name="Object 5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76" y="3269"/>
                          <a:ext cx="808" cy="26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2587" name="Object 59"/>
            <p:cNvGraphicFramePr>
              <a:graphicFrameLocks noChangeAspect="1"/>
            </p:cNvGraphicFramePr>
            <p:nvPr>
              <p:extLst/>
            </p:nvPr>
          </p:nvGraphicFramePr>
          <p:xfrm>
            <a:off x="3182" y="3309"/>
            <a:ext cx="379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9565" name="Equation" r:id="rId37" imgW="609480" imgH="241200" progId="Equation.3">
                    <p:embed/>
                  </p:oleObj>
                </mc:Choice>
                <mc:Fallback>
                  <p:oleObj name="Equation" r:id="rId37" imgW="609480" imgH="241200" progId="Equation.3">
                    <p:embed/>
                    <p:pic>
                      <p:nvPicPr>
                        <p:cNvPr id="22587" name="Object 5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82" y="3309"/>
                          <a:ext cx="379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2588" name="Object 60"/>
            <p:cNvGraphicFramePr>
              <a:graphicFrameLocks noChangeAspect="1"/>
            </p:cNvGraphicFramePr>
            <p:nvPr>
              <p:extLst/>
            </p:nvPr>
          </p:nvGraphicFramePr>
          <p:xfrm>
            <a:off x="4752" y="3077"/>
            <a:ext cx="1519" cy="61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9566" name="Equation" r:id="rId39" imgW="2463480" imgH="1002960" progId="Equation.3">
                    <p:embed/>
                  </p:oleObj>
                </mc:Choice>
                <mc:Fallback>
                  <p:oleObj name="Equation" r:id="rId39" imgW="2463480" imgH="1002960" progId="Equation.3">
                    <p:embed/>
                    <p:pic>
                      <p:nvPicPr>
                        <p:cNvPr id="22588" name="Object 6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0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52" y="3077"/>
                          <a:ext cx="1519" cy="61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2589" name="Object 61"/>
            <p:cNvGraphicFramePr>
              <a:graphicFrameLocks noChangeAspect="1"/>
            </p:cNvGraphicFramePr>
            <p:nvPr>
              <p:extLst/>
            </p:nvPr>
          </p:nvGraphicFramePr>
          <p:xfrm>
            <a:off x="2232" y="3117"/>
            <a:ext cx="960" cy="5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9567" name="Equation" r:id="rId41" imgW="1523880" imgH="927000" progId="Equation.3">
                    <p:embed/>
                  </p:oleObj>
                </mc:Choice>
                <mc:Fallback>
                  <p:oleObj name="Equation" r:id="rId41" imgW="1523880" imgH="927000" progId="Equation.3">
                    <p:embed/>
                    <p:pic>
                      <p:nvPicPr>
                        <p:cNvPr id="22589" name="Object 6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2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32" y="3117"/>
                          <a:ext cx="960" cy="5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2590" name="Object 62"/>
            <p:cNvGraphicFramePr>
              <a:graphicFrameLocks noChangeAspect="1"/>
            </p:cNvGraphicFramePr>
            <p:nvPr>
              <p:extLst/>
            </p:nvPr>
          </p:nvGraphicFramePr>
          <p:xfrm>
            <a:off x="3616" y="3069"/>
            <a:ext cx="1112" cy="6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9568" name="Equation" r:id="rId43" imgW="1765080" imgH="1002960" progId="Equation.3">
                    <p:embed/>
                  </p:oleObj>
                </mc:Choice>
                <mc:Fallback>
                  <p:oleObj name="Equation" r:id="rId43" imgW="1765080" imgH="1002960" progId="Equation.3">
                    <p:embed/>
                    <p:pic>
                      <p:nvPicPr>
                        <p:cNvPr id="22590" name="Object 6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16" y="3069"/>
                          <a:ext cx="1112" cy="63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2592" name="Line 64"/>
          <p:cNvSpPr>
            <a:spLocks noChangeShapeType="1"/>
          </p:cNvSpPr>
          <p:nvPr/>
        </p:nvSpPr>
        <p:spPr bwMode="auto">
          <a:xfrm>
            <a:off x="1752600" y="4953000"/>
            <a:ext cx="86868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22593" name="Object 65"/>
          <p:cNvGraphicFramePr>
            <a:graphicFrameLocks noChangeAspect="1"/>
          </p:cNvGraphicFramePr>
          <p:nvPr>
            <p:extLst/>
          </p:nvPr>
        </p:nvGraphicFramePr>
        <p:xfrm>
          <a:off x="9144000" y="6019801"/>
          <a:ext cx="1352550" cy="366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569" name="Equation" r:id="rId45" imgW="1498320" imgH="406080" progId="Equation.3">
                  <p:embed/>
                </p:oleObj>
              </mc:Choice>
              <mc:Fallback>
                <p:oleObj name="Equation" r:id="rId45" imgW="1498320" imgH="406080" progId="Equation.3">
                  <p:embed/>
                  <p:pic>
                    <p:nvPicPr>
                      <p:cNvPr id="22593" name="Object 6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0" y="6019801"/>
                        <a:ext cx="1352550" cy="366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2984644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2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2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2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2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2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2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2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2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2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2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2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2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2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2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3" grpId="0" autoUpdateAnimBg="0"/>
      <p:bldP spid="22542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8209" y="4374529"/>
            <a:ext cx="2376264" cy="2309121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2063553" y="609601"/>
            <a:ext cx="17235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rgbClr val="444444"/>
                </a:solidFill>
                <a:latin typeface="-apple-system"/>
              </a:rPr>
              <a:t>泰勒公式：</a:t>
            </a:r>
            <a:endParaRPr lang="zh-CN" altLang="en-US" sz="2400" dirty="0">
              <a:solidFill>
                <a:srgbClr val="000000"/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0613" y="480392"/>
            <a:ext cx="3906303" cy="716360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9722" y="3674225"/>
            <a:ext cx="3514556" cy="643113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11625" y="3679185"/>
            <a:ext cx="3649997" cy="638153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21863" y="623012"/>
            <a:ext cx="1699444" cy="453636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40908" y="1326030"/>
            <a:ext cx="8015533" cy="656468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23593" y="2093393"/>
            <a:ext cx="6048672" cy="624201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44254" y="2807585"/>
            <a:ext cx="7406301" cy="728967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423592" y="4472862"/>
            <a:ext cx="2059546" cy="396298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79577" y="5195222"/>
            <a:ext cx="3609231" cy="329386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110406" y="5096005"/>
            <a:ext cx="1535207" cy="436795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" name="矩形 15"/>
          <p:cNvSpPr/>
          <p:nvPr/>
        </p:nvSpPr>
        <p:spPr>
          <a:xfrm>
            <a:off x="4511824" y="4469050"/>
            <a:ext cx="48321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b="1" dirty="0">
                <a:solidFill>
                  <a:srgbClr val="0000CC"/>
                </a:solidFill>
                <a:latin typeface="Arial" panose="020B0604020202020204" pitchFamily="34" charset="0"/>
              </a:rPr>
              <a:t>欧拉公式</a:t>
            </a:r>
            <a:r>
              <a:rPr lang="en-US" altLang="zh-CN" sz="2000" b="1" dirty="0" smtClean="0">
                <a:solidFill>
                  <a:srgbClr val="0000CC"/>
                </a:solidFill>
                <a:latin typeface="Arial" panose="020B0604020202020204" pitchFamily="34" charset="0"/>
              </a:rPr>
              <a:t>---</a:t>
            </a:r>
            <a:r>
              <a:rPr lang="zh-CN" altLang="en-US" sz="2000" b="1" dirty="0" smtClean="0">
                <a:solidFill>
                  <a:srgbClr val="0000CC"/>
                </a:solidFill>
                <a:latin typeface="Arial" panose="020B0604020202020204" pitchFamily="34" charset="0"/>
              </a:rPr>
              <a:t>完美的公式</a:t>
            </a:r>
            <a:r>
              <a:rPr lang="zh-CN" altLang="en-US" sz="2000" b="1" dirty="0">
                <a:solidFill>
                  <a:srgbClr val="0000CC"/>
                </a:solidFill>
                <a:latin typeface="Arial" panose="020B0604020202020204" pitchFamily="34" charset="0"/>
              </a:rPr>
              <a:t>！</a:t>
            </a:r>
            <a:endParaRPr lang="zh-CN" altLang="en-US" sz="2000" b="1" dirty="0">
              <a:solidFill>
                <a:srgbClr val="0000CC"/>
              </a:solidFill>
            </a:endParaRP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550947" y="5680963"/>
            <a:ext cx="5099670" cy="36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80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54" name="Object 2"/>
          <p:cNvGraphicFramePr>
            <a:graphicFrameLocks noChangeAspect="1"/>
          </p:cNvGraphicFramePr>
          <p:nvPr>
            <p:extLst/>
          </p:nvPr>
        </p:nvGraphicFramePr>
        <p:xfrm>
          <a:off x="2200276" y="425450"/>
          <a:ext cx="4276725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607" name="Equation" r:id="rId3" imgW="4279680" imgH="469800" progId="Equation.3">
                  <p:embed/>
                </p:oleObj>
              </mc:Choice>
              <mc:Fallback>
                <p:oleObj name="Equation" r:id="rId3" imgW="4279680" imgH="469800" progId="Equation.3">
                  <p:embed/>
                  <p:pic>
                    <p:nvPicPr>
                      <p:cNvPr id="23554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0276" y="425450"/>
                        <a:ext cx="4276725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56" name="Object 4"/>
          <p:cNvGraphicFramePr>
            <a:graphicFrameLocks noChangeAspect="1"/>
          </p:cNvGraphicFramePr>
          <p:nvPr>
            <p:extLst/>
          </p:nvPr>
        </p:nvGraphicFramePr>
        <p:xfrm>
          <a:off x="2286000" y="990600"/>
          <a:ext cx="19939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608" name="Equation" r:id="rId5" imgW="1993680" imgH="520560" progId="Equation.3">
                  <p:embed/>
                </p:oleObj>
              </mc:Choice>
              <mc:Fallback>
                <p:oleObj name="Equation" r:id="rId5" imgW="1993680" imgH="520560" progId="Equation.3">
                  <p:embed/>
                  <p:pic>
                    <p:nvPicPr>
                      <p:cNvPr id="2355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990600"/>
                        <a:ext cx="19939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60" name="Object 8"/>
          <p:cNvGraphicFramePr>
            <a:graphicFrameLocks noChangeAspect="1"/>
          </p:cNvGraphicFramePr>
          <p:nvPr>
            <p:extLst/>
          </p:nvPr>
        </p:nvGraphicFramePr>
        <p:xfrm>
          <a:off x="2279650" y="2393950"/>
          <a:ext cx="16764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609" name="Equation" r:id="rId7" imgW="1676160" imgH="520560" progId="Equation.3">
                  <p:embed/>
                </p:oleObj>
              </mc:Choice>
              <mc:Fallback>
                <p:oleObj name="Equation" r:id="rId7" imgW="1676160" imgH="520560" progId="Equation.3">
                  <p:embed/>
                  <p:pic>
                    <p:nvPicPr>
                      <p:cNvPr id="2356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79650" y="2393950"/>
                        <a:ext cx="16764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61" name="Object 9"/>
          <p:cNvGraphicFramePr>
            <a:graphicFrameLocks noChangeAspect="1"/>
          </p:cNvGraphicFramePr>
          <p:nvPr>
            <p:extLst/>
          </p:nvPr>
        </p:nvGraphicFramePr>
        <p:xfrm>
          <a:off x="4006850" y="2522538"/>
          <a:ext cx="4318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610" name="Equation" r:id="rId9" imgW="431640" imgH="304560" progId="Equation.3">
                  <p:embed/>
                </p:oleObj>
              </mc:Choice>
              <mc:Fallback>
                <p:oleObj name="Equation" r:id="rId9" imgW="431640" imgH="304560" progId="Equation.3">
                  <p:embed/>
                  <p:pic>
                    <p:nvPicPr>
                      <p:cNvPr id="23561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06850" y="2522538"/>
                        <a:ext cx="4318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62" name="Object 10"/>
          <p:cNvGraphicFramePr>
            <a:graphicFrameLocks noChangeAspect="1"/>
          </p:cNvGraphicFramePr>
          <p:nvPr>
            <p:extLst/>
          </p:nvPr>
        </p:nvGraphicFramePr>
        <p:xfrm>
          <a:off x="4486275" y="2592388"/>
          <a:ext cx="7747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611" name="Equation" r:id="rId11" imgW="774360" imgH="330120" progId="Equation.3">
                  <p:embed/>
                </p:oleObj>
              </mc:Choice>
              <mc:Fallback>
                <p:oleObj name="Equation" r:id="rId11" imgW="774360" imgH="330120" progId="Equation.3">
                  <p:embed/>
                  <p:pic>
                    <p:nvPicPr>
                      <p:cNvPr id="23562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86275" y="2592388"/>
                        <a:ext cx="774700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63" name="Object 11"/>
          <p:cNvGraphicFramePr>
            <a:graphicFrameLocks noChangeAspect="1"/>
          </p:cNvGraphicFramePr>
          <p:nvPr>
            <p:extLst/>
          </p:nvPr>
        </p:nvGraphicFramePr>
        <p:xfrm>
          <a:off x="6851650" y="2413000"/>
          <a:ext cx="3810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612" name="Equation" r:id="rId13" imgW="380880" imgH="444240" progId="Equation.3">
                  <p:embed/>
                </p:oleObj>
              </mc:Choice>
              <mc:Fallback>
                <p:oleObj name="Equation" r:id="rId13" imgW="380880" imgH="444240" progId="Equation.3">
                  <p:embed/>
                  <p:pic>
                    <p:nvPicPr>
                      <p:cNvPr id="23563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1650" y="2413000"/>
                        <a:ext cx="3810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64" name="Object 12"/>
          <p:cNvGraphicFramePr>
            <a:graphicFrameLocks noChangeAspect="1"/>
          </p:cNvGraphicFramePr>
          <p:nvPr>
            <p:extLst/>
          </p:nvPr>
        </p:nvGraphicFramePr>
        <p:xfrm>
          <a:off x="7842250" y="3359150"/>
          <a:ext cx="3810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613" name="Equation" r:id="rId15" imgW="380880" imgH="444240" progId="Equation.3">
                  <p:embed/>
                </p:oleObj>
              </mc:Choice>
              <mc:Fallback>
                <p:oleObj name="Equation" r:id="rId15" imgW="380880" imgH="444240" progId="Equation.3">
                  <p:embed/>
                  <p:pic>
                    <p:nvPicPr>
                      <p:cNvPr id="23564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2250" y="3359150"/>
                        <a:ext cx="3810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65" name="Object 13"/>
          <p:cNvGraphicFramePr>
            <a:graphicFrameLocks noChangeAspect="1"/>
          </p:cNvGraphicFramePr>
          <p:nvPr>
            <p:extLst/>
          </p:nvPr>
        </p:nvGraphicFramePr>
        <p:xfrm>
          <a:off x="8305800" y="3441700"/>
          <a:ext cx="11684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614" name="Equation" r:id="rId17" imgW="1168200" imgH="444240" progId="Equation.3">
                  <p:embed/>
                </p:oleObj>
              </mc:Choice>
              <mc:Fallback>
                <p:oleObj name="Equation" r:id="rId17" imgW="1168200" imgH="444240" progId="Equation.3">
                  <p:embed/>
                  <p:pic>
                    <p:nvPicPr>
                      <p:cNvPr id="23565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05800" y="3441700"/>
                        <a:ext cx="11684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66" name="Text Box 14"/>
          <p:cNvSpPr txBox="1">
            <a:spLocks noChangeArrowheads="1"/>
          </p:cNvSpPr>
          <p:nvPr/>
        </p:nvSpPr>
        <p:spPr bwMode="auto">
          <a:xfrm>
            <a:off x="2057400" y="4267201"/>
            <a:ext cx="1219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其中</a:t>
            </a:r>
          </a:p>
        </p:txBody>
      </p:sp>
      <p:graphicFrame>
        <p:nvGraphicFramePr>
          <p:cNvPr id="23567" name="Object 15"/>
          <p:cNvGraphicFramePr>
            <a:graphicFrameLocks noChangeAspect="1"/>
          </p:cNvGraphicFramePr>
          <p:nvPr>
            <p:extLst/>
          </p:nvPr>
        </p:nvGraphicFramePr>
        <p:xfrm>
          <a:off x="2943225" y="4343400"/>
          <a:ext cx="11684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615" name="Equation" r:id="rId19" imgW="1168200" imgH="444240" progId="Equation.3">
                  <p:embed/>
                </p:oleObj>
              </mc:Choice>
              <mc:Fallback>
                <p:oleObj name="Equation" r:id="rId19" imgW="1168200" imgH="444240" progId="Equation.3">
                  <p:embed/>
                  <p:pic>
                    <p:nvPicPr>
                      <p:cNvPr id="23567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43225" y="4343400"/>
                        <a:ext cx="11684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68" name="Object 16"/>
          <p:cNvGraphicFramePr>
            <a:graphicFrameLocks noChangeAspect="1"/>
          </p:cNvGraphicFramePr>
          <p:nvPr>
            <p:extLst/>
          </p:nvPr>
        </p:nvGraphicFramePr>
        <p:xfrm>
          <a:off x="4191001" y="4114800"/>
          <a:ext cx="5203825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616" name="Equation" r:id="rId21" imgW="5206680" imgH="927000" progId="Equation.3">
                  <p:embed/>
                </p:oleObj>
              </mc:Choice>
              <mc:Fallback>
                <p:oleObj name="Equation" r:id="rId21" imgW="5206680" imgH="927000" progId="Equation.3">
                  <p:embed/>
                  <p:pic>
                    <p:nvPicPr>
                      <p:cNvPr id="23568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1001" y="4114800"/>
                        <a:ext cx="5203825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70" name="Object 18"/>
          <p:cNvGraphicFramePr>
            <a:graphicFrameLocks noChangeAspect="1"/>
          </p:cNvGraphicFramePr>
          <p:nvPr>
            <p:extLst/>
          </p:nvPr>
        </p:nvGraphicFramePr>
        <p:xfrm>
          <a:off x="8915400" y="4724400"/>
          <a:ext cx="14986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617" name="Equation" r:id="rId23" imgW="1498320" imgH="406080" progId="Equation.3">
                  <p:embed/>
                </p:oleObj>
              </mc:Choice>
              <mc:Fallback>
                <p:oleObj name="Equation" r:id="rId23" imgW="1498320" imgH="406080" progId="Equation.3">
                  <p:embed/>
                  <p:pic>
                    <p:nvPicPr>
                      <p:cNvPr id="2357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15400" y="4724400"/>
                        <a:ext cx="14986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72" name="Object 20"/>
          <p:cNvGraphicFramePr>
            <a:graphicFrameLocks noChangeAspect="1"/>
          </p:cNvGraphicFramePr>
          <p:nvPr>
            <p:extLst/>
          </p:nvPr>
        </p:nvGraphicFramePr>
        <p:xfrm>
          <a:off x="4337050" y="990600"/>
          <a:ext cx="44450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618" name="Equation" r:id="rId25" imgW="4444920" imgH="520560" progId="Equation.3">
                  <p:embed/>
                </p:oleObj>
              </mc:Choice>
              <mc:Fallback>
                <p:oleObj name="Equation" r:id="rId25" imgW="4444920" imgH="520560" progId="Equation.3">
                  <p:embed/>
                  <p:pic>
                    <p:nvPicPr>
                      <p:cNvPr id="23572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37050" y="990600"/>
                        <a:ext cx="44450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76" name="Object 24"/>
          <p:cNvGraphicFramePr>
            <a:graphicFrameLocks noChangeAspect="1"/>
          </p:cNvGraphicFramePr>
          <p:nvPr>
            <p:extLst/>
          </p:nvPr>
        </p:nvGraphicFramePr>
        <p:xfrm>
          <a:off x="2900364" y="1651000"/>
          <a:ext cx="4503737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619" name="Equation" r:id="rId27" imgW="4508280" imgH="520560" progId="Equation.3">
                  <p:embed/>
                </p:oleObj>
              </mc:Choice>
              <mc:Fallback>
                <p:oleObj name="Equation" r:id="rId27" imgW="4508280" imgH="520560" progId="Equation.3">
                  <p:embed/>
                  <p:pic>
                    <p:nvPicPr>
                      <p:cNvPr id="23576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00364" y="1651000"/>
                        <a:ext cx="4503737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84" name="Object 32"/>
          <p:cNvGraphicFramePr>
            <a:graphicFrameLocks noChangeAspect="1"/>
          </p:cNvGraphicFramePr>
          <p:nvPr>
            <p:extLst/>
          </p:nvPr>
        </p:nvGraphicFramePr>
        <p:xfrm>
          <a:off x="7315200" y="2609850"/>
          <a:ext cx="6096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620" name="Equation" r:id="rId29" imgW="609480" imgH="241200" progId="Equation.3">
                  <p:embed/>
                </p:oleObj>
              </mc:Choice>
              <mc:Fallback>
                <p:oleObj name="Equation" r:id="rId29" imgW="609480" imgH="241200" progId="Equation.3">
                  <p:embed/>
                  <p:pic>
                    <p:nvPicPr>
                      <p:cNvPr id="23584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15200" y="2609850"/>
                        <a:ext cx="609600" cy="24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86" name="Object 34"/>
          <p:cNvGraphicFramePr>
            <a:graphicFrameLocks noChangeAspect="1"/>
          </p:cNvGraphicFramePr>
          <p:nvPr>
            <p:extLst/>
          </p:nvPr>
        </p:nvGraphicFramePr>
        <p:xfrm>
          <a:off x="7988300" y="1733550"/>
          <a:ext cx="17653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621" name="Equation" r:id="rId31" imgW="1765080" imgH="406080" progId="Equation.3">
                  <p:embed/>
                </p:oleObj>
              </mc:Choice>
              <mc:Fallback>
                <p:oleObj name="Equation" r:id="rId31" imgW="1765080" imgH="406080" progId="Equation.3">
                  <p:embed/>
                  <p:pic>
                    <p:nvPicPr>
                      <p:cNvPr id="23586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88300" y="1733550"/>
                        <a:ext cx="17653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87" name="Object 35"/>
          <p:cNvGraphicFramePr>
            <a:graphicFrameLocks noChangeAspect="1"/>
          </p:cNvGraphicFramePr>
          <p:nvPr>
            <p:extLst/>
          </p:nvPr>
        </p:nvGraphicFramePr>
        <p:xfrm>
          <a:off x="5257800" y="2276475"/>
          <a:ext cx="15494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622" name="Equation" r:id="rId33" imgW="1549080" imgH="927000" progId="Equation.3">
                  <p:embed/>
                </p:oleObj>
              </mc:Choice>
              <mc:Fallback>
                <p:oleObj name="Equation" r:id="rId33" imgW="1549080" imgH="927000" progId="Equation.3">
                  <p:embed/>
                  <p:pic>
                    <p:nvPicPr>
                      <p:cNvPr id="23587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7800" y="2276475"/>
                        <a:ext cx="15494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88" name="Object 36"/>
          <p:cNvGraphicFramePr>
            <a:graphicFrameLocks noChangeAspect="1"/>
          </p:cNvGraphicFramePr>
          <p:nvPr>
            <p:extLst/>
          </p:nvPr>
        </p:nvGraphicFramePr>
        <p:xfrm>
          <a:off x="5575300" y="2317750"/>
          <a:ext cx="12065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623" name="Equation" r:id="rId35" imgW="1206360" imgH="406080" progId="Equation.3">
                  <p:embed/>
                </p:oleObj>
              </mc:Choice>
              <mc:Fallback>
                <p:oleObj name="Equation" r:id="rId35" imgW="1206360" imgH="406080" progId="Equation.3">
                  <p:embed/>
                  <p:pic>
                    <p:nvPicPr>
                      <p:cNvPr id="23588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75300" y="2317750"/>
                        <a:ext cx="12065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90" name="Object 38"/>
          <p:cNvGraphicFramePr>
            <a:graphicFrameLocks noChangeAspect="1"/>
          </p:cNvGraphicFramePr>
          <p:nvPr>
            <p:extLst/>
          </p:nvPr>
        </p:nvGraphicFramePr>
        <p:xfrm>
          <a:off x="4324350" y="3200400"/>
          <a:ext cx="34798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624" name="Equation" r:id="rId37" imgW="3479760" imgH="927000" progId="Equation.3">
                  <p:embed/>
                </p:oleObj>
              </mc:Choice>
              <mc:Fallback>
                <p:oleObj name="Equation" r:id="rId37" imgW="3479760" imgH="927000" progId="Equation.3">
                  <p:embed/>
                  <p:pic>
                    <p:nvPicPr>
                      <p:cNvPr id="23590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24350" y="3200400"/>
                        <a:ext cx="34798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91" name="Object 39"/>
          <p:cNvGraphicFramePr>
            <a:graphicFrameLocks noChangeAspect="1"/>
          </p:cNvGraphicFramePr>
          <p:nvPr>
            <p:extLst/>
          </p:nvPr>
        </p:nvGraphicFramePr>
        <p:xfrm>
          <a:off x="4648200" y="3270250"/>
          <a:ext cx="30353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625" name="Equation" r:id="rId39" imgW="3035160" imgH="406080" progId="Equation.3">
                  <p:embed/>
                </p:oleObj>
              </mc:Choice>
              <mc:Fallback>
                <p:oleObj name="Equation" r:id="rId39" imgW="3035160" imgH="406080" progId="Equation.3">
                  <p:embed/>
                  <p:pic>
                    <p:nvPicPr>
                      <p:cNvPr id="23591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3270250"/>
                        <a:ext cx="30353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3612" name="Group 60"/>
          <p:cNvGrpSpPr>
            <a:grpSpLocks/>
          </p:cNvGrpSpPr>
          <p:nvPr/>
        </p:nvGrpSpPr>
        <p:grpSpPr bwMode="auto">
          <a:xfrm>
            <a:off x="1828801" y="5268914"/>
            <a:ext cx="8615363" cy="903287"/>
            <a:chOff x="240" y="3069"/>
            <a:chExt cx="6031" cy="632"/>
          </a:xfrm>
        </p:grpSpPr>
        <p:graphicFrame>
          <p:nvGraphicFramePr>
            <p:cNvPr id="23613" name="Object 61"/>
            <p:cNvGraphicFramePr>
              <a:graphicFrameLocks noChangeAspect="1"/>
            </p:cNvGraphicFramePr>
            <p:nvPr>
              <p:extLst/>
            </p:nvPr>
          </p:nvGraphicFramePr>
          <p:xfrm>
            <a:off x="240" y="3269"/>
            <a:ext cx="648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0626" name="Equation" r:id="rId41" imgW="1028520" imgH="406080" progId="Equation.3">
                    <p:embed/>
                  </p:oleObj>
                </mc:Choice>
                <mc:Fallback>
                  <p:oleObj name="Equation" r:id="rId41" imgW="1028520" imgH="406080" progId="Equation.3">
                    <p:embed/>
                    <p:pic>
                      <p:nvPicPr>
                        <p:cNvPr id="23613" name="Object 6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2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0" y="3269"/>
                          <a:ext cx="648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3614" name="Object 62"/>
            <p:cNvGraphicFramePr>
              <a:graphicFrameLocks noChangeAspect="1"/>
            </p:cNvGraphicFramePr>
            <p:nvPr>
              <p:extLst/>
            </p:nvPr>
          </p:nvGraphicFramePr>
          <p:xfrm>
            <a:off x="904" y="3269"/>
            <a:ext cx="464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0627" name="Equation" r:id="rId43" imgW="736560" imgH="406080" progId="Equation.3">
                    <p:embed/>
                  </p:oleObj>
                </mc:Choice>
                <mc:Fallback>
                  <p:oleObj name="Equation" r:id="rId43" imgW="736560" imgH="406080" progId="Equation.3">
                    <p:embed/>
                    <p:pic>
                      <p:nvPicPr>
                        <p:cNvPr id="23614" name="Object 6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04" y="3269"/>
                          <a:ext cx="464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3615" name="Object 63"/>
            <p:cNvGraphicFramePr>
              <a:graphicFrameLocks noChangeAspect="1"/>
            </p:cNvGraphicFramePr>
            <p:nvPr>
              <p:extLst/>
            </p:nvPr>
          </p:nvGraphicFramePr>
          <p:xfrm>
            <a:off x="1376" y="3269"/>
            <a:ext cx="808" cy="2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0628" name="Equation" r:id="rId45" imgW="1282680" imgH="419040" progId="Equation.3">
                    <p:embed/>
                  </p:oleObj>
                </mc:Choice>
                <mc:Fallback>
                  <p:oleObj name="Equation" r:id="rId45" imgW="1282680" imgH="419040" progId="Equation.3">
                    <p:embed/>
                    <p:pic>
                      <p:nvPicPr>
                        <p:cNvPr id="23615" name="Object 6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76" y="3269"/>
                          <a:ext cx="808" cy="26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3616" name="Object 64"/>
            <p:cNvGraphicFramePr>
              <a:graphicFrameLocks noChangeAspect="1"/>
            </p:cNvGraphicFramePr>
            <p:nvPr>
              <p:extLst/>
            </p:nvPr>
          </p:nvGraphicFramePr>
          <p:xfrm>
            <a:off x="3182" y="3309"/>
            <a:ext cx="379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0629" name="Equation" r:id="rId47" imgW="609480" imgH="241200" progId="Equation.3">
                    <p:embed/>
                  </p:oleObj>
                </mc:Choice>
                <mc:Fallback>
                  <p:oleObj name="Equation" r:id="rId47" imgW="609480" imgH="241200" progId="Equation.3">
                    <p:embed/>
                    <p:pic>
                      <p:nvPicPr>
                        <p:cNvPr id="23616" name="Object 6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82" y="3309"/>
                          <a:ext cx="379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3617" name="Object 65"/>
            <p:cNvGraphicFramePr>
              <a:graphicFrameLocks noChangeAspect="1"/>
            </p:cNvGraphicFramePr>
            <p:nvPr>
              <p:extLst/>
            </p:nvPr>
          </p:nvGraphicFramePr>
          <p:xfrm>
            <a:off x="4752" y="3077"/>
            <a:ext cx="1519" cy="61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0630" name="Equation" r:id="rId49" imgW="2463480" imgH="1002960" progId="Equation.3">
                    <p:embed/>
                  </p:oleObj>
                </mc:Choice>
                <mc:Fallback>
                  <p:oleObj name="Equation" r:id="rId49" imgW="2463480" imgH="1002960" progId="Equation.3">
                    <p:embed/>
                    <p:pic>
                      <p:nvPicPr>
                        <p:cNvPr id="23617" name="Object 6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0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52" y="3077"/>
                          <a:ext cx="1519" cy="61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3618" name="Object 66"/>
            <p:cNvGraphicFramePr>
              <a:graphicFrameLocks noChangeAspect="1"/>
            </p:cNvGraphicFramePr>
            <p:nvPr>
              <p:extLst/>
            </p:nvPr>
          </p:nvGraphicFramePr>
          <p:xfrm>
            <a:off x="2232" y="3117"/>
            <a:ext cx="960" cy="5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0631" name="Equation" r:id="rId51" imgW="1523880" imgH="927000" progId="Equation.3">
                    <p:embed/>
                  </p:oleObj>
                </mc:Choice>
                <mc:Fallback>
                  <p:oleObj name="Equation" r:id="rId51" imgW="1523880" imgH="927000" progId="Equation.3">
                    <p:embed/>
                    <p:pic>
                      <p:nvPicPr>
                        <p:cNvPr id="23618" name="Object 6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2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32" y="3117"/>
                          <a:ext cx="960" cy="5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3619" name="Object 67"/>
            <p:cNvGraphicFramePr>
              <a:graphicFrameLocks noChangeAspect="1"/>
            </p:cNvGraphicFramePr>
            <p:nvPr>
              <p:extLst/>
            </p:nvPr>
          </p:nvGraphicFramePr>
          <p:xfrm>
            <a:off x="3616" y="3069"/>
            <a:ext cx="1112" cy="6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0632" name="Equation" r:id="rId53" imgW="1765080" imgH="1002960" progId="Equation.3">
                    <p:embed/>
                  </p:oleObj>
                </mc:Choice>
                <mc:Fallback>
                  <p:oleObj name="Equation" r:id="rId53" imgW="1765080" imgH="1002960" progId="Equation.3">
                    <p:embed/>
                    <p:pic>
                      <p:nvPicPr>
                        <p:cNvPr id="23619" name="Object 6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16" y="3069"/>
                          <a:ext cx="1112" cy="63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3621" name="Line 69"/>
          <p:cNvSpPr>
            <a:spLocks noChangeShapeType="1"/>
          </p:cNvSpPr>
          <p:nvPr/>
        </p:nvSpPr>
        <p:spPr bwMode="auto">
          <a:xfrm>
            <a:off x="1752600" y="5181600"/>
            <a:ext cx="86868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23622" name="Object 70"/>
          <p:cNvGraphicFramePr>
            <a:graphicFrameLocks noChangeAspect="1"/>
          </p:cNvGraphicFramePr>
          <p:nvPr>
            <p:extLst/>
          </p:nvPr>
        </p:nvGraphicFramePr>
        <p:xfrm>
          <a:off x="5486400" y="6172201"/>
          <a:ext cx="1352550" cy="366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633" name="Equation" r:id="rId55" imgW="1498320" imgH="406080" progId="Equation.3">
                  <p:embed/>
                </p:oleObj>
              </mc:Choice>
              <mc:Fallback>
                <p:oleObj name="Equation" r:id="rId55" imgW="1498320" imgH="406080" progId="Equation.3">
                  <p:embed/>
                  <p:pic>
                    <p:nvPicPr>
                      <p:cNvPr id="23622" name="Object 7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00" y="6172201"/>
                        <a:ext cx="1352550" cy="366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623" name="Text Box 71"/>
          <p:cNvSpPr txBox="1">
            <a:spLocks noChangeArrowheads="1"/>
          </p:cNvSpPr>
          <p:nvPr/>
        </p:nvSpPr>
        <p:spPr bwMode="auto">
          <a:xfrm>
            <a:off x="1676400" y="5029201"/>
            <a:ext cx="2133600" cy="466725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zh-CN" altLang="en-US" sz="2400" b="1" dirty="0">
                <a:solidFill>
                  <a:srgbClr val="000000"/>
                </a:solidFill>
              </a:rPr>
              <a:t>麦克劳林公式 </a:t>
            </a:r>
          </a:p>
        </p:txBody>
      </p:sp>
    </p:spTree>
    <p:extLst>
      <p:ext uri="{BB962C8B-B14F-4D97-AF65-F5344CB8AC3E}">
        <p14:creationId xmlns:p14="http://schemas.microsoft.com/office/powerpoint/2010/main" val="322458954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3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3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3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3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3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3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3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3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3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3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3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3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3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3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23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35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23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66" grpId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78" name="Object 2"/>
          <p:cNvGraphicFramePr>
            <a:graphicFrameLocks noChangeAspect="1"/>
          </p:cNvGraphicFramePr>
          <p:nvPr>
            <p:extLst/>
          </p:nvPr>
        </p:nvGraphicFramePr>
        <p:xfrm>
          <a:off x="2063750" y="609600"/>
          <a:ext cx="4376738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03" name="Equation" r:id="rId3" imgW="4381200" imgH="406080" progId="Equation.3">
                  <p:embed/>
                </p:oleObj>
              </mc:Choice>
              <mc:Fallback>
                <p:oleObj name="Equation" r:id="rId3" imgW="4381200" imgH="406080" progId="Equation.3">
                  <p:embed/>
                  <p:pic>
                    <p:nvPicPr>
                      <p:cNvPr id="24578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63750" y="609600"/>
                        <a:ext cx="4376738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79" name="Text Box 3"/>
          <p:cNvSpPr txBox="1">
            <a:spLocks noChangeArrowheads="1"/>
          </p:cNvSpPr>
          <p:nvPr/>
        </p:nvSpPr>
        <p:spPr bwMode="auto">
          <a:xfrm>
            <a:off x="2362200" y="1295401"/>
            <a:ext cx="1371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已知</a:t>
            </a:r>
          </a:p>
        </p:txBody>
      </p:sp>
      <p:graphicFrame>
        <p:nvGraphicFramePr>
          <p:cNvPr id="24582" name="Object 6"/>
          <p:cNvGraphicFramePr>
            <a:graphicFrameLocks noChangeAspect="1"/>
          </p:cNvGraphicFramePr>
          <p:nvPr>
            <p:extLst/>
          </p:nvPr>
        </p:nvGraphicFramePr>
        <p:xfrm>
          <a:off x="2514600" y="2819400"/>
          <a:ext cx="12065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04" name="Equation" r:id="rId5" imgW="1206360" imgH="406080" progId="Equation.3">
                  <p:embed/>
                </p:oleObj>
              </mc:Choice>
              <mc:Fallback>
                <p:oleObj name="Equation" r:id="rId5" imgW="1206360" imgH="406080" progId="Equation.3">
                  <p:embed/>
                  <p:pic>
                    <p:nvPicPr>
                      <p:cNvPr id="24582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2819400"/>
                        <a:ext cx="12065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3" name="Object 7"/>
          <p:cNvGraphicFramePr>
            <a:graphicFrameLocks noChangeAspect="1"/>
          </p:cNvGraphicFramePr>
          <p:nvPr>
            <p:extLst/>
          </p:nvPr>
        </p:nvGraphicFramePr>
        <p:xfrm>
          <a:off x="3746500" y="2930525"/>
          <a:ext cx="5080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05" name="Equation" r:id="rId7" imgW="507960" imgH="241200" progId="Equation.3">
                  <p:embed/>
                </p:oleObj>
              </mc:Choice>
              <mc:Fallback>
                <p:oleObj name="Equation" r:id="rId7" imgW="507960" imgH="241200" progId="Equation.3">
                  <p:embed/>
                  <p:pic>
                    <p:nvPicPr>
                      <p:cNvPr id="24583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46500" y="2930525"/>
                        <a:ext cx="508000" cy="24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4" name="Object 8"/>
          <p:cNvGraphicFramePr>
            <a:graphicFrameLocks noChangeAspect="1"/>
          </p:cNvGraphicFramePr>
          <p:nvPr>
            <p:extLst/>
          </p:nvPr>
        </p:nvGraphicFramePr>
        <p:xfrm>
          <a:off x="4254500" y="2514600"/>
          <a:ext cx="6858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06" name="Equation" r:id="rId9" imgW="685800" imgH="939600" progId="Equation.3">
                  <p:embed/>
                </p:oleObj>
              </mc:Choice>
              <mc:Fallback>
                <p:oleObj name="Equation" r:id="rId9" imgW="685800" imgH="939600" progId="Equation.3">
                  <p:embed/>
                  <p:pic>
                    <p:nvPicPr>
                      <p:cNvPr id="24584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54500" y="2514600"/>
                        <a:ext cx="685800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5" name="Object 9"/>
          <p:cNvGraphicFramePr>
            <a:graphicFrameLocks noChangeAspect="1"/>
          </p:cNvGraphicFramePr>
          <p:nvPr>
            <p:extLst/>
          </p:nvPr>
        </p:nvGraphicFramePr>
        <p:xfrm>
          <a:off x="5016500" y="2514600"/>
          <a:ext cx="6858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07" name="Equation" r:id="rId11" imgW="685800" imgH="939600" progId="Equation.3">
                  <p:embed/>
                </p:oleObj>
              </mc:Choice>
              <mc:Fallback>
                <p:oleObj name="Equation" r:id="rId11" imgW="685800" imgH="939600" progId="Equation.3">
                  <p:embed/>
                  <p:pic>
                    <p:nvPicPr>
                      <p:cNvPr id="24585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16500" y="2514600"/>
                        <a:ext cx="685800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6" name="Object 10"/>
          <p:cNvGraphicFramePr>
            <a:graphicFrameLocks noChangeAspect="1"/>
          </p:cNvGraphicFramePr>
          <p:nvPr>
            <p:extLst/>
          </p:nvPr>
        </p:nvGraphicFramePr>
        <p:xfrm>
          <a:off x="6527800" y="2514600"/>
          <a:ext cx="18415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08" name="Equation" r:id="rId13" imgW="1841400" imgH="939600" progId="Equation.3">
                  <p:embed/>
                </p:oleObj>
              </mc:Choice>
              <mc:Fallback>
                <p:oleObj name="Equation" r:id="rId13" imgW="1841400" imgH="939600" progId="Equation.3">
                  <p:embed/>
                  <p:pic>
                    <p:nvPicPr>
                      <p:cNvPr id="24586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27800" y="2514600"/>
                        <a:ext cx="1841500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7" name="Object 11"/>
          <p:cNvGraphicFramePr>
            <a:graphicFrameLocks noChangeAspect="1"/>
          </p:cNvGraphicFramePr>
          <p:nvPr>
            <p:extLst/>
          </p:nvPr>
        </p:nvGraphicFramePr>
        <p:xfrm>
          <a:off x="8445500" y="2832100"/>
          <a:ext cx="11557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09" name="Equation" r:id="rId15" imgW="1155600" imgH="444240" progId="Equation.3">
                  <p:embed/>
                </p:oleObj>
              </mc:Choice>
              <mc:Fallback>
                <p:oleObj name="Equation" r:id="rId15" imgW="1155600" imgH="444240" progId="Equation.3">
                  <p:embed/>
                  <p:pic>
                    <p:nvPicPr>
                      <p:cNvPr id="24587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45500" y="2832100"/>
                        <a:ext cx="11557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8" name="Text Box 12"/>
          <p:cNvSpPr txBox="1">
            <a:spLocks noChangeArrowheads="1"/>
          </p:cNvSpPr>
          <p:nvPr/>
        </p:nvSpPr>
        <p:spPr bwMode="auto">
          <a:xfrm>
            <a:off x="1981200" y="3886201"/>
            <a:ext cx="1219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其中</a:t>
            </a:r>
          </a:p>
        </p:txBody>
      </p:sp>
      <p:graphicFrame>
        <p:nvGraphicFramePr>
          <p:cNvPr id="24589" name="Object 13"/>
          <p:cNvGraphicFramePr>
            <a:graphicFrameLocks noChangeAspect="1"/>
          </p:cNvGraphicFramePr>
          <p:nvPr>
            <p:extLst/>
          </p:nvPr>
        </p:nvGraphicFramePr>
        <p:xfrm>
          <a:off x="3251200" y="3962400"/>
          <a:ext cx="11684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10" name="Equation" r:id="rId17" imgW="1168200" imgH="444240" progId="Equation.3">
                  <p:embed/>
                </p:oleObj>
              </mc:Choice>
              <mc:Fallback>
                <p:oleObj name="Equation" r:id="rId17" imgW="1168200" imgH="444240" progId="Equation.3">
                  <p:embed/>
                  <p:pic>
                    <p:nvPicPr>
                      <p:cNvPr id="24589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51200" y="3962400"/>
                        <a:ext cx="11684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90" name="Object 14"/>
          <p:cNvGraphicFramePr>
            <a:graphicFrameLocks noChangeAspect="1"/>
          </p:cNvGraphicFramePr>
          <p:nvPr>
            <p:extLst/>
          </p:nvPr>
        </p:nvGraphicFramePr>
        <p:xfrm>
          <a:off x="4572000" y="3657600"/>
          <a:ext cx="2476500" cy="104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11" name="Equation" r:id="rId19" imgW="2476440" imgH="1041120" progId="Equation.3">
                  <p:embed/>
                </p:oleObj>
              </mc:Choice>
              <mc:Fallback>
                <p:oleObj name="Equation" r:id="rId19" imgW="2476440" imgH="1041120" progId="Equation.3">
                  <p:embed/>
                  <p:pic>
                    <p:nvPicPr>
                      <p:cNvPr id="2459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3657600"/>
                        <a:ext cx="2476500" cy="1041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92" name="Object 16"/>
          <p:cNvGraphicFramePr>
            <a:graphicFrameLocks noChangeAspect="1"/>
          </p:cNvGraphicFramePr>
          <p:nvPr>
            <p:extLst/>
          </p:nvPr>
        </p:nvGraphicFramePr>
        <p:xfrm>
          <a:off x="7734300" y="3962400"/>
          <a:ext cx="14986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12" name="Equation" r:id="rId21" imgW="1498320" imgH="406080" progId="Equation.3">
                  <p:embed/>
                </p:oleObj>
              </mc:Choice>
              <mc:Fallback>
                <p:oleObj name="Equation" r:id="rId21" imgW="1498320" imgH="406080" progId="Equation.3">
                  <p:embed/>
                  <p:pic>
                    <p:nvPicPr>
                      <p:cNvPr id="24592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34300" y="3962400"/>
                        <a:ext cx="14986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93" name="Object 17"/>
          <p:cNvGraphicFramePr>
            <a:graphicFrameLocks noChangeAspect="1"/>
          </p:cNvGraphicFramePr>
          <p:nvPr>
            <p:extLst/>
          </p:nvPr>
        </p:nvGraphicFramePr>
        <p:xfrm>
          <a:off x="5778500" y="2981325"/>
          <a:ext cx="609600" cy="11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13" name="Equation" r:id="rId23" imgW="609480" imgH="114120" progId="Equation.3">
                  <p:embed/>
                </p:oleObj>
              </mc:Choice>
              <mc:Fallback>
                <p:oleObj name="Equation" r:id="rId23" imgW="609480" imgH="114120" progId="Equation.3">
                  <p:embed/>
                  <p:pic>
                    <p:nvPicPr>
                      <p:cNvPr id="24593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78500" y="2981325"/>
                        <a:ext cx="609600" cy="11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94" name="Object 18"/>
          <p:cNvGraphicFramePr>
            <a:graphicFrameLocks noChangeAspect="1"/>
          </p:cNvGraphicFramePr>
          <p:nvPr>
            <p:extLst/>
          </p:nvPr>
        </p:nvGraphicFramePr>
        <p:xfrm>
          <a:off x="6845300" y="2743200"/>
          <a:ext cx="10287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14" name="Equation" r:id="rId25" imgW="1028520" imgH="507960" progId="Equation.3">
                  <p:embed/>
                </p:oleObj>
              </mc:Choice>
              <mc:Fallback>
                <p:oleObj name="Equation" r:id="rId25" imgW="1028520" imgH="507960" progId="Equation.3">
                  <p:embed/>
                  <p:pic>
                    <p:nvPicPr>
                      <p:cNvPr id="24594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5300" y="2743200"/>
                        <a:ext cx="10287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96" name="Text Box 20"/>
          <p:cNvSpPr txBox="1">
            <a:spLocks noChangeArrowheads="1"/>
          </p:cNvSpPr>
          <p:nvPr/>
        </p:nvSpPr>
        <p:spPr bwMode="auto">
          <a:xfrm>
            <a:off x="1905000" y="2057401"/>
            <a:ext cx="1828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因此可得</a:t>
            </a:r>
          </a:p>
        </p:txBody>
      </p:sp>
      <p:graphicFrame>
        <p:nvGraphicFramePr>
          <p:cNvPr id="24597" name="Object 21"/>
          <p:cNvGraphicFramePr>
            <a:graphicFrameLocks noChangeAspect="1"/>
          </p:cNvGraphicFramePr>
          <p:nvPr>
            <p:extLst/>
          </p:nvPr>
        </p:nvGraphicFramePr>
        <p:xfrm>
          <a:off x="3352800" y="1295400"/>
          <a:ext cx="14097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15" name="Equation" r:id="rId27" imgW="1409400" imgH="507960" progId="Equation.3">
                  <p:embed/>
                </p:oleObj>
              </mc:Choice>
              <mc:Fallback>
                <p:oleObj name="Equation" r:id="rId27" imgW="1409400" imgH="507960" progId="Equation.3">
                  <p:embed/>
                  <p:pic>
                    <p:nvPicPr>
                      <p:cNvPr id="24597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1295400"/>
                        <a:ext cx="14097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98" name="Object 22"/>
          <p:cNvGraphicFramePr>
            <a:graphicFrameLocks noChangeAspect="1"/>
          </p:cNvGraphicFramePr>
          <p:nvPr>
            <p:extLst/>
          </p:nvPr>
        </p:nvGraphicFramePr>
        <p:xfrm>
          <a:off x="4876800" y="1143000"/>
          <a:ext cx="2209800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16" name="Equation" r:id="rId29" imgW="2209680" imgH="952200" progId="Equation.3">
                  <p:embed/>
                </p:oleObj>
              </mc:Choice>
              <mc:Fallback>
                <p:oleObj name="Equation" r:id="rId29" imgW="2209680" imgH="952200" progId="Equation.3">
                  <p:embed/>
                  <p:pic>
                    <p:nvPicPr>
                      <p:cNvPr id="24598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1143000"/>
                        <a:ext cx="2209800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99" name="Object 23"/>
          <p:cNvGraphicFramePr>
            <a:graphicFrameLocks noChangeAspect="1"/>
          </p:cNvGraphicFramePr>
          <p:nvPr>
            <p:extLst/>
          </p:nvPr>
        </p:nvGraphicFramePr>
        <p:xfrm>
          <a:off x="7312025" y="1346200"/>
          <a:ext cx="17653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17" name="Equation" r:id="rId31" imgW="1765080" imgH="406080" progId="Equation.3">
                  <p:embed/>
                </p:oleObj>
              </mc:Choice>
              <mc:Fallback>
                <p:oleObj name="Equation" r:id="rId31" imgW="1765080" imgH="406080" progId="Equation.3">
                  <p:embed/>
                  <p:pic>
                    <p:nvPicPr>
                      <p:cNvPr id="24599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12025" y="1346200"/>
                        <a:ext cx="17653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4619" name="Group 43"/>
          <p:cNvGrpSpPr>
            <a:grpSpLocks/>
          </p:cNvGrpSpPr>
          <p:nvPr/>
        </p:nvGrpSpPr>
        <p:grpSpPr bwMode="auto">
          <a:xfrm>
            <a:off x="1828801" y="5257800"/>
            <a:ext cx="8615363" cy="903288"/>
            <a:chOff x="240" y="3069"/>
            <a:chExt cx="6031" cy="632"/>
          </a:xfrm>
        </p:grpSpPr>
        <p:graphicFrame>
          <p:nvGraphicFramePr>
            <p:cNvPr id="24620" name="Object 44"/>
            <p:cNvGraphicFramePr>
              <a:graphicFrameLocks noChangeAspect="1"/>
            </p:cNvGraphicFramePr>
            <p:nvPr>
              <p:extLst/>
            </p:nvPr>
          </p:nvGraphicFramePr>
          <p:xfrm>
            <a:off x="240" y="3269"/>
            <a:ext cx="648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618" name="Equation" r:id="rId33" imgW="1028520" imgH="406080" progId="Equation.3">
                    <p:embed/>
                  </p:oleObj>
                </mc:Choice>
                <mc:Fallback>
                  <p:oleObj name="Equation" r:id="rId33" imgW="1028520" imgH="406080" progId="Equation.3">
                    <p:embed/>
                    <p:pic>
                      <p:nvPicPr>
                        <p:cNvPr id="24620" name="Object 4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4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0" y="3269"/>
                          <a:ext cx="648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4621" name="Object 45"/>
            <p:cNvGraphicFramePr>
              <a:graphicFrameLocks noChangeAspect="1"/>
            </p:cNvGraphicFramePr>
            <p:nvPr>
              <p:extLst/>
            </p:nvPr>
          </p:nvGraphicFramePr>
          <p:xfrm>
            <a:off x="904" y="3269"/>
            <a:ext cx="464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619" name="Equation" r:id="rId35" imgW="736560" imgH="406080" progId="Equation.3">
                    <p:embed/>
                  </p:oleObj>
                </mc:Choice>
                <mc:Fallback>
                  <p:oleObj name="Equation" r:id="rId35" imgW="736560" imgH="406080" progId="Equation.3">
                    <p:embed/>
                    <p:pic>
                      <p:nvPicPr>
                        <p:cNvPr id="24621" name="Object 4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04" y="3269"/>
                          <a:ext cx="464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4622" name="Object 46"/>
            <p:cNvGraphicFramePr>
              <a:graphicFrameLocks noChangeAspect="1"/>
            </p:cNvGraphicFramePr>
            <p:nvPr>
              <p:extLst/>
            </p:nvPr>
          </p:nvGraphicFramePr>
          <p:xfrm>
            <a:off x="1376" y="3269"/>
            <a:ext cx="808" cy="2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620" name="Equation" r:id="rId37" imgW="1282680" imgH="419040" progId="Equation.3">
                    <p:embed/>
                  </p:oleObj>
                </mc:Choice>
                <mc:Fallback>
                  <p:oleObj name="Equation" r:id="rId37" imgW="1282680" imgH="419040" progId="Equation.3">
                    <p:embed/>
                    <p:pic>
                      <p:nvPicPr>
                        <p:cNvPr id="24622" name="Object 4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76" y="3269"/>
                          <a:ext cx="808" cy="26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4623" name="Object 47"/>
            <p:cNvGraphicFramePr>
              <a:graphicFrameLocks noChangeAspect="1"/>
            </p:cNvGraphicFramePr>
            <p:nvPr>
              <p:extLst/>
            </p:nvPr>
          </p:nvGraphicFramePr>
          <p:xfrm>
            <a:off x="3182" y="3309"/>
            <a:ext cx="379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621" name="Equation" r:id="rId39" imgW="609480" imgH="241200" progId="Equation.3">
                    <p:embed/>
                  </p:oleObj>
                </mc:Choice>
                <mc:Fallback>
                  <p:oleObj name="Equation" r:id="rId39" imgW="609480" imgH="241200" progId="Equation.3">
                    <p:embed/>
                    <p:pic>
                      <p:nvPicPr>
                        <p:cNvPr id="24623" name="Object 4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82" y="3309"/>
                          <a:ext cx="379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4624" name="Object 48"/>
            <p:cNvGraphicFramePr>
              <a:graphicFrameLocks noChangeAspect="1"/>
            </p:cNvGraphicFramePr>
            <p:nvPr>
              <p:extLst/>
            </p:nvPr>
          </p:nvGraphicFramePr>
          <p:xfrm>
            <a:off x="4752" y="3077"/>
            <a:ext cx="1519" cy="61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622" name="Equation" r:id="rId41" imgW="2463480" imgH="1002960" progId="Equation.3">
                    <p:embed/>
                  </p:oleObj>
                </mc:Choice>
                <mc:Fallback>
                  <p:oleObj name="Equation" r:id="rId41" imgW="2463480" imgH="1002960" progId="Equation.3">
                    <p:embed/>
                    <p:pic>
                      <p:nvPicPr>
                        <p:cNvPr id="24624" name="Object 4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2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752" y="3077"/>
                          <a:ext cx="1519" cy="61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4625" name="Object 49"/>
            <p:cNvGraphicFramePr>
              <a:graphicFrameLocks noChangeAspect="1"/>
            </p:cNvGraphicFramePr>
            <p:nvPr>
              <p:extLst/>
            </p:nvPr>
          </p:nvGraphicFramePr>
          <p:xfrm>
            <a:off x="2232" y="3117"/>
            <a:ext cx="960" cy="5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623" name="Equation" r:id="rId43" imgW="1523880" imgH="927000" progId="Equation.3">
                    <p:embed/>
                  </p:oleObj>
                </mc:Choice>
                <mc:Fallback>
                  <p:oleObj name="Equation" r:id="rId43" imgW="1523880" imgH="927000" progId="Equation.3">
                    <p:embed/>
                    <p:pic>
                      <p:nvPicPr>
                        <p:cNvPr id="24625" name="Object 4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32" y="3117"/>
                          <a:ext cx="960" cy="5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4626" name="Object 50"/>
            <p:cNvGraphicFramePr>
              <a:graphicFrameLocks noChangeAspect="1"/>
            </p:cNvGraphicFramePr>
            <p:nvPr>
              <p:extLst/>
            </p:nvPr>
          </p:nvGraphicFramePr>
          <p:xfrm>
            <a:off x="3616" y="3069"/>
            <a:ext cx="1112" cy="6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624" name="Equation" r:id="rId45" imgW="1765080" imgH="1002960" progId="Equation.3">
                    <p:embed/>
                  </p:oleObj>
                </mc:Choice>
                <mc:Fallback>
                  <p:oleObj name="Equation" r:id="rId45" imgW="1765080" imgH="1002960" progId="Equation.3">
                    <p:embed/>
                    <p:pic>
                      <p:nvPicPr>
                        <p:cNvPr id="24626" name="Object 5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16" y="3069"/>
                          <a:ext cx="1112" cy="63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4627" name="Line 51"/>
          <p:cNvSpPr>
            <a:spLocks noChangeShapeType="1"/>
          </p:cNvSpPr>
          <p:nvPr/>
        </p:nvSpPr>
        <p:spPr bwMode="auto">
          <a:xfrm>
            <a:off x="1752600" y="4876800"/>
            <a:ext cx="86868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24628" name="Object 52"/>
          <p:cNvGraphicFramePr>
            <a:graphicFrameLocks noChangeAspect="1"/>
          </p:cNvGraphicFramePr>
          <p:nvPr>
            <p:extLst/>
          </p:nvPr>
        </p:nvGraphicFramePr>
        <p:xfrm>
          <a:off x="5486400" y="6172201"/>
          <a:ext cx="1352550" cy="366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25" name="Equation" r:id="rId47" imgW="1498320" imgH="406080" progId="Equation.3">
                  <p:embed/>
                </p:oleObj>
              </mc:Choice>
              <mc:Fallback>
                <p:oleObj name="Equation" r:id="rId47" imgW="1498320" imgH="406080" progId="Equation.3">
                  <p:embed/>
                  <p:pic>
                    <p:nvPicPr>
                      <p:cNvPr id="24628" name="Object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00" y="6172201"/>
                        <a:ext cx="1352550" cy="366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629" name="Text Box 53"/>
          <p:cNvSpPr txBox="1">
            <a:spLocks noChangeArrowheads="1"/>
          </p:cNvSpPr>
          <p:nvPr/>
        </p:nvSpPr>
        <p:spPr bwMode="auto">
          <a:xfrm>
            <a:off x="1676400" y="4953000"/>
            <a:ext cx="2133600" cy="4572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zh-CN" altLang="en-US" sz="2400" b="1" dirty="0">
                <a:solidFill>
                  <a:srgbClr val="000000"/>
                </a:solidFill>
              </a:rPr>
              <a:t>麦克劳林公式 </a:t>
            </a:r>
          </a:p>
        </p:txBody>
      </p:sp>
    </p:spTree>
    <p:extLst>
      <p:ext uri="{BB962C8B-B14F-4D97-AF65-F5344CB8AC3E}">
        <p14:creationId xmlns:p14="http://schemas.microsoft.com/office/powerpoint/2010/main" val="215323744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4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4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4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4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4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4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4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4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4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4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4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4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4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4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24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autoUpdateAnimBg="0"/>
      <p:bldP spid="24588" grpId="0" autoUpdateAnimBg="0"/>
      <p:bldP spid="24596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2351088" y="548681"/>
            <a:ext cx="3873500" cy="731837"/>
          </a:xfrm>
        </p:spPr>
        <p:txBody>
          <a:bodyPr/>
          <a:lstStyle/>
          <a:p>
            <a:pPr algn="l" eaLnBrk="1" hangingPunct="1"/>
            <a:r>
              <a:rPr lang="zh-CN" altLang="en-US" sz="3200" kern="1200" dirty="0">
                <a:solidFill>
                  <a:srgbClr val="C00000"/>
                </a:solidFill>
                <a:ea typeface="楷体_GB2312" pitchFamily="49" charset="-122"/>
              </a:rPr>
              <a:t>一、泰勒公式的建立</a:t>
            </a:r>
          </a:p>
        </p:txBody>
      </p:sp>
      <p:graphicFrame>
        <p:nvGraphicFramePr>
          <p:cNvPr id="63491" name="Object 3"/>
          <p:cNvGraphicFramePr>
            <a:graphicFrameLocks noChangeAspect="1"/>
          </p:cNvGraphicFramePr>
          <p:nvPr>
            <p:extLst/>
          </p:nvPr>
        </p:nvGraphicFramePr>
        <p:xfrm>
          <a:off x="2498726" y="1399580"/>
          <a:ext cx="7154863" cy="620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24" name="文档" r:id="rId3" imgW="7383706" imgH="624888" progId="Word.Document.8">
                  <p:embed/>
                </p:oleObj>
              </mc:Choice>
              <mc:Fallback>
                <p:oleObj name="文档" r:id="rId3" imgW="7383706" imgH="624888" progId="Word.Document.8">
                  <p:embed/>
                  <p:pic>
                    <p:nvPicPr>
                      <p:cNvPr id="63491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98726" y="1399580"/>
                        <a:ext cx="7154863" cy="620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492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23581901"/>
              </p:ext>
            </p:extLst>
          </p:nvPr>
        </p:nvGraphicFramePr>
        <p:xfrm>
          <a:off x="2498726" y="3371056"/>
          <a:ext cx="6977063" cy="687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25" name="文档" r:id="rId5" imgW="7025617" imgH="678240" progId="Word.Document.8">
                  <p:embed/>
                </p:oleObj>
              </mc:Choice>
              <mc:Fallback>
                <p:oleObj name="文档" r:id="rId5" imgW="7025617" imgH="678240" progId="Word.Document.8">
                  <p:embed/>
                  <p:pic>
                    <p:nvPicPr>
                      <p:cNvPr id="63492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98726" y="3371056"/>
                        <a:ext cx="6977063" cy="687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494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48935104"/>
              </p:ext>
            </p:extLst>
          </p:nvPr>
        </p:nvGraphicFramePr>
        <p:xfrm>
          <a:off x="2486359" y="2060570"/>
          <a:ext cx="3352800" cy="544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26" name="文档" r:id="rId7" imgW="3573751" imgH="594432" progId="Word.Document.8">
                  <p:embed/>
                </p:oleObj>
              </mc:Choice>
              <mc:Fallback>
                <p:oleObj name="文档" r:id="rId7" imgW="3573751" imgH="594432" progId="Word.Document.8">
                  <p:embed/>
                  <p:pic>
                    <p:nvPicPr>
                      <p:cNvPr id="63494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6359" y="2060570"/>
                        <a:ext cx="3352800" cy="544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495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01619053"/>
              </p:ext>
            </p:extLst>
          </p:nvPr>
        </p:nvGraphicFramePr>
        <p:xfrm>
          <a:off x="2512678" y="4094496"/>
          <a:ext cx="6376988" cy="430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27" name="公式" r:id="rId9" imgW="6370383" imgH="426816" progId="Equation.3">
                  <p:embed/>
                </p:oleObj>
              </mc:Choice>
              <mc:Fallback>
                <p:oleObj name="公式" r:id="rId9" imgW="6370383" imgH="426816" progId="Equation.3">
                  <p:embed/>
                  <p:pic>
                    <p:nvPicPr>
                      <p:cNvPr id="63495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2678" y="4094496"/>
                        <a:ext cx="6376988" cy="4302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497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87892765"/>
              </p:ext>
            </p:extLst>
          </p:nvPr>
        </p:nvGraphicFramePr>
        <p:xfrm>
          <a:off x="2639616" y="2643634"/>
          <a:ext cx="4230688" cy="641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28" name="文档" r:id="rId11" imgW="4366213" imgH="647784" progId="Word.Document.8">
                  <p:embed/>
                </p:oleObj>
              </mc:Choice>
              <mc:Fallback>
                <p:oleObj name="文档" r:id="rId11" imgW="4366213" imgH="647784" progId="Word.Document.8">
                  <p:embed/>
                  <p:pic>
                    <p:nvPicPr>
                      <p:cNvPr id="63497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39616" y="2643634"/>
                        <a:ext cx="4230688" cy="641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498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1809449"/>
              </p:ext>
            </p:extLst>
          </p:nvPr>
        </p:nvGraphicFramePr>
        <p:xfrm>
          <a:off x="2544522" y="4692749"/>
          <a:ext cx="7021513" cy="752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29" name="文档" r:id="rId13" imgW="7025617" imgH="769608" progId="Word.Document.8">
                  <p:embed/>
                </p:oleObj>
              </mc:Choice>
              <mc:Fallback>
                <p:oleObj name="文档" r:id="rId13" imgW="7025617" imgH="769608" progId="Word.Document.8">
                  <p:embed/>
                  <p:pic>
                    <p:nvPicPr>
                      <p:cNvPr id="63498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44522" y="4692749"/>
                        <a:ext cx="7021513" cy="752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矩形 1"/>
          <p:cNvSpPr/>
          <p:nvPr/>
        </p:nvSpPr>
        <p:spPr bwMode="auto">
          <a:xfrm>
            <a:off x="5015880" y="1399580"/>
            <a:ext cx="720080" cy="517252"/>
          </a:xfrm>
          <a:prstGeom prst="rect">
            <a:avLst/>
          </a:prstGeom>
          <a:noFill/>
          <a:ln w="1270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endParaRPr lang="zh-CN" altLang="en-US" sz="240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2" name="矩形 11"/>
          <p:cNvSpPr/>
          <p:nvPr/>
        </p:nvSpPr>
        <p:spPr bwMode="auto">
          <a:xfrm>
            <a:off x="5087888" y="3356992"/>
            <a:ext cx="720080" cy="517252"/>
          </a:xfrm>
          <a:prstGeom prst="rect">
            <a:avLst/>
          </a:prstGeom>
          <a:noFill/>
          <a:ln w="1270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endParaRPr lang="zh-CN" altLang="en-US" sz="2400">
              <a:solidFill>
                <a:srgbClr val="000000"/>
              </a:solidFill>
              <a:ea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10028351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3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3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63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3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3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3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63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0" grpId="0"/>
      <p:bldP spid="2" grpId="0" animBg="1"/>
      <p:bldP spid="1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322264"/>
            <a:ext cx="4114800" cy="612775"/>
          </a:xfrm>
        </p:spPr>
        <p:txBody>
          <a:bodyPr/>
          <a:lstStyle/>
          <a:p>
            <a:pPr algn="l"/>
            <a:r>
              <a:rPr lang="zh-CN" altLang="en-US" sz="3200" b="1" dirty="0">
                <a:solidFill>
                  <a:srgbClr val="C00000"/>
                </a:solidFill>
                <a:ea typeface="楷体_GB2312" pitchFamily="49" charset="-122"/>
              </a:rPr>
              <a:t>三、泰勒公式的应用</a:t>
            </a:r>
          </a:p>
        </p:txBody>
      </p:sp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2133600" y="990601"/>
            <a:ext cx="4038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b="1" dirty="0">
                <a:solidFill>
                  <a:srgbClr val="C00000"/>
                </a:solidFill>
              </a:rPr>
              <a:t>1</a:t>
            </a:r>
            <a:r>
              <a:rPr lang="en-US" altLang="zh-CN" b="1" dirty="0" smtClean="0">
                <a:solidFill>
                  <a:srgbClr val="C00000"/>
                </a:solidFill>
              </a:rPr>
              <a:t>.  </a:t>
            </a:r>
            <a:r>
              <a:rPr lang="zh-CN" altLang="en-US" b="1" dirty="0" smtClean="0">
                <a:solidFill>
                  <a:srgbClr val="C00000"/>
                </a:solidFill>
              </a:rPr>
              <a:t>近似计算 </a:t>
            </a:r>
            <a:endParaRPr lang="zh-CN" altLang="en-US" b="1" dirty="0">
              <a:solidFill>
                <a:srgbClr val="C00000"/>
              </a:solidFill>
            </a:endParaRPr>
          </a:p>
        </p:txBody>
      </p:sp>
      <p:sp>
        <p:nvSpPr>
          <p:cNvPr id="15373" name="Text Box 13"/>
          <p:cNvSpPr txBox="1">
            <a:spLocks noChangeArrowheads="1"/>
          </p:cNvSpPr>
          <p:nvPr/>
        </p:nvSpPr>
        <p:spPr bwMode="auto">
          <a:xfrm>
            <a:off x="2211388" y="2443163"/>
            <a:ext cx="121761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误差</a:t>
            </a:r>
          </a:p>
        </p:txBody>
      </p:sp>
      <p:graphicFrame>
        <p:nvGraphicFramePr>
          <p:cNvPr id="15374" name="Object 14"/>
          <p:cNvGraphicFramePr>
            <a:graphicFrameLocks noChangeAspect="1"/>
          </p:cNvGraphicFramePr>
          <p:nvPr>
            <p:extLst/>
          </p:nvPr>
        </p:nvGraphicFramePr>
        <p:xfrm>
          <a:off x="3170238" y="2276476"/>
          <a:ext cx="3306762" cy="923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22" name="Equation" r:id="rId3" imgW="3301920" imgH="927000" progId="Equation.3">
                  <p:embed/>
                </p:oleObj>
              </mc:Choice>
              <mc:Fallback>
                <p:oleObj name="Equation" r:id="rId3" imgW="3301920" imgH="927000" progId="Equation.3">
                  <p:embed/>
                  <p:pic>
                    <p:nvPicPr>
                      <p:cNvPr id="15374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70238" y="2276476"/>
                        <a:ext cx="3306762" cy="923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80" name="Text Box 20"/>
          <p:cNvSpPr txBox="1">
            <a:spLocks noChangeArrowheads="1"/>
          </p:cNvSpPr>
          <p:nvPr/>
        </p:nvSpPr>
        <p:spPr bwMode="auto">
          <a:xfrm>
            <a:off x="2590800" y="3306763"/>
            <a:ext cx="1066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i="1">
                <a:solidFill>
                  <a:srgbClr val="000000"/>
                </a:solidFill>
              </a:rPr>
              <a:t>M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为</a:t>
            </a:r>
          </a:p>
        </p:txBody>
      </p:sp>
      <p:graphicFrame>
        <p:nvGraphicFramePr>
          <p:cNvPr id="15379" name="Object 19"/>
          <p:cNvGraphicFramePr>
            <a:graphicFrameLocks noChangeAspect="1"/>
          </p:cNvGraphicFramePr>
          <p:nvPr>
            <p:extLst/>
          </p:nvPr>
        </p:nvGraphicFramePr>
        <p:xfrm>
          <a:off x="3505201" y="3276601"/>
          <a:ext cx="1465263" cy="625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23" name="Equation" r:id="rId5" imgW="1460160" imgH="622080" progId="Equation.3">
                  <p:embed/>
                </p:oleObj>
              </mc:Choice>
              <mc:Fallback>
                <p:oleObj name="Equation" r:id="rId5" imgW="1460160" imgH="622080" progId="Equation.3">
                  <p:embed/>
                  <p:pic>
                    <p:nvPicPr>
                      <p:cNvPr id="15379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1" y="3276601"/>
                        <a:ext cx="1465263" cy="625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82" name="Text Box 22"/>
          <p:cNvSpPr txBox="1">
            <a:spLocks noChangeArrowheads="1"/>
          </p:cNvSpPr>
          <p:nvPr/>
        </p:nvSpPr>
        <p:spPr bwMode="auto">
          <a:xfrm>
            <a:off x="4953000" y="3324226"/>
            <a:ext cx="5029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在包含 </a:t>
            </a:r>
            <a:r>
              <a:rPr lang="en-US" altLang="zh-CN">
                <a:solidFill>
                  <a:srgbClr val="000000"/>
                </a:solidFill>
              </a:rPr>
              <a:t>0 , 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的某区间上的上界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5384" name="Text Box 24"/>
          <p:cNvSpPr txBox="1">
            <a:spLocks noChangeArrowheads="1"/>
          </p:cNvSpPr>
          <p:nvPr/>
        </p:nvSpPr>
        <p:spPr bwMode="auto">
          <a:xfrm>
            <a:off x="1903414" y="4049713"/>
            <a:ext cx="304958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常见问题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sp>
        <p:nvSpPr>
          <p:cNvPr id="15385" name="Text Box 25"/>
          <p:cNvSpPr txBox="1">
            <a:spLocks noChangeArrowheads="1"/>
          </p:cNvSpPr>
          <p:nvPr/>
        </p:nvSpPr>
        <p:spPr bwMode="auto">
          <a:xfrm>
            <a:off x="2309813" y="4572001"/>
            <a:ext cx="672941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dirty="0">
                <a:solidFill>
                  <a:srgbClr val="000000"/>
                </a:solidFill>
              </a:rPr>
              <a:t>1) </a:t>
            </a:r>
            <a:r>
              <a:rPr lang="zh-CN" altLang="en-US" dirty="0">
                <a:solidFill>
                  <a:srgbClr val="000000"/>
                </a:solidFill>
              </a:rPr>
              <a:t>已知 </a:t>
            </a:r>
            <a:r>
              <a:rPr lang="en-US" altLang="zh-CN" i="1" dirty="0">
                <a:solidFill>
                  <a:srgbClr val="000000"/>
                </a:solidFill>
              </a:rPr>
              <a:t>x </a:t>
            </a:r>
            <a:r>
              <a:rPr lang="zh-CN" altLang="en-US" dirty="0">
                <a:solidFill>
                  <a:srgbClr val="000000"/>
                </a:solidFill>
              </a:rPr>
              <a:t>和误差限 </a:t>
            </a:r>
            <a:r>
              <a:rPr lang="en-US" altLang="zh-CN" dirty="0">
                <a:solidFill>
                  <a:srgbClr val="000000"/>
                </a:solidFill>
              </a:rPr>
              <a:t>, </a:t>
            </a:r>
            <a:r>
              <a:rPr lang="zh-CN" altLang="en-US" dirty="0">
                <a:solidFill>
                  <a:srgbClr val="000000"/>
                </a:solidFill>
              </a:rPr>
              <a:t>要求确定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项数 </a:t>
            </a:r>
            <a:r>
              <a:rPr lang="en-US" altLang="zh-CN" i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n</a:t>
            </a:r>
            <a:r>
              <a:rPr lang="en-US" altLang="zh-CN" dirty="0">
                <a:solidFill>
                  <a:srgbClr val="000000"/>
                </a:solidFill>
              </a:rPr>
              <a:t> ;</a:t>
            </a:r>
          </a:p>
        </p:txBody>
      </p:sp>
      <p:sp>
        <p:nvSpPr>
          <p:cNvPr id="15386" name="Text Box 26"/>
          <p:cNvSpPr txBox="1">
            <a:spLocks noChangeArrowheads="1"/>
          </p:cNvSpPr>
          <p:nvPr/>
        </p:nvSpPr>
        <p:spPr bwMode="auto">
          <a:xfrm>
            <a:off x="2309814" y="5105401"/>
            <a:ext cx="72485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dirty="0">
                <a:solidFill>
                  <a:srgbClr val="000000"/>
                </a:solidFill>
              </a:rPr>
              <a:t>2) </a:t>
            </a:r>
            <a:r>
              <a:rPr lang="zh-CN" altLang="en-US" dirty="0">
                <a:solidFill>
                  <a:srgbClr val="000000"/>
                </a:solidFill>
              </a:rPr>
              <a:t>已知项数</a:t>
            </a:r>
            <a:r>
              <a:rPr lang="zh-CN" altLang="en-US" i="1" dirty="0">
                <a:solidFill>
                  <a:srgbClr val="000000"/>
                </a:solidFill>
              </a:rPr>
              <a:t> </a:t>
            </a:r>
            <a:r>
              <a:rPr lang="en-US" altLang="zh-CN" i="1" dirty="0">
                <a:solidFill>
                  <a:srgbClr val="000000"/>
                </a:solidFill>
              </a:rPr>
              <a:t>n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和 </a:t>
            </a:r>
            <a:r>
              <a:rPr lang="en-US" altLang="zh-CN" i="1" dirty="0">
                <a:solidFill>
                  <a:srgbClr val="000000"/>
                </a:solidFill>
              </a:rPr>
              <a:t>x</a:t>
            </a:r>
            <a:r>
              <a:rPr lang="en-US" altLang="zh-CN" dirty="0">
                <a:solidFill>
                  <a:srgbClr val="000000"/>
                </a:solidFill>
              </a:rPr>
              <a:t> , </a:t>
            </a:r>
            <a:r>
              <a:rPr lang="zh-CN" altLang="en-US" dirty="0">
                <a:solidFill>
                  <a:srgbClr val="000000"/>
                </a:solidFill>
              </a:rPr>
              <a:t>计算近似值并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估计误差</a:t>
            </a:r>
            <a:r>
              <a:rPr lang="en-US" altLang="zh-CN" dirty="0">
                <a:solidFill>
                  <a:srgbClr val="000000"/>
                </a:solidFill>
              </a:rPr>
              <a:t>;</a:t>
            </a:r>
          </a:p>
        </p:txBody>
      </p:sp>
      <p:sp>
        <p:nvSpPr>
          <p:cNvPr id="15387" name="Text Box 27"/>
          <p:cNvSpPr txBox="1">
            <a:spLocks noChangeArrowheads="1"/>
          </p:cNvSpPr>
          <p:nvPr/>
        </p:nvSpPr>
        <p:spPr bwMode="auto">
          <a:xfrm>
            <a:off x="2309814" y="5653088"/>
            <a:ext cx="81295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dirty="0">
                <a:solidFill>
                  <a:srgbClr val="000000"/>
                </a:solidFill>
              </a:rPr>
              <a:t>3) </a:t>
            </a:r>
            <a:r>
              <a:rPr lang="zh-CN" altLang="en-US" dirty="0">
                <a:solidFill>
                  <a:srgbClr val="000000"/>
                </a:solidFill>
              </a:rPr>
              <a:t>已知项数</a:t>
            </a:r>
            <a:r>
              <a:rPr lang="zh-CN" altLang="en-US" i="1" dirty="0">
                <a:solidFill>
                  <a:srgbClr val="000000"/>
                </a:solidFill>
              </a:rPr>
              <a:t> </a:t>
            </a:r>
            <a:r>
              <a:rPr lang="en-US" altLang="zh-CN" i="1" dirty="0">
                <a:solidFill>
                  <a:srgbClr val="000000"/>
                </a:solidFill>
              </a:rPr>
              <a:t>n </a:t>
            </a:r>
            <a:r>
              <a:rPr lang="zh-CN" altLang="en-US" dirty="0">
                <a:solidFill>
                  <a:srgbClr val="000000"/>
                </a:solidFill>
              </a:rPr>
              <a:t>和误差限 </a:t>
            </a:r>
            <a:r>
              <a:rPr lang="en-US" altLang="zh-CN" dirty="0">
                <a:solidFill>
                  <a:srgbClr val="000000"/>
                </a:solidFill>
              </a:rPr>
              <a:t>, </a:t>
            </a:r>
            <a:r>
              <a:rPr lang="zh-CN" altLang="en-US" dirty="0">
                <a:solidFill>
                  <a:srgbClr val="000000"/>
                </a:solidFill>
              </a:rPr>
              <a:t>确定公式中 </a:t>
            </a:r>
            <a:r>
              <a:rPr lang="en-US" altLang="zh-CN" i="1" dirty="0">
                <a:solidFill>
                  <a:srgbClr val="000000"/>
                </a:solidFill>
              </a:rPr>
              <a:t>x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的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适用范围</a:t>
            </a:r>
            <a:r>
              <a:rPr lang="en-US" altLang="zh-CN" dirty="0">
                <a:solidFill>
                  <a:srgbClr val="000000"/>
                </a:solidFill>
              </a:rPr>
              <a:t>.</a:t>
            </a:r>
          </a:p>
        </p:txBody>
      </p:sp>
      <p:grpSp>
        <p:nvGrpSpPr>
          <p:cNvPr id="15408" name="Group 48"/>
          <p:cNvGrpSpPr>
            <a:grpSpLocks/>
          </p:cNvGrpSpPr>
          <p:nvPr/>
        </p:nvGrpSpPr>
        <p:grpSpPr bwMode="auto">
          <a:xfrm>
            <a:off x="2819400" y="1435100"/>
            <a:ext cx="7289800" cy="1003300"/>
            <a:chOff x="744" y="2352"/>
            <a:chExt cx="4592" cy="632"/>
          </a:xfrm>
        </p:grpSpPr>
        <p:graphicFrame>
          <p:nvGraphicFramePr>
            <p:cNvPr id="15402" name="Object 42"/>
            <p:cNvGraphicFramePr>
              <a:graphicFrameLocks noChangeAspect="1"/>
            </p:cNvGraphicFramePr>
            <p:nvPr>
              <p:extLst/>
            </p:nvPr>
          </p:nvGraphicFramePr>
          <p:xfrm>
            <a:off x="744" y="2549"/>
            <a:ext cx="648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2524" name="Equation" r:id="rId7" imgW="1028520" imgH="406080" progId="Equation.3">
                    <p:embed/>
                  </p:oleObj>
                </mc:Choice>
                <mc:Fallback>
                  <p:oleObj name="Equation" r:id="rId7" imgW="1028520" imgH="406080" progId="Equation.3">
                    <p:embed/>
                    <p:pic>
                      <p:nvPicPr>
                        <p:cNvPr id="15402" name="Object 4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44" y="2549"/>
                          <a:ext cx="648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5403" name="Object 43"/>
            <p:cNvGraphicFramePr>
              <a:graphicFrameLocks noChangeAspect="1"/>
            </p:cNvGraphicFramePr>
            <p:nvPr>
              <p:extLst/>
            </p:nvPr>
          </p:nvGraphicFramePr>
          <p:xfrm>
            <a:off x="1408" y="2549"/>
            <a:ext cx="464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2525" name="Equation" r:id="rId9" imgW="736560" imgH="406080" progId="Equation.3">
                    <p:embed/>
                  </p:oleObj>
                </mc:Choice>
                <mc:Fallback>
                  <p:oleObj name="Equation" r:id="rId9" imgW="736560" imgH="406080" progId="Equation.3">
                    <p:embed/>
                    <p:pic>
                      <p:nvPicPr>
                        <p:cNvPr id="15403" name="Object 4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08" y="2549"/>
                          <a:ext cx="464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5404" name="Object 44"/>
            <p:cNvGraphicFramePr>
              <a:graphicFrameLocks noChangeAspect="1"/>
            </p:cNvGraphicFramePr>
            <p:nvPr>
              <p:extLst/>
            </p:nvPr>
          </p:nvGraphicFramePr>
          <p:xfrm>
            <a:off x="1928" y="2545"/>
            <a:ext cx="808" cy="2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2526" name="Equation" r:id="rId11" imgW="1282680" imgH="419040" progId="Equation.3">
                    <p:embed/>
                  </p:oleObj>
                </mc:Choice>
                <mc:Fallback>
                  <p:oleObj name="Equation" r:id="rId11" imgW="1282680" imgH="419040" progId="Equation.3">
                    <p:embed/>
                    <p:pic>
                      <p:nvPicPr>
                        <p:cNvPr id="15404" name="Object 4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28" y="2545"/>
                          <a:ext cx="808" cy="26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5405" name="Object 45"/>
            <p:cNvGraphicFramePr>
              <a:graphicFrameLocks noChangeAspect="1"/>
            </p:cNvGraphicFramePr>
            <p:nvPr>
              <p:extLst/>
            </p:nvPr>
          </p:nvGraphicFramePr>
          <p:xfrm>
            <a:off x="3792" y="2592"/>
            <a:ext cx="38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2527" name="Equation" r:id="rId13" imgW="609480" imgH="241200" progId="Equation.3">
                    <p:embed/>
                  </p:oleObj>
                </mc:Choice>
                <mc:Fallback>
                  <p:oleObj name="Equation" r:id="rId13" imgW="609480" imgH="241200" progId="Equation.3">
                    <p:embed/>
                    <p:pic>
                      <p:nvPicPr>
                        <p:cNvPr id="15405" name="Object 4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92" y="2592"/>
                          <a:ext cx="38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5406" name="Object 46"/>
            <p:cNvGraphicFramePr>
              <a:graphicFrameLocks noChangeAspect="1"/>
            </p:cNvGraphicFramePr>
            <p:nvPr>
              <p:extLst/>
            </p:nvPr>
          </p:nvGraphicFramePr>
          <p:xfrm>
            <a:off x="2784" y="2392"/>
            <a:ext cx="960" cy="5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2528" name="Equation" r:id="rId15" imgW="1523880" imgH="927000" progId="Equation.3">
                    <p:embed/>
                  </p:oleObj>
                </mc:Choice>
                <mc:Fallback>
                  <p:oleObj name="Equation" r:id="rId15" imgW="1523880" imgH="927000" progId="Equation.3">
                    <p:embed/>
                    <p:pic>
                      <p:nvPicPr>
                        <p:cNvPr id="15406" name="Object 4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84" y="2392"/>
                          <a:ext cx="960" cy="5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5407" name="Object 47"/>
            <p:cNvGraphicFramePr>
              <a:graphicFrameLocks noChangeAspect="1"/>
            </p:cNvGraphicFramePr>
            <p:nvPr>
              <p:extLst/>
            </p:nvPr>
          </p:nvGraphicFramePr>
          <p:xfrm>
            <a:off x="4224" y="2352"/>
            <a:ext cx="1112" cy="6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2529" name="Equation" r:id="rId17" imgW="1765080" imgH="1002960" progId="Equation.3">
                    <p:embed/>
                  </p:oleObj>
                </mc:Choice>
                <mc:Fallback>
                  <p:oleObj name="Equation" r:id="rId17" imgW="1765080" imgH="1002960" progId="Equation.3">
                    <p:embed/>
                    <p:pic>
                      <p:nvPicPr>
                        <p:cNvPr id="15407" name="Object 4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24" y="2352"/>
                          <a:ext cx="1112" cy="63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33753975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5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53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5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53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5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5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5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5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autoUpdateAnimBg="0"/>
      <p:bldP spid="15373" grpId="0" autoUpdateAnimBg="0"/>
      <p:bldP spid="15380" grpId="0" build="p" autoUpdateAnimBg="0"/>
      <p:bldP spid="15382" grpId="0" build="p" autoUpdateAnimBg="0" advAuto="0"/>
      <p:bldP spid="15384" grpId="0" autoUpdateAnimBg="0"/>
      <p:bldP spid="15385" grpId="0" autoUpdateAnimBg="0"/>
      <p:bldP spid="15386" grpId="0" autoUpdateAnimBg="0"/>
      <p:bldP spid="15387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9" name="Rectangle 3"/>
          <p:cNvSpPr>
            <a:spLocks noGrp="1" noChangeArrowheads="1"/>
          </p:cNvSpPr>
          <p:nvPr>
            <p:ph type="title"/>
          </p:nvPr>
        </p:nvSpPr>
        <p:spPr>
          <a:xfrm>
            <a:off x="2063750" y="152400"/>
            <a:ext cx="692785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1.</a:t>
            </a:r>
            <a:r>
              <a:rPr lang="en-US" altLang="zh-CN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计算无理数 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e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的近似值 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,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使误差不超过</a:t>
            </a:r>
          </a:p>
        </p:txBody>
      </p:sp>
      <p:graphicFrame>
        <p:nvGraphicFramePr>
          <p:cNvPr id="96260" name="Object 4"/>
          <p:cNvGraphicFramePr>
            <a:graphicFrameLocks noChangeAspect="1"/>
          </p:cNvGraphicFramePr>
          <p:nvPr>
            <p:extLst/>
          </p:nvPr>
        </p:nvGraphicFramePr>
        <p:xfrm>
          <a:off x="8915400" y="177800"/>
          <a:ext cx="7112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644" name="Equation" r:id="rId3" imgW="711000" imgH="431640" progId="Equation.3">
                  <p:embed/>
                </p:oleObj>
              </mc:Choice>
              <mc:Fallback>
                <p:oleObj name="Equation" r:id="rId3" imgW="711000" imgH="431640" progId="Equation.3">
                  <p:embed/>
                  <p:pic>
                    <p:nvPicPr>
                      <p:cNvPr id="9626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15400" y="177800"/>
                        <a:ext cx="7112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6261" name="Text Box 5"/>
          <p:cNvSpPr txBox="1">
            <a:spLocks noChangeArrowheads="1"/>
          </p:cNvSpPr>
          <p:nvPr/>
        </p:nvSpPr>
        <p:spPr bwMode="auto">
          <a:xfrm>
            <a:off x="2063750" y="700088"/>
            <a:ext cx="15938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 </a:t>
            </a:r>
            <a:r>
              <a:rPr lang="zh-CN" altLang="en-US" dirty="0">
                <a:solidFill>
                  <a:srgbClr val="000000"/>
                </a:solidFill>
              </a:rPr>
              <a:t>已知</a:t>
            </a:r>
          </a:p>
        </p:txBody>
      </p:sp>
      <p:graphicFrame>
        <p:nvGraphicFramePr>
          <p:cNvPr id="96262" name="Object 6"/>
          <p:cNvGraphicFramePr>
            <a:graphicFrameLocks noChangeAspect="1"/>
          </p:cNvGraphicFramePr>
          <p:nvPr>
            <p:extLst/>
          </p:nvPr>
        </p:nvGraphicFramePr>
        <p:xfrm>
          <a:off x="3505200" y="685800"/>
          <a:ext cx="3556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645" name="Equation" r:id="rId5" imgW="355320" imgH="444240" progId="Equation.3">
                  <p:embed/>
                </p:oleObj>
              </mc:Choice>
              <mc:Fallback>
                <p:oleObj name="Equation" r:id="rId5" imgW="355320" imgH="444240" progId="Equation.3">
                  <p:embed/>
                  <p:pic>
                    <p:nvPicPr>
                      <p:cNvPr id="96262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685800"/>
                        <a:ext cx="3556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263" name="Object 7"/>
          <p:cNvGraphicFramePr>
            <a:graphicFrameLocks noChangeAspect="1"/>
          </p:cNvGraphicFramePr>
          <p:nvPr>
            <p:extLst/>
          </p:nvPr>
        </p:nvGraphicFramePr>
        <p:xfrm>
          <a:off x="7461250" y="1268413"/>
          <a:ext cx="1397000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646" name="Equation" r:id="rId7" imgW="1396800" imgH="965160" progId="Equation.3">
                  <p:embed/>
                </p:oleObj>
              </mc:Choice>
              <mc:Fallback>
                <p:oleObj name="Equation" r:id="rId7" imgW="1396800" imgH="965160" progId="Equation.3">
                  <p:embed/>
                  <p:pic>
                    <p:nvPicPr>
                      <p:cNvPr id="96263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61250" y="1268413"/>
                        <a:ext cx="1397000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264" name="Object 8"/>
          <p:cNvGraphicFramePr>
            <a:graphicFrameLocks noChangeAspect="1"/>
          </p:cNvGraphicFramePr>
          <p:nvPr>
            <p:extLst/>
          </p:nvPr>
        </p:nvGraphicFramePr>
        <p:xfrm>
          <a:off x="7950200" y="1295400"/>
          <a:ext cx="520700" cy="433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647" name="Equation" r:id="rId9" imgW="533160" imgH="444240" progId="Equation.3">
                  <p:embed/>
                </p:oleObj>
              </mc:Choice>
              <mc:Fallback>
                <p:oleObj name="Equation" r:id="rId9" imgW="533160" imgH="444240" progId="Equation.3">
                  <p:embed/>
                  <p:pic>
                    <p:nvPicPr>
                      <p:cNvPr id="96264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50200" y="1295400"/>
                        <a:ext cx="520700" cy="433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265" name="Object 9"/>
          <p:cNvGraphicFramePr>
            <a:graphicFrameLocks noChangeAspect="1"/>
          </p:cNvGraphicFramePr>
          <p:nvPr>
            <p:extLst/>
          </p:nvPr>
        </p:nvGraphicFramePr>
        <p:xfrm>
          <a:off x="8902700" y="1447800"/>
          <a:ext cx="6223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648" name="Equation" r:id="rId11" imgW="622080" imgH="431640" progId="Equation.3">
                  <p:embed/>
                </p:oleObj>
              </mc:Choice>
              <mc:Fallback>
                <p:oleObj name="Equation" r:id="rId11" imgW="622080" imgH="431640" progId="Equation.3">
                  <p:embed/>
                  <p:pic>
                    <p:nvPicPr>
                      <p:cNvPr id="96265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02700" y="1447800"/>
                        <a:ext cx="6223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6266" name="Text Box 10"/>
          <p:cNvSpPr txBox="1">
            <a:spLocks noChangeArrowheads="1"/>
          </p:cNvSpPr>
          <p:nvPr/>
        </p:nvSpPr>
        <p:spPr bwMode="auto">
          <a:xfrm>
            <a:off x="1905001" y="2147888"/>
            <a:ext cx="2386013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令 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 = 1 , </a:t>
            </a:r>
            <a:r>
              <a:rPr lang="zh-CN" altLang="en-US">
                <a:solidFill>
                  <a:srgbClr val="000000"/>
                </a:solidFill>
              </a:rPr>
              <a:t>得</a:t>
            </a:r>
          </a:p>
        </p:txBody>
      </p:sp>
      <p:graphicFrame>
        <p:nvGraphicFramePr>
          <p:cNvPr id="96267" name="Object 11"/>
          <p:cNvGraphicFramePr>
            <a:graphicFrameLocks noChangeAspect="1"/>
          </p:cNvGraphicFramePr>
          <p:nvPr>
            <p:extLst/>
          </p:nvPr>
        </p:nvGraphicFramePr>
        <p:xfrm>
          <a:off x="3124201" y="2797176"/>
          <a:ext cx="200025" cy="250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649" name="Equation" r:id="rId13" imgW="190440" imgH="241200" progId="Equation.3">
                  <p:embed/>
                </p:oleObj>
              </mc:Choice>
              <mc:Fallback>
                <p:oleObj name="Equation" r:id="rId13" imgW="190440" imgH="241200" progId="Equation.3">
                  <p:embed/>
                  <p:pic>
                    <p:nvPicPr>
                      <p:cNvPr id="96267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1" y="2797176"/>
                        <a:ext cx="200025" cy="250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268" name="Object 12"/>
          <p:cNvGraphicFramePr>
            <a:graphicFrameLocks noChangeAspect="1"/>
          </p:cNvGraphicFramePr>
          <p:nvPr>
            <p:extLst/>
          </p:nvPr>
        </p:nvGraphicFramePr>
        <p:xfrm>
          <a:off x="3478214" y="2413000"/>
          <a:ext cx="6129337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650" name="Equation" r:id="rId15" imgW="6134040" imgH="1015920" progId="Equation.3">
                  <p:embed/>
                </p:oleObj>
              </mc:Choice>
              <mc:Fallback>
                <p:oleObj name="Equation" r:id="rId15" imgW="6134040" imgH="1015920" progId="Equation.3">
                  <p:embed/>
                  <p:pic>
                    <p:nvPicPr>
                      <p:cNvPr id="96268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78214" y="2413000"/>
                        <a:ext cx="6129337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269" name="Object 13"/>
          <p:cNvGraphicFramePr>
            <a:graphicFrameLocks noChangeAspect="1"/>
          </p:cNvGraphicFramePr>
          <p:nvPr>
            <p:extLst/>
          </p:nvPr>
        </p:nvGraphicFramePr>
        <p:xfrm>
          <a:off x="8890000" y="2095500"/>
          <a:ext cx="1549400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651" name="Equation" r:id="rId17" imgW="1549080" imgH="419040" progId="Equation.3">
                  <p:embed/>
                </p:oleObj>
              </mc:Choice>
              <mc:Fallback>
                <p:oleObj name="Equation" r:id="rId17" imgW="1549080" imgH="419040" progId="Equation.3">
                  <p:embed/>
                  <p:pic>
                    <p:nvPicPr>
                      <p:cNvPr id="96269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90000" y="2095500"/>
                        <a:ext cx="1549400" cy="419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6270" name="Text Box 14"/>
          <p:cNvSpPr txBox="1">
            <a:spLocks noChangeArrowheads="1"/>
          </p:cNvSpPr>
          <p:nvPr/>
        </p:nvSpPr>
        <p:spPr bwMode="auto">
          <a:xfrm>
            <a:off x="1905000" y="3352801"/>
            <a:ext cx="1524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由于</a:t>
            </a:r>
          </a:p>
        </p:txBody>
      </p:sp>
      <p:graphicFrame>
        <p:nvGraphicFramePr>
          <p:cNvPr id="96271" name="Object 15"/>
          <p:cNvGraphicFramePr>
            <a:graphicFrameLocks noChangeAspect="1"/>
          </p:cNvGraphicFramePr>
          <p:nvPr>
            <p:extLst/>
          </p:nvPr>
        </p:nvGraphicFramePr>
        <p:xfrm>
          <a:off x="2781300" y="3387725"/>
          <a:ext cx="21209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652" name="Equation" r:id="rId19" imgW="2120760" imgH="520560" progId="Equation.3">
                  <p:embed/>
                </p:oleObj>
              </mc:Choice>
              <mc:Fallback>
                <p:oleObj name="Equation" r:id="rId19" imgW="2120760" imgH="520560" progId="Equation.3">
                  <p:embed/>
                  <p:pic>
                    <p:nvPicPr>
                      <p:cNvPr id="96271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81300" y="3387725"/>
                        <a:ext cx="21209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6272" name="Text Box 16"/>
          <p:cNvSpPr txBox="1">
            <a:spLocks noChangeArrowheads="1"/>
          </p:cNvSpPr>
          <p:nvPr/>
        </p:nvSpPr>
        <p:spPr bwMode="auto">
          <a:xfrm>
            <a:off x="4876800" y="3367088"/>
            <a:ext cx="1066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欲使</a:t>
            </a:r>
          </a:p>
        </p:txBody>
      </p:sp>
      <p:graphicFrame>
        <p:nvGraphicFramePr>
          <p:cNvPr id="96273" name="Object 17"/>
          <p:cNvGraphicFramePr>
            <a:graphicFrameLocks noChangeAspect="1"/>
          </p:cNvGraphicFramePr>
          <p:nvPr>
            <p:extLst/>
          </p:nvPr>
        </p:nvGraphicFramePr>
        <p:xfrm>
          <a:off x="3511550" y="4141788"/>
          <a:ext cx="9144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653" name="Equation" r:id="rId21" imgW="914400" imgH="469800" progId="Equation.3">
                  <p:embed/>
                </p:oleObj>
              </mc:Choice>
              <mc:Fallback>
                <p:oleObj name="Equation" r:id="rId21" imgW="914400" imgH="469800" progId="Equation.3">
                  <p:embed/>
                  <p:pic>
                    <p:nvPicPr>
                      <p:cNvPr id="96273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11550" y="4141788"/>
                        <a:ext cx="9144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274" name="Object 18"/>
          <p:cNvGraphicFramePr>
            <a:graphicFrameLocks noChangeAspect="1"/>
          </p:cNvGraphicFramePr>
          <p:nvPr>
            <p:extLst/>
          </p:nvPr>
        </p:nvGraphicFramePr>
        <p:xfrm>
          <a:off x="4500564" y="3886201"/>
          <a:ext cx="1366837" cy="93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654" name="Equation" r:id="rId23" imgW="1409400" imgH="965160" progId="Equation.3">
                  <p:embed/>
                </p:oleObj>
              </mc:Choice>
              <mc:Fallback>
                <p:oleObj name="Equation" r:id="rId23" imgW="1409400" imgH="965160" progId="Equation.3">
                  <p:embed/>
                  <p:pic>
                    <p:nvPicPr>
                      <p:cNvPr id="96274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00564" y="3886201"/>
                        <a:ext cx="1366837" cy="936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275" name="Object 19"/>
          <p:cNvGraphicFramePr>
            <a:graphicFrameLocks noChangeAspect="1"/>
          </p:cNvGraphicFramePr>
          <p:nvPr>
            <p:extLst/>
          </p:nvPr>
        </p:nvGraphicFramePr>
        <p:xfrm>
          <a:off x="5905500" y="4071938"/>
          <a:ext cx="9525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655" name="Equation" r:id="rId25" imgW="952200" imgH="431640" progId="Equation.3">
                  <p:embed/>
                </p:oleObj>
              </mc:Choice>
              <mc:Fallback>
                <p:oleObj name="Equation" r:id="rId25" imgW="952200" imgH="431640" progId="Equation.3">
                  <p:embed/>
                  <p:pic>
                    <p:nvPicPr>
                      <p:cNvPr id="96275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05500" y="4071938"/>
                        <a:ext cx="9525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6276" name="Text Box 20"/>
          <p:cNvSpPr txBox="1">
            <a:spLocks noChangeArrowheads="1"/>
          </p:cNvSpPr>
          <p:nvPr/>
        </p:nvSpPr>
        <p:spPr bwMode="auto">
          <a:xfrm>
            <a:off x="1905000" y="4862513"/>
            <a:ext cx="529113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由计算可知当 </a:t>
            </a:r>
            <a:r>
              <a:rPr lang="en-US" altLang="zh-CN" i="1">
                <a:solidFill>
                  <a:srgbClr val="000000"/>
                </a:solidFill>
              </a:rPr>
              <a:t>n </a:t>
            </a:r>
            <a:r>
              <a:rPr lang="en-US" altLang="zh-CN">
                <a:solidFill>
                  <a:srgbClr val="000000"/>
                </a:solidFill>
              </a:rPr>
              <a:t>= 9 </a:t>
            </a:r>
            <a:r>
              <a:rPr lang="zh-CN" altLang="en-US">
                <a:solidFill>
                  <a:srgbClr val="000000"/>
                </a:solidFill>
              </a:rPr>
              <a:t>时上式成立 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96277" name="Text Box 21"/>
          <p:cNvSpPr txBox="1">
            <a:spLocks noChangeArrowheads="1"/>
          </p:cNvSpPr>
          <p:nvPr/>
        </p:nvSpPr>
        <p:spPr bwMode="auto">
          <a:xfrm>
            <a:off x="7086600" y="4800601"/>
            <a:ext cx="1066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因此</a:t>
            </a:r>
          </a:p>
        </p:txBody>
      </p:sp>
      <p:graphicFrame>
        <p:nvGraphicFramePr>
          <p:cNvPr id="96278" name="Object 22"/>
          <p:cNvGraphicFramePr>
            <a:graphicFrameLocks noChangeAspect="1"/>
          </p:cNvGraphicFramePr>
          <p:nvPr>
            <p:extLst/>
          </p:nvPr>
        </p:nvGraphicFramePr>
        <p:xfrm>
          <a:off x="3009900" y="5688013"/>
          <a:ext cx="1905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656" name="Equation" r:id="rId27" imgW="190440" imgH="241200" progId="Equation.3">
                  <p:embed/>
                </p:oleObj>
              </mc:Choice>
              <mc:Fallback>
                <p:oleObj name="Equation" r:id="rId27" imgW="190440" imgH="241200" progId="Equation.3">
                  <p:embed/>
                  <p:pic>
                    <p:nvPicPr>
                      <p:cNvPr id="96278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09900" y="5688013"/>
                        <a:ext cx="190500" cy="24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279" name="Object 23"/>
          <p:cNvGraphicFramePr>
            <a:graphicFrameLocks noChangeAspect="1"/>
          </p:cNvGraphicFramePr>
          <p:nvPr>
            <p:extLst/>
          </p:nvPr>
        </p:nvGraphicFramePr>
        <p:xfrm>
          <a:off x="3295650" y="5364163"/>
          <a:ext cx="2959100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657" name="Equation" r:id="rId29" imgW="2958840" imgH="965160" progId="Equation.3">
                  <p:embed/>
                </p:oleObj>
              </mc:Choice>
              <mc:Fallback>
                <p:oleObj name="Equation" r:id="rId29" imgW="2958840" imgH="965160" progId="Equation.3">
                  <p:embed/>
                  <p:pic>
                    <p:nvPicPr>
                      <p:cNvPr id="96279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95650" y="5364163"/>
                        <a:ext cx="2959100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280" name="Object 24"/>
          <p:cNvGraphicFramePr>
            <a:graphicFrameLocks noChangeAspect="1"/>
          </p:cNvGraphicFramePr>
          <p:nvPr>
            <p:extLst/>
          </p:nvPr>
        </p:nvGraphicFramePr>
        <p:xfrm>
          <a:off x="6388100" y="5630863"/>
          <a:ext cx="16510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658" name="Equation" r:id="rId31" imgW="1650960" imgH="317160" progId="Equation.DSMT4">
                  <p:embed/>
                </p:oleObj>
              </mc:Choice>
              <mc:Fallback>
                <p:oleObj name="Equation" r:id="rId31" imgW="1650960" imgH="317160" progId="Equation.DSMT4">
                  <p:embed/>
                  <p:pic>
                    <p:nvPicPr>
                      <p:cNvPr id="9628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88100" y="5630863"/>
                        <a:ext cx="16510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281" name="Object 25"/>
          <p:cNvGraphicFramePr>
            <a:graphicFrameLocks noChangeAspect="1"/>
          </p:cNvGraphicFramePr>
          <p:nvPr>
            <p:extLst/>
          </p:nvPr>
        </p:nvGraphicFramePr>
        <p:xfrm>
          <a:off x="3043238" y="1384300"/>
          <a:ext cx="34925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659" name="Equation" r:id="rId33" imgW="355320" imgH="444240" progId="Equation.3">
                  <p:embed/>
                </p:oleObj>
              </mc:Choice>
              <mc:Fallback>
                <p:oleObj name="Equation" r:id="rId33" imgW="355320" imgH="444240" progId="Equation.3">
                  <p:embed/>
                  <p:pic>
                    <p:nvPicPr>
                      <p:cNvPr id="96281" name="Object 25"/>
                      <p:cNvPicPr preferRelativeResize="0"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3238" y="1384300"/>
                        <a:ext cx="34925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282" name="Object 26"/>
          <p:cNvGraphicFramePr>
            <a:graphicFrameLocks noChangeAspect="1"/>
          </p:cNvGraphicFramePr>
          <p:nvPr>
            <p:extLst/>
          </p:nvPr>
        </p:nvGraphicFramePr>
        <p:xfrm>
          <a:off x="3454401" y="1533525"/>
          <a:ext cx="423863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660" name="Equation" r:id="rId35" imgW="431640" imgH="304560" progId="Equation.3">
                  <p:embed/>
                </p:oleObj>
              </mc:Choice>
              <mc:Fallback>
                <p:oleObj name="Equation" r:id="rId35" imgW="431640" imgH="304560" progId="Equation.3">
                  <p:embed/>
                  <p:pic>
                    <p:nvPicPr>
                      <p:cNvPr id="96282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54401" y="1533525"/>
                        <a:ext cx="423863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283" name="Object 27"/>
          <p:cNvGraphicFramePr>
            <a:graphicFrameLocks noChangeAspect="1"/>
          </p:cNvGraphicFramePr>
          <p:nvPr>
            <p:extLst/>
          </p:nvPr>
        </p:nvGraphicFramePr>
        <p:xfrm>
          <a:off x="3962401" y="1609725"/>
          <a:ext cx="485775" cy="25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661" name="Equation" r:id="rId37" imgW="495000" imgH="253800" progId="Equation.3">
                  <p:embed/>
                </p:oleObj>
              </mc:Choice>
              <mc:Fallback>
                <p:oleObj name="Equation" r:id="rId37" imgW="495000" imgH="253800" progId="Equation.3">
                  <p:embed/>
                  <p:pic>
                    <p:nvPicPr>
                      <p:cNvPr id="96283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2401" y="1609725"/>
                        <a:ext cx="485775" cy="25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284" name="Object 28"/>
          <p:cNvGraphicFramePr>
            <a:graphicFrameLocks noChangeAspect="1"/>
          </p:cNvGraphicFramePr>
          <p:nvPr>
            <p:extLst/>
          </p:nvPr>
        </p:nvGraphicFramePr>
        <p:xfrm>
          <a:off x="5257800" y="1203325"/>
          <a:ext cx="6731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662" name="Equation" r:id="rId39" imgW="685800" imgH="1015920" progId="Equation.3">
                  <p:embed/>
                </p:oleObj>
              </mc:Choice>
              <mc:Fallback>
                <p:oleObj name="Equation" r:id="rId39" imgW="685800" imgH="1015920" progId="Equation.3">
                  <p:embed/>
                  <p:pic>
                    <p:nvPicPr>
                      <p:cNvPr id="96284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7800" y="1203325"/>
                        <a:ext cx="6731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285" name="Object 29"/>
          <p:cNvGraphicFramePr>
            <a:graphicFrameLocks noChangeAspect="1"/>
          </p:cNvGraphicFramePr>
          <p:nvPr>
            <p:extLst/>
          </p:nvPr>
        </p:nvGraphicFramePr>
        <p:xfrm>
          <a:off x="6019800" y="1603375"/>
          <a:ext cx="598488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663" name="Equation" r:id="rId41" imgW="609480" imgH="241200" progId="Equation.3">
                  <p:embed/>
                </p:oleObj>
              </mc:Choice>
              <mc:Fallback>
                <p:oleObj name="Equation" r:id="rId41" imgW="609480" imgH="241200" progId="Equation.3">
                  <p:embed/>
                  <p:pic>
                    <p:nvPicPr>
                      <p:cNvPr id="96285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9800" y="1603375"/>
                        <a:ext cx="598488" cy="24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286" name="Object 30"/>
          <p:cNvGraphicFramePr>
            <a:graphicFrameLocks noChangeAspect="1"/>
          </p:cNvGraphicFramePr>
          <p:nvPr>
            <p:extLst/>
          </p:nvPr>
        </p:nvGraphicFramePr>
        <p:xfrm>
          <a:off x="6705600" y="1206500"/>
          <a:ext cx="6858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664" name="Equation" r:id="rId43" imgW="698400" imgH="1015920" progId="Equation.3">
                  <p:embed/>
                </p:oleObj>
              </mc:Choice>
              <mc:Fallback>
                <p:oleObj name="Equation" r:id="rId43" imgW="698400" imgH="1015920" progId="Equation.3">
                  <p:embed/>
                  <p:pic>
                    <p:nvPicPr>
                      <p:cNvPr id="96286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05600" y="1206500"/>
                        <a:ext cx="6858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287" name="Object 31"/>
          <p:cNvGraphicFramePr>
            <a:graphicFrameLocks noChangeAspect="1"/>
          </p:cNvGraphicFramePr>
          <p:nvPr>
            <p:extLst/>
          </p:nvPr>
        </p:nvGraphicFramePr>
        <p:xfrm>
          <a:off x="4495800" y="1193800"/>
          <a:ext cx="6858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665" name="Equation" r:id="rId45" imgW="698400" imgH="1015920" progId="Equation.3">
                  <p:embed/>
                </p:oleObj>
              </mc:Choice>
              <mc:Fallback>
                <p:oleObj name="Equation" r:id="rId45" imgW="698400" imgH="1015920" progId="Equation.3">
                  <p:embed/>
                  <p:pic>
                    <p:nvPicPr>
                      <p:cNvPr id="96287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1193800"/>
                        <a:ext cx="6858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6288" name="Text Box 32"/>
          <p:cNvSpPr txBox="1">
            <a:spLocks noChangeArrowheads="1"/>
          </p:cNvSpPr>
          <p:nvPr/>
        </p:nvSpPr>
        <p:spPr bwMode="auto">
          <a:xfrm>
            <a:off x="3854450" y="700088"/>
            <a:ext cx="3124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的麦克劳林公式为</a:t>
            </a:r>
          </a:p>
        </p:txBody>
      </p:sp>
      <p:sp>
        <p:nvSpPr>
          <p:cNvPr id="96289" name="Line 33"/>
          <p:cNvSpPr>
            <a:spLocks noChangeShapeType="1"/>
          </p:cNvSpPr>
          <p:nvPr/>
        </p:nvSpPr>
        <p:spPr bwMode="auto">
          <a:xfrm>
            <a:off x="6705600" y="3429000"/>
            <a:ext cx="11430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691718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62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6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62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6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96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96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6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96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96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96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96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96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96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96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96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96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96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96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 nodeType="clickPar">
                      <p:stCondLst>
                        <p:cond delay="indefinite"/>
                      </p:stCondLst>
                      <p:childTnLst>
                        <p:par>
                          <p:cTn id="8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96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96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96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96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 nodeType="clickPar">
                      <p:stCondLst>
                        <p:cond delay="indefinite"/>
                      </p:stCondLst>
                      <p:childTnLst>
                        <p:par>
                          <p:cTn id="10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96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96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96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 nodeType="clickPar">
                      <p:stCondLst>
                        <p:cond delay="indefinite"/>
                      </p:stCondLst>
                      <p:childTnLst>
                        <p:par>
                          <p:cTn id="1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96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96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96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 nodeType="clickPar">
                      <p:stCondLst>
                        <p:cond delay="indefinite"/>
                      </p:stCondLst>
                      <p:childTnLst>
                        <p:par>
                          <p:cTn id="1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96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61" grpId="0" build="p" autoUpdateAnimBg="0"/>
      <p:bldP spid="96266" grpId="0" autoUpdateAnimBg="0"/>
      <p:bldP spid="96270" grpId="0" autoUpdateAnimBg="0"/>
      <p:bldP spid="96272" grpId="0" autoUpdateAnimBg="0"/>
      <p:bldP spid="96276" grpId="0" autoUpdateAnimBg="0"/>
      <p:bldP spid="96277" grpId="0" autoUpdateAnimBg="0"/>
      <p:bldP spid="96288" grpId="0" build="p" autoUpdateAnimBg="0" advAuto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>
          <a:xfrm>
            <a:off x="2063750" y="457200"/>
            <a:ext cx="631825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楷体_GB2312" pitchFamily="49" charset="-122"/>
                <a:ea typeface="楷体_GB2312" pitchFamily="49" charset="-122"/>
              </a:rPr>
              <a:t>说明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: </a:t>
            </a:r>
            <a:r>
              <a:rPr lang="zh-CN" altLang="en-US" sz="2800" dirty="0">
                <a:solidFill>
                  <a:schemeClr val="bg2"/>
                </a:solidFill>
                <a:latin typeface="楷体_GB2312" pitchFamily="49" charset="-122"/>
                <a:ea typeface="楷体_GB2312" pitchFamily="49" charset="-122"/>
              </a:rPr>
              <a:t>注意舍入误差对计算结果的影响</a:t>
            </a:r>
            <a:r>
              <a:rPr lang="en-US" altLang="zh-CN" sz="2800" dirty="0">
                <a:solidFill>
                  <a:schemeClr val="bg2"/>
                </a:solidFill>
                <a:latin typeface="楷体_GB2312" pitchFamily="49" charset="-122"/>
                <a:ea typeface="楷体_GB2312" pitchFamily="49" charset="-122"/>
              </a:rPr>
              <a:t>.</a:t>
            </a:r>
          </a:p>
        </p:txBody>
      </p:sp>
      <p:sp>
        <p:nvSpPr>
          <p:cNvPr id="97283" name="Text Box 3"/>
          <p:cNvSpPr txBox="1">
            <a:spLocks noChangeArrowheads="1"/>
          </p:cNvSpPr>
          <p:nvPr/>
        </p:nvSpPr>
        <p:spPr bwMode="auto">
          <a:xfrm>
            <a:off x="2438401" y="1157288"/>
            <a:ext cx="1135063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  <a:latin typeface="楷体_GB2312" pitchFamily="49" charset="-122"/>
              </a:rPr>
              <a:t>本例</a:t>
            </a:r>
          </a:p>
        </p:txBody>
      </p:sp>
      <p:sp>
        <p:nvSpPr>
          <p:cNvPr id="97284" name="Text Box 4"/>
          <p:cNvSpPr txBox="1">
            <a:spLocks noChangeArrowheads="1"/>
          </p:cNvSpPr>
          <p:nvPr/>
        </p:nvSpPr>
        <p:spPr bwMode="auto">
          <a:xfrm>
            <a:off x="1981201" y="2057401"/>
            <a:ext cx="68357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  <a:latin typeface="楷体_GB2312" pitchFamily="49" charset="-122"/>
              </a:rPr>
              <a:t>若每项四舍五入到小数点后 </a:t>
            </a:r>
            <a:r>
              <a:rPr lang="en-US" altLang="zh-CN">
                <a:solidFill>
                  <a:srgbClr val="000000"/>
                </a:solidFill>
              </a:rPr>
              <a:t>6 </a:t>
            </a:r>
            <a:r>
              <a:rPr lang="zh-CN" altLang="en-US">
                <a:solidFill>
                  <a:srgbClr val="000000"/>
                </a:solidFill>
                <a:latin typeface="楷体_GB2312" pitchFamily="49" charset="-122"/>
              </a:rPr>
              <a:t>位</a:t>
            </a:r>
            <a:r>
              <a:rPr lang="en-US" altLang="zh-CN">
                <a:solidFill>
                  <a:srgbClr val="000000"/>
                </a:solidFill>
                <a:latin typeface="楷体_GB2312" pitchFamily="49" charset="-122"/>
              </a:rPr>
              <a:t>,</a:t>
            </a:r>
            <a:r>
              <a:rPr lang="zh-CN" altLang="en-US">
                <a:solidFill>
                  <a:srgbClr val="000000"/>
                </a:solidFill>
                <a:latin typeface="楷体_GB2312" pitchFamily="49" charset="-122"/>
              </a:rPr>
              <a:t>则 </a:t>
            </a:r>
          </a:p>
        </p:txBody>
      </p:sp>
      <p:sp>
        <p:nvSpPr>
          <p:cNvPr id="97285" name="Text Box 5"/>
          <p:cNvSpPr txBox="1">
            <a:spLocks noChangeArrowheads="1"/>
          </p:cNvSpPr>
          <p:nvPr/>
        </p:nvSpPr>
        <p:spPr bwMode="auto">
          <a:xfrm>
            <a:off x="2670176" y="2743201"/>
            <a:ext cx="42767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  <a:latin typeface="楷体_GB2312" pitchFamily="49" charset="-122"/>
              </a:rPr>
              <a:t>各项舍入误差之和不超过</a:t>
            </a:r>
          </a:p>
        </p:txBody>
      </p:sp>
      <p:graphicFrame>
        <p:nvGraphicFramePr>
          <p:cNvPr id="97286" name="Object 6"/>
          <p:cNvGraphicFramePr>
            <a:graphicFrameLocks noChangeAspect="1"/>
          </p:cNvGraphicFramePr>
          <p:nvPr>
            <p:extLst/>
          </p:nvPr>
        </p:nvGraphicFramePr>
        <p:xfrm>
          <a:off x="6794500" y="2751138"/>
          <a:ext cx="2044700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63" name="Equation" r:id="rId3" imgW="2044440" imgH="495000" progId="Equation.3">
                  <p:embed/>
                </p:oleObj>
              </mc:Choice>
              <mc:Fallback>
                <p:oleObj name="Equation" r:id="rId3" imgW="2044440" imgH="495000" progId="Equation.3">
                  <p:embed/>
                  <p:pic>
                    <p:nvPicPr>
                      <p:cNvPr id="97286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94500" y="2751138"/>
                        <a:ext cx="2044700" cy="49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7287" name="Text Box 7"/>
          <p:cNvSpPr txBox="1">
            <a:spLocks noChangeArrowheads="1"/>
          </p:cNvSpPr>
          <p:nvPr/>
        </p:nvSpPr>
        <p:spPr bwMode="auto">
          <a:xfrm>
            <a:off x="2678114" y="3443288"/>
            <a:ext cx="227488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  <a:latin typeface="楷体_GB2312" pitchFamily="49" charset="-122"/>
              </a:rPr>
              <a:t>总误差限为</a:t>
            </a:r>
          </a:p>
        </p:txBody>
      </p:sp>
      <p:graphicFrame>
        <p:nvGraphicFramePr>
          <p:cNvPr id="97288" name="Object 8"/>
          <p:cNvGraphicFramePr>
            <a:graphicFrameLocks noChangeAspect="1"/>
          </p:cNvGraphicFramePr>
          <p:nvPr>
            <p:extLst/>
          </p:nvPr>
        </p:nvGraphicFramePr>
        <p:xfrm>
          <a:off x="4724400" y="3492500"/>
          <a:ext cx="19177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64" name="Equation" r:id="rId5" imgW="1917360" imgH="431640" progId="Equation.3">
                  <p:embed/>
                </p:oleObj>
              </mc:Choice>
              <mc:Fallback>
                <p:oleObj name="Equation" r:id="rId5" imgW="1917360" imgH="431640" progId="Equation.3">
                  <p:embed/>
                  <p:pic>
                    <p:nvPicPr>
                      <p:cNvPr id="97288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4400" y="3492500"/>
                        <a:ext cx="19177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7289" name="Object 9"/>
          <p:cNvGraphicFramePr>
            <a:graphicFrameLocks noChangeAspect="1"/>
          </p:cNvGraphicFramePr>
          <p:nvPr>
            <p:extLst/>
          </p:nvPr>
        </p:nvGraphicFramePr>
        <p:xfrm>
          <a:off x="6669088" y="3509963"/>
          <a:ext cx="9398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65" name="Equation" r:id="rId7" imgW="939600" imgH="431640" progId="Equation.3">
                  <p:embed/>
                </p:oleObj>
              </mc:Choice>
              <mc:Fallback>
                <p:oleObj name="Equation" r:id="rId7" imgW="939600" imgH="431640" progId="Equation.3">
                  <p:embed/>
                  <p:pic>
                    <p:nvPicPr>
                      <p:cNvPr id="97289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69088" y="3509963"/>
                        <a:ext cx="9398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7290" name="Object 10"/>
          <p:cNvGraphicFramePr>
            <a:graphicFrameLocks noChangeAspect="1"/>
          </p:cNvGraphicFramePr>
          <p:nvPr>
            <p:extLst/>
          </p:nvPr>
        </p:nvGraphicFramePr>
        <p:xfrm>
          <a:off x="7646988" y="3492500"/>
          <a:ext cx="14224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66" name="Equation" r:id="rId9" imgW="1422360" imgH="431640" progId="Equation.3">
                  <p:embed/>
                </p:oleObj>
              </mc:Choice>
              <mc:Fallback>
                <p:oleObj name="Equation" r:id="rId9" imgW="1422360" imgH="431640" progId="Equation.3">
                  <p:embed/>
                  <p:pic>
                    <p:nvPicPr>
                      <p:cNvPr id="9729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46988" y="3492500"/>
                        <a:ext cx="14224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7291" name="Text Box 11"/>
          <p:cNvSpPr txBox="1">
            <a:spLocks noChangeArrowheads="1"/>
          </p:cNvSpPr>
          <p:nvPr/>
        </p:nvSpPr>
        <p:spPr bwMode="auto">
          <a:xfrm>
            <a:off x="1981200" y="4191001"/>
            <a:ext cx="6400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  <a:latin typeface="楷体_GB2312" pitchFamily="49" charset="-122"/>
              </a:rPr>
              <a:t>这时得到的近似值</a:t>
            </a:r>
            <a:r>
              <a:rPr lang="zh-CN" altLang="en-US" b="1">
                <a:solidFill>
                  <a:srgbClr val="000000"/>
                </a:solidFill>
                <a:latin typeface="楷体_GB2312" pitchFamily="49" charset="-122"/>
              </a:rPr>
              <a:t>不能保证</a:t>
            </a:r>
            <a:r>
              <a:rPr lang="zh-CN" altLang="en-US">
                <a:solidFill>
                  <a:srgbClr val="000000"/>
                </a:solidFill>
                <a:latin typeface="楷体_GB2312" pitchFamily="49" charset="-122"/>
              </a:rPr>
              <a:t>误差不超过</a:t>
            </a:r>
          </a:p>
        </p:txBody>
      </p:sp>
      <p:graphicFrame>
        <p:nvGraphicFramePr>
          <p:cNvPr id="97292" name="Object 12"/>
          <p:cNvGraphicFramePr>
            <a:graphicFrameLocks noChangeAspect="1"/>
          </p:cNvGraphicFramePr>
          <p:nvPr>
            <p:extLst/>
          </p:nvPr>
        </p:nvGraphicFramePr>
        <p:xfrm>
          <a:off x="8229600" y="4213225"/>
          <a:ext cx="7239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567" name="Equation" r:id="rId11" imgW="723600" imgH="431640" progId="Equation.3">
                  <p:embed/>
                </p:oleObj>
              </mc:Choice>
              <mc:Fallback>
                <p:oleObj name="Equation" r:id="rId11" imgW="723600" imgH="431640" progId="Equation.3">
                  <p:embed/>
                  <p:pic>
                    <p:nvPicPr>
                      <p:cNvPr id="97292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29600" y="4213225"/>
                        <a:ext cx="7239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7293" name="Text Box 13"/>
          <p:cNvSpPr txBox="1">
            <a:spLocks noChangeArrowheads="1"/>
          </p:cNvSpPr>
          <p:nvPr/>
        </p:nvSpPr>
        <p:spPr bwMode="auto">
          <a:xfrm>
            <a:off x="1981201" y="5029201"/>
            <a:ext cx="74088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  <a:latin typeface="楷体_GB2312" pitchFamily="49" charset="-122"/>
              </a:rPr>
              <a:t>因此计算时中间结果应比精度要求多取一位 </a:t>
            </a:r>
            <a:r>
              <a:rPr lang="en-US" altLang="zh-CN">
                <a:solidFill>
                  <a:srgbClr val="000000"/>
                </a:solidFill>
                <a:latin typeface="楷体_GB2312" pitchFamily="49" charset="-122"/>
              </a:rPr>
              <a:t>.</a:t>
            </a:r>
          </a:p>
        </p:txBody>
      </p:sp>
      <p:grpSp>
        <p:nvGrpSpPr>
          <p:cNvPr id="97294" name="Group 14"/>
          <p:cNvGrpSpPr>
            <a:grpSpLocks/>
          </p:cNvGrpSpPr>
          <p:nvPr/>
        </p:nvGrpSpPr>
        <p:grpSpPr bwMode="auto">
          <a:xfrm>
            <a:off x="3435350" y="1016000"/>
            <a:ext cx="3257550" cy="965200"/>
            <a:chOff x="1204" y="640"/>
            <a:chExt cx="2052" cy="608"/>
          </a:xfrm>
        </p:grpSpPr>
        <p:graphicFrame>
          <p:nvGraphicFramePr>
            <p:cNvPr id="97295" name="Object 15"/>
            <p:cNvGraphicFramePr>
              <a:graphicFrameLocks noChangeAspect="1"/>
            </p:cNvGraphicFramePr>
            <p:nvPr>
              <p:extLst/>
            </p:nvPr>
          </p:nvGraphicFramePr>
          <p:xfrm>
            <a:off x="1204" y="856"/>
            <a:ext cx="120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4568" name="Equation" r:id="rId13" imgW="190440" imgH="241200" progId="Equation.3">
                    <p:embed/>
                  </p:oleObj>
                </mc:Choice>
                <mc:Fallback>
                  <p:oleObj name="Equation" r:id="rId13" imgW="190440" imgH="241200" progId="Equation.3">
                    <p:embed/>
                    <p:pic>
                      <p:nvPicPr>
                        <p:cNvPr id="97295" name="Object 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04" y="856"/>
                          <a:ext cx="120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7296" name="Object 16"/>
            <p:cNvGraphicFramePr>
              <a:graphicFrameLocks noChangeAspect="1"/>
            </p:cNvGraphicFramePr>
            <p:nvPr>
              <p:extLst/>
            </p:nvPr>
          </p:nvGraphicFramePr>
          <p:xfrm>
            <a:off x="1392" y="640"/>
            <a:ext cx="1864" cy="6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4569" name="Equation" r:id="rId15" imgW="2958840" imgH="965160" progId="Equation.3">
                    <p:embed/>
                  </p:oleObj>
                </mc:Choice>
                <mc:Fallback>
                  <p:oleObj name="Equation" r:id="rId15" imgW="2958840" imgH="965160" progId="Equation.3">
                    <p:embed/>
                    <p:pic>
                      <p:nvPicPr>
                        <p:cNvPr id="97296" name="Object 1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92" y="640"/>
                          <a:ext cx="1864" cy="6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348288303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7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7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7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97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7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7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97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97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97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97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97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97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3" grpId="0" autoUpdateAnimBg="0"/>
      <p:bldP spid="97284" grpId="0" autoUpdateAnimBg="0"/>
      <p:bldP spid="97285" grpId="0" autoUpdateAnimBg="0"/>
      <p:bldP spid="97287" grpId="0" autoUpdateAnimBg="0"/>
      <p:bldP spid="97291" grpId="0" build="p" autoUpdateAnimBg="0"/>
      <p:bldP spid="97293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2057400" y="439738"/>
            <a:ext cx="3352800" cy="5334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2.</a:t>
            </a:r>
            <a:r>
              <a:rPr lang="en-US" altLang="zh-CN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用近似公式</a:t>
            </a:r>
          </a:p>
        </p:txBody>
      </p:sp>
      <p:graphicFrame>
        <p:nvGraphicFramePr>
          <p:cNvPr id="26627" name="Object 3"/>
          <p:cNvGraphicFramePr>
            <a:graphicFrameLocks noChangeAspect="1"/>
          </p:cNvGraphicFramePr>
          <p:nvPr>
            <p:extLst/>
          </p:nvPr>
        </p:nvGraphicFramePr>
        <p:xfrm>
          <a:off x="4743450" y="152400"/>
          <a:ext cx="2006600" cy="104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80" name="Equation" r:id="rId3" imgW="2006280" imgH="1041120" progId="Equation.3">
                  <p:embed/>
                </p:oleObj>
              </mc:Choice>
              <mc:Fallback>
                <p:oleObj name="Equation" r:id="rId3" imgW="2006280" imgH="1041120" progId="Equation.3">
                  <p:embed/>
                  <p:pic>
                    <p:nvPicPr>
                      <p:cNvPr id="26627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43450" y="152400"/>
                        <a:ext cx="2006600" cy="1041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28" name="Text Box 4"/>
          <p:cNvSpPr txBox="1">
            <a:spLocks noChangeArrowheads="1"/>
          </p:cNvSpPr>
          <p:nvPr/>
        </p:nvSpPr>
        <p:spPr bwMode="auto">
          <a:xfrm>
            <a:off x="6753226" y="436563"/>
            <a:ext cx="34575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计算 </a:t>
            </a:r>
            <a:r>
              <a:rPr lang="en-US" altLang="zh-CN">
                <a:solidFill>
                  <a:srgbClr val="000000"/>
                </a:solidFill>
              </a:rPr>
              <a:t>cos 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的近似值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26631" name="Text Box 7"/>
          <p:cNvSpPr txBox="1">
            <a:spLocks noChangeArrowheads="1"/>
          </p:cNvSpPr>
          <p:nvPr/>
        </p:nvSpPr>
        <p:spPr bwMode="auto">
          <a:xfrm>
            <a:off x="1752600" y="1157288"/>
            <a:ext cx="6477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使其精确到 </a:t>
            </a:r>
            <a:r>
              <a:rPr lang="en-US" altLang="zh-CN">
                <a:solidFill>
                  <a:srgbClr val="000000"/>
                </a:solidFill>
              </a:rPr>
              <a:t>0.005 , </a:t>
            </a:r>
            <a:r>
              <a:rPr lang="zh-CN" altLang="en-US">
                <a:solidFill>
                  <a:srgbClr val="000000"/>
                </a:solidFill>
              </a:rPr>
              <a:t>试确定 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的适用范围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26634" name="Text Box 10"/>
          <p:cNvSpPr txBox="1">
            <a:spLocks noChangeArrowheads="1"/>
          </p:cNvSpPr>
          <p:nvPr/>
        </p:nvSpPr>
        <p:spPr bwMode="auto">
          <a:xfrm>
            <a:off x="2139950" y="1766888"/>
            <a:ext cx="34988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  <a:r>
              <a:rPr lang="en-US" altLang="zh-CN" b="1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近似公式的误差</a:t>
            </a:r>
            <a:endParaRPr lang="zh-CN" altLang="en-US" b="1" dirty="0">
              <a:solidFill>
                <a:srgbClr val="000000"/>
              </a:solidFill>
            </a:endParaRPr>
          </a:p>
        </p:txBody>
      </p:sp>
      <p:graphicFrame>
        <p:nvGraphicFramePr>
          <p:cNvPr id="26651" name="Object 27"/>
          <p:cNvGraphicFramePr>
            <a:graphicFrameLocks noChangeAspect="1"/>
          </p:cNvGraphicFramePr>
          <p:nvPr>
            <p:extLst/>
          </p:nvPr>
        </p:nvGraphicFramePr>
        <p:xfrm>
          <a:off x="3340101" y="2324100"/>
          <a:ext cx="3440113" cy="1104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81" name="Equation" r:id="rId5" imgW="3441600" imgH="1104840" progId="Equation.3">
                  <p:embed/>
                </p:oleObj>
              </mc:Choice>
              <mc:Fallback>
                <p:oleObj name="Equation" r:id="rId5" imgW="3441600" imgH="1104840" progId="Equation.3">
                  <p:embed/>
                  <p:pic>
                    <p:nvPicPr>
                      <p:cNvPr id="26651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0101" y="2324100"/>
                        <a:ext cx="3440113" cy="1104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52" name="Object 28"/>
          <p:cNvGraphicFramePr>
            <a:graphicFrameLocks noChangeAspect="1"/>
          </p:cNvGraphicFramePr>
          <p:nvPr>
            <p:extLst/>
          </p:nvPr>
        </p:nvGraphicFramePr>
        <p:xfrm>
          <a:off x="6858000" y="2286000"/>
          <a:ext cx="110490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82" name="Equation" r:id="rId7" imgW="1104840" imgH="990360" progId="Equation.3">
                  <p:embed/>
                </p:oleObj>
              </mc:Choice>
              <mc:Fallback>
                <p:oleObj name="Equation" r:id="rId7" imgW="1104840" imgH="990360" progId="Equation.3">
                  <p:embed/>
                  <p:pic>
                    <p:nvPicPr>
                      <p:cNvPr id="26652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0" y="2286000"/>
                        <a:ext cx="1104900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53" name="Text Box 29"/>
          <p:cNvSpPr txBox="1">
            <a:spLocks noChangeArrowheads="1"/>
          </p:cNvSpPr>
          <p:nvPr/>
        </p:nvSpPr>
        <p:spPr bwMode="auto">
          <a:xfrm>
            <a:off x="2224336" y="3687763"/>
            <a:ext cx="838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令</a:t>
            </a:r>
          </a:p>
        </p:txBody>
      </p:sp>
      <p:graphicFrame>
        <p:nvGraphicFramePr>
          <p:cNvPr id="26654" name="Object 30"/>
          <p:cNvGraphicFramePr>
            <a:graphicFrameLocks noChangeAspect="1"/>
          </p:cNvGraphicFramePr>
          <p:nvPr>
            <p:extLst/>
          </p:nvPr>
        </p:nvGraphicFramePr>
        <p:xfrm>
          <a:off x="3519737" y="3352800"/>
          <a:ext cx="2030413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83" name="Equation" r:id="rId9" imgW="2031840" imgH="990360" progId="Equation.3">
                  <p:embed/>
                </p:oleObj>
              </mc:Choice>
              <mc:Fallback>
                <p:oleObj name="Equation" r:id="rId9" imgW="2031840" imgH="990360" progId="Equation.3">
                  <p:embed/>
                  <p:pic>
                    <p:nvPicPr>
                      <p:cNvPr id="26654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19737" y="3352800"/>
                        <a:ext cx="2030413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56" name="Text Box 32"/>
          <p:cNvSpPr txBox="1">
            <a:spLocks noChangeArrowheads="1"/>
          </p:cNvSpPr>
          <p:nvPr/>
        </p:nvSpPr>
        <p:spPr bwMode="auto">
          <a:xfrm>
            <a:off x="1919536" y="4495801"/>
            <a:ext cx="1371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解得</a:t>
            </a:r>
          </a:p>
        </p:txBody>
      </p:sp>
      <p:graphicFrame>
        <p:nvGraphicFramePr>
          <p:cNvPr id="26657" name="Object 33"/>
          <p:cNvGraphicFramePr>
            <a:graphicFrameLocks noChangeAspect="1"/>
          </p:cNvGraphicFramePr>
          <p:nvPr>
            <p:extLst/>
          </p:nvPr>
        </p:nvGraphicFramePr>
        <p:xfrm>
          <a:off x="3697536" y="4529138"/>
          <a:ext cx="1651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84" name="Equation" r:id="rId11" imgW="1650960" imgH="469800" progId="Equation.3">
                  <p:embed/>
                </p:oleObj>
              </mc:Choice>
              <mc:Fallback>
                <p:oleObj name="Equation" r:id="rId11" imgW="1650960" imgH="469800" progId="Equation.3">
                  <p:embed/>
                  <p:pic>
                    <p:nvPicPr>
                      <p:cNvPr id="26657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97536" y="4529138"/>
                        <a:ext cx="1651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58" name="Text Box 34"/>
          <p:cNvSpPr txBox="1">
            <a:spLocks noChangeArrowheads="1"/>
          </p:cNvSpPr>
          <p:nvPr/>
        </p:nvSpPr>
        <p:spPr bwMode="auto">
          <a:xfrm>
            <a:off x="2335461" y="5105401"/>
            <a:ext cx="1143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即当</a:t>
            </a:r>
          </a:p>
        </p:txBody>
      </p:sp>
      <p:graphicFrame>
        <p:nvGraphicFramePr>
          <p:cNvPr id="26659" name="Object 35"/>
          <p:cNvGraphicFramePr>
            <a:graphicFrameLocks noChangeAspect="1"/>
          </p:cNvGraphicFramePr>
          <p:nvPr>
            <p:extLst/>
          </p:nvPr>
        </p:nvGraphicFramePr>
        <p:xfrm>
          <a:off x="3214936" y="5151438"/>
          <a:ext cx="1651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85" name="Equation" r:id="rId13" imgW="1650960" imgH="469800" progId="Equation.3">
                  <p:embed/>
                </p:oleObj>
              </mc:Choice>
              <mc:Fallback>
                <p:oleObj name="Equation" r:id="rId13" imgW="1650960" imgH="469800" progId="Equation.3">
                  <p:embed/>
                  <p:pic>
                    <p:nvPicPr>
                      <p:cNvPr id="26659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4936" y="5151438"/>
                        <a:ext cx="1651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60" name="Text Box 36"/>
          <p:cNvSpPr txBox="1">
            <a:spLocks noChangeArrowheads="1"/>
          </p:cNvSpPr>
          <p:nvPr/>
        </p:nvSpPr>
        <p:spPr bwMode="auto">
          <a:xfrm>
            <a:off x="4891336" y="5110163"/>
            <a:ext cx="5486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时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由给定的近似公式计算的结果</a:t>
            </a:r>
          </a:p>
        </p:txBody>
      </p:sp>
      <p:sp>
        <p:nvSpPr>
          <p:cNvPr id="26661" name="Text Box 37"/>
          <p:cNvSpPr txBox="1">
            <a:spLocks noChangeArrowheads="1"/>
          </p:cNvSpPr>
          <p:nvPr/>
        </p:nvSpPr>
        <p:spPr bwMode="auto">
          <a:xfrm>
            <a:off x="1919536" y="5699126"/>
            <a:ext cx="2895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能准确到 </a:t>
            </a:r>
            <a:r>
              <a:rPr lang="en-US" altLang="zh-CN">
                <a:solidFill>
                  <a:srgbClr val="000000"/>
                </a:solidFill>
              </a:rPr>
              <a:t>0.005 .</a:t>
            </a:r>
          </a:p>
        </p:txBody>
      </p:sp>
    </p:spTree>
    <p:extLst>
      <p:ext uri="{BB962C8B-B14F-4D97-AF65-F5344CB8AC3E}">
        <p14:creationId xmlns:p14="http://schemas.microsoft.com/office/powerpoint/2010/main" val="347905799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6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66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6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6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6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6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6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6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6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6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6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6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1" grpId="0" build="p" autoUpdateAnimBg="0"/>
      <p:bldP spid="26634" grpId="0" build="p" autoUpdateAnimBg="0"/>
      <p:bldP spid="26653" grpId="0" autoUpdateAnimBg="0"/>
      <p:bldP spid="26656" grpId="0" autoUpdateAnimBg="0"/>
      <p:bldP spid="26658" grpId="0" autoUpdateAnimBg="0"/>
      <p:bldP spid="26660" grpId="0" autoUpdateAnimBg="0"/>
      <p:bldP spid="26661" grpId="0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0" y="228600"/>
            <a:ext cx="4419600" cy="609600"/>
          </a:xfrm>
        </p:spPr>
        <p:txBody>
          <a:bodyPr/>
          <a:lstStyle/>
          <a:p>
            <a:pPr algn="l"/>
            <a:r>
              <a:rPr lang="en-US" altLang="zh-CN" sz="2800" b="1" dirty="0">
                <a:solidFill>
                  <a:srgbClr val="C00000"/>
                </a:solidFill>
                <a:ea typeface="楷体_GB2312" pitchFamily="49" charset="-122"/>
              </a:rPr>
              <a:t>2. </a:t>
            </a:r>
            <a:r>
              <a:rPr lang="en-US" altLang="zh-CN" sz="2800" b="1" dirty="0" smtClean="0">
                <a:solidFill>
                  <a:srgbClr val="C00000"/>
                </a:solidFill>
                <a:ea typeface="楷体_GB2312" pitchFamily="49" charset="-122"/>
              </a:rPr>
              <a:t> </a:t>
            </a:r>
            <a:r>
              <a:rPr lang="zh-CN" altLang="en-US" sz="2800" b="1" dirty="0" smtClean="0">
                <a:solidFill>
                  <a:srgbClr val="C00000"/>
                </a:solidFill>
                <a:ea typeface="楷体_GB2312" pitchFamily="49" charset="-122"/>
              </a:rPr>
              <a:t>求</a:t>
            </a:r>
            <a:r>
              <a:rPr lang="zh-CN" altLang="en-US" sz="2800" b="1" dirty="0">
                <a:solidFill>
                  <a:srgbClr val="C00000"/>
                </a:solidFill>
                <a:ea typeface="楷体_GB2312" pitchFamily="49" charset="-122"/>
              </a:rPr>
              <a:t>极限</a:t>
            </a:r>
          </a:p>
        </p:txBody>
      </p:sp>
      <p:sp>
        <p:nvSpPr>
          <p:cNvPr id="27651" name="Text Box 3"/>
          <p:cNvSpPr txBox="1">
            <a:spLocks noChangeArrowheads="1"/>
          </p:cNvSpPr>
          <p:nvPr/>
        </p:nvSpPr>
        <p:spPr bwMode="auto">
          <a:xfrm>
            <a:off x="2209800" y="1109688"/>
            <a:ext cx="1524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例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3.</a:t>
            </a:r>
            <a:r>
              <a:rPr lang="en-US" altLang="zh-CN" dirty="0">
                <a:solidFill>
                  <a:srgbClr val="000099">
                    <a:lumMod val="60000"/>
                    <a:lumOff val="40000"/>
                  </a:srgbClr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求</a:t>
            </a:r>
          </a:p>
        </p:txBody>
      </p:sp>
      <p:graphicFrame>
        <p:nvGraphicFramePr>
          <p:cNvPr id="27652" name="Object 4"/>
          <p:cNvGraphicFramePr>
            <a:graphicFrameLocks noChangeAspect="1"/>
          </p:cNvGraphicFramePr>
          <p:nvPr>
            <p:extLst/>
          </p:nvPr>
        </p:nvGraphicFramePr>
        <p:xfrm>
          <a:off x="3492501" y="933450"/>
          <a:ext cx="3776022" cy="880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800" name="Equation" r:id="rId3" imgW="3974760" imgH="927000" progId="Equation.3">
                  <p:embed/>
                </p:oleObj>
              </mc:Choice>
              <mc:Fallback>
                <p:oleObj name="Equation" r:id="rId3" imgW="3974760" imgH="927000" progId="Equation.3">
                  <p:embed/>
                  <p:pic>
                    <p:nvPicPr>
                      <p:cNvPr id="27652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2501" y="933450"/>
                        <a:ext cx="3776022" cy="880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56" name="Text Box 8"/>
          <p:cNvSpPr txBox="1">
            <a:spLocks noChangeArrowheads="1"/>
          </p:cNvSpPr>
          <p:nvPr/>
        </p:nvSpPr>
        <p:spPr bwMode="auto">
          <a:xfrm>
            <a:off x="2209800" y="1819276"/>
            <a:ext cx="762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sp>
        <p:nvSpPr>
          <p:cNvPr id="27658" name="Text Box 10"/>
          <p:cNvSpPr txBox="1">
            <a:spLocks noChangeArrowheads="1"/>
          </p:cNvSpPr>
          <p:nvPr/>
        </p:nvSpPr>
        <p:spPr bwMode="auto">
          <a:xfrm>
            <a:off x="7391400" y="1781176"/>
            <a:ext cx="990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由于</a:t>
            </a:r>
          </a:p>
        </p:txBody>
      </p:sp>
      <p:graphicFrame>
        <p:nvGraphicFramePr>
          <p:cNvPr id="27660" name="Object 12"/>
          <p:cNvGraphicFramePr>
            <a:graphicFrameLocks noChangeAspect="1"/>
          </p:cNvGraphicFramePr>
          <p:nvPr>
            <p:extLst/>
          </p:nvPr>
        </p:nvGraphicFramePr>
        <p:xfrm>
          <a:off x="3505200" y="2393951"/>
          <a:ext cx="1697038" cy="688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801" name="Equation" r:id="rId5" imgW="1688760" imgH="685800" progId="Equation.3">
                  <p:embed/>
                </p:oleObj>
              </mc:Choice>
              <mc:Fallback>
                <p:oleObj name="Equation" r:id="rId5" imgW="1688760" imgH="685800" progId="Equation.3">
                  <p:embed/>
                  <p:pic>
                    <p:nvPicPr>
                      <p:cNvPr id="2766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2393951"/>
                        <a:ext cx="1697038" cy="688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59" name="Object 11"/>
          <p:cNvGraphicFramePr>
            <a:graphicFrameLocks noChangeAspect="1"/>
          </p:cNvGraphicFramePr>
          <p:nvPr>
            <p:extLst/>
          </p:nvPr>
        </p:nvGraphicFramePr>
        <p:xfrm>
          <a:off x="2133600" y="2393950"/>
          <a:ext cx="1377950" cy="603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802" name="公式" r:id="rId7" imgW="520560" imgH="228600" progId="Equation.3">
                  <p:embed/>
                </p:oleObj>
              </mc:Choice>
              <mc:Fallback>
                <p:oleObj name="公式" r:id="rId7" imgW="520560" imgH="228600" progId="Equation.3">
                  <p:embed/>
                  <p:pic>
                    <p:nvPicPr>
                      <p:cNvPr id="27659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0" y="2393950"/>
                        <a:ext cx="1377950" cy="603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84" name="Rectangle 36"/>
          <p:cNvSpPr>
            <a:spLocks noChangeArrowheads="1"/>
          </p:cNvSpPr>
          <p:nvPr/>
        </p:nvSpPr>
        <p:spPr bwMode="auto">
          <a:xfrm>
            <a:off x="3502821" y="2321151"/>
            <a:ext cx="2262187" cy="836613"/>
          </a:xfrm>
          <a:prstGeom prst="rect">
            <a:avLst/>
          </a:prstGeom>
          <a:solidFill>
            <a:schemeClr val="tx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27683" name="Object 35"/>
          <p:cNvGraphicFramePr>
            <a:graphicFrameLocks noChangeAspect="1"/>
          </p:cNvGraphicFramePr>
          <p:nvPr>
            <p:extLst/>
          </p:nvPr>
        </p:nvGraphicFramePr>
        <p:xfrm>
          <a:off x="3548064" y="2367758"/>
          <a:ext cx="1825625" cy="709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803" name="Equation" r:id="rId9" imgW="1828800" imgH="711000" progId="Equation.3">
                  <p:embed/>
                </p:oleObj>
              </mc:Choice>
              <mc:Fallback>
                <p:oleObj name="Equation" r:id="rId9" imgW="1828800" imgH="711000" progId="Equation.3">
                  <p:embed/>
                  <p:pic>
                    <p:nvPicPr>
                      <p:cNvPr id="27683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48064" y="2367758"/>
                        <a:ext cx="1825625" cy="709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88" name="Object 40"/>
          <p:cNvGraphicFramePr>
            <a:graphicFrameLocks noChangeAspect="1"/>
          </p:cNvGraphicFramePr>
          <p:nvPr>
            <p:extLst/>
          </p:nvPr>
        </p:nvGraphicFramePr>
        <p:xfrm>
          <a:off x="3535364" y="3244850"/>
          <a:ext cx="6675437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804" name="Equation" r:id="rId11" imgW="6680160" imgH="444240" progId="Equation.3">
                  <p:embed/>
                </p:oleObj>
              </mc:Choice>
              <mc:Fallback>
                <p:oleObj name="Equation" r:id="rId11" imgW="6680160" imgH="444240" progId="Equation.3">
                  <p:embed/>
                  <p:pic>
                    <p:nvPicPr>
                      <p:cNvPr id="27688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35364" y="3244850"/>
                        <a:ext cx="6675437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89" name="Object 41"/>
          <p:cNvGraphicFramePr>
            <a:graphicFrameLocks noChangeAspect="1"/>
          </p:cNvGraphicFramePr>
          <p:nvPr>
            <p:extLst/>
          </p:nvPr>
        </p:nvGraphicFramePr>
        <p:xfrm>
          <a:off x="4292600" y="3155950"/>
          <a:ext cx="1574800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805" name="Equation" r:id="rId13" imgW="1574640" imgH="647640" progId="Equation.3">
                  <p:embed/>
                </p:oleObj>
              </mc:Choice>
              <mc:Fallback>
                <p:oleObj name="Equation" r:id="rId13" imgW="1574640" imgH="647640" progId="Equation.3">
                  <p:embed/>
                  <p:pic>
                    <p:nvPicPr>
                      <p:cNvPr id="27689" name="Object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92600" y="3155950"/>
                        <a:ext cx="1574800" cy="647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90" name="Object 42"/>
          <p:cNvGraphicFramePr>
            <a:graphicFrameLocks noChangeAspect="1"/>
          </p:cNvGraphicFramePr>
          <p:nvPr>
            <p:extLst/>
          </p:nvPr>
        </p:nvGraphicFramePr>
        <p:xfrm>
          <a:off x="5905500" y="3155950"/>
          <a:ext cx="723900" cy="723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806" name="Equation" r:id="rId15" imgW="723600" imgH="723600" progId="Equation.3">
                  <p:embed/>
                </p:oleObj>
              </mc:Choice>
              <mc:Fallback>
                <p:oleObj name="Equation" r:id="rId15" imgW="723600" imgH="723600" progId="Equation.3">
                  <p:embed/>
                  <p:pic>
                    <p:nvPicPr>
                      <p:cNvPr id="27690" name="Object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05500" y="3155950"/>
                        <a:ext cx="723900" cy="723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91" name="Object 43"/>
          <p:cNvGraphicFramePr>
            <a:graphicFrameLocks noChangeAspect="1"/>
          </p:cNvGraphicFramePr>
          <p:nvPr>
            <p:extLst/>
          </p:nvPr>
        </p:nvGraphicFramePr>
        <p:xfrm>
          <a:off x="6667500" y="3151188"/>
          <a:ext cx="1181100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807" name="Equation" r:id="rId17" imgW="1180800" imgH="647640" progId="Equation.3">
                  <p:embed/>
                </p:oleObj>
              </mc:Choice>
              <mc:Fallback>
                <p:oleObj name="Equation" r:id="rId17" imgW="1180800" imgH="647640" progId="Equation.3">
                  <p:embed/>
                  <p:pic>
                    <p:nvPicPr>
                      <p:cNvPr id="27691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67500" y="3151188"/>
                        <a:ext cx="1181100" cy="647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92" name="Object 44"/>
          <p:cNvGraphicFramePr>
            <a:graphicFrameLocks noChangeAspect="1"/>
          </p:cNvGraphicFramePr>
          <p:nvPr>
            <p:extLst/>
          </p:nvPr>
        </p:nvGraphicFramePr>
        <p:xfrm>
          <a:off x="7924800" y="3116263"/>
          <a:ext cx="9017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808" name="Equation" r:id="rId19" imgW="901440" imgH="685800" progId="Equation.3">
                  <p:embed/>
                </p:oleObj>
              </mc:Choice>
              <mc:Fallback>
                <p:oleObj name="Equation" r:id="rId19" imgW="901440" imgH="685800" progId="Equation.3">
                  <p:embed/>
                  <p:pic>
                    <p:nvPicPr>
                      <p:cNvPr id="27692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24800" y="3116263"/>
                        <a:ext cx="901700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693" name="Object 45"/>
          <p:cNvGraphicFramePr>
            <a:graphicFrameLocks noChangeAspect="1"/>
          </p:cNvGraphicFramePr>
          <p:nvPr>
            <p:extLst/>
          </p:nvPr>
        </p:nvGraphicFramePr>
        <p:xfrm>
          <a:off x="8839200" y="3117850"/>
          <a:ext cx="118110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809" name="Equation" r:id="rId21" imgW="1180800" imgH="571320" progId="Equation.3">
                  <p:embed/>
                </p:oleObj>
              </mc:Choice>
              <mc:Fallback>
                <p:oleObj name="Equation" r:id="rId21" imgW="1180800" imgH="571320" progId="Equation.3">
                  <p:embed/>
                  <p:pic>
                    <p:nvPicPr>
                      <p:cNvPr id="27693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39200" y="3117850"/>
                        <a:ext cx="1181100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746" name="Text Box 98"/>
          <p:cNvSpPr txBox="1">
            <a:spLocks noChangeArrowheads="1"/>
          </p:cNvSpPr>
          <p:nvPr/>
        </p:nvSpPr>
        <p:spPr bwMode="auto">
          <a:xfrm>
            <a:off x="7560896" y="1228665"/>
            <a:ext cx="2602632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000" dirty="0">
                <a:solidFill>
                  <a:srgbClr val="000000"/>
                </a:solidFill>
              </a:rPr>
              <a:t>用洛必达法则不方便 </a:t>
            </a:r>
            <a:r>
              <a:rPr lang="en-US" altLang="zh-CN" sz="2000" dirty="0">
                <a:solidFill>
                  <a:srgbClr val="000000"/>
                </a:solidFill>
              </a:rPr>
              <a:t>!</a:t>
            </a:r>
          </a:p>
        </p:txBody>
      </p:sp>
      <p:grpSp>
        <p:nvGrpSpPr>
          <p:cNvPr id="27764" name="Group 116"/>
          <p:cNvGrpSpPr>
            <a:grpSpLocks/>
          </p:cNvGrpSpPr>
          <p:nvPr/>
        </p:nvGrpSpPr>
        <p:grpSpPr bwMode="auto">
          <a:xfrm>
            <a:off x="2813050" y="1766889"/>
            <a:ext cx="4673600" cy="587375"/>
            <a:chOff x="812" y="1045"/>
            <a:chExt cx="2944" cy="370"/>
          </a:xfrm>
        </p:grpSpPr>
        <p:graphicFrame>
          <p:nvGraphicFramePr>
            <p:cNvPr id="27657" name="Object 9"/>
            <p:cNvGraphicFramePr>
              <a:graphicFrameLocks noChangeAspect="1"/>
            </p:cNvGraphicFramePr>
            <p:nvPr>
              <p:extLst/>
            </p:nvPr>
          </p:nvGraphicFramePr>
          <p:xfrm>
            <a:off x="3118" y="1045"/>
            <a:ext cx="290" cy="34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6810" name="公式" r:id="rId23" imgW="190440" imgH="228600" progId="Equation.3">
                    <p:embed/>
                  </p:oleObj>
                </mc:Choice>
                <mc:Fallback>
                  <p:oleObj name="公式" r:id="rId23" imgW="190440" imgH="228600" progId="Equation.3">
                    <p:embed/>
                    <p:pic>
                      <p:nvPicPr>
                        <p:cNvPr id="27657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18" y="1045"/>
                          <a:ext cx="290" cy="34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7747" name="Text Box 99"/>
            <p:cNvSpPr txBox="1">
              <a:spLocks noChangeArrowheads="1"/>
            </p:cNvSpPr>
            <p:nvPr/>
          </p:nvSpPr>
          <p:spPr bwMode="auto">
            <a:xfrm>
              <a:off x="812" y="1084"/>
              <a:ext cx="235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>
                  <a:solidFill>
                    <a:srgbClr val="000000"/>
                  </a:solidFill>
                </a:rPr>
                <a:t>用泰勒公式将分子展到</a:t>
              </a:r>
            </a:p>
          </p:txBody>
        </p:sp>
        <p:sp>
          <p:nvSpPr>
            <p:cNvPr id="27748" name="Text Box 100"/>
            <p:cNvSpPr txBox="1">
              <a:spLocks noChangeArrowheads="1"/>
            </p:cNvSpPr>
            <p:nvPr/>
          </p:nvSpPr>
          <p:spPr bwMode="auto">
            <a:xfrm>
              <a:off x="3360" y="1088"/>
              <a:ext cx="39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0000"/>
                  </a:solidFill>
                </a:rPr>
                <a:t>项</a:t>
              </a:r>
              <a:r>
                <a:rPr lang="en-US" altLang="zh-CN">
                  <a:solidFill>
                    <a:srgbClr val="000000"/>
                  </a:solidFill>
                </a:rPr>
                <a:t>,</a:t>
              </a:r>
            </a:p>
          </p:txBody>
        </p:sp>
      </p:grpSp>
      <p:grpSp>
        <p:nvGrpSpPr>
          <p:cNvPr id="27750" name="Group 102"/>
          <p:cNvGrpSpPr>
            <a:grpSpLocks/>
          </p:cNvGrpSpPr>
          <p:nvPr/>
        </p:nvGrpSpPr>
        <p:grpSpPr bwMode="auto">
          <a:xfrm>
            <a:off x="1752601" y="4572001"/>
            <a:ext cx="8734425" cy="1782763"/>
            <a:chOff x="96" y="1536"/>
            <a:chExt cx="5502" cy="1123"/>
          </a:xfrm>
        </p:grpSpPr>
        <p:graphicFrame>
          <p:nvGraphicFramePr>
            <p:cNvPr id="27751" name="Object 103"/>
            <p:cNvGraphicFramePr>
              <a:graphicFrameLocks noChangeAspect="1"/>
            </p:cNvGraphicFramePr>
            <p:nvPr>
              <p:extLst/>
            </p:nvPr>
          </p:nvGraphicFramePr>
          <p:xfrm>
            <a:off x="960" y="2112"/>
            <a:ext cx="3308" cy="54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6811" name="Equation" r:id="rId25" imgW="5841720" imgH="965160" progId="Equation.3">
                    <p:embed/>
                  </p:oleObj>
                </mc:Choice>
                <mc:Fallback>
                  <p:oleObj name="Equation" r:id="rId25" imgW="5841720" imgH="965160" progId="Equation.3">
                    <p:embed/>
                    <p:pic>
                      <p:nvPicPr>
                        <p:cNvPr id="27751" name="Object 10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60" y="2112"/>
                          <a:ext cx="3308" cy="54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27752" name="Group 104"/>
            <p:cNvGrpSpPr>
              <a:grpSpLocks/>
            </p:cNvGrpSpPr>
            <p:nvPr/>
          </p:nvGrpSpPr>
          <p:grpSpPr bwMode="auto">
            <a:xfrm>
              <a:off x="96" y="1536"/>
              <a:ext cx="5502" cy="589"/>
              <a:chOff x="96" y="1536"/>
              <a:chExt cx="5616" cy="600"/>
            </a:xfrm>
          </p:grpSpPr>
          <p:graphicFrame>
            <p:nvGraphicFramePr>
              <p:cNvPr id="27753" name="Object 105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5480" y="1648"/>
              <a:ext cx="232" cy="27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66812" name="Equation" r:id="rId27" imgW="368280" imgH="431640" progId="Equation.3">
                      <p:embed/>
                    </p:oleObj>
                  </mc:Choice>
                  <mc:Fallback>
                    <p:oleObj name="Equation" r:id="rId27" imgW="368280" imgH="431640" progId="Equation.3">
                      <p:embed/>
                      <p:pic>
                        <p:nvPicPr>
                          <p:cNvPr id="27753" name="Object 10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8">
                            <a:grayscl/>
                            <a:biLevel thresh="50000"/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480" y="1648"/>
                            <a:ext cx="232" cy="27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7754" name="Object 106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3312" y="1552"/>
              <a:ext cx="2192" cy="58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66813" name="Equation" r:id="rId29" imgW="3479760" imgH="927000" progId="Equation.3">
                      <p:embed/>
                    </p:oleObj>
                  </mc:Choice>
                  <mc:Fallback>
                    <p:oleObj name="Equation" r:id="rId29" imgW="3479760" imgH="927000" progId="Equation.3">
                      <p:embed/>
                      <p:pic>
                        <p:nvPicPr>
                          <p:cNvPr id="27754" name="Object 10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0">
                            <a:grayscl/>
                            <a:biLevel thresh="50000"/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312" y="1552"/>
                            <a:ext cx="2192" cy="58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7755" name="Object 107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3512" y="1568"/>
              <a:ext cx="1912" cy="25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66814" name="Equation" r:id="rId31" imgW="3035160" imgH="406080" progId="Equation.3">
                      <p:embed/>
                    </p:oleObj>
                  </mc:Choice>
                  <mc:Fallback>
                    <p:oleObj name="Equation" r:id="rId31" imgW="3035160" imgH="406080" progId="Equation.3">
                      <p:embed/>
                      <p:pic>
                        <p:nvPicPr>
                          <p:cNvPr id="27755" name="Object 10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2">
                            <a:grayscl/>
                            <a:biLevel thresh="50000"/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512" y="1568"/>
                            <a:ext cx="1912" cy="25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7756" name="Object 108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96" y="1586"/>
              <a:ext cx="744" cy="36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66815" name="Equation" r:id="rId33" imgW="1180800" imgH="571320" progId="Equation.3">
                      <p:embed/>
                    </p:oleObj>
                  </mc:Choice>
                  <mc:Fallback>
                    <p:oleObj name="Equation" r:id="rId33" imgW="1180800" imgH="571320" progId="Equation.3">
                      <p:embed/>
                      <p:pic>
                        <p:nvPicPr>
                          <p:cNvPr id="27756" name="Object 10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4">
                            <a:grayscl/>
                            <a:biLevel thresh="50000"/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96" y="1586"/>
                            <a:ext cx="744" cy="36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7757" name="Object 109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844" y="1691"/>
              <a:ext cx="272" cy="19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66816" name="Equation" r:id="rId35" imgW="431640" imgH="304560" progId="Equation.3">
                      <p:embed/>
                    </p:oleObj>
                  </mc:Choice>
                  <mc:Fallback>
                    <p:oleObj name="Equation" r:id="rId35" imgW="431640" imgH="304560" progId="Equation.3">
                      <p:embed/>
                      <p:pic>
                        <p:nvPicPr>
                          <p:cNvPr id="27757" name="Object 10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6">
                            <a:grayscl/>
                            <a:biLevel thresh="50000"/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844" y="1691"/>
                            <a:ext cx="272" cy="19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7758" name="Object 110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1146" y="1735"/>
              <a:ext cx="488" cy="20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66817" name="Equation" r:id="rId37" imgW="774360" imgH="330120" progId="Equation.3">
                      <p:embed/>
                    </p:oleObj>
                  </mc:Choice>
                  <mc:Fallback>
                    <p:oleObj name="Equation" r:id="rId37" imgW="774360" imgH="330120" progId="Equation.3">
                      <p:embed/>
                      <p:pic>
                        <p:nvPicPr>
                          <p:cNvPr id="27758" name="Object 11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38">
                            <a:grayscl/>
                            <a:biLevel thresh="50000"/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146" y="1735"/>
                            <a:ext cx="488" cy="20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7759" name="Object 111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2640" y="1626"/>
              <a:ext cx="232" cy="27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66818" name="Equation" r:id="rId39" imgW="368280" imgH="431640" progId="Equation.3">
                      <p:embed/>
                    </p:oleObj>
                  </mc:Choice>
                  <mc:Fallback>
                    <p:oleObj name="Equation" r:id="rId39" imgW="368280" imgH="431640" progId="Equation.3">
                      <p:embed/>
                      <p:pic>
                        <p:nvPicPr>
                          <p:cNvPr id="27759" name="Object 11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0">
                            <a:grayscl/>
                            <a:biLevel thresh="50000"/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640" y="1626"/>
                            <a:ext cx="232" cy="27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7760" name="Object 112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2880" y="1746"/>
              <a:ext cx="384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66819" name="Equation" r:id="rId41" imgW="609480" imgH="241200" progId="Equation.3">
                      <p:embed/>
                    </p:oleObj>
                  </mc:Choice>
                  <mc:Fallback>
                    <p:oleObj name="Equation" r:id="rId41" imgW="609480" imgH="241200" progId="Equation.3">
                      <p:embed/>
                      <p:pic>
                        <p:nvPicPr>
                          <p:cNvPr id="27760" name="Object 11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2">
                            <a:grayscl/>
                            <a:biLevel thresh="50000"/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80" y="1746"/>
                            <a:ext cx="384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7761" name="Object 113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1632" y="1536"/>
              <a:ext cx="976" cy="58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66820" name="Equation" r:id="rId43" imgW="1549080" imgH="927000" progId="Equation.3">
                      <p:embed/>
                    </p:oleObj>
                  </mc:Choice>
                  <mc:Fallback>
                    <p:oleObj name="Equation" r:id="rId43" imgW="1549080" imgH="927000" progId="Equation.3">
                      <p:embed/>
                      <p:pic>
                        <p:nvPicPr>
                          <p:cNvPr id="27761" name="Object 11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4">
                            <a:grayscl/>
                            <a:biLevel thresh="50000"/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632" y="1536"/>
                            <a:ext cx="976" cy="58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7762" name="Object 114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1824" y="1562"/>
              <a:ext cx="760" cy="25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66821" name="Equation" r:id="rId45" imgW="1206360" imgH="406080" progId="Equation.3">
                      <p:embed/>
                    </p:oleObj>
                  </mc:Choice>
                  <mc:Fallback>
                    <p:oleObj name="Equation" r:id="rId45" imgW="1206360" imgH="406080" progId="Equation.3">
                      <p:embed/>
                      <p:pic>
                        <p:nvPicPr>
                          <p:cNvPr id="27762" name="Object 11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6">
                            <a:grayscl/>
                            <a:biLevel thresh="50000"/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824" y="1562"/>
                            <a:ext cx="760" cy="25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27763" name="Object 115"/>
            <p:cNvGraphicFramePr>
              <a:graphicFrameLocks noChangeAspect="1"/>
            </p:cNvGraphicFramePr>
            <p:nvPr>
              <p:extLst/>
            </p:nvPr>
          </p:nvGraphicFramePr>
          <p:xfrm>
            <a:off x="4656" y="2208"/>
            <a:ext cx="911" cy="24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6822" name="Equation" r:id="rId47" imgW="1498320" imgH="406080" progId="Equation.3">
                    <p:embed/>
                  </p:oleObj>
                </mc:Choice>
                <mc:Fallback>
                  <p:oleObj name="Equation" r:id="rId47" imgW="1498320" imgH="406080" progId="Equation.3">
                    <p:embed/>
                    <p:pic>
                      <p:nvPicPr>
                        <p:cNvPr id="27763" name="Object 1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56" y="2208"/>
                          <a:ext cx="911" cy="24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7773" name="Line 125"/>
          <p:cNvSpPr>
            <a:spLocks noChangeShapeType="1"/>
          </p:cNvSpPr>
          <p:nvPr/>
        </p:nvSpPr>
        <p:spPr bwMode="auto">
          <a:xfrm>
            <a:off x="1676400" y="4572000"/>
            <a:ext cx="89154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27694" name="Object 46"/>
          <p:cNvGraphicFramePr>
            <a:graphicFrameLocks noChangeAspect="1"/>
          </p:cNvGraphicFramePr>
          <p:nvPr>
            <p:extLst/>
          </p:nvPr>
        </p:nvGraphicFramePr>
        <p:xfrm>
          <a:off x="3517900" y="4030663"/>
          <a:ext cx="5207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823" name="Equation" r:id="rId49" imgW="520560" imgH="317160" progId="Equation.3">
                  <p:embed/>
                </p:oleObj>
              </mc:Choice>
              <mc:Fallback>
                <p:oleObj name="Equation" r:id="rId49" imgW="520560" imgH="317160" progId="Equation.3">
                  <p:embed/>
                  <p:pic>
                    <p:nvPicPr>
                      <p:cNvPr id="27694" name="Object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17900" y="4030663"/>
                        <a:ext cx="5207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715" name="Object 67"/>
          <p:cNvGraphicFramePr>
            <a:graphicFrameLocks noChangeAspect="1"/>
          </p:cNvGraphicFramePr>
          <p:nvPr>
            <p:extLst/>
          </p:nvPr>
        </p:nvGraphicFramePr>
        <p:xfrm>
          <a:off x="4127500" y="3879850"/>
          <a:ext cx="749300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824" name="Equation" r:id="rId51" imgW="749160" imgH="647640" progId="Equation.3">
                  <p:embed/>
                </p:oleObj>
              </mc:Choice>
              <mc:Fallback>
                <p:oleObj name="Equation" r:id="rId51" imgW="749160" imgH="647640" progId="Equation.3">
                  <p:embed/>
                  <p:pic>
                    <p:nvPicPr>
                      <p:cNvPr id="27715" name="Object 6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27500" y="3879850"/>
                        <a:ext cx="749300" cy="647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716" name="Object 68"/>
          <p:cNvGraphicFramePr>
            <a:graphicFrameLocks noChangeAspect="1"/>
          </p:cNvGraphicFramePr>
          <p:nvPr>
            <p:extLst/>
          </p:nvPr>
        </p:nvGraphicFramePr>
        <p:xfrm>
          <a:off x="4953000" y="3841750"/>
          <a:ext cx="26670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825" name="Equation" r:id="rId53" imgW="2666880" imgH="685800" progId="Equation.3">
                  <p:embed/>
                </p:oleObj>
              </mc:Choice>
              <mc:Fallback>
                <p:oleObj name="Equation" r:id="rId53" imgW="2666880" imgH="685800" progId="Equation.3">
                  <p:embed/>
                  <p:pic>
                    <p:nvPicPr>
                      <p:cNvPr id="27716" name="Object 6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3841750"/>
                        <a:ext cx="2667000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" name="Rectangle 47"/>
          <p:cNvSpPr>
            <a:spLocks noChangeArrowheads="1"/>
          </p:cNvSpPr>
          <p:nvPr/>
        </p:nvSpPr>
        <p:spPr bwMode="auto">
          <a:xfrm>
            <a:off x="1630364" y="4539836"/>
            <a:ext cx="8961437" cy="1860965"/>
          </a:xfrm>
          <a:prstGeom prst="rect">
            <a:avLst/>
          </a:prstGeom>
          <a:solidFill>
            <a:schemeClr val="tx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50" name="Object 48"/>
          <p:cNvGraphicFramePr>
            <a:graphicFrameLocks noChangeAspect="1"/>
          </p:cNvGraphicFramePr>
          <p:nvPr>
            <p:extLst/>
          </p:nvPr>
        </p:nvGraphicFramePr>
        <p:xfrm>
          <a:off x="2176463" y="4679950"/>
          <a:ext cx="12065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826" name="Equation" r:id="rId55" imgW="1206360" imgH="406080" progId="Equation.3">
                  <p:embed/>
                </p:oleObj>
              </mc:Choice>
              <mc:Fallback>
                <p:oleObj name="Equation" r:id="rId55" imgW="1206360" imgH="406080" progId="Equation.3">
                  <p:embed/>
                  <p:pic>
                    <p:nvPicPr>
                      <p:cNvPr id="50" name="Object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76463" y="4679950"/>
                        <a:ext cx="12065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" name="Object 51"/>
          <p:cNvGraphicFramePr>
            <a:graphicFrameLocks noChangeAspect="1"/>
          </p:cNvGraphicFramePr>
          <p:nvPr>
            <p:extLst/>
          </p:nvPr>
        </p:nvGraphicFramePr>
        <p:xfrm>
          <a:off x="3548063" y="4527550"/>
          <a:ext cx="1816100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827" name="Equation" r:id="rId57" imgW="1815840" imgH="711000" progId="Equation.3">
                  <p:embed/>
                </p:oleObj>
              </mc:Choice>
              <mc:Fallback>
                <p:oleObj name="Equation" r:id="rId57" imgW="1815840" imgH="711000" progId="Equation.3">
                  <p:embed/>
                  <p:pic>
                    <p:nvPicPr>
                      <p:cNvPr id="51" name="Object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48063" y="4527550"/>
                        <a:ext cx="1816100" cy="711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2" name="Object 58"/>
          <p:cNvGraphicFramePr>
            <a:graphicFrameLocks noChangeAspect="1"/>
          </p:cNvGraphicFramePr>
          <p:nvPr>
            <p:extLst/>
          </p:nvPr>
        </p:nvGraphicFramePr>
        <p:xfrm>
          <a:off x="5529263" y="4705350"/>
          <a:ext cx="5207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828" name="Equation" r:id="rId59" imgW="520560" imgH="317160" progId="Equation.3">
                  <p:embed/>
                </p:oleObj>
              </mc:Choice>
              <mc:Fallback>
                <p:oleObj name="Equation" r:id="rId59" imgW="520560" imgH="317160" progId="Equation.3">
                  <p:embed/>
                  <p:pic>
                    <p:nvPicPr>
                      <p:cNvPr id="52" name="Object 5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29263" y="4705350"/>
                        <a:ext cx="5207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" name="Object 60"/>
          <p:cNvGraphicFramePr>
            <a:graphicFrameLocks noChangeAspect="1"/>
          </p:cNvGraphicFramePr>
          <p:nvPr>
            <p:extLst/>
          </p:nvPr>
        </p:nvGraphicFramePr>
        <p:xfrm>
          <a:off x="2257425" y="5500688"/>
          <a:ext cx="5011738" cy="900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829" name="Equation" r:id="rId61" imgW="5016240" imgH="901440" progId="Equation.3">
                  <p:embed/>
                </p:oleObj>
              </mc:Choice>
              <mc:Fallback>
                <p:oleObj name="Equation" r:id="rId61" imgW="5016240" imgH="901440" progId="Equation.3">
                  <p:embed/>
                  <p:pic>
                    <p:nvPicPr>
                      <p:cNvPr id="53" name="Object 6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57425" y="5500688"/>
                        <a:ext cx="5011738" cy="9001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" name="Object 61"/>
          <p:cNvGraphicFramePr>
            <a:graphicFrameLocks noChangeAspect="1"/>
          </p:cNvGraphicFramePr>
          <p:nvPr>
            <p:extLst/>
          </p:nvPr>
        </p:nvGraphicFramePr>
        <p:xfrm>
          <a:off x="4456113" y="5213350"/>
          <a:ext cx="26670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830" name="Equation" r:id="rId63" imgW="2666880" imgH="685800" progId="Equation.3">
                  <p:embed/>
                </p:oleObj>
              </mc:Choice>
              <mc:Fallback>
                <p:oleObj name="Equation" r:id="rId63" imgW="2666880" imgH="685800" progId="Equation.3">
                  <p:embed/>
                  <p:pic>
                    <p:nvPicPr>
                      <p:cNvPr id="54" name="Object 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56113" y="5213350"/>
                        <a:ext cx="2667000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" name="Object 63"/>
          <p:cNvGraphicFramePr>
            <a:graphicFrameLocks noChangeAspect="1"/>
          </p:cNvGraphicFramePr>
          <p:nvPr>
            <p:extLst/>
          </p:nvPr>
        </p:nvGraphicFramePr>
        <p:xfrm>
          <a:off x="7345363" y="5632450"/>
          <a:ext cx="927100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831" name="Equation" r:id="rId65" imgW="927000" imgH="647640" progId="Equation.3">
                  <p:embed/>
                </p:oleObj>
              </mc:Choice>
              <mc:Fallback>
                <p:oleObj name="Equation" r:id="rId65" imgW="927000" imgH="647640" progId="Equation.3">
                  <p:embed/>
                  <p:pic>
                    <p:nvPicPr>
                      <p:cNvPr id="55" name="Object 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45363" y="5632450"/>
                        <a:ext cx="927100" cy="647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" name="Object 69"/>
          <p:cNvGraphicFramePr>
            <a:graphicFrameLocks noChangeAspect="1"/>
          </p:cNvGraphicFramePr>
          <p:nvPr>
            <p:extLst/>
          </p:nvPr>
        </p:nvGraphicFramePr>
        <p:xfrm>
          <a:off x="6126163" y="4591050"/>
          <a:ext cx="736600" cy="64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832" name="Equation" r:id="rId67" imgW="736560" imgH="647640" progId="Equation.3">
                  <p:embed/>
                </p:oleObj>
              </mc:Choice>
              <mc:Fallback>
                <p:oleObj name="Equation" r:id="rId67" imgW="736560" imgH="647640" progId="Equation.3">
                  <p:embed/>
                  <p:pic>
                    <p:nvPicPr>
                      <p:cNvPr id="56" name="Object 6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26163" y="4591050"/>
                        <a:ext cx="736600" cy="647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7" name="Object 70"/>
          <p:cNvGraphicFramePr>
            <a:graphicFrameLocks noChangeAspect="1"/>
          </p:cNvGraphicFramePr>
          <p:nvPr>
            <p:extLst/>
          </p:nvPr>
        </p:nvGraphicFramePr>
        <p:xfrm>
          <a:off x="6888163" y="4552950"/>
          <a:ext cx="266700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833" name="Equation" r:id="rId69" imgW="2666880" imgH="685800" progId="Equation.3">
                  <p:embed/>
                </p:oleObj>
              </mc:Choice>
              <mc:Fallback>
                <p:oleObj name="Equation" r:id="rId69" imgW="2666880" imgH="685800" progId="Equation.3">
                  <p:embed/>
                  <p:pic>
                    <p:nvPicPr>
                      <p:cNvPr id="57" name="Object 7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88163" y="4552950"/>
                        <a:ext cx="2667000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3230226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7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7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7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7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7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7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7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7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7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7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7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7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7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7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27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27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7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27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27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00"/>
                            </p:stCondLst>
                            <p:childTnLst>
                              <p:par>
                                <p:cTn id="1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000"/>
                            </p:stCondLst>
                            <p:childTnLst>
                              <p:par>
                                <p:cTn id="1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500"/>
                            </p:stCondLst>
                            <p:childTnLst>
                              <p:par>
                                <p:cTn id="1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 autoUpdateAnimBg="0"/>
      <p:bldP spid="27656" grpId="0" autoUpdateAnimBg="0"/>
      <p:bldP spid="27658" grpId="0" autoUpdateAnimBg="0"/>
      <p:bldP spid="27746" grpId="0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749" name="Group 77"/>
          <p:cNvGrpSpPr>
            <a:grpSpLocks/>
          </p:cNvGrpSpPr>
          <p:nvPr/>
        </p:nvGrpSpPr>
        <p:grpSpPr bwMode="auto">
          <a:xfrm>
            <a:off x="1752601" y="4572001"/>
            <a:ext cx="8734425" cy="1782763"/>
            <a:chOff x="96" y="1536"/>
            <a:chExt cx="5502" cy="1123"/>
          </a:xfrm>
        </p:grpSpPr>
        <p:graphicFrame>
          <p:nvGraphicFramePr>
            <p:cNvPr id="28750" name="Object 78"/>
            <p:cNvGraphicFramePr>
              <a:graphicFrameLocks noChangeAspect="1"/>
            </p:cNvGraphicFramePr>
            <p:nvPr>
              <p:extLst/>
            </p:nvPr>
          </p:nvGraphicFramePr>
          <p:xfrm>
            <a:off x="960" y="2112"/>
            <a:ext cx="3308" cy="54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7726" name="Equation" r:id="rId3" imgW="5841720" imgH="965160" progId="Equation.3">
                    <p:embed/>
                  </p:oleObj>
                </mc:Choice>
                <mc:Fallback>
                  <p:oleObj name="Equation" r:id="rId3" imgW="5841720" imgH="965160" progId="Equation.3">
                    <p:embed/>
                    <p:pic>
                      <p:nvPicPr>
                        <p:cNvPr id="28750" name="Object 7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60" y="2112"/>
                          <a:ext cx="3308" cy="54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28751" name="Group 79"/>
            <p:cNvGrpSpPr>
              <a:grpSpLocks/>
            </p:cNvGrpSpPr>
            <p:nvPr/>
          </p:nvGrpSpPr>
          <p:grpSpPr bwMode="auto">
            <a:xfrm>
              <a:off x="96" y="1536"/>
              <a:ext cx="5502" cy="589"/>
              <a:chOff x="96" y="1536"/>
              <a:chExt cx="5616" cy="600"/>
            </a:xfrm>
          </p:grpSpPr>
          <p:graphicFrame>
            <p:nvGraphicFramePr>
              <p:cNvPr id="28752" name="Object 80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5480" y="1648"/>
              <a:ext cx="232" cy="27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67727" name="Equation" r:id="rId5" imgW="368280" imgH="431640" progId="Equation.3">
                      <p:embed/>
                    </p:oleObj>
                  </mc:Choice>
                  <mc:Fallback>
                    <p:oleObj name="Equation" r:id="rId5" imgW="368280" imgH="431640" progId="Equation.3">
                      <p:embed/>
                      <p:pic>
                        <p:nvPicPr>
                          <p:cNvPr id="28752" name="Object 80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grayscl/>
                            <a:biLevel thresh="50000"/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480" y="1648"/>
                            <a:ext cx="232" cy="27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8753" name="Object 81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3312" y="1552"/>
              <a:ext cx="2192" cy="58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67728" name="Equation" r:id="rId7" imgW="3479760" imgH="927000" progId="Equation.3">
                      <p:embed/>
                    </p:oleObj>
                  </mc:Choice>
                  <mc:Fallback>
                    <p:oleObj name="Equation" r:id="rId7" imgW="3479760" imgH="927000" progId="Equation.3">
                      <p:embed/>
                      <p:pic>
                        <p:nvPicPr>
                          <p:cNvPr id="28753" name="Object 81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grayscl/>
                            <a:biLevel thresh="50000"/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312" y="1552"/>
                            <a:ext cx="2192" cy="58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8754" name="Object 82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3512" y="1568"/>
              <a:ext cx="1912" cy="25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67729" name="Equation" r:id="rId9" imgW="3035160" imgH="406080" progId="Equation.3">
                      <p:embed/>
                    </p:oleObj>
                  </mc:Choice>
                  <mc:Fallback>
                    <p:oleObj name="Equation" r:id="rId9" imgW="3035160" imgH="406080" progId="Equation.3">
                      <p:embed/>
                      <p:pic>
                        <p:nvPicPr>
                          <p:cNvPr id="28754" name="Object 8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0">
                            <a:grayscl/>
                            <a:biLevel thresh="50000"/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512" y="1568"/>
                            <a:ext cx="1912" cy="25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8755" name="Object 83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96" y="1586"/>
              <a:ext cx="744" cy="36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67730" name="Equation" r:id="rId11" imgW="1180800" imgH="571320" progId="Equation.3">
                      <p:embed/>
                    </p:oleObj>
                  </mc:Choice>
                  <mc:Fallback>
                    <p:oleObj name="Equation" r:id="rId11" imgW="1180800" imgH="571320" progId="Equation.3">
                      <p:embed/>
                      <p:pic>
                        <p:nvPicPr>
                          <p:cNvPr id="28755" name="Object 83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2">
                            <a:grayscl/>
                            <a:biLevel thresh="50000"/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96" y="1586"/>
                            <a:ext cx="744" cy="36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8756" name="Object 84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844" y="1691"/>
              <a:ext cx="272" cy="19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67731" name="Equation" r:id="rId13" imgW="431640" imgH="304560" progId="Equation.3">
                      <p:embed/>
                    </p:oleObj>
                  </mc:Choice>
                  <mc:Fallback>
                    <p:oleObj name="Equation" r:id="rId13" imgW="431640" imgH="304560" progId="Equation.3">
                      <p:embed/>
                      <p:pic>
                        <p:nvPicPr>
                          <p:cNvPr id="28756" name="Object 84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4">
                            <a:grayscl/>
                            <a:biLevel thresh="50000"/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844" y="1691"/>
                            <a:ext cx="272" cy="19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8757" name="Object 85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1146" y="1735"/>
              <a:ext cx="488" cy="208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67732" name="Equation" r:id="rId15" imgW="774360" imgH="330120" progId="Equation.3">
                      <p:embed/>
                    </p:oleObj>
                  </mc:Choice>
                  <mc:Fallback>
                    <p:oleObj name="Equation" r:id="rId15" imgW="774360" imgH="330120" progId="Equation.3">
                      <p:embed/>
                      <p:pic>
                        <p:nvPicPr>
                          <p:cNvPr id="28757" name="Object 85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6">
                            <a:grayscl/>
                            <a:biLevel thresh="50000"/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146" y="1735"/>
                            <a:ext cx="488" cy="208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8758" name="Object 86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2640" y="1626"/>
              <a:ext cx="232" cy="27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67733" name="Equation" r:id="rId17" imgW="368280" imgH="431640" progId="Equation.3">
                      <p:embed/>
                    </p:oleObj>
                  </mc:Choice>
                  <mc:Fallback>
                    <p:oleObj name="Equation" r:id="rId17" imgW="368280" imgH="431640" progId="Equation.3">
                      <p:embed/>
                      <p:pic>
                        <p:nvPicPr>
                          <p:cNvPr id="28758" name="Object 86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8">
                            <a:grayscl/>
                            <a:biLevel thresh="50000"/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640" y="1626"/>
                            <a:ext cx="232" cy="27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8759" name="Object 87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2880" y="1746"/>
              <a:ext cx="384" cy="1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67734" name="Equation" r:id="rId19" imgW="609480" imgH="241200" progId="Equation.3">
                      <p:embed/>
                    </p:oleObj>
                  </mc:Choice>
                  <mc:Fallback>
                    <p:oleObj name="Equation" r:id="rId19" imgW="609480" imgH="241200" progId="Equation.3">
                      <p:embed/>
                      <p:pic>
                        <p:nvPicPr>
                          <p:cNvPr id="28759" name="Object 87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0">
                            <a:grayscl/>
                            <a:biLevel thresh="50000"/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880" y="1746"/>
                            <a:ext cx="384" cy="1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8760" name="Object 88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1632" y="1536"/>
              <a:ext cx="976" cy="58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67735" name="Equation" r:id="rId21" imgW="1549080" imgH="927000" progId="Equation.3">
                      <p:embed/>
                    </p:oleObj>
                  </mc:Choice>
                  <mc:Fallback>
                    <p:oleObj name="Equation" r:id="rId21" imgW="1549080" imgH="927000" progId="Equation.3">
                      <p:embed/>
                      <p:pic>
                        <p:nvPicPr>
                          <p:cNvPr id="28760" name="Object 8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2">
                            <a:grayscl/>
                            <a:biLevel thresh="50000"/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632" y="1536"/>
                            <a:ext cx="976" cy="58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28761" name="Object 89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1824" y="1562"/>
              <a:ext cx="760" cy="25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67736" name="Equation" r:id="rId23" imgW="1206360" imgH="406080" progId="Equation.3">
                      <p:embed/>
                    </p:oleObj>
                  </mc:Choice>
                  <mc:Fallback>
                    <p:oleObj name="Equation" r:id="rId23" imgW="1206360" imgH="406080" progId="Equation.3">
                      <p:embed/>
                      <p:pic>
                        <p:nvPicPr>
                          <p:cNvPr id="28761" name="Object 8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4">
                            <a:grayscl/>
                            <a:biLevel thresh="50000"/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1824" y="1562"/>
                            <a:ext cx="760" cy="25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28762" name="Object 90"/>
            <p:cNvGraphicFramePr>
              <a:graphicFrameLocks noChangeAspect="1"/>
            </p:cNvGraphicFramePr>
            <p:nvPr>
              <p:extLst/>
            </p:nvPr>
          </p:nvGraphicFramePr>
          <p:xfrm>
            <a:off x="4656" y="2208"/>
            <a:ext cx="911" cy="24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7737" name="Equation" r:id="rId25" imgW="1498320" imgH="406080" progId="Equation.3">
                    <p:embed/>
                  </p:oleObj>
                </mc:Choice>
                <mc:Fallback>
                  <p:oleObj name="Equation" r:id="rId25" imgW="1498320" imgH="406080" progId="Equation.3">
                    <p:embed/>
                    <p:pic>
                      <p:nvPicPr>
                        <p:cNvPr id="28762" name="Object 9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56" y="2208"/>
                          <a:ext cx="911" cy="24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8763" name="Line 91"/>
          <p:cNvSpPr>
            <a:spLocks noChangeShapeType="1"/>
          </p:cNvSpPr>
          <p:nvPr/>
        </p:nvSpPr>
        <p:spPr bwMode="auto">
          <a:xfrm>
            <a:off x="1676400" y="4572000"/>
            <a:ext cx="89154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0" y="304800"/>
            <a:ext cx="5257800" cy="609600"/>
          </a:xfrm>
        </p:spPr>
        <p:txBody>
          <a:bodyPr/>
          <a:lstStyle/>
          <a:p>
            <a:pPr algn="l"/>
            <a:r>
              <a:rPr lang="en-US" altLang="zh-CN" sz="2800" b="1" dirty="0">
                <a:solidFill>
                  <a:srgbClr val="C00000"/>
                </a:solidFill>
                <a:ea typeface="楷体_GB2312" pitchFamily="49" charset="-122"/>
              </a:rPr>
              <a:t>3. </a:t>
            </a:r>
            <a:r>
              <a:rPr lang="en-US" altLang="zh-CN" sz="2800" b="1" dirty="0" smtClean="0">
                <a:solidFill>
                  <a:srgbClr val="C00000"/>
                </a:solidFill>
                <a:ea typeface="楷体_GB2312" pitchFamily="49" charset="-122"/>
              </a:rPr>
              <a:t> </a:t>
            </a:r>
            <a:r>
              <a:rPr lang="zh-CN" altLang="en-US" sz="2800" b="1" dirty="0" smtClean="0">
                <a:solidFill>
                  <a:srgbClr val="C00000"/>
                </a:solidFill>
                <a:ea typeface="楷体_GB2312" pitchFamily="49" charset="-122"/>
              </a:rPr>
              <a:t>证明</a:t>
            </a:r>
            <a:r>
              <a:rPr lang="zh-CN" altLang="en-US" sz="2800" b="1" dirty="0">
                <a:solidFill>
                  <a:srgbClr val="C00000"/>
                </a:solidFill>
                <a:ea typeface="楷体_GB2312" pitchFamily="49" charset="-122"/>
              </a:rPr>
              <a:t>不等式</a:t>
            </a:r>
          </a:p>
        </p:txBody>
      </p:sp>
      <p:sp>
        <p:nvSpPr>
          <p:cNvPr id="28675" name="Text Box 3"/>
          <p:cNvSpPr txBox="1">
            <a:spLocks noChangeArrowheads="1"/>
          </p:cNvSpPr>
          <p:nvPr/>
        </p:nvSpPr>
        <p:spPr bwMode="auto">
          <a:xfrm>
            <a:off x="2181226" y="1066801"/>
            <a:ext cx="20859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例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4</a:t>
            </a:r>
            <a:r>
              <a:rPr lang="en-US" altLang="zh-CN" b="1" dirty="0">
                <a:solidFill>
                  <a:srgbClr val="000000"/>
                </a:solidFill>
              </a:rPr>
              <a:t>.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证明</a:t>
            </a:r>
          </a:p>
        </p:txBody>
      </p:sp>
      <p:graphicFrame>
        <p:nvGraphicFramePr>
          <p:cNvPr id="28676" name="Object 4"/>
          <p:cNvGraphicFramePr>
            <a:graphicFrameLocks noChangeAspect="1"/>
          </p:cNvGraphicFramePr>
          <p:nvPr>
            <p:extLst/>
          </p:nvPr>
        </p:nvGraphicFramePr>
        <p:xfrm>
          <a:off x="3835400" y="850900"/>
          <a:ext cx="40386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738" name="Equation" r:id="rId27" imgW="4038480" imgH="939600" progId="Equation.3">
                  <p:embed/>
                </p:oleObj>
              </mc:Choice>
              <mc:Fallback>
                <p:oleObj name="Equation" r:id="rId27" imgW="4038480" imgH="939600" progId="Equation.3">
                  <p:embed/>
                  <p:pic>
                    <p:nvPicPr>
                      <p:cNvPr id="2867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35400" y="850900"/>
                        <a:ext cx="4038600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77" name="Text Box 5"/>
          <p:cNvSpPr txBox="1">
            <a:spLocks noChangeArrowheads="1"/>
          </p:cNvSpPr>
          <p:nvPr/>
        </p:nvSpPr>
        <p:spPr bwMode="auto">
          <a:xfrm>
            <a:off x="2209800" y="1905001"/>
            <a:ext cx="914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证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graphicFrame>
        <p:nvGraphicFramePr>
          <p:cNvPr id="28678" name="Object 6"/>
          <p:cNvGraphicFramePr>
            <a:graphicFrameLocks noChangeAspect="1"/>
          </p:cNvGraphicFramePr>
          <p:nvPr>
            <p:extLst/>
          </p:nvPr>
        </p:nvGraphicFramePr>
        <p:xfrm>
          <a:off x="3003550" y="1803400"/>
          <a:ext cx="27559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739" name="Equation" r:id="rId29" imgW="2755800" imgH="609480" progId="Equation.3">
                  <p:embed/>
                </p:oleObj>
              </mc:Choice>
              <mc:Fallback>
                <p:oleObj name="Equation" r:id="rId29" imgW="2755800" imgH="609480" progId="Equation.3">
                  <p:embed/>
                  <p:pic>
                    <p:nvPicPr>
                      <p:cNvPr id="28678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03550" y="1803400"/>
                        <a:ext cx="27559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92" name="Object 20"/>
          <p:cNvGraphicFramePr>
            <a:graphicFrameLocks noChangeAspect="1"/>
          </p:cNvGraphicFramePr>
          <p:nvPr>
            <p:extLst/>
          </p:nvPr>
        </p:nvGraphicFramePr>
        <p:xfrm>
          <a:off x="3446463" y="2438400"/>
          <a:ext cx="9906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740" name="Equation" r:id="rId31" imgW="990360" imgH="850680" progId="Equation.3">
                  <p:embed/>
                </p:oleObj>
              </mc:Choice>
              <mc:Fallback>
                <p:oleObj name="Equation" r:id="rId31" imgW="990360" imgH="850680" progId="Equation.3">
                  <p:embed/>
                  <p:pic>
                    <p:nvPicPr>
                      <p:cNvPr id="28692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46463" y="2438400"/>
                        <a:ext cx="9906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93" name="Object 21"/>
          <p:cNvGraphicFramePr>
            <a:graphicFrameLocks noChangeAspect="1"/>
          </p:cNvGraphicFramePr>
          <p:nvPr>
            <p:extLst/>
          </p:nvPr>
        </p:nvGraphicFramePr>
        <p:xfrm>
          <a:off x="4552950" y="2481263"/>
          <a:ext cx="23622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741" name="Equation" r:id="rId33" imgW="2361960" imgH="927000" progId="Equation.3">
                  <p:embed/>
                </p:oleObj>
              </mc:Choice>
              <mc:Fallback>
                <p:oleObj name="Equation" r:id="rId33" imgW="2361960" imgH="927000" progId="Equation.3">
                  <p:embed/>
                  <p:pic>
                    <p:nvPicPr>
                      <p:cNvPr id="28693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52950" y="2481263"/>
                        <a:ext cx="23622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694" name="Object 22"/>
          <p:cNvGraphicFramePr>
            <a:graphicFrameLocks noChangeAspect="1"/>
          </p:cNvGraphicFramePr>
          <p:nvPr>
            <p:extLst/>
          </p:nvPr>
        </p:nvGraphicFramePr>
        <p:xfrm>
          <a:off x="5584826" y="3429000"/>
          <a:ext cx="4784725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742" name="Equation" r:id="rId35" imgW="4787640" imgH="927000" progId="Equation.3">
                  <p:embed/>
                </p:oleObj>
              </mc:Choice>
              <mc:Fallback>
                <p:oleObj name="Equation" r:id="rId35" imgW="4787640" imgH="927000" progId="Equation.3">
                  <p:embed/>
                  <p:pic>
                    <p:nvPicPr>
                      <p:cNvPr id="28694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84826" y="3429000"/>
                        <a:ext cx="4784725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Rectangle 92"/>
          <p:cNvSpPr>
            <a:spLocks noChangeArrowheads="1"/>
          </p:cNvSpPr>
          <p:nvPr/>
        </p:nvSpPr>
        <p:spPr bwMode="auto">
          <a:xfrm>
            <a:off x="1630364" y="4267200"/>
            <a:ext cx="8961437" cy="2057400"/>
          </a:xfrm>
          <a:prstGeom prst="rect">
            <a:avLst/>
          </a:prstGeom>
          <a:solidFill>
            <a:schemeClr val="tx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33" name="Object 39"/>
          <p:cNvGraphicFramePr>
            <a:graphicFrameLocks noChangeAspect="1"/>
          </p:cNvGraphicFramePr>
          <p:nvPr>
            <p:extLst/>
          </p:nvPr>
        </p:nvGraphicFramePr>
        <p:xfrm>
          <a:off x="8451850" y="4699000"/>
          <a:ext cx="15240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743" name="Equation" r:id="rId37" imgW="1523880" imgH="406080" progId="Equation.3">
                  <p:embed/>
                </p:oleObj>
              </mc:Choice>
              <mc:Fallback>
                <p:oleObj name="Equation" r:id="rId37" imgW="1523880" imgH="406080" progId="Equation.3">
                  <p:embed/>
                  <p:pic>
                    <p:nvPicPr>
                      <p:cNvPr id="33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51850" y="4699000"/>
                        <a:ext cx="15240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" name="Object 37"/>
          <p:cNvGraphicFramePr>
            <a:graphicFrameLocks noChangeAspect="1"/>
          </p:cNvGraphicFramePr>
          <p:nvPr>
            <p:extLst/>
          </p:nvPr>
        </p:nvGraphicFramePr>
        <p:xfrm>
          <a:off x="3505200" y="4356100"/>
          <a:ext cx="42926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744" name="Equation" r:id="rId39" imgW="4292280" imgH="939600" progId="Equation.3">
                  <p:embed/>
                </p:oleObj>
              </mc:Choice>
              <mc:Fallback>
                <p:oleObj name="Equation" r:id="rId39" imgW="4292280" imgH="939600" progId="Equation.3">
                  <p:embed/>
                  <p:pic>
                    <p:nvPicPr>
                      <p:cNvPr id="34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4356100"/>
                        <a:ext cx="4292600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" name="Object 40"/>
          <p:cNvGraphicFramePr>
            <a:graphicFrameLocks noChangeAspect="1"/>
          </p:cNvGraphicFramePr>
          <p:nvPr>
            <p:extLst/>
          </p:nvPr>
        </p:nvGraphicFramePr>
        <p:xfrm>
          <a:off x="2925764" y="5384800"/>
          <a:ext cx="4986337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745" name="Equation" r:id="rId41" imgW="4991040" imgH="939600" progId="Equation.3">
                  <p:embed/>
                </p:oleObj>
              </mc:Choice>
              <mc:Fallback>
                <p:oleObj name="Equation" r:id="rId41" imgW="4991040" imgH="939600" progId="Equation.3">
                  <p:embed/>
                  <p:pic>
                    <p:nvPicPr>
                      <p:cNvPr id="35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5764" y="5384800"/>
                        <a:ext cx="4986337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6" name="Group 96"/>
          <p:cNvGrpSpPr>
            <a:grpSpLocks/>
          </p:cNvGrpSpPr>
          <p:nvPr/>
        </p:nvGrpSpPr>
        <p:grpSpPr bwMode="auto">
          <a:xfrm>
            <a:off x="5545138" y="5181600"/>
            <a:ext cx="3217862" cy="457200"/>
            <a:chOff x="2533" y="3264"/>
            <a:chExt cx="2027" cy="288"/>
          </a:xfrm>
        </p:grpSpPr>
        <p:sp>
          <p:nvSpPr>
            <p:cNvPr id="37" name="Oval 94"/>
            <p:cNvSpPr>
              <a:spLocks noChangeArrowheads="1"/>
            </p:cNvSpPr>
            <p:nvPr/>
          </p:nvSpPr>
          <p:spPr bwMode="auto">
            <a:xfrm>
              <a:off x="4320" y="3264"/>
              <a:ext cx="240" cy="288"/>
            </a:xfrm>
            <a:prstGeom prst="ellips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zh-CN">
                  <a:solidFill>
                    <a:srgbClr val="000000"/>
                  </a:solidFill>
                </a:rPr>
                <a:t>+</a:t>
              </a:r>
            </a:p>
          </p:txBody>
        </p:sp>
        <p:sp>
          <p:nvSpPr>
            <p:cNvPr id="38" name="Freeform 95"/>
            <p:cNvSpPr>
              <a:spLocks/>
            </p:cNvSpPr>
            <p:nvPr/>
          </p:nvSpPr>
          <p:spPr bwMode="auto">
            <a:xfrm>
              <a:off x="2533" y="3337"/>
              <a:ext cx="1787" cy="71"/>
            </a:xfrm>
            <a:custGeom>
              <a:avLst/>
              <a:gdLst>
                <a:gd name="T0" fmla="*/ 0 w 1787"/>
                <a:gd name="T1" fmla="*/ 0 h 71"/>
                <a:gd name="T2" fmla="*/ 1371 w 1787"/>
                <a:gd name="T3" fmla="*/ 0 h 71"/>
                <a:gd name="T4" fmla="*/ 1787 w 1787"/>
                <a:gd name="T5" fmla="*/ 71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87" h="71">
                  <a:moveTo>
                    <a:pt x="0" y="0"/>
                  </a:moveTo>
                  <a:cubicBezTo>
                    <a:pt x="457" y="0"/>
                    <a:pt x="914" y="0"/>
                    <a:pt x="1371" y="0"/>
                  </a:cubicBezTo>
                  <a:lnTo>
                    <a:pt x="1787" y="71"/>
                  </a:lnTo>
                </a:path>
              </a:pathLst>
            </a:custGeom>
            <a:noFill/>
            <a:ln w="9525">
              <a:solidFill>
                <a:schemeClr val="accent2"/>
              </a:solidFill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2873765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8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8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8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8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86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8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 autoUpdateAnimBg="0"/>
      <p:bldP spid="28677" grpId="0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2156048" y="350838"/>
            <a:ext cx="1958752" cy="641350"/>
          </a:xfrm>
          <a:solidFill>
            <a:schemeClr val="tx1"/>
          </a:solidFill>
          <a:ln w="19050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CN" altLang="en-US" sz="3200" b="1" dirty="0">
                <a:solidFill>
                  <a:srgbClr val="C00000"/>
                </a:solidFill>
                <a:ea typeface="楷体_GB2312" pitchFamily="49" charset="-122"/>
              </a:rPr>
              <a:t>内容小结</a:t>
            </a:r>
          </a:p>
        </p:txBody>
      </p:sp>
      <p:sp>
        <p:nvSpPr>
          <p:cNvPr id="33795" name="Text Box 3"/>
          <p:cNvSpPr txBox="1">
            <a:spLocks noChangeArrowheads="1"/>
          </p:cNvSpPr>
          <p:nvPr/>
        </p:nvSpPr>
        <p:spPr bwMode="auto">
          <a:xfrm>
            <a:off x="2255838" y="1233488"/>
            <a:ext cx="231616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1. 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泰勒公式</a:t>
            </a:r>
          </a:p>
        </p:txBody>
      </p:sp>
      <p:sp>
        <p:nvSpPr>
          <p:cNvPr id="33803" name="Text Box 11"/>
          <p:cNvSpPr txBox="1">
            <a:spLocks noChangeArrowheads="1"/>
          </p:cNvSpPr>
          <p:nvPr/>
        </p:nvSpPr>
        <p:spPr bwMode="auto">
          <a:xfrm>
            <a:off x="2133600" y="3352801"/>
            <a:ext cx="1981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其中余项</a:t>
            </a:r>
          </a:p>
        </p:txBody>
      </p:sp>
      <p:graphicFrame>
        <p:nvGraphicFramePr>
          <p:cNvPr id="33809" name="Object 17"/>
          <p:cNvGraphicFramePr>
            <a:graphicFrameLocks noChangeAspect="1"/>
          </p:cNvGraphicFramePr>
          <p:nvPr>
            <p:extLst/>
          </p:nvPr>
        </p:nvGraphicFramePr>
        <p:xfrm>
          <a:off x="7143751" y="4070350"/>
          <a:ext cx="2136775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87" name="Equation" r:id="rId3" imgW="2133360" imgH="545760" progId="Equation.3">
                  <p:embed/>
                </p:oleObj>
              </mc:Choice>
              <mc:Fallback>
                <p:oleObj name="Equation" r:id="rId3" imgW="2133360" imgH="545760" progId="Equation.3">
                  <p:embed/>
                  <p:pic>
                    <p:nvPicPr>
                      <p:cNvPr id="33809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3751" y="4070350"/>
                        <a:ext cx="2136775" cy="546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10" name="Text Box 18"/>
          <p:cNvSpPr txBox="1">
            <a:spLocks noChangeArrowheads="1"/>
          </p:cNvSpPr>
          <p:nvPr/>
        </p:nvSpPr>
        <p:spPr bwMode="auto">
          <a:xfrm>
            <a:off x="2133600" y="5638801"/>
            <a:ext cx="685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当</a:t>
            </a:r>
            <a:endParaRPr lang="zh-CN" altLang="en-US" b="1">
              <a:solidFill>
                <a:srgbClr val="000000"/>
              </a:solidFill>
            </a:endParaRPr>
          </a:p>
        </p:txBody>
      </p:sp>
      <p:graphicFrame>
        <p:nvGraphicFramePr>
          <p:cNvPr id="33811" name="Object 19"/>
          <p:cNvGraphicFramePr>
            <a:graphicFrameLocks noChangeAspect="1"/>
          </p:cNvGraphicFramePr>
          <p:nvPr>
            <p:extLst/>
          </p:nvPr>
        </p:nvGraphicFramePr>
        <p:xfrm>
          <a:off x="2590801" y="5715000"/>
          <a:ext cx="944563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88" name="Equation" r:id="rId5" imgW="952200" imgH="444240" progId="Equation.3">
                  <p:embed/>
                </p:oleObj>
              </mc:Choice>
              <mc:Fallback>
                <p:oleObj name="Equation" r:id="rId5" imgW="952200" imgH="444240" progId="Equation.3">
                  <p:embed/>
                  <p:pic>
                    <p:nvPicPr>
                      <p:cNvPr id="33811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1" y="5715000"/>
                        <a:ext cx="944563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812" name="Text Box 20"/>
          <p:cNvSpPr txBox="1">
            <a:spLocks noChangeArrowheads="1"/>
          </p:cNvSpPr>
          <p:nvPr/>
        </p:nvSpPr>
        <p:spPr bwMode="auto">
          <a:xfrm>
            <a:off x="3581400" y="5653088"/>
            <a:ext cx="3505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时为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麦克劳林公式</a:t>
            </a:r>
            <a:r>
              <a:rPr lang="zh-CN" altLang="en-US" b="1" dirty="0">
                <a:solidFill>
                  <a:srgbClr val="000000"/>
                </a:solidFill>
              </a:rPr>
              <a:t> </a:t>
            </a:r>
            <a:r>
              <a:rPr lang="en-US" altLang="zh-CN" b="1" dirty="0">
                <a:solidFill>
                  <a:srgbClr val="000000"/>
                </a:solidFill>
              </a:rPr>
              <a:t>.</a:t>
            </a:r>
            <a:endParaRPr lang="en-US" altLang="zh-CN" dirty="0">
              <a:solidFill>
                <a:srgbClr val="000000"/>
              </a:solidFill>
            </a:endParaRPr>
          </a:p>
        </p:txBody>
      </p:sp>
      <p:grpSp>
        <p:nvGrpSpPr>
          <p:cNvPr id="33855" name="Group 63"/>
          <p:cNvGrpSpPr>
            <a:grpSpLocks/>
          </p:cNvGrpSpPr>
          <p:nvPr/>
        </p:nvGrpSpPr>
        <p:grpSpPr bwMode="auto">
          <a:xfrm>
            <a:off x="2679700" y="1676400"/>
            <a:ext cx="7683500" cy="1765300"/>
            <a:chOff x="728" y="1056"/>
            <a:chExt cx="4840" cy="1112"/>
          </a:xfrm>
        </p:grpSpPr>
        <p:graphicFrame>
          <p:nvGraphicFramePr>
            <p:cNvPr id="33837" name="Object 45"/>
            <p:cNvGraphicFramePr>
              <a:graphicFrameLocks noChangeAspect="1"/>
            </p:cNvGraphicFramePr>
            <p:nvPr>
              <p:extLst/>
            </p:nvPr>
          </p:nvGraphicFramePr>
          <p:xfrm>
            <a:off x="728" y="1197"/>
            <a:ext cx="648" cy="2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8689" name="Equation" r:id="rId7" imgW="1028520" imgH="406080" progId="Equation.3">
                    <p:embed/>
                  </p:oleObj>
                </mc:Choice>
                <mc:Fallback>
                  <p:oleObj name="Equation" r:id="rId7" imgW="1028520" imgH="406080" progId="Equation.3">
                    <p:embed/>
                    <p:pic>
                      <p:nvPicPr>
                        <p:cNvPr id="33837" name="Object 4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grayscl/>
                          <a:biLevel thresh="50000"/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28" y="1197"/>
                          <a:ext cx="648" cy="2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3838" name="Object 46"/>
            <p:cNvGraphicFramePr>
              <a:graphicFrameLocks noChangeAspect="1"/>
            </p:cNvGraphicFramePr>
            <p:nvPr>
              <p:extLst/>
            </p:nvPr>
          </p:nvGraphicFramePr>
          <p:xfrm>
            <a:off x="1432" y="1172"/>
            <a:ext cx="560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8690" name="Equation" r:id="rId9" imgW="888840" imgH="444240" progId="Equation.3">
                    <p:embed/>
                  </p:oleObj>
                </mc:Choice>
                <mc:Fallback>
                  <p:oleObj name="Equation" r:id="rId9" imgW="888840" imgH="444240" progId="Equation.3">
                    <p:embed/>
                    <p:pic>
                      <p:nvPicPr>
                        <p:cNvPr id="33838" name="Object 4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32" y="1172"/>
                          <a:ext cx="560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3839" name="Object 47"/>
            <p:cNvGraphicFramePr>
              <a:graphicFrameLocks noChangeAspect="1"/>
            </p:cNvGraphicFramePr>
            <p:nvPr>
              <p:extLst/>
            </p:nvPr>
          </p:nvGraphicFramePr>
          <p:xfrm>
            <a:off x="2028" y="1183"/>
            <a:ext cx="1480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8691" name="Equation" r:id="rId11" imgW="2349360" imgH="444240" progId="Equation.3">
                    <p:embed/>
                  </p:oleObj>
                </mc:Choice>
                <mc:Fallback>
                  <p:oleObj name="Equation" r:id="rId11" imgW="2349360" imgH="444240" progId="Equation.3">
                    <p:embed/>
                    <p:pic>
                      <p:nvPicPr>
                        <p:cNvPr id="33839" name="Object 4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28" y="1183"/>
                          <a:ext cx="1480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3840" name="Object 48"/>
            <p:cNvGraphicFramePr>
              <a:graphicFrameLocks noChangeAspect="1"/>
            </p:cNvGraphicFramePr>
            <p:nvPr>
              <p:extLst/>
            </p:nvPr>
          </p:nvGraphicFramePr>
          <p:xfrm>
            <a:off x="3556" y="1056"/>
            <a:ext cx="1632" cy="5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8692" name="Equation" r:id="rId13" imgW="2590560" imgH="927000" progId="Equation.3">
                    <p:embed/>
                  </p:oleObj>
                </mc:Choice>
                <mc:Fallback>
                  <p:oleObj name="Equation" r:id="rId13" imgW="2590560" imgH="927000" progId="Equation.3">
                    <p:embed/>
                    <p:pic>
                      <p:nvPicPr>
                        <p:cNvPr id="33840" name="Object 4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56" y="1056"/>
                          <a:ext cx="1632" cy="5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3841" name="Object 49"/>
            <p:cNvGraphicFramePr>
              <a:graphicFrameLocks noChangeAspect="1"/>
            </p:cNvGraphicFramePr>
            <p:nvPr>
              <p:extLst/>
            </p:nvPr>
          </p:nvGraphicFramePr>
          <p:xfrm>
            <a:off x="5184" y="1256"/>
            <a:ext cx="38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8693" name="Equation" r:id="rId15" imgW="609480" imgH="241200" progId="Equation.3">
                    <p:embed/>
                  </p:oleObj>
                </mc:Choice>
                <mc:Fallback>
                  <p:oleObj name="Equation" r:id="rId15" imgW="609480" imgH="241200" progId="Equation.3">
                    <p:embed/>
                    <p:pic>
                      <p:nvPicPr>
                        <p:cNvPr id="33841" name="Object 4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84" y="1256"/>
                          <a:ext cx="38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3842" name="Object 50"/>
            <p:cNvGraphicFramePr>
              <a:graphicFrameLocks noChangeAspect="1"/>
            </p:cNvGraphicFramePr>
            <p:nvPr>
              <p:extLst/>
            </p:nvPr>
          </p:nvGraphicFramePr>
          <p:xfrm>
            <a:off x="1436" y="1536"/>
            <a:ext cx="1784" cy="6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8694" name="Equation" r:id="rId17" imgW="2831760" imgH="1002960" progId="Equation.3">
                    <p:embed/>
                  </p:oleObj>
                </mc:Choice>
                <mc:Fallback>
                  <p:oleObj name="Equation" r:id="rId17" imgW="2831760" imgH="1002960" progId="Equation.3">
                    <p:embed/>
                    <p:pic>
                      <p:nvPicPr>
                        <p:cNvPr id="33842" name="Object 5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36" y="1536"/>
                          <a:ext cx="1784" cy="63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3843" name="Object 51"/>
            <p:cNvGraphicFramePr>
              <a:graphicFrameLocks noChangeAspect="1"/>
            </p:cNvGraphicFramePr>
            <p:nvPr>
              <p:extLst/>
            </p:nvPr>
          </p:nvGraphicFramePr>
          <p:xfrm>
            <a:off x="3228" y="1745"/>
            <a:ext cx="720" cy="28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8695" name="Equation" r:id="rId19" imgW="1143000" imgH="444240" progId="Equation.3">
                    <p:embed/>
                  </p:oleObj>
                </mc:Choice>
                <mc:Fallback>
                  <p:oleObj name="Equation" r:id="rId19" imgW="1143000" imgH="444240" progId="Equation.3">
                    <p:embed/>
                    <p:pic>
                      <p:nvPicPr>
                        <p:cNvPr id="33843" name="Object 5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28" y="1745"/>
                          <a:ext cx="720" cy="28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33845" name="Object 53"/>
          <p:cNvGraphicFramePr>
            <a:graphicFrameLocks noChangeAspect="1"/>
          </p:cNvGraphicFramePr>
          <p:nvPr>
            <p:extLst/>
          </p:nvPr>
        </p:nvGraphicFramePr>
        <p:xfrm>
          <a:off x="2971800" y="3810000"/>
          <a:ext cx="4076700" cy="1066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96" name="Equation" r:id="rId21" imgW="4076640" imgH="1066680" progId="Equation.3">
                  <p:embed/>
                </p:oleObj>
              </mc:Choice>
              <mc:Fallback>
                <p:oleObj name="Equation" r:id="rId21" imgW="4076640" imgH="1066680" progId="Equation.3">
                  <p:embed/>
                  <p:pic>
                    <p:nvPicPr>
                      <p:cNvPr id="33845" name="Object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3810000"/>
                        <a:ext cx="4076700" cy="1066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46" name="Object 54"/>
          <p:cNvGraphicFramePr>
            <a:graphicFrameLocks noChangeAspect="1"/>
          </p:cNvGraphicFramePr>
          <p:nvPr>
            <p:extLst/>
          </p:nvPr>
        </p:nvGraphicFramePr>
        <p:xfrm>
          <a:off x="4191000" y="5038726"/>
          <a:ext cx="2660650" cy="447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97" name="Equation" r:id="rId23" imgW="2425680" imgH="444240" progId="Equation.3">
                  <p:embed/>
                </p:oleObj>
              </mc:Choice>
              <mc:Fallback>
                <p:oleObj name="Equation" r:id="rId23" imgW="2425680" imgH="444240" progId="Equation.3">
                  <p:embed/>
                  <p:pic>
                    <p:nvPicPr>
                      <p:cNvPr id="33846" name="Object 5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1000" y="5038726"/>
                        <a:ext cx="2660650" cy="447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6004893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3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3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3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3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3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3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38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38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3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 autoUpdateAnimBg="0"/>
      <p:bldP spid="33803" grpId="0" autoUpdateAnimBg="0"/>
      <p:bldP spid="33810" grpId="0" autoUpdateAnimBg="0"/>
      <p:bldP spid="33812" grpId="0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381000"/>
            <a:ext cx="6705600" cy="685800"/>
          </a:xfrm>
        </p:spPr>
        <p:txBody>
          <a:bodyPr/>
          <a:lstStyle/>
          <a:p>
            <a:pPr algn="l"/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2. </a:t>
            </a:r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常用函数的麦克劳林公式 </a:t>
            </a:r>
            <a:endParaRPr lang="en-US" altLang="zh-CN" sz="2400" b="1" dirty="0">
              <a:solidFill>
                <a:schemeClr val="bg1">
                  <a:lumMod val="60000"/>
                  <a:lumOff val="40000"/>
                </a:schemeClr>
              </a:solidFill>
              <a:ea typeface="楷体_GB2312" pitchFamily="49" charset="-122"/>
            </a:endParaRPr>
          </a:p>
        </p:txBody>
      </p:sp>
      <p:graphicFrame>
        <p:nvGraphicFramePr>
          <p:cNvPr id="34819" name="Object 3">
            <a:hlinkClick r:id="rId4" action="ppaction://hlinksldjump"/>
          </p:cNvPr>
          <p:cNvGraphicFramePr>
            <a:graphicFrameLocks noChangeAspect="1"/>
          </p:cNvGraphicFramePr>
          <p:nvPr>
            <p:extLst/>
          </p:nvPr>
        </p:nvGraphicFramePr>
        <p:xfrm>
          <a:off x="2746376" y="1093788"/>
          <a:ext cx="530225" cy="544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76" name="Equation" r:id="rId5" imgW="482400" imgH="495000" progId="Equation.3">
                  <p:embed/>
                </p:oleObj>
              </mc:Choice>
              <mc:Fallback>
                <p:oleObj name="Equation" r:id="rId5" imgW="482400" imgH="495000" progId="Equation.3">
                  <p:embed/>
                  <p:pic>
                    <p:nvPicPr>
                      <p:cNvPr id="34819" name="Object 3">
                        <a:hlinkClick r:id="" action="ppaction://noaction"/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6376" y="1093788"/>
                        <a:ext cx="530225" cy="544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20" name="Object 4">
            <a:hlinkClick r:id="rId7" action="ppaction://hlinksldjump"/>
          </p:cNvPr>
          <p:cNvGraphicFramePr>
            <a:graphicFrameLocks noChangeAspect="1"/>
          </p:cNvGraphicFramePr>
          <p:nvPr>
            <p:extLst/>
          </p:nvPr>
        </p:nvGraphicFramePr>
        <p:xfrm>
          <a:off x="3521076" y="1219201"/>
          <a:ext cx="1508125" cy="474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77" name="Equation" r:id="rId8" imgW="1371600" imgH="431640" progId="Equation.3">
                  <p:embed/>
                </p:oleObj>
              </mc:Choice>
              <mc:Fallback>
                <p:oleObj name="Equation" r:id="rId8" imgW="1371600" imgH="431640" progId="Equation.3">
                  <p:embed/>
                  <p:pic>
                    <p:nvPicPr>
                      <p:cNvPr id="34820" name="Object 4">
                        <a:hlinkClick r:id="" action="ppaction://noaction"/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21076" y="1219201"/>
                        <a:ext cx="1508125" cy="474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21" name="Object 5">
            <a:hlinkClick r:id="rId10" action="ppaction://hlinksldjump"/>
          </p:cNvPr>
          <p:cNvGraphicFramePr>
            <a:graphicFrameLocks noChangeAspect="1"/>
          </p:cNvGraphicFramePr>
          <p:nvPr>
            <p:extLst/>
          </p:nvPr>
        </p:nvGraphicFramePr>
        <p:xfrm>
          <a:off x="5249864" y="1201738"/>
          <a:ext cx="922337" cy="474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78" name="Equation" r:id="rId11" imgW="838080" imgH="431640" progId="Equation.3">
                  <p:embed/>
                </p:oleObj>
              </mc:Choice>
              <mc:Fallback>
                <p:oleObj name="Equation" r:id="rId11" imgW="838080" imgH="431640" progId="Equation.3">
                  <p:embed/>
                  <p:pic>
                    <p:nvPicPr>
                      <p:cNvPr id="34821" name="Object 5">
                        <a:hlinkClick r:id="" action="ppaction://noaction"/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49864" y="1201738"/>
                        <a:ext cx="922337" cy="4746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22" name="Object 6">
            <a:hlinkClick r:id="rId13" action="ppaction://hlinksldjump"/>
          </p:cNvPr>
          <p:cNvGraphicFramePr>
            <a:graphicFrameLocks noChangeAspect="1"/>
          </p:cNvGraphicFramePr>
          <p:nvPr>
            <p:extLst/>
          </p:nvPr>
        </p:nvGraphicFramePr>
        <p:xfrm>
          <a:off x="6413500" y="1300164"/>
          <a:ext cx="977900" cy="376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79" name="Equation" r:id="rId14" imgW="888840" imgH="342720" progId="Equation.3">
                  <p:embed/>
                </p:oleObj>
              </mc:Choice>
              <mc:Fallback>
                <p:oleObj name="Equation" r:id="rId14" imgW="888840" imgH="342720" progId="Equation.3">
                  <p:embed/>
                  <p:pic>
                    <p:nvPicPr>
                      <p:cNvPr id="34822" name="Object 6">
                        <a:hlinkClick r:id="" action="ppaction://noaction"/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13500" y="1300164"/>
                        <a:ext cx="977900" cy="376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823" name="Object 7">
            <a:hlinkClick r:id="rId16" action="ppaction://hlinksldjump"/>
          </p:cNvPr>
          <p:cNvGraphicFramePr>
            <a:graphicFrameLocks noChangeAspect="1"/>
          </p:cNvGraphicFramePr>
          <p:nvPr>
            <p:extLst/>
          </p:nvPr>
        </p:nvGraphicFramePr>
        <p:xfrm>
          <a:off x="7696200" y="1090614"/>
          <a:ext cx="1270000" cy="585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80" name="Equation" r:id="rId17" imgW="1155600" imgH="533160" progId="Equation.3">
                  <p:embed/>
                </p:oleObj>
              </mc:Choice>
              <mc:Fallback>
                <p:oleObj name="Equation" r:id="rId17" imgW="1155600" imgH="533160" progId="Equation.3">
                  <p:embed/>
                  <p:pic>
                    <p:nvPicPr>
                      <p:cNvPr id="34823" name="Object 7">
                        <a:hlinkClick r:id="" action="ppaction://noaction"/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96200" y="1090614"/>
                        <a:ext cx="1270000" cy="585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24" name="Text Box 8"/>
          <p:cNvSpPr txBox="1">
            <a:spLocks noChangeArrowheads="1"/>
          </p:cNvSpPr>
          <p:nvPr/>
        </p:nvSpPr>
        <p:spPr bwMode="auto">
          <a:xfrm>
            <a:off x="2057400" y="1905001"/>
            <a:ext cx="3810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3. 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泰勒公式的应用</a:t>
            </a:r>
          </a:p>
        </p:txBody>
      </p:sp>
      <p:sp>
        <p:nvSpPr>
          <p:cNvPr id="34825" name="Text Box 9"/>
          <p:cNvSpPr txBox="1">
            <a:spLocks noChangeArrowheads="1"/>
          </p:cNvSpPr>
          <p:nvPr/>
        </p:nvSpPr>
        <p:spPr bwMode="auto">
          <a:xfrm>
            <a:off x="2438400" y="2590801"/>
            <a:ext cx="2819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(1) </a:t>
            </a:r>
            <a:r>
              <a:rPr lang="zh-CN" altLang="en-US">
                <a:solidFill>
                  <a:srgbClr val="000000"/>
                </a:solidFill>
              </a:rPr>
              <a:t>近似计算</a:t>
            </a:r>
          </a:p>
        </p:txBody>
      </p:sp>
      <p:sp>
        <p:nvSpPr>
          <p:cNvPr id="34826" name="Text Box 10"/>
          <p:cNvSpPr txBox="1">
            <a:spLocks noChangeArrowheads="1"/>
          </p:cNvSpPr>
          <p:nvPr/>
        </p:nvSpPr>
        <p:spPr bwMode="auto">
          <a:xfrm>
            <a:off x="2438400" y="4052888"/>
            <a:ext cx="2362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(3) </a:t>
            </a:r>
            <a:r>
              <a:rPr lang="zh-CN" altLang="en-US">
                <a:solidFill>
                  <a:srgbClr val="000000"/>
                </a:solidFill>
              </a:rPr>
              <a:t>其他应用</a:t>
            </a:r>
          </a:p>
        </p:txBody>
      </p:sp>
      <p:sp>
        <p:nvSpPr>
          <p:cNvPr id="34827" name="Line 11"/>
          <p:cNvSpPr>
            <a:spLocks noChangeShapeType="1"/>
          </p:cNvSpPr>
          <p:nvPr/>
        </p:nvSpPr>
        <p:spPr bwMode="auto">
          <a:xfrm>
            <a:off x="4572000" y="4319588"/>
            <a:ext cx="720000" cy="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34828" name="Text Box 12"/>
          <p:cNvSpPr txBox="1">
            <a:spLocks noChangeArrowheads="1"/>
          </p:cNvSpPr>
          <p:nvPr/>
        </p:nvSpPr>
        <p:spPr bwMode="auto">
          <a:xfrm>
            <a:off x="5447928" y="4052888"/>
            <a:ext cx="40386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 smtClean="0">
                <a:solidFill>
                  <a:srgbClr val="000000"/>
                </a:solidFill>
              </a:rPr>
              <a:t>求</a:t>
            </a:r>
            <a:r>
              <a:rPr lang="zh-CN" altLang="en-US" dirty="0">
                <a:solidFill>
                  <a:srgbClr val="000000"/>
                </a:solidFill>
              </a:rPr>
              <a:t>极限 </a:t>
            </a:r>
            <a:r>
              <a:rPr lang="en-US" altLang="zh-CN" dirty="0">
                <a:solidFill>
                  <a:srgbClr val="000000"/>
                </a:solidFill>
              </a:rPr>
              <a:t>, </a:t>
            </a:r>
            <a:r>
              <a:rPr lang="zh-CN" altLang="en-US" dirty="0">
                <a:solidFill>
                  <a:srgbClr val="000000"/>
                </a:solidFill>
              </a:rPr>
              <a:t>证明</a:t>
            </a:r>
            <a:r>
              <a:rPr lang="zh-CN" altLang="en-US" dirty="0" smtClean="0">
                <a:solidFill>
                  <a:srgbClr val="000000"/>
                </a:solidFill>
              </a:rPr>
              <a:t>不等式等</a:t>
            </a:r>
            <a:r>
              <a:rPr lang="en-US" altLang="zh-CN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34840" name="Text Box 24"/>
          <p:cNvSpPr txBox="1">
            <a:spLocks noChangeArrowheads="1"/>
          </p:cNvSpPr>
          <p:nvPr/>
        </p:nvSpPr>
        <p:spPr bwMode="auto">
          <a:xfrm>
            <a:off x="2438401" y="3341935"/>
            <a:ext cx="40671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>
                <a:solidFill>
                  <a:srgbClr val="000000"/>
                </a:solidFill>
              </a:rPr>
              <a:t>(2) </a:t>
            </a:r>
            <a:r>
              <a:rPr lang="zh-CN" altLang="en-US">
                <a:solidFill>
                  <a:srgbClr val="000000"/>
                </a:solidFill>
              </a:rPr>
              <a:t>利用多项式逼近函数  </a:t>
            </a:r>
          </a:p>
        </p:txBody>
      </p:sp>
      <p:sp>
        <p:nvSpPr>
          <p:cNvPr id="34841" name="AutoShape 25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6477000" y="3341934"/>
            <a:ext cx="1524000" cy="476016"/>
          </a:xfrm>
          <a:prstGeom prst="actionButtonBlank">
            <a:avLst/>
          </a:prstGeom>
          <a:solidFill>
            <a:schemeClr val="tx1"/>
          </a:solidFill>
          <a:ln w="9525">
            <a:solidFill>
              <a:srgbClr val="0033CC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34842" name="Object 26">
            <a:hlinkClick r:id="" action="ppaction://noaction"/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80812802"/>
              </p:ext>
            </p:extLst>
          </p:nvPr>
        </p:nvGraphicFramePr>
        <p:xfrm>
          <a:off x="6553200" y="3418134"/>
          <a:ext cx="1394172" cy="3998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81" name="Equation" r:id="rId19" imgW="1549080" imgH="444240" progId="Equation.3">
                  <p:embed/>
                </p:oleObj>
              </mc:Choice>
              <mc:Fallback>
                <p:oleObj name="Equation" r:id="rId19" imgW="1549080" imgH="444240" progId="Equation.3">
                  <p:embed/>
                  <p:pic>
                    <p:nvPicPr>
                      <p:cNvPr id="34842" name="Object 26">
                        <a:hlinkClick r:id="" action="ppaction://noaction"/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53200" y="3418134"/>
                        <a:ext cx="1394172" cy="39981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51" name="Text Box 35"/>
          <p:cNvSpPr txBox="1">
            <a:spLocks noChangeArrowheads="1"/>
          </p:cNvSpPr>
          <p:nvPr/>
        </p:nvSpPr>
        <p:spPr bwMode="auto">
          <a:xfrm>
            <a:off x="7600950" y="6600826"/>
            <a:ext cx="6286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 sz="1000">
                <a:solidFill>
                  <a:srgbClr val="000000"/>
                </a:solidFill>
                <a:latin typeface="楷体_GB2312" pitchFamily="49" charset="-122"/>
              </a:rPr>
              <a:t>例如   </a:t>
            </a:r>
          </a:p>
        </p:txBody>
      </p:sp>
      <p:pic>
        <p:nvPicPr>
          <p:cNvPr id="34852" name="Picture 36" descr="机动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21">
            <a:clrChange>
              <a:clrFrom>
                <a:srgbClr val="231A93"/>
              </a:clrFrom>
              <a:clrTo>
                <a:srgbClr val="231A9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5400" y="6376989"/>
            <a:ext cx="355600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681442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4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4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4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4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4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48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48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4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4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348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4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34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4" grpId="0" autoUpdateAnimBg="0"/>
      <p:bldP spid="34825" grpId="0" autoUpdateAnimBg="0"/>
      <p:bldP spid="34826" grpId="0" autoUpdateAnimBg="0"/>
      <p:bldP spid="34828" grpId="0" autoUpdateAnimBg="0"/>
      <p:bldP spid="34840" grpId="0" build="p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title"/>
          </p:nvPr>
        </p:nvSpPr>
        <p:spPr>
          <a:xfrm>
            <a:off x="2133600" y="381000"/>
            <a:ext cx="2895600" cy="609600"/>
          </a:xfrm>
        </p:spPr>
        <p:txBody>
          <a:bodyPr/>
          <a:lstStyle/>
          <a:p>
            <a:r>
              <a:rPr lang="zh-CN" altLang="en-US" sz="2800" b="1">
                <a:solidFill>
                  <a:schemeClr val="bg2"/>
                </a:solidFill>
                <a:ea typeface="楷体_GB2312" pitchFamily="49" charset="-122"/>
              </a:rPr>
              <a:t>泰勒多项式逼近</a:t>
            </a:r>
          </a:p>
        </p:txBody>
      </p:sp>
      <p:grpSp>
        <p:nvGrpSpPr>
          <p:cNvPr id="104451" name="Group 3"/>
          <p:cNvGrpSpPr>
            <a:grpSpLocks/>
          </p:cNvGrpSpPr>
          <p:nvPr/>
        </p:nvGrpSpPr>
        <p:grpSpPr bwMode="auto">
          <a:xfrm>
            <a:off x="2895600" y="4210050"/>
            <a:ext cx="6356350" cy="781050"/>
            <a:chOff x="1122" y="2700"/>
            <a:chExt cx="3402" cy="492"/>
          </a:xfrm>
        </p:grpSpPr>
        <p:sp>
          <p:nvSpPr>
            <p:cNvPr id="104452" name="Freeform 4"/>
            <p:cNvSpPr>
              <a:spLocks/>
            </p:cNvSpPr>
            <p:nvPr/>
          </p:nvSpPr>
          <p:spPr bwMode="auto">
            <a:xfrm>
              <a:off x="1122" y="2700"/>
              <a:ext cx="870" cy="408"/>
            </a:xfrm>
            <a:custGeom>
              <a:avLst/>
              <a:gdLst>
                <a:gd name="T0" fmla="*/ 12 w 870"/>
                <a:gd name="T1" fmla="*/ 396 h 408"/>
                <a:gd name="T2" fmla="*/ 30 w 870"/>
                <a:gd name="T3" fmla="*/ 384 h 408"/>
                <a:gd name="T4" fmla="*/ 48 w 870"/>
                <a:gd name="T5" fmla="*/ 366 h 408"/>
                <a:gd name="T6" fmla="*/ 66 w 870"/>
                <a:gd name="T7" fmla="*/ 354 h 408"/>
                <a:gd name="T8" fmla="*/ 84 w 870"/>
                <a:gd name="T9" fmla="*/ 336 h 408"/>
                <a:gd name="T10" fmla="*/ 96 w 870"/>
                <a:gd name="T11" fmla="*/ 324 h 408"/>
                <a:gd name="T12" fmla="*/ 114 w 870"/>
                <a:gd name="T13" fmla="*/ 306 h 408"/>
                <a:gd name="T14" fmla="*/ 132 w 870"/>
                <a:gd name="T15" fmla="*/ 288 h 408"/>
                <a:gd name="T16" fmla="*/ 150 w 870"/>
                <a:gd name="T17" fmla="*/ 270 h 408"/>
                <a:gd name="T18" fmla="*/ 168 w 870"/>
                <a:gd name="T19" fmla="*/ 252 h 408"/>
                <a:gd name="T20" fmla="*/ 186 w 870"/>
                <a:gd name="T21" fmla="*/ 234 h 408"/>
                <a:gd name="T22" fmla="*/ 198 w 870"/>
                <a:gd name="T23" fmla="*/ 222 h 408"/>
                <a:gd name="T24" fmla="*/ 216 w 870"/>
                <a:gd name="T25" fmla="*/ 204 h 408"/>
                <a:gd name="T26" fmla="*/ 234 w 870"/>
                <a:gd name="T27" fmla="*/ 186 h 408"/>
                <a:gd name="T28" fmla="*/ 252 w 870"/>
                <a:gd name="T29" fmla="*/ 168 h 408"/>
                <a:gd name="T30" fmla="*/ 270 w 870"/>
                <a:gd name="T31" fmla="*/ 150 h 408"/>
                <a:gd name="T32" fmla="*/ 288 w 870"/>
                <a:gd name="T33" fmla="*/ 138 h 408"/>
                <a:gd name="T34" fmla="*/ 300 w 870"/>
                <a:gd name="T35" fmla="*/ 120 h 408"/>
                <a:gd name="T36" fmla="*/ 318 w 870"/>
                <a:gd name="T37" fmla="*/ 108 h 408"/>
                <a:gd name="T38" fmla="*/ 336 w 870"/>
                <a:gd name="T39" fmla="*/ 96 h 408"/>
                <a:gd name="T40" fmla="*/ 354 w 870"/>
                <a:gd name="T41" fmla="*/ 78 h 408"/>
                <a:gd name="T42" fmla="*/ 372 w 870"/>
                <a:gd name="T43" fmla="*/ 66 h 408"/>
                <a:gd name="T44" fmla="*/ 390 w 870"/>
                <a:gd name="T45" fmla="*/ 54 h 408"/>
                <a:gd name="T46" fmla="*/ 402 w 870"/>
                <a:gd name="T47" fmla="*/ 48 h 408"/>
                <a:gd name="T48" fmla="*/ 420 w 870"/>
                <a:gd name="T49" fmla="*/ 36 h 408"/>
                <a:gd name="T50" fmla="*/ 438 w 870"/>
                <a:gd name="T51" fmla="*/ 30 h 408"/>
                <a:gd name="T52" fmla="*/ 456 w 870"/>
                <a:gd name="T53" fmla="*/ 18 h 408"/>
                <a:gd name="T54" fmla="*/ 474 w 870"/>
                <a:gd name="T55" fmla="*/ 12 h 408"/>
                <a:gd name="T56" fmla="*/ 492 w 870"/>
                <a:gd name="T57" fmla="*/ 12 h 408"/>
                <a:gd name="T58" fmla="*/ 504 w 870"/>
                <a:gd name="T59" fmla="*/ 6 h 408"/>
                <a:gd name="T60" fmla="*/ 522 w 870"/>
                <a:gd name="T61" fmla="*/ 0 h 408"/>
                <a:gd name="T62" fmla="*/ 540 w 870"/>
                <a:gd name="T63" fmla="*/ 0 h 408"/>
                <a:gd name="T64" fmla="*/ 558 w 870"/>
                <a:gd name="T65" fmla="*/ 0 h 408"/>
                <a:gd name="T66" fmla="*/ 576 w 870"/>
                <a:gd name="T67" fmla="*/ 0 h 408"/>
                <a:gd name="T68" fmla="*/ 594 w 870"/>
                <a:gd name="T69" fmla="*/ 0 h 408"/>
                <a:gd name="T70" fmla="*/ 606 w 870"/>
                <a:gd name="T71" fmla="*/ 6 h 408"/>
                <a:gd name="T72" fmla="*/ 624 w 870"/>
                <a:gd name="T73" fmla="*/ 12 h 408"/>
                <a:gd name="T74" fmla="*/ 642 w 870"/>
                <a:gd name="T75" fmla="*/ 18 h 408"/>
                <a:gd name="T76" fmla="*/ 660 w 870"/>
                <a:gd name="T77" fmla="*/ 24 h 408"/>
                <a:gd name="T78" fmla="*/ 678 w 870"/>
                <a:gd name="T79" fmla="*/ 30 h 408"/>
                <a:gd name="T80" fmla="*/ 696 w 870"/>
                <a:gd name="T81" fmla="*/ 36 h 408"/>
                <a:gd name="T82" fmla="*/ 714 w 870"/>
                <a:gd name="T83" fmla="*/ 48 h 408"/>
                <a:gd name="T84" fmla="*/ 726 w 870"/>
                <a:gd name="T85" fmla="*/ 60 h 408"/>
                <a:gd name="T86" fmla="*/ 744 w 870"/>
                <a:gd name="T87" fmla="*/ 72 h 408"/>
                <a:gd name="T88" fmla="*/ 762 w 870"/>
                <a:gd name="T89" fmla="*/ 84 h 408"/>
                <a:gd name="T90" fmla="*/ 780 w 870"/>
                <a:gd name="T91" fmla="*/ 96 h 408"/>
                <a:gd name="T92" fmla="*/ 798 w 870"/>
                <a:gd name="T93" fmla="*/ 108 h 408"/>
                <a:gd name="T94" fmla="*/ 816 w 870"/>
                <a:gd name="T95" fmla="*/ 126 h 408"/>
                <a:gd name="T96" fmla="*/ 828 w 870"/>
                <a:gd name="T97" fmla="*/ 138 h 408"/>
                <a:gd name="T98" fmla="*/ 846 w 870"/>
                <a:gd name="T99" fmla="*/ 156 h 408"/>
                <a:gd name="T100" fmla="*/ 864 w 870"/>
                <a:gd name="T101" fmla="*/ 174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870" h="408">
                  <a:moveTo>
                    <a:pt x="0" y="408"/>
                  </a:moveTo>
                  <a:lnTo>
                    <a:pt x="6" y="408"/>
                  </a:lnTo>
                  <a:lnTo>
                    <a:pt x="6" y="402"/>
                  </a:lnTo>
                  <a:lnTo>
                    <a:pt x="12" y="402"/>
                  </a:lnTo>
                  <a:lnTo>
                    <a:pt x="12" y="396"/>
                  </a:lnTo>
                  <a:lnTo>
                    <a:pt x="18" y="396"/>
                  </a:lnTo>
                  <a:lnTo>
                    <a:pt x="18" y="390"/>
                  </a:lnTo>
                  <a:lnTo>
                    <a:pt x="24" y="390"/>
                  </a:lnTo>
                  <a:lnTo>
                    <a:pt x="30" y="384"/>
                  </a:lnTo>
                  <a:lnTo>
                    <a:pt x="30" y="384"/>
                  </a:lnTo>
                  <a:lnTo>
                    <a:pt x="36" y="378"/>
                  </a:lnTo>
                  <a:lnTo>
                    <a:pt x="36" y="378"/>
                  </a:lnTo>
                  <a:lnTo>
                    <a:pt x="42" y="372"/>
                  </a:lnTo>
                  <a:lnTo>
                    <a:pt x="42" y="372"/>
                  </a:lnTo>
                  <a:lnTo>
                    <a:pt x="48" y="366"/>
                  </a:lnTo>
                  <a:lnTo>
                    <a:pt x="54" y="366"/>
                  </a:lnTo>
                  <a:lnTo>
                    <a:pt x="54" y="360"/>
                  </a:lnTo>
                  <a:lnTo>
                    <a:pt x="60" y="360"/>
                  </a:lnTo>
                  <a:lnTo>
                    <a:pt x="60" y="354"/>
                  </a:lnTo>
                  <a:lnTo>
                    <a:pt x="66" y="354"/>
                  </a:lnTo>
                  <a:lnTo>
                    <a:pt x="66" y="348"/>
                  </a:lnTo>
                  <a:lnTo>
                    <a:pt x="72" y="348"/>
                  </a:lnTo>
                  <a:lnTo>
                    <a:pt x="72" y="342"/>
                  </a:lnTo>
                  <a:lnTo>
                    <a:pt x="78" y="342"/>
                  </a:lnTo>
                  <a:lnTo>
                    <a:pt x="84" y="336"/>
                  </a:lnTo>
                  <a:lnTo>
                    <a:pt x="84" y="336"/>
                  </a:lnTo>
                  <a:lnTo>
                    <a:pt x="90" y="330"/>
                  </a:lnTo>
                  <a:lnTo>
                    <a:pt x="90" y="330"/>
                  </a:lnTo>
                  <a:lnTo>
                    <a:pt x="96" y="324"/>
                  </a:lnTo>
                  <a:lnTo>
                    <a:pt x="96" y="324"/>
                  </a:lnTo>
                  <a:lnTo>
                    <a:pt x="102" y="318"/>
                  </a:lnTo>
                  <a:lnTo>
                    <a:pt x="108" y="312"/>
                  </a:lnTo>
                  <a:lnTo>
                    <a:pt x="108" y="312"/>
                  </a:lnTo>
                  <a:lnTo>
                    <a:pt x="114" y="306"/>
                  </a:lnTo>
                  <a:lnTo>
                    <a:pt x="114" y="306"/>
                  </a:lnTo>
                  <a:lnTo>
                    <a:pt x="120" y="300"/>
                  </a:lnTo>
                  <a:lnTo>
                    <a:pt x="120" y="300"/>
                  </a:lnTo>
                  <a:lnTo>
                    <a:pt x="126" y="294"/>
                  </a:lnTo>
                  <a:lnTo>
                    <a:pt x="132" y="294"/>
                  </a:lnTo>
                  <a:lnTo>
                    <a:pt x="132" y="288"/>
                  </a:lnTo>
                  <a:lnTo>
                    <a:pt x="138" y="282"/>
                  </a:lnTo>
                  <a:lnTo>
                    <a:pt x="138" y="282"/>
                  </a:lnTo>
                  <a:lnTo>
                    <a:pt x="144" y="276"/>
                  </a:lnTo>
                  <a:lnTo>
                    <a:pt x="144" y="276"/>
                  </a:lnTo>
                  <a:lnTo>
                    <a:pt x="150" y="270"/>
                  </a:lnTo>
                  <a:lnTo>
                    <a:pt x="156" y="270"/>
                  </a:lnTo>
                  <a:lnTo>
                    <a:pt x="156" y="264"/>
                  </a:lnTo>
                  <a:lnTo>
                    <a:pt x="162" y="258"/>
                  </a:lnTo>
                  <a:lnTo>
                    <a:pt x="162" y="258"/>
                  </a:lnTo>
                  <a:lnTo>
                    <a:pt x="168" y="252"/>
                  </a:lnTo>
                  <a:lnTo>
                    <a:pt x="168" y="252"/>
                  </a:lnTo>
                  <a:lnTo>
                    <a:pt x="174" y="246"/>
                  </a:lnTo>
                  <a:lnTo>
                    <a:pt x="174" y="246"/>
                  </a:lnTo>
                  <a:lnTo>
                    <a:pt x="180" y="240"/>
                  </a:lnTo>
                  <a:lnTo>
                    <a:pt x="186" y="234"/>
                  </a:lnTo>
                  <a:lnTo>
                    <a:pt x="186" y="234"/>
                  </a:lnTo>
                  <a:lnTo>
                    <a:pt x="192" y="228"/>
                  </a:lnTo>
                  <a:lnTo>
                    <a:pt x="192" y="228"/>
                  </a:lnTo>
                  <a:lnTo>
                    <a:pt x="198" y="222"/>
                  </a:lnTo>
                  <a:lnTo>
                    <a:pt x="198" y="222"/>
                  </a:lnTo>
                  <a:lnTo>
                    <a:pt x="204" y="216"/>
                  </a:lnTo>
                  <a:lnTo>
                    <a:pt x="210" y="210"/>
                  </a:lnTo>
                  <a:lnTo>
                    <a:pt x="210" y="210"/>
                  </a:lnTo>
                  <a:lnTo>
                    <a:pt x="216" y="204"/>
                  </a:lnTo>
                  <a:lnTo>
                    <a:pt x="216" y="204"/>
                  </a:lnTo>
                  <a:lnTo>
                    <a:pt x="222" y="198"/>
                  </a:lnTo>
                  <a:lnTo>
                    <a:pt x="222" y="198"/>
                  </a:lnTo>
                  <a:lnTo>
                    <a:pt x="228" y="192"/>
                  </a:lnTo>
                  <a:lnTo>
                    <a:pt x="234" y="186"/>
                  </a:lnTo>
                  <a:lnTo>
                    <a:pt x="234" y="186"/>
                  </a:lnTo>
                  <a:lnTo>
                    <a:pt x="240" y="180"/>
                  </a:lnTo>
                  <a:lnTo>
                    <a:pt x="240" y="180"/>
                  </a:lnTo>
                  <a:lnTo>
                    <a:pt x="246" y="174"/>
                  </a:lnTo>
                  <a:lnTo>
                    <a:pt x="246" y="174"/>
                  </a:lnTo>
                  <a:lnTo>
                    <a:pt x="252" y="168"/>
                  </a:lnTo>
                  <a:lnTo>
                    <a:pt x="258" y="168"/>
                  </a:lnTo>
                  <a:lnTo>
                    <a:pt x="258" y="162"/>
                  </a:lnTo>
                  <a:lnTo>
                    <a:pt x="264" y="162"/>
                  </a:lnTo>
                  <a:lnTo>
                    <a:pt x="264" y="156"/>
                  </a:lnTo>
                  <a:lnTo>
                    <a:pt x="270" y="150"/>
                  </a:lnTo>
                  <a:lnTo>
                    <a:pt x="270" y="150"/>
                  </a:lnTo>
                  <a:lnTo>
                    <a:pt x="276" y="144"/>
                  </a:lnTo>
                  <a:lnTo>
                    <a:pt x="276" y="144"/>
                  </a:lnTo>
                  <a:lnTo>
                    <a:pt x="282" y="138"/>
                  </a:lnTo>
                  <a:lnTo>
                    <a:pt x="288" y="138"/>
                  </a:lnTo>
                  <a:lnTo>
                    <a:pt x="288" y="132"/>
                  </a:lnTo>
                  <a:lnTo>
                    <a:pt x="294" y="132"/>
                  </a:lnTo>
                  <a:lnTo>
                    <a:pt x="294" y="126"/>
                  </a:lnTo>
                  <a:lnTo>
                    <a:pt x="300" y="126"/>
                  </a:lnTo>
                  <a:lnTo>
                    <a:pt x="300" y="120"/>
                  </a:lnTo>
                  <a:lnTo>
                    <a:pt x="306" y="120"/>
                  </a:lnTo>
                  <a:lnTo>
                    <a:pt x="312" y="114"/>
                  </a:lnTo>
                  <a:lnTo>
                    <a:pt x="312" y="114"/>
                  </a:lnTo>
                  <a:lnTo>
                    <a:pt x="318" y="108"/>
                  </a:lnTo>
                  <a:lnTo>
                    <a:pt x="318" y="108"/>
                  </a:lnTo>
                  <a:lnTo>
                    <a:pt x="324" y="102"/>
                  </a:lnTo>
                  <a:lnTo>
                    <a:pt x="324" y="102"/>
                  </a:lnTo>
                  <a:lnTo>
                    <a:pt x="330" y="96"/>
                  </a:lnTo>
                  <a:lnTo>
                    <a:pt x="336" y="96"/>
                  </a:lnTo>
                  <a:lnTo>
                    <a:pt x="336" y="96"/>
                  </a:lnTo>
                  <a:lnTo>
                    <a:pt x="342" y="90"/>
                  </a:lnTo>
                  <a:lnTo>
                    <a:pt x="342" y="90"/>
                  </a:lnTo>
                  <a:lnTo>
                    <a:pt x="348" y="84"/>
                  </a:lnTo>
                  <a:lnTo>
                    <a:pt x="348" y="84"/>
                  </a:lnTo>
                  <a:lnTo>
                    <a:pt x="354" y="78"/>
                  </a:lnTo>
                  <a:lnTo>
                    <a:pt x="360" y="78"/>
                  </a:lnTo>
                  <a:lnTo>
                    <a:pt x="360" y="78"/>
                  </a:lnTo>
                  <a:lnTo>
                    <a:pt x="366" y="72"/>
                  </a:lnTo>
                  <a:lnTo>
                    <a:pt x="366" y="72"/>
                  </a:lnTo>
                  <a:lnTo>
                    <a:pt x="372" y="66"/>
                  </a:lnTo>
                  <a:lnTo>
                    <a:pt x="372" y="66"/>
                  </a:lnTo>
                  <a:lnTo>
                    <a:pt x="378" y="66"/>
                  </a:lnTo>
                  <a:lnTo>
                    <a:pt x="384" y="60"/>
                  </a:lnTo>
                  <a:lnTo>
                    <a:pt x="384" y="60"/>
                  </a:lnTo>
                  <a:lnTo>
                    <a:pt x="390" y="54"/>
                  </a:lnTo>
                  <a:lnTo>
                    <a:pt x="390" y="54"/>
                  </a:lnTo>
                  <a:lnTo>
                    <a:pt x="396" y="54"/>
                  </a:lnTo>
                  <a:lnTo>
                    <a:pt x="396" y="48"/>
                  </a:lnTo>
                  <a:lnTo>
                    <a:pt x="402" y="48"/>
                  </a:lnTo>
                  <a:lnTo>
                    <a:pt x="402" y="48"/>
                  </a:lnTo>
                  <a:lnTo>
                    <a:pt x="408" y="42"/>
                  </a:lnTo>
                  <a:lnTo>
                    <a:pt x="414" y="42"/>
                  </a:lnTo>
                  <a:lnTo>
                    <a:pt x="414" y="42"/>
                  </a:lnTo>
                  <a:lnTo>
                    <a:pt x="420" y="36"/>
                  </a:lnTo>
                  <a:lnTo>
                    <a:pt x="420" y="36"/>
                  </a:lnTo>
                  <a:lnTo>
                    <a:pt x="426" y="36"/>
                  </a:lnTo>
                  <a:lnTo>
                    <a:pt x="426" y="30"/>
                  </a:lnTo>
                  <a:lnTo>
                    <a:pt x="432" y="30"/>
                  </a:lnTo>
                  <a:lnTo>
                    <a:pt x="438" y="30"/>
                  </a:lnTo>
                  <a:lnTo>
                    <a:pt x="438" y="30"/>
                  </a:lnTo>
                  <a:lnTo>
                    <a:pt x="444" y="24"/>
                  </a:lnTo>
                  <a:lnTo>
                    <a:pt x="444" y="24"/>
                  </a:lnTo>
                  <a:lnTo>
                    <a:pt x="450" y="24"/>
                  </a:lnTo>
                  <a:lnTo>
                    <a:pt x="450" y="24"/>
                  </a:lnTo>
                  <a:lnTo>
                    <a:pt x="456" y="18"/>
                  </a:lnTo>
                  <a:lnTo>
                    <a:pt x="462" y="18"/>
                  </a:lnTo>
                  <a:lnTo>
                    <a:pt x="462" y="18"/>
                  </a:lnTo>
                  <a:lnTo>
                    <a:pt x="468" y="18"/>
                  </a:lnTo>
                  <a:lnTo>
                    <a:pt x="468" y="18"/>
                  </a:lnTo>
                  <a:lnTo>
                    <a:pt x="474" y="12"/>
                  </a:lnTo>
                  <a:lnTo>
                    <a:pt x="474" y="12"/>
                  </a:lnTo>
                  <a:lnTo>
                    <a:pt x="480" y="12"/>
                  </a:lnTo>
                  <a:lnTo>
                    <a:pt x="486" y="12"/>
                  </a:lnTo>
                  <a:lnTo>
                    <a:pt x="486" y="12"/>
                  </a:lnTo>
                  <a:lnTo>
                    <a:pt x="492" y="12"/>
                  </a:lnTo>
                  <a:lnTo>
                    <a:pt x="492" y="6"/>
                  </a:lnTo>
                  <a:lnTo>
                    <a:pt x="498" y="6"/>
                  </a:lnTo>
                  <a:lnTo>
                    <a:pt x="498" y="6"/>
                  </a:lnTo>
                  <a:lnTo>
                    <a:pt x="504" y="6"/>
                  </a:lnTo>
                  <a:lnTo>
                    <a:pt x="504" y="6"/>
                  </a:lnTo>
                  <a:lnTo>
                    <a:pt x="510" y="6"/>
                  </a:lnTo>
                  <a:lnTo>
                    <a:pt x="516" y="6"/>
                  </a:lnTo>
                  <a:lnTo>
                    <a:pt x="516" y="6"/>
                  </a:lnTo>
                  <a:lnTo>
                    <a:pt x="522" y="0"/>
                  </a:lnTo>
                  <a:lnTo>
                    <a:pt x="522" y="0"/>
                  </a:lnTo>
                  <a:lnTo>
                    <a:pt x="528" y="0"/>
                  </a:lnTo>
                  <a:lnTo>
                    <a:pt x="528" y="0"/>
                  </a:lnTo>
                  <a:lnTo>
                    <a:pt x="534" y="0"/>
                  </a:lnTo>
                  <a:lnTo>
                    <a:pt x="540" y="0"/>
                  </a:lnTo>
                  <a:lnTo>
                    <a:pt x="540" y="0"/>
                  </a:lnTo>
                  <a:lnTo>
                    <a:pt x="546" y="0"/>
                  </a:lnTo>
                  <a:lnTo>
                    <a:pt x="546" y="0"/>
                  </a:lnTo>
                  <a:lnTo>
                    <a:pt x="552" y="0"/>
                  </a:lnTo>
                  <a:lnTo>
                    <a:pt x="552" y="0"/>
                  </a:lnTo>
                  <a:lnTo>
                    <a:pt x="558" y="0"/>
                  </a:lnTo>
                  <a:lnTo>
                    <a:pt x="564" y="0"/>
                  </a:lnTo>
                  <a:lnTo>
                    <a:pt x="564" y="0"/>
                  </a:lnTo>
                  <a:lnTo>
                    <a:pt x="570" y="0"/>
                  </a:lnTo>
                  <a:lnTo>
                    <a:pt x="570" y="0"/>
                  </a:lnTo>
                  <a:lnTo>
                    <a:pt x="576" y="0"/>
                  </a:lnTo>
                  <a:lnTo>
                    <a:pt x="576" y="0"/>
                  </a:lnTo>
                  <a:lnTo>
                    <a:pt x="582" y="0"/>
                  </a:lnTo>
                  <a:lnTo>
                    <a:pt x="588" y="0"/>
                  </a:lnTo>
                  <a:lnTo>
                    <a:pt x="588" y="0"/>
                  </a:lnTo>
                  <a:lnTo>
                    <a:pt x="594" y="0"/>
                  </a:lnTo>
                  <a:lnTo>
                    <a:pt x="594" y="6"/>
                  </a:lnTo>
                  <a:lnTo>
                    <a:pt x="600" y="6"/>
                  </a:lnTo>
                  <a:lnTo>
                    <a:pt x="600" y="6"/>
                  </a:lnTo>
                  <a:lnTo>
                    <a:pt x="606" y="6"/>
                  </a:lnTo>
                  <a:lnTo>
                    <a:pt x="606" y="6"/>
                  </a:lnTo>
                  <a:lnTo>
                    <a:pt x="612" y="6"/>
                  </a:lnTo>
                  <a:lnTo>
                    <a:pt x="618" y="6"/>
                  </a:lnTo>
                  <a:lnTo>
                    <a:pt x="618" y="6"/>
                  </a:lnTo>
                  <a:lnTo>
                    <a:pt x="624" y="12"/>
                  </a:lnTo>
                  <a:lnTo>
                    <a:pt x="624" y="12"/>
                  </a:lnTo>
                  <a:lnTo>
                    <a:pt x="630" y="12"/>
                  </a:lnTo>
                  <a:lnTo>
                    <a:pt x="630" y="12"/>
                  </a:lnTo>
                  <a:lnTo>
                    <a:pt x="636" y="12"/>
                  </a:lnTo>
                  <a:lnTo>
                    <a:pt x="642" y="12"/>
                  </a:lnTo>
                  <a:lnTo>
                    <a:pt x="642" y="18"/>
                  </a:lnTo>
                  <a:lnTo>
                    <a:pt x="648" y="18"/>
                  </a:lnTo>
                  <a:lnTo>
                    <a:pt x="648" y="18"/>
                  </a:lnTo>
                  <a:lnTo>
                    <a:pt x="654" y="18"/>
                  </a:lnTo>
                  <a:lnTo>
                    <a:pt x="654" y="18"/>
                  </a:lnTo>
                  <a:lnTo>
                    <a:pt x="660" y="24"/>
                  </a:lnTo>
                  <a:lnTo>
                    <a:pt x="666" y="24"/>
                  </a:lnTo>
                  <a:lnTo>
                    <a:pt x="666" y="24"/>
                  </a:lnTo>
                  <a:lnTo>
                    <a:pt x="672" y="24"/>
                  </a:lnTo>
                  <a:lnTo>
                    <a:pt x="672" y="30"/>
                  </a:lnTo>
                  <a:lnTo>
                    <a:pt x="678" y="30"/>
                  </a:lnTo>
                  <a:lnTo>
                    <a:pt x="678" y="30"/>
                  </a:lnTo>
                  <a:lnTo>
                    <a:pt x="684" y="36"/>
                  </a:lnTo>
                  <a:lnTo>
                    <a:pt x="690" y="36"/>
                  </a:lnTo>
                  <a:lnTo>
                    <a:pt x="690" y="36"/>
                  </a:lnTo>
                  <a:lnTo>
                    <a:pt x="696" y="36"/>
                  </a:lnTo>
                  <a:lnTo>
                    <a:pt x="696" y="42"/>
                  </a:lnTo>
                  <a:lnTo>
                    <a:pt x="702" y="42"/>
                  </a:lnTo>
                  <a:lnTo>
                    <a:pt x="702" y="42"/>
                  </a:lnTo>
                  <a:lnTo>
                    <a:pt x="708" y="48"/>
                  </a:lnTo>
                  <a:lnTo>
                    <a:pt x="714" y="48"/>
                  </a:lnTo>
                  <a:lnTo>
                    <a:pt x="714" y="48"/>
                  </a:lnTo>
                  <a:lnTo>
                    <a:pt x="720" y="54"/>
                  </a:lnTo>
                  <a:lnTo>
                    <a:pt x="720" y="54"/>
                  </a:lnTo>
                  <a:lnTo>
                    <a:pt x="726" y="54"/>
                  </a:lnTo>
                  <a:lnTo>
                    <a:pt x="726" y="60"/>
                  </a:lnTo>
                  <a:lnTo>
                    <a:pt x="732" y="60"/>
                  </a:lnTo>
                  <a:lnTo>
                    <a:pt x="732" y="66"/>
                  </a:lnTo>
                  <a:lnTo>
                    <a:pt x="738" y="66"/>
                  </a:lnTo>
                  <a:lnTo>
                    <a:pt x="744" y="66"/>
                  </a:lnTo>
                  <a:lnTo>
                    <a:pt x="744" y="72"/>
                  </a:lnTo>
                  <a:lnTo>
                    <a:pt x="750" y="72"/>
                  </a:lnTo>
                  <a:lnTo>
                    <a:pt x="750" y="78"/>
                  </a:lnTo>
                  <a:lnTo>
                    <a:pt x="756" y="78"/>
                  </a:lnTo>
                  <a:lnTo>
                    <a:pt x="756" y="78"/>
                  </a:lnTo>
                  <a:lnTo>
                    <a:pt x="762" y="84"/>
                  </a:lnTo>
                  <a:lnTo>
                    <a:pt x="768" y="84"/>
                  </a:lnTo>
                  <a:lnTo>
                    <a:pt x="768" y="90"/>
                  </a:lnTo>
                  <a:lnTo>
                    <a:pt x="774" y="90"/>
                  </a:lnTo>
                  <a:lnTo>
                    <a:pt x="774" y="96"/>
                  </a:lnTo>
                  <a:lnTo>
                    <a:pt x="780" y="96"/>
                  </a:lnTo>
                  <a:lnTo>
                    <a:pt x="780" y="102"/>
                  </a:lnTo>
                  <a:lnTo>
                    <a:pt x="786" y="102"/>
                  </a:lnTo>
                  <a:lnTo>
                    <a:pt x="792" y="102"/>
                  </a:lnTo>
                  <a:lnTo>
                    <a:pt x="792" y="108"/>
                  </a:lnTo>
                  <a:lnTo>
                    <a:pt x="798" y="108"/>
                  </a:lnTo>
                  <a:lnTo>
                    <a:pt x="798" y="114"/>
                  </a:lnTo>
                  <a:lnTo>
                    <a:pt x="804" y="114"/>
                  </a:lnTo>
                  <a:lnTo>
                    <a:pt x="804" y="120"/>
                  </a:lnTo>
                  <a:lnTo>
                    <a:pt x="810" y="120"/>
                  </a:lnTo>
                  <a:lnTo>
                    <a:pt x="816" y="126"/>
                  </a:lnTo>
                  <a:lnTo>
                    <a:pt x="816" y="126"/>
                  </a:lnTo>
                  <a:lnTo>
                    <a:pt x="822" y="132"/>
                  </a:lnTo>
                  <a:lnTo>
                    <a:pt x="822" y="132"/>
                  </a:lnTo>
                  <a:lnTo>
                    <a:pt x="828" y="138"/>
                  </a:lnTo>
                  <a:lnTo>
                    <a:pt x="828" y="138"/>
                  </a:lnTo>
                  <a:lnTo>
                    <a:pt x="834" y="144"/>
                  </a:lnTo>
                  <a:lnTo>
                    <a:pt x="834" y="144"/>
                  </a:lnTo>
                  <a:lnTo>
                    <a:pt x="840" y="150"/>
                  </a:lnTo>
                  <a:lnTo>
                    <a:pt x="846" y="156"/>
                  </a:lnTo>
                  <a:lnTo>
                    <a:pt x="846" y="156"/>
                  </a:lnTo>
                  <a:lnTo>
                    <a:pt x="852" y="162"/>
                  </a:lnTo>
                  <a:lnTo>
                    <a:pt x="852" y="162"/>
                  </a:lnTo>
                  <a:lnTo>
                    <a:pt x="858" y="168"/>
                  </a:lnTo>
                  <a:lnTo>
                    <a:pt x="858" y="168"/>
                  </a:lnTo>
                  <a:lnTo>
                    <a:pt x="864" y="174"/>
                  </a:lnTo>
                  <a:lnTo>
                    <a:pt x="870" y="174"/>
                  </a:lnTo>
                </a:path>
              </a:pathLst>
            </a:custGeom>
            <a:noFill/>
            <a:ln w="19050" cmpd="sng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4453" name="Freeform 5"/>
            <p:cNvSpPr>
              <a:spLocks/>
            </p:cNvSpPr>
            <p:nvPr/>
          </p:nvSpPr>
          <p:spPr bwMode="auto">
            <a:xfrm>
              <a:off x="1992" y="2874"/>
              <a:ext cx="864" cy="318"/>
            </a:xfrm>
            <a:custGeom>
              <a:avLst/>
              <a:gdLst>
                <a:gd name="T0" fmla="*/ 12 w 864"/>
                <a:gd name="T1" fmla="*/ 18 h 318"/>
                <a:gd name="T2" fmla="*/ 30 w 864"/>
                <a:gd name="T3" fmla="*/ 30 h 318"/>
                <a:gd name="T4" fmla="*/ 48 w 864"/>
                <a:gd name="T5" fmla="*/ 48 h 318"/>
                <a:gd name="T6" fmla="*/ 60 w 864"/>
                <a:gd name="T7" fmla="*/ 66 h 318"/>
                <a:gd name="T8" fmla="*/ 78 w 864"/>
                <a:gd name="T9" fmla="*/ 84 h 318"/>
                <a:gd name="T10" fmla="*/ 96 w 864"/>
                <a:gd name="T11" fmla="*/ 102 h 318"/>
                <a:gd name="T12" fmla="*/ 114 w 864"/>
                <a:gd name="T13" fmla="*/ 120 h 318"/>
                <a:gd name="T14" fmla="*/ 132 w 864"/>
                <a:gd name="T15" fmla="*/ 132 h 318"/>
                <a:gd name="T16" fmla="*/ 150 w 864"/>
                <a:gd name="T17" fmla="*/ 150 h 318"/>
                <a:gd name="T18" fmla="*/ 162 w 864"/>
                <a:gd name="T19" fmla="*/ 168 h 318"/>
                <a:gd name="T20" fmla="*/ 180 w 864"/>
                <a:gd name="T21" fmla="*/ 180 h 318"/>
                <a:gd name="T22" fmla="*/ 198 w 864"/>
                <a:gd name="T23" fmla="*/ 198 h 318"/>
                <a:gd name="T24" fmla="*/ 216 w 864"/>
                <a:gd name="T25" fmla="*/ 210 h 318"/>
                <a:gd name="T26" fmla="*/ 234 w 864"/>
                <a:gd name="T27" fmla="*/ 228 h 318"/>
                <a:gd name="T28" fmla="*/ 252 w 864"/>
                <a:gd name="T29" fmla="*/ 240 h 318"/>
                <a:gd name="T30" fmla="*/ 264 w 864"/>
                <a:gd name="T31" fmla="*/ 252 h 318"/>
                <a:gd name="T32" fmla="*/ 282 w 864"/>
                <a:gd name="T33" fmla="*/ 264 h 318"/>
                <a:gd name="T34" fmla="*/ 300 w 864"/>
                <a:gd name="T35" fmla="*/ 276 h 318"/>
                <a:gd name="T36" fmla="*/ 318 w 864"/>
                <a:gd name="T37" fmla="*/ 282 h 318"/>
                <a:gd name="T38" fmla="*/ 336 w 864"/>
                <a:gd name="T39" fmla="*/ 288 h 318"/>
                <a:gd name="T40" fmla="*/ 354 w 864"/>
                <a:gd name="T41" fmla="*/ 300 h 318"/>
                <a:gd name="T42" fmla="*/ 366 w 864"/>
                <a:gd name="T43" fmla="*/ 306 h 318"/>
                <a:gd name="T44" fmla="*/ 384 w 864"/>
                <a:gd name="T45" fmla="*/ 312 h 318"/>
                <a:gd name="T46" fmla="*/ 402 w 864"/>
                <a:gd name="T47" fmla="*/ 312 h 318"/>
                <a:gd name="T48" fmla="*/ 420 w 864"/>
                <a:gd name="T49" fmla="*/ 318 h 318"/>
                <a:gd name="T50" fmla="*/ 438 w 864"/>
                <a:gd name="T51" fmla="*/ 318 h 318"/>
                <a:gd name="T52" fmla="*/ 456 w 864"/>
                <a:gd name="T53" fmla="*/ 318 h 318"/>
                <a:gd name="T54" fmla="*/ 468 w 864"/>
                <a:gd name="T55" fmla="*/ 318 h 318"/>
                <a:gd name="T56" fmla="*/ 486 w 864"/>
                <a:gd name="T57" fmla="*/ 312 h 318"/>
                <a:gd name="T58" fmla="*/ 504 w 864"/>
                <a:gd name="T59" fmla="*/ 312 h 318"/>
                <a:gd name="T60" fmla="*/ 522 w 864"/>
                <a:gd name="T61" fmla="*/ 306 h 318"/>
                <a:gd name="T62" fmla="*/ 540 w 864"/>
                <a:gd name="T63" fmla="*/ 300 h 318"/>
                <a:gd name="T64" fmla="*/ 558 w 864"/>
                <a:gd name="T65" fmla="*/ 294 h 318"/>
                <a:gd name="T66" fmla="*/ 570 w 864"/>
                <a:gd name="T67" fmla="*/ 288 h 318"/>
                <a:gd name="T68" fmla="*/ 588 w 864"/>
                <a:gd name="T69" fmla="*/ 276 h 318"/>
                <a:gd name="T70" fmla="*/ 606 w 864"/>
                <a:gd name="T71" fmla="*/ 270 h 318"/>
                <a:gd name="T72" fmla="*/ 624 w 864"/>
                <a:gd name="T73" fmla="*/ 258 h 318"/>
                <a:gd name="T74" fmla="*/ 642 w 864"/>
                <a:gd name="T75" fmla="*/ 246 h 318"/>
                <a:gd name="T76" fmla="*/ 660 w 864"/>
                <a:gd name="T77" fmla="*/ 234 h 318"/>
                <a:gd name="T78" fmla="*/ 672 w 864"/>
                <a:gd name="T79" fmla="*/ 222 h 318"/>
                <a:gd name="T80" fmla="*/ 690 w 864"/>
                <a:gd name="T81" fmla="*/ 204 h 318"/>
                <a:gd name="T82" fmla="*/ 708 w 864"/>
                <a:gd name="T83" fmla="*/ 192 h 318"/>
                <a:gd name="T84" fmla="*/ 726 w 864"/>
                <a:gd name="T85" fmla="*/ 174 h 318"/>
                <a:gd name="T86" fmla="*/ 744 w 864"/>
                <a:gd name="T87" fmla="*/ 162 h 318"/>
                <a:gd name="T88" fmla="*/ 762 w 864"/>
                <a:gd name="T89" fmla="*/ 144 h 318"/>
                <a:gd name="T90" fmla="*/ 774 w 864"/>
                <a:gd name="T91" fmla="*/ 126 h 318"/>
                <a:gd name="T92" fmla="*/ 792 w 864"/>
                <a:gd name="T93" fmla="*/ 108 h 318"/>
                <a:gd name="T94" fmla="*/ 810 w 864"/>
                <a:gd name="T95" fmla="*/ 90 h 318"/>
                <a:gd name="T96" fmla="*/ 828 w 864"/>
                <a:gd name="T97" fmla="*/ 78 h 318"/>
                <a:gd name="T98" fmla="*/ 846 w 864"/>
                <a:gd name="T99" fmla="*/ 60 h 318"/>
                <a:gd name="T100" fmla="*/ 864 w 864"/>
                <a:gd name="T101" fmla="*/ 42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864" h="318">
                  <a:moveTo>
                    <a:pt x="0" y="0"/>
                  </a:moveTo>
                  <a:lnTo>
                    <a:pt x="0" y="6"/>
                  </a:lnTo>
                  <a:lnTo>
                    <a:pt x="6" y="6"/>
                  </a:lnTo>
                  <a:lnTo>
                    <a:pt x="6" y="12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8" y="24"/>
                  </a:lnTo>
                  <a:lnTo>
                    <a:pt x="24" y="24"/>
                  </a:lnTo>
                  <a:lnTo>
                    <a:pt x="24" y="30"/>
                  </a:lnTo>
                  <a:lnTo>
                    <a:pt x="30" y="30"/>
                  </a:lnTo>
                  <a:lnTo>
                    <a:pt x="30" y="36"/>
                  </a:lnTo>
                  <a:lnTo>
                    <a:pt x="36" y="42"/>
                  </a:lnTo>
                  <a:lnTo>
                    <a:pt x="36" y="42"/>
                  </a:lnTo>
                  <a:lnTo>
                    <a:pt x="42" y="48"/>
                  </a:lnTo>
                  <a:lnTo>
                    <a:pt x="48" y="48"/>
                  </a:lnTo>
                  <a:lnTo>
                    <a:pt x="48" y="54"/>
                  </a:lnTo>
                  <a:lnTo>
                    <a:pt x="54" y="54"/>
                  </a:lnTo>
                  <a:lnTo>
                    <a:pt x="54" y="60"/>
                  </a:lnTo>
                  <a:lnTo>
                    <a:pt x="60" y="66"/>
                  </a:lnTo>
                  <a:lnTo>
                    <a:pt x="60" y="66"/>
                  </a:lnTo>
                  <a:lnTo>
                    <a:pt x="66" y="72"/>
                  </a:lnTo>
                  <a:lnTo>
                    <a:pt x="66" y="72"/>
                  </a:lnTo>
                  <a:lnTo>
                    <a:pt x="72" y="78"/>
                  </a:lnTo>
                  <a:lnTo>
                    <a:pt x="78" y="78"/>
                  </a:lnTo>
                  <a:lnTo>
                    <a:pt x="78" y="84"/>
                  </a:lnTo>
                  <a:lnTo>
                    <a:pt x="84" y="90"/>
                  </a:lnTo>
                  <a:lnTo>
                    <a:pt x="84" y="90"/>
                  </a:lnTo>
                  <a:lnTo>
                    <a:pt x="90" y="96"/>
                  </a:lnTo>
                  <a:lnTo>
                    <a:pt x="90" y="96"/>
                  </a:lnTo>
                  <a:lnTo>
                    <a:pt x="96" y="102"/>
                  </a:lnTo>
                  <a:lnTo>
                    <a:pt x="102" y="102"/>
                  </a:lnTo>
                  <a:lnTo>
                    <a:pt x="102" y="108"/>
                  </a:lnTo>
                  <a:lnTo>
                    <a:pt x="108" y="114"/>
                  </a:lnTo>
                  <a:lnTo>
                    <a:pt x="108" y="114"/>
                  </a:lnTo>
                  <a:lnTo>
                    <a:pt x="114" y="120"/>
                  </a:lnTo>
                  <a:lnTo>
                    <a:pt x="114" y="120"/>
                  </a:lnTo>
                  <a:lnTo>
                    <a:pt x="120" y="126"/>
                  </a:lnTo>
                  <a:lnTo>
                    <a:pt x="126" y="126"/>
                  </a:lnTo>
                  <a:lnTo>
                    <a:pt x="126" y="132"/>
                  </a:lnTo>
                  <a:lnTo>
                    <a:pt x="132" y="132"/>
                  </a:lnTo>
                  <a:lnTo>
                    <a:pt x="132" y="138"/>
                  </a:lnTo>
                  <a:lnTo>
                    <a:pt x="138" y="144"/>
                  </a:lnTo>
                  <a:lnTo>
                    <a:pt x="138" y="144"/>
                  </a:lnTo>
                  <a:lnTo>
                    <a:pt x="144" y="150"/>
                  </a:lnTo>
                  <a:lnTo>
                    <a:pt x="150" y="150"/>
                  </a:lnTo>
                  <a:lnTo>
                    <a:pt x="150" y="156"/>
                  </a:lnTo>
                  <a:lnTo>
                    <a:pt x="156" y="156"/>
                  </a:lnTo>
                  <a:lnTo>
                    <a:pt x="156" y="162"/>
                  </a:lnTo>
                  <a:lnTo>
                    <a:pt x="162" y="162"/>
                  </a:lnTo>
                  <a:lnTo>
                    <a:pt x="162" y="168"/>
                  </a:lnTo>
                  <a:lnTo>
                    <a:pt x="168" y="168"/>
                  </a:lnTo>
                  <a:lnTo>
                    <a:pt x="174" y="174"/>
                  </a:lnTo>
                  <a:lnTo>
                    <a:pt x="174" y="174"/>
                  </a:lnTo>
                  <a:lnTo>
                    <a:pt x="180" y="180"/>
                  </a:lnTo>
                  <a:lnTo>
                    <a:pt x="180" y="180"/>
                  </a:lnTo>
                  <a:lnTo>
                    <a:pt x="186" y="186"/>
                  </a:lnTo>
                  <a:lnTo>
                    <a:pt x="186" y="186"/>
                  </a:lnTo>
                  <a:lnTo>
                    <a:pt x="192" y="192"/>
                  </a:lnTo>
                  <a:lnTo>
                    <a:pt x="192" y="192"/>
                  </a:lnTo>
                  <a:lnTo>
                    <a:pt x="198" y="198"/>
                  </a:lnTo>
                  <a:lnTo>
                    <a:pt x="204" y="198"/>
                  </a:lnTo>
                  <a:lnTo>
                    <a:pt x="204" y="204"/>
                  </a:lnTo>
                  <a:lnTo>
                    <a:pt x="210" y="204"/>
                  </a:lnTo>
                  <a:lnTo>
                    <a:pt x="210" y="210"/>
                  </a:lnTo>
                  <a:lnTo>
                    <a:pt x="216" y="210"/>
                  </a:lnTo>
                  <a:lnTo>
                    <a:pt x="216" y="216"/>
                  </a:lnTo>
                  <a:lnTo>
                    <a:pt x="222" y="216"/>
                  </a:lnTo>
                  <a:lnTo>
                    <a:pt x="228" y="222"/>
                  </a:lnTo>
                  <a:lnTo>
                    <a:pt x="228" y="222"/>
                  </a:lnTo>
                  <a:lnTo>
                    <a:pt x="234" y="228"/>
                  </a:lnTo>
                  <a:lnTo>
                    <a:pt x="234" y="228"/>
                  </a:lnTo>
                  <a:lnTo>
                    <a:pt x="240" y="234"/>
                  </a:lnTo>
                  <a:lnTo>
                    <a:pt x="240" y="234"/>
                  </a:lnTo>
                  <a:lnTo>
                    <a:pt x="246" y="234"/>
                  </a:lnTo>
                  <a:lnTo>
                    <a:pt x="252" y="240"/>
                  </a:lnTo>
                  <a:lnTo>
                    <a:pt x="252" y="240"/>
                  </a:lnTo>
                  <a:lnTo>
                    <a:pt x="258" y="246"/>
                  </a:lnTo>
                  <a:lnTo>
                    <a:pt x="258" y="246"/>
                  </a:lnTo>
                  <a:lnTo>
                    <a:pt x="264" y="252"/>
                  </a:lnTo>
                  <a:lnTo>
                    <a:pt x="264" y="252"/>
                  </a:lnTo>
                  <a:lnTo>
                    <a:pt x="270" y="252"/>
                  </a:lnTo>
                  <a:lnTo>
                    <a:pt x="276" y="258"/>
                  </a:lnTo>
                  <a:lnTo>
                    <a:pt x="276" y="258"/>
                  </a:lnTo>
                  <a:lnTo>
                    <a:pt x="282" y="258"/>
                  </a:lnTo>
                  <a:lnTo>
                    <a:pt x="282" y="264"/>
                  </a:lnTo>
                  <a:lnTo>
                    <a:pt x="288" y="264"/>
                  </a:lnTo>
                  <a:lnTo>
                    <a:pt x="288" y="270"/>
                  </a:lnTo>
                  <a:lnTo>
                    <a:pt x="294" y="270"/>
                  </a:lnTo>
                  <a:lnTo>
                    <a:pt x="294" y="270"/>
                  </a:lnTo>
                  <a:lnTo>
                    <a:pt x="300" y="276"/>
                  </a:lnTo>
                  <a:lnTo>
                    <a:pt x="306" y="276"/>
                  </a:lnTo>
                  <a:lnTo>
                    <a:pt x="306" y="276"/>
                  </a:lnTo>
                  <a:lnTo>
                    <a:pt x="312" y="276"/>
                  </a:lnTo>
                  <a:lnTo>
                    <a:pt x="312" y="282"/>
                  </a:lnTo>
                  <a:lnTo>
                    <a:pt x="318" y="282"/>
                  </a:lnTo>
                  <a:lnTo>
                    <a:pt x="318" y="282"/>
                  </a:lnTo>
                  <a:lnTo>
                    <a:pt x="324" y="288"/>
                  </a:lnTo>
                  <a:lnTo>
                    <a:pt x="330" y="288"/>
                  </a:lnTo>
                  <a:lnTo>
                    <a:pt x="330" y="288"/>
                  </a:lnTo>
                  <a:lnTo>
                    <a:pt x="336" y="288"/>
                  </a:lnTo>
                  <a:lnTo>
                    <a:pt x="336" y="294"/>
                  </a:lnTo>
                  <a:lnTo>
                    <a:pt x="342" y="294"/>
                  </a:lnTo>
                  <a:lnTo>
                    <a:pt x="342" y="294"/>
                  </a:lnTo>
                  <a:lnTo>
                    <a:pt x="348" y="294"/>
                  </a:lnTo>
                  <a:lnTo>
                    <a:pt x="354" y="300"/>
                  </a:lnTo>
                  <a:lnTo>
                    <a:pt x="354" y="300"/>
                  </a:lnTo>
                  <a:lnTo>
                    <a:pt x="360" y="300"/>
                  </a:lnTo>
                  <a:lnTo>
                    <a:pt x="360" y="300"/>
                  </a:lnTo>
                  <a:lnTo>
                    <a:pt x="366" y="306"/>
                  </a:lnTo>
                  <a:lnTo>
                    <a:pt x="366" y="306"/>
                  </a:lnTo>
                  <a:lnTo>
                    <a:pt x="372" y="306"/>
                  </a:lnTo>
                  <a:lnTo>
                    <a:pt x="378" y="306"/>
                  </a:lnTo>
                  <a:lnTo>
                    <a:pt x="378" y="306"/>
                  </a:lnTo>
                  <a:lnTo>
                    <a:pt x="384" y="306"/>
                  </a:lnTo>
                  <a:lnTo>
                    <a:pt x="384" y="312"/>
                  </a:lnTo>
                  <a:lnTo>
                    <a:pt x="390" y="312"/>
                  </a:lnTo>
                  <a:lnTo>
                    <a:pt x="390" y="312"/>
                  </a:lnTo>
                  <a:lnTo>
                    <a:pt x="396" y="312"/>
                  </a:lnTo>
                  <a:lnTo>
                    <a:pt x="396" y="312"/>
                  </a:lnTo>
                  <a:lnTo>
                    <a:pt x="402" y="312"/>
                  </a:lnTo>
                  <a:lnTo>
                    <a:pt x="408" y="312"/>
                  </a:lnTo>
                  <a:lnTo>
                    <a:pt x="408" y="312"/>
                  </a:lnTo>
                  <a:lnTo>
                    <a:pt x="414" y="318"/>
                  </a:lnTo>
                  <a:lnTo>
                    <a:pt x="414" y="318"/>
                  </a:lnTo>
                  <a:lnTo>
                    <a:pt x="420" y="318"/>
                  </a:lnTo>
                  <a:lnTo>
                    <a:pt x="420" y="318"/>
                  </a:lnTo>
                  <a:lnTo>
                    <a:pt x="426" y="318"/>
                  </a:lnTo>
                  <a:lnTo>
                    <a:pt x="432" y="318"/>
                  </a:lnTo>
                  <a:lnTo>
                    <a:pt x="432" y="318"/>
                  </a:lnTo>
                  <a:lnTo>
                    <a:pt x="438" y="318"/>
                  </a:lnTo>
                  <a:lnTo>
                    <a:pt x="438" y="318"/>
                  </a:lnTo>
                  <a:lnTo>
                    <a:pt x="444" y="318"/>
                  </a:lnTo>
                  <a:lnTo>
                    <a:pt x="444" y="318"/>
                  </a:lnTo>
                  <a:lnTo>
                    <a:pt x="450" y="318"/>
                  </a:lnTo>
                  <a:lnTo>
                    <a:pt x="456" y="318"/>
                  </a:lnTo>
                  <a:lnTo>
                    <a:pt x="456" y="318"/>
                  </a:lnTo>
                  <a:lnTo>
                    <a:pt x="462" y="318"/>
                  </a:lnTo>
                  <a:lnTo>
                    <a:pt x="462" y="318"/>
                  </a:lnTo>
                  <a:lnTo>
                    <a:pt x="468" y="318"/>
                  </a:lnTo>
                  <a:lnTo>
                    <a:pt x="468" y="318"/>
                  </a:lnTo>
                  <a:lnTo>
                    <a:pt x="474" y="318"/>
                  </a:lnTo>
                  <a:lnTo>
                    <a:pt x="480" y="318"/>
                  </a:lnTo>
                  <a:lnTo>
                    <a:pt x="480" y="318"/>
                  </a:lnTo>
                  <a:lnTo>
                    <a:pt x="486" y="318"/>
                  </a:lnTo>
                  <a:lnTo>
                    <a:pt x="486" y="312"/>
                  </a:lnTo>
                  <a:lnTo>
                    <a:pt x="492" y="312"/>
                  </a:lnTo>
                  <a:lnTo>
                    <a:pt x="492" y="312"/>
                  </a:lnTo>
                  <a:lnTo>
                    <a:pt x="498" y="312"/>
                  </a:lnTo>
                  <a:lnTo>
                    <a:pt x="504" y="312"/>
                  </a:lnTo>
                  <a:lnTo>
                    <a:pt x="504" y="312"/>
                  </a:lnTo>
                  <a:lnTo>
                    <a:pt x="510" y="312"/>
                  </a:lnTo>
                  <a:lnTo>
                    <a:pt x="510" y="312"/>
                  </a:lnTo>
                  <a:lnTo>
                    <a:pt x="516" y="312"/>
                  </a:lnTo>
                  <a:lnTo>
                    <a:pt x="516" y="306"/>
                  </a:lnTo>
                  <a:lnTo>
                    <a:pt x="522" y="306"/>
                  </a:lnTo>
                  <a:lnTo>
                    <a:pt x="522" y="306"/>
                  </a:lnTo>
                  <a:lnTo>
                    <a:pt x="528" y="306"/>
                  </a:lnTo>
                  <a:lnTo>
                    <a:pt x="534" y="306"/>
                  </a:lnTo>
                  <a:lnTo>
                    <a:pt x="534" y="300"/>
                  </a:lnTo>
                  <a:lnTo>
                    <a:pt x="540" y="300"/>
                  </a:lnTo>
                  <a:lnTo>
                    <a:pt x="540" y="300"/>
                  </a:lnTo>
                  <a:lnTo>
                    <a:pt x="546" y="300"/>
                  </a:lnTo>
                  <a:lnTo>
                    <a:pt x="546" y="300"/>
                  </a:lnTo>
                  <a:lnTo>
                    <a:pt x="552" y="294"/>
                  </a:lnTo>
                  <a:lnTo>
                    <a:pt x="558" y="294"/>
                  </a:lnTo>
                  <a:lnTo>
                    <a:pt x="558" y="294"/>
                  </a:lnTo>
                  <a:lnTo>
                    <a:pt x="564" y="294"/>
                  </a:lnTo>
                  <a:lnTo>
                    <a:pt x="564" y="288"/>
                  </a:lnTo>
                  <a:lnTo>
                    <a:pt x="570" y="288"/>
                  </a:lnTo>
                  <a:lnTo>
                    <a:pt x="570" y="288"/>
                  </a:lnTo>
                  <a:lnTo>
                    <a:pt x="576" y="288"/>
                  </a:lnTo>
                  <a:lnTo>
                    <a:pt x="582" y="282"/>
                  </a:lnTo>
                  <a:lnTo>
                    <a:pt x="582" y="282"/>
                  </a:lnTo>
                  <a:lnTo>
                    <a:pt x="588" y="282"/>
                  </a:lnTo>
                  <a:lnTo>
                    <a:pt x="588" y="276"/>
                  </a:lnTo>
                  <a:lnTo>
                    <a:pt x="594" y="276"/>
                  </a:lnTo>
                  <a:lnTo>
                    <a:pt x="594" y="276"/>
                  </a:lnTo>
                  <a:lnTo>
                    <a:pt x="600" y="270"/>
                  </a:lnTo>
                  <a:lnTo>
                    <a:pt x="606" y="270"/>
                  </a:lnTo>
                  <a:lnTo>
                    <a:pt x="606" y="270"/>
                  </a:lnTo>
                  <a:lnTo>
                    <a:pt x="612" y="264"/>
                  </a:lnTo>
                  <a:lnTo>
                    <a:pt x="612" y="264"/>
                  </a:lnTo>
                  <a:lnTo>
                    <a:pt x="618" y="264"/>
                  </a:lnTo>
                  <a:lnTo>
                    <a:pt x="618" y="258"/>
                  </a:lnTo>
                  <a:lnTo>
                    <a:pt x="624" y="258"/>
                  </a:lnTo>
                  <a:lnTo>
                    <a:pt x="624" y="258"/>
                  </a:lnTo>
                  <a:lnTo>
                    <a:pt x="630" y="252"/>
                  </a:lnTo>
                  <a:lnTo>
                    <a:pt x="636" y="252"/>
                  </a:lnTo>
                  <a:lnTo>
                    <a:pt x="636" y="246"/>
                  </a:lnTo>
                  <a:lnTo>
                    <a:pt x="642" y="246"/>
                  </a:lnTo>
                  <a:lnTo>
                    <a:pt x="642" y="246"/>
                  </a:lnTo>
                  <a:lnTo>
                    <a:pt x="648" y="240"/>
                  </a:lnTo>
                  <a:lnTo>
                    <a:pt x="648" y="240"/>
                  </a:lnTo>
                  <a:lnTo>
                    <a:pt x="654" y="234"/>
                  </a:lnTo>
                  <a:lnTo>
                    <a:pt x="660" y="234"/>
                  </a:lnTo>
                  <a:lnTo>
                    <a:pt x="660" y="228"/>
                  </a:lnTo>
                  <a:lnTo>
                    <a:pt x="666" y="228"/>
                  </a:lnTo>
                  <a:lnTo>
                    <a:pt x="666" y="228"/>
                  </a:lnTo>
                  <a:lnTo>
                    <a:pt x="672" y="222"/>
                  </a:lnTo>
                  <a:lnTo>
                    <a:pt x="672" y="222"/>
                  </a:lnTo>
                  <a:lnTo>
                    <a:pt x="678" y="216"/>
                  </a:lnTo>
                  <a:lnTo>
                    <a:pt x="684" y="216"/>
                  </a:lnTo>
                  <a:lnTo>
                    <a:pt x="684" y="210"/>
                  </a:lnTo>
                  <a:lnTo>
                    <a:pt x="690" y="210"/>
                  </a:lnTo>
                  <a:lnTo>
                    <a:pt x="690" y="204"/>
                  </a:lnTo>
                  <a:lnTo>
                    <a:pt x="696" y="204"/>
                  </a:lnTo>
                  <a:lnTo>
                    <a:pt x="696" y="198"/>
                  </a:lnTo>
                  <a:lnTo>
                    <a:pt x="702" y="198"/>
                  </a:lnTo>
                  <a:lnTo>
                    <a:pt x="708" y="192"/>
                  </a:lnTo>
                  <a:lnTo>
                    <a:pt x="708" y="192"/>
                  </a:lnTo>
                  <a:lnTo>
                    <a:pt x="714" y="186"/>
                  </a:lnTo>
                  <a:lnTo>
                    <a:pt x="714" y="186"/>
                  </a:lnTo>
                  <a:lnTo>
                    <a:pt x="720" y="180"/>
                  </a:lnTo>
                  <a:lnTo>
                    <a:pt x="720" y="180"/>
                  </a:lnTo>
                  <a:lnTo>
                    <a:pt x="726" y="174"/>
                  </a:lnTo>
                  <a:lnTo>
                    <a:pt x="726" y="174"/>
                  </a:lnTo>
                  <a:lnTo>
                    <a:pt x="732" y="168"/>
                  </a:lnTo>
                  <a:lnTo>
                    <a:pt x="738" y="168"/>
                  </a:lnTo>
                  <a:lnTo>
                    <a:pt x="738" y="162"/>
                  </a:lnTo>
                  <a:lnTo>
                    <a:pt x="744" y="162"/>
                  </a:lnTo>
                  <a:lnTo>
                    <a:pt x="744" y="156"/>
                  </a:lnTo>
                  <a:lnTo>
                    <a:pt x="750" y="156"/>
                  </a:lnTo>
                  <a:lnTo>
                    <a:pt x="750" y="150"/>
                  </a:lnTo>
                  <a:lnTo>
                    <a:pt x="756" y="144"/>
                  </a:lnTo>
                  <a:lnTo>
                    <a:pt x="762" y="144"/>
                  </a:lnTo>
                  <a:lnTo>
                    <a:pt x="762" y="138"/>
                  </a:lnTo>
                  <a:lnTo>
                    <a:pt x="768" y="138"/>
                  </a:lnTo>
                  <a:lnTo>
                    <a:pt x="768" y="132"/>
                  </a:lnTo>
                  <a:lnTo>
                    <a:pt x="774" y="132"/>
                  </a:lnTo>
                  <a:lnTo>
                    <a:pt x="774" y="126"/>
                  </a:lnTo>
                  <a:lnTo>
                    <a:pt x="780" y="126"/>
                  </a:lnTo>
                  <a:lnTo>
                    <a:pt x="786" y="120"/>
                  </a:lnTo>
                  <a:lnTo>
                    <a:pt x="786" y="114"/>
                  </a:lnTo>
                  <a:lnTo>
                    <a:pt x="792" y="114"/>
                  </a:lnTo>
                  <a:lnTo>
                    <a:pt x="792" y="108"/>
                  </a:lnTo>
                  <a:lnTo>
                    <a:pt x="798" y="108"/>
                  </a:lnTo>
                  <a:lnTo>
                    <a:pt x="798" y="102"/>
                  </a:lnTo>
                  <a:lnTo>
                    <a:pt x="804" y="102"/>
                  </a:lnTo>
                  <a:lnTo>
                    <a:pt x="810" y="96"/>
                  </a:lnTo>
                  <a:lnTo>
                    <a:pt x="810" y="90"/>
                  </a:lnTo>
                  <a:lnTo>
                    <a:pt x="816" y="90"/>
                  </a:lnTo>
                  <a:lnTo>
                    <a:pt x="816" y="84"/>
                  </a:lnTo>
                  <a:lnTo>
                    <a:pt x="822" y="84"/>
                  </a:lnTo>
                  <a:lnTo>
                    <a:pt x="822" y="78"/>
                  </a:lnTo>
                  <a:lnTo>
                    <a:pt x="828" y="78"/>
                  </a:lnTo>
                  <a:lnTo>
                    <a:pt x="834" y="72"/>
                  </a:lnTo>
                  <a:lnTo>
                    <a:pt x="834" y="66"/>
                  </a:lnTo>
                  <a:lnTo>
                    <a:pt x="840" y="66"/>
                  </a:lnTo>
                  <a:lnTo>
                    <a:pt x="840" y="60"/>
                  </a:lnTo>
                  <a:lnTo>
                    <a:pt x="846" y="60"/>
                  </a:lnTo>
                  <a:lnTo>
                    <a:pt x="846" y="54"/>
                  </a:lnTo>
                  <a:lnTo>
                    <a:pt x="852" y="54"/>
                  </a:lnTo>
                  <a:lnTo>
                    <a:pt x="852" y="48"/>
                  </a:lnTo>
                  <a:lnTo>
                    <a:pt x="858" y="42"/>
                  </a:lnTo>
                  <a:lnTo>
                    <a:pt x="864" y="42"/>
                  </a:lnTo>
                  <a:lnTo>
                    <a:pt x="864" y="36"/>
                  </a:lnTo>
                </a:path>
              </a:pathLst>
            </a:custGeom>
            <a:noFill/>
            <a:ln w="19050" cmpd="sng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4454" name="Freeform 6"/>
            <p:cNvSpPr>
              <a:spLocks/>
            </p:cNvSpPr>
            <p:nvPr/>
          </p:nvSpPr>
          <p:spPr bwMode="auto">
            <a:xfrm>
              <a:off x="2856" y="2700"/>
              <a:ext cx="870" cy="378"/>
            </a:xfrm>
            <a:custGeom>
              <a:avLst/>
              <a:gdLst>
                <a:gd name="T0" fmla="*/ 12 w 870"/>
                <a:gd name="T1" fmla="*/ 198 h 378"/>
                <a:gd name="T2" fmla="*/ 30 w 870"/>
                <a:gd name="T3" fmla="*/ 180 h 378"/>
                <a:gd name="T4" fmla="*/ 48 w 870"/>
                <a:gd name="T5" fmla="*/ 162 h 378"/>
                <a:gd name="T6" fmla="*/ 66 w 870"/>
                <a:gd name="T7" fmla="*/ 150 h 378"/>
                <a:gd name="T8" fmla="*/ 84 w 870"/>
                <a:gd name="T9" fmla="*/ 132 h 378"/>
                <a:gd name="T10" fmla="*/ 102 w 870"/>
                <a:gd name="T11" fmla="*/ 120 h 378"/>
                <a:gd name="T12" fmla="*/ 114 w 870"/>
                <a:gd name="T13" fmla="*/ 102 h 378"/>
                <a:gd name="T14" fmla="*/ 132 w 870"/>
                <a:gd name="T15" fmla="*/ 90 h 378"/>
                <a:gd name="T16" fmla="*/ 150 w 870"/>
                <a:gd name="T17" fmla="*/ 78 h 378"/>
                <a:gd name="T18" fmla="*/ 168 w 870"/>
                <a:gd name="T19" fmla="*/ 66 h 378"/>
                <a:gd name="T20" fmla="*/ 186 w 870"/>
                <a:gd name="T21" fmla="*/ 54 h 378"/>
                <a:gd name="T22" fmla="*/ 204 w 870"/>
                <a:gd name="T23" fmla="*/ 42 h 378"/>
                <a:gd name="T24" fmla="*/ 216 w 870"/>
                <a:gd name="T25" fmla="*/ 36 h 378"/>
                <a:gd name="T26" fmla="*/ 234 w 870"/>
                <a:gd name="T27" fmla="*/ 24 h 378"/>
                <a:gd name="T28" fmla="*/ 252 w 870"/>
                <a:gd name="T29" fmla="*/ 18 h 378"/>
                <a:gd name="T30" fmla="*/ 270 w 870"/>
                <a:gd name="T31" fmla="*/ 12 h 378"/>
                <a:gd name="T32" fmla="*/ 288 w 870"/>
                <a:gd name="T33" fmla="*/ 6 h 378"/>
                <a:gd name="T34" fmla="*/ 306 w 870"/>
                <a:gd name="T35" fmla="*/ 6 h 378"/>
                <a:gd name="T36" fmla="*/ 318 w 870"/>
                <a:gd name="T37" fmla="*/ 0 h 378"/>
                <a:gd name="T38" fmla="*/ 336 w 870"/>
                <a:gd name="T39" fmla="*/ 0 h 378"/>
                <a:gd name="T40" fmla="*/ 354 w 870"/>
                <a:gd name="T41" fmla="*/ 0 h 378"/>
                <a:gd name="T42" fmla="*/ 372 w 870"/>
                <a:gd name="T43" fmla="*/ 0 h 378"/>
                <a:gd name="T44" fmla="*/ 390 w 870"/>
                <a:gd name="T45" fmla="*/ 6 h 378"/>
                <a:gd name="T46" fmla="*/ 408 w 870"/>
                <a:gd name="T47" fmla="*/ 6 h 378"/>
                <a:gd name="T48" fmla="*/ 420 w 870"/>
                <a:gd name="T49" fmla="*/ 12 h 378"/>
                <a:gd name="T50" fmla="*/ 438 w 870"/>
                <a:gd name="T51" fmla="*/ 18 h 378"/>
                <a:gd name="T52" fmla="*/ 456 w 870"/>
                <a:gd name="T53" fmla="*/ 24 h 378"/>
                <a:gd name="T54" fmla="*/ 474 w 870"/>
                <a:gd name="T55" fmla="*/ 30 h 378"/>
                <a:gd name="T56" fmla="*/ 492 w 870"/>
                <a:gd name="T57" fmla="*/ 42 h 378"/>
                <a:gd name="T58" fmla="*/ 510 w 870"/>
                <a:gd name="T59" fmla="*/ 48 h 378"/>
                <a:gd name="T60" fmla="*/ 522 w 870"/>
                <a:gd name="T61" fmla="*/ 60 h 378"/>
                <a:gd name="T62" fmla="*/ 540 w 870"/>
                <a:gd name="T63" fmla="*/ 72 h 378"/>
                <a:gd name="T64" fmla="*/ 558 w 870"/>
                <a:gd name="T65" fmla="*/ 84 h 378"/>
                <a:gd name="T66" fmla="*/ 576 w 870"/>
                <a:gd name="T67" fmla="*/ 102 h 378"/>
                <a:gd name="T68" fmla="*/ 594 w 870"/>
                <a:gd name="T69" fmla="*/ 114 h 378"/>
                <a:gd name="T70" fmla="*/ 612 w 870"/>
                <a:gd name="T71" fmla="*/ 132 h 378"/>
                <a:gd name="T72" fmla="*/ 624 w 870"/>
                <a:gd name="T73" fmla="*/ 144 h 378"/>
                <a:gd name="T74" fmla="*/ 642 w 870"/>
                <a:gd name="T75" fmla="*/ 162 h 378"/>
                <a:gd name="T76" fmla="*/ 660 w 870"/>
                <a:gd name="T77" fmla="*/ 174 h 378"/>
                <a:gd name="T78" fmla="*/ 678 w 870"/>
                <a:gd name="T79" fmla="*/ 192 h 378"/>
                <a:gd name="T80" fmla="*/ 696 w 870"/>
                <a:gd name="T81" fmla="*/ 210 h 378"/>
                <a:gd name="T82" fmla="*/ 714 w 870"/>
                <a:gd name="T83" fmla="*/ 228 h 378"/>
                <a:gd name="T84" fmla="*/ 732 w 870"/>
                <a:gd name="T85" fmla="*/ 246 h 378"/>
                <a:gd name="T86" fmla="*/ 744 w 870"/>
                <a:gd name="T87" fmla="*/ 264 h 378"/>
                <a:gd name="T88" fmla="*/ 762 w 870"/>
                <a:gd name="T89" fmla="*/ 276 h 378"/>
                <a:gd name="T90" fmla="*/ 780 w 870"/>
                <a:gd name="T91" fmla="*/ 294 h 378"/>
                <a:gd name="T92" fmla="*/ 798 w 870"/>
                <a:gd name="T93" fmla="*/ 312 h 378"/>
                <a:gd name="T94" fmla="*/ 816 w 870"/>
                <a:gd name="T95" fmla="*/ 330 h 378"/>
                <a:gd name="T96" fmla="*/ 834 w 870"/>
                <a:gd name="T97" fmla="*/ 348 h 378"/>
                <a:gd name="T98" fmla="*/ 846 w 870"/>
                <a:gd name="T99" fmla="*/ 360 h 378"/>
                <a:gd name="T100" fmla="*/ 864 w 870"/>
                <a:gd name="T101" fmla="*/ 378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870" h="378">
                  <a:moveTo>
                    <a:pt x="0" y="210"/>
                  </a:moveTo>
                  <a:lnTo>
                    <a:pt x="6" y="210"/>
                  </a:lnTo>
                  <a:lnTo>
                    <a:pt x="6" y="204"/>
                  </a:lnTo>
                  <a:lnTo>
                    <a:pt x="12" y="204"/>
                  </a:lnTo>
                  <a:lnTo>
                    <a:pt x="12" y="198"/>
                  </a:lnTo>
                  <a:lnTo>
                    <a:pt x="18" y="192"/>
                  </a:lnTo>
                  <a:lnTo>
                    <a:pt x="24" y="192"/>
                  </a:lnTo>
                  <a:lnTo>
                    <a:pt x="24" y="186"/>
                  </a:lnTo>
                  <a:lnTo>
                    <a:pt x="30" y="186"/>
                  </a:lnTo>
                  <a:lnTo>
                    <a:pt x="30" y="180"/>
                  </a:lnTo>
                  <a:lnTo>
                    <a:pt x="36" y="180"/>
                  </a:lnTo>
                  <a:lnTo>
                    <a:pt x="36" y="174"/>
                  </a:lnTo>
                  <a:lnTo>
                    <a:pt x="42" y="174"/>
                  </a:lnTo>
                  <a:lnTo>
                    <a:pt x="48" y="168"/>
                  </a:lnTo>
                  <a:lnTo>
                    <a:pt x="48" y="162"/>
                  </a:lnTo>
                  <a:lnTo>
                    <a:pt x="54" y="162"/>
                  </a:lnTo>
                  <a:lnTo>
                    <a:pt x="54" y="156"/>
                  </a:lnTo>
                  <a:lnTo>
                    <a:pt x="60" y="156"/>
                  </a:lnTo>
                  <a:lnTo>
                    <a:pt x="60" y="150"/>
                  </a:lnTo>
                  <a:lnTo>
                    <a:pt x="66" y="150"/>
                  </a:lnTo>
                  <a:lnTo>
                    <a:pt x="72" y="144"/>
                  </a:lnTo>
                  <a:lnTo>
                    <a:pt x="72" y="144"/>
                  </a:lnTo>
                  <a:lnTo>
                    <a:pt x="78" y="138"/>
                  </a:lnTo>
                  <a:lnTo>
                    <a:pt x="78" y="138"/>
                  </a:lnTo>
                  <a:lnTo>
                    <a:pt x="84" y="132"/>
                  </a:lnTo>
                  <a:lnTo>
                    <a:pt x="84" y="132"/>
                  </a:lnTo>
                  <a:lnTo>
                    <a:pt x="90" y="126"/>
                  </a:lnTo>
                  <a:lnTo>
                    <a:pt x="90" y="126"/>
                  </a:lnTo>
                  <a:lnTo>
                    <a:pt x="96" y="120"/>
                  </a:lnTo>
                  <a:lnTo>
                    <a:pt x="102" y="120"/>
                  </a:lnTo>
                  <a:lnTo>
                    <a:pt x="102" y="114"/>
                  </a:lnTo>
                  <a:lnTo>
                    <a:pt x="108" y="114"/>
                  </a:lnTo>
                  <a:lnTo>
                    <a:pt x="108" y="108"/>
                  </a:lnTo>
                  <a:lnTo>
                    <a:pt x="114" y="108"/>
                  </a:lnTo>
                  <a:lnTo>
                    <a:pt x="114" y="102"/>
                  </a:lnTo>
                  <a:lnTo>
                    <a:pt x="120" y="102"/>
                  </a:lnTo>
                  <a:lnTo>
                    <a:pt x="126" y="96"/>
                  </a:lnTo>
                  <a:lnTo>
                    <a:pt x="126" y="96"/>
                  </a:lnTo>
                  <a:lnTo>
                    <a:pt x="132" y="90"/>
                  </a:lnTo>
                  <a:lnTo>
                    <a:pt x="132" y="90"/>
                  </a:lnTo>
                  <a:lnTo>
                    <a:pt x="138" y="90"/>
                  </a:lnTo>
                  <a:lnTo>
                    <a:pt x="138" y="84"/>
                  </a:lnTo>
                  <a:lnTo>
                    <a:pt x="144" y="84"/>
                  </a:lnTo>
                  <a:lnTo>
                    <a:pt x="150" y="78"/>
                  </a:lnTo>
                  <a:lnTo>
                    <a:pt x="150" y="78"/>
                  </a:lnTo>
                  <a:lnTo>
                    <a:pt x="156" y="72"/>
                  </a:lnTo>
                  <a:lnTo>
                    <a:pt x="156" y="72"/>
                  </a:lnTo>
                  <a:lnTo>
                    <a:pt x="162" y="72"/>
                  </a:lnTo>
                  <a:lnTo>
                    <a:pt x="162" y="66"/>
                  </a:lnTo>
                  <a:lnTo>
                    <a:pt x="168" y="66"/>
                  </a:lnTo>
                  <a:lnTo>
                    <a:pt x="174" y="60"/>
                  </a:lnTo>
                  <a:lnTo>
                    <a:pt x="174" y="60"/>
                  </a:lnTo>
                  <a:lnTo>
                    <a:pt x="180" y="60"/>
                  </a:lnTo>
                  <a:lnTo>
                    <a:pt x="180" y="54"/>
                  </a:lnTo>
                  <a:lnTo>
                    <a:pt x="186" y="54"/>
                  </a:lnTo>
                  <a:lnTo>
                    <a:pt x="186" y="54"/>
                  </a:lnTo>
                  <a:lnTo>
                    <a:pt x="192" y="48"/>
                  </a:lnTo>
                  <a:lnTo>
                    <a:pt x="192" y="48"/>
                  </a:lnTo>
                  <a:lnTo>
                    <a:pt x="198" y="48"/>
                  </a:lnTo>
                  <a:lnTo>
                    <a:pt x="204" y="42"/>
                  </a:lnTo>
                  <a:lnTo>
                    <a:pt x="204" y="42"/>
                  </a:lnTo>
                  <a:lnTo>
                    <a:pt x="210" y="42"/>
                  </a:lnTo>
                  <a:lnTo>
                    <a:pt x="210" y="36"/>
                  </a:lnTo>
                  <a:lnTo>
                    <a:pt x="216" y="36"/>
                  </a:lnTo>
                  <a:lnTo>
                    <a:pt x="216" y="36"/>
                  </a:lnTo>
                  <a:lnTo>
                    <a:pt x="222" y="30"/>
                  </a:lnTo>
                  <a:lnTo>
                    <a:pt x="228" y="30"/>
                  </a:lnTo>
                  <a:lnTo>
                    <a:pt x="228" y="30"/>
                  </a:lnTo>
                  <a:lnTo>
                    <a:pt x="234" y="30"/>
                  </a:lnTo>
                  <a:lnTo>
                    <a:pt x="234" y="24"/>
                  </a:lnTo>
                  <a:lnTo>
                    <a:pt x="240" y="24"/>
                  </a:lnTo>
                  <a:lnTo>
                    <a:pt x="240" y="24"/>
                  </a:lnTo>
                  <a:lnTo>
                    <a:pt x="246" y="24"/>
                  </a:lnTo>
                  <a:lnTo>
                    <a:pt x="252" y="18"/>
                  </a:lnTo>
                  <a:lnTo>
                    <a:pt x="252" y="18"/>
                  </a:lnTo>
                  <a:lnTo>
                    <a:pt x="258" y="18"/>
                  </a:lnTo>
                  <a:lnTo>
                    <a:pt x="258" y="18"/>
                  </a:lnTo>
                  <a:lnTo>
                    <a:pt x="264" y="18"/>
                  </a:lnTo>
                  <a:lnTo>
                    <a:pt x="264" y="12"/>
                  </a:lnTo>
                  <a:lnTo>
                    <a:pt x="270" y="12"/>
                  </a:lnTo>
                  <a:lnTo>
                    <a:pt x="276" y="12"/>
                  </a:lnTo>
                  <a:lnTo>
                    <a:pt x="276" y="12"/>
                  </a:lnTo>
                  <a:lnTo>
                    <a:pt x="282" y="12"/>
                  </a:lnTo>
                  <a:lnTo>
                    <a:pt x="282" y="6"/>
                  </a:lnTo>
                  <a:lnTo>
                    <a:pt x="288" y="6"/>
                  </a:lnTo>
                  <a:lnTo>
                    <a:pt x="288" y="6"/>
                  </a:lnTo>
                  <a:lnTo>
                    <a:pt x="294" y="6"/>
                  </a:lnTo>
                  <a:lnTo>
                    <a:pt x="294" y="6"/>
                  </a:lnTo>
                  <a:lnTo>
                    <a:pt x="300" y="6"/>
                  </a:lnTo>
                  <a:lnTo>
                    <a:pt x="306" y="6"/>
                  </a:lnTo>
                  <a:lnTo>
                    <a:pt x="306" y="6"/>
                  </a:lnTo>
                  <a:lnTo>
                    <a:pt x="312" y="6"/>
                  </a:lnTo>
                  <a:lnTo>
                    <a:pt x="312" y="0"/>
                  </a:lnTo>
                  <a:lnTo>
                    <a:pt x="318" y="0"/>
                  </a:lnTo>
                  <a:lnTo>
                    <a:pt x="318" y="0"/>
                  </a:lnTo>
                  <a:lnTo>
                    <a:pt x="324" y="0"/>
                  </a:lnTo>
                  <a:lnTo>
                    <a:pt x="330" y="0"/>
                  </a:lnTo>
                  <a:lnTo>
                    <a:pt x="330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42" y="0"/>
                  </a:lnTo>
                  <a:lnTo>
                    <a:pt x="342" y="0"/>
                  </a:lnTo>
                  <a:lnTo>
                    <a:pt x="348" y="0"/>
                  </a:lnTo>
                  <a:lnTo>
                    <a:pt x="354" y="0"/>
                  </a:lnTo>
                  <a:lnTo>
                    <a:pt x="354" y="0"/>
                  </a:lnTo>
                  <a:lnTo>
                    <a:pt x="360" y="0"/>
                  </a:lnTo>
                  <a:lnTo>
                    <a:pt x="360" y="0"/>
                  </a:lnTo>
                  <a:lnTo>
                    <a:pt x="366" y="0"/>
                  </a:lnTo>
                  <a:lnTo>
                    <a:pt x="366" y="0"/>
                  </a:lnTo>
                  <a:lnTo>
                    <a:pt x="372" y="0"/>
                  </a:lnTo>
                  <a:lnTo>
                    <a:pt x="378" y="0"/>
                  </a:lnTo>
                  <a:lnTo>
                    <a:pt x="378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90" y="6"/>
                  </a:lnTo>
                  <a:lnTo>
                    <a:pt x="390" y="6"/>
                  </a:lnTo>
                  <a:lnTo>
                    <a:pt x="396" y="6"/>
                  </a:lnTo>
                  <a:lnTo>
                    <a:pt x="402" y="6"/>
                  </a:lnTo>
                  <a:lnTo>
                    <a:pt x="402" y="6"/>
                  </a:lnTo>
                  <a:lnTo>
                    <a:pt x="408" y="6"/>
                  </a:lnTo>
                  <a:lnTo>
                    <a:pt x="408" y="6"/>
                  </a:lnTo>
                  <a:lnTo>
                    <a:pt x="414" y="6"/>
                  </a:lnTo>
                  <a:lnTo>
                    <a:pt x="414" y="12"/>
                  </a:lnTo>
                  <a:lnTo>
                    <a:pt x="420" y="12"/>
                  </a:lnTo>
                  <a:lnTo>
                    <a:pt x="420" y="12"/>
                  </a:lnTo>
                  <a:lnTo>
                    <a:pt x="426" y="12"/>
                  </a:lnTo>
                  <a:lnTo>
                    <a:pt x="432" y="12"/>
                  </a:lnTo>
                  <a:lnTo>
                    <a:pt x="432" y="12"/>
                  </a:lnTo>
                  <a:lnTo>
                    <a:pt x="438" y="18"/>
                  </a:lnTo>
                  <a:lnTo>
                    <a:pt x="438" y="18"/>
                  </a:lnTo>
                  <a:lnTo>
                    <a:pt x="444" y="18"/>
                  </a:lnTo>
                  <a:lnTo>
                    <a:pt x="444" y="18"/>
                  </a:lnTo>
                  <a:lnTo>
                    <a:pt x="450" y="24"/>
                  </a:lnTo>
                  <a:lnTo>
                    <a:pt x="456" y="24"/>
                  </a:lnTo>
                  <a:lnTo>
                    <a:pt x="456" y="24"/>
                  </a:lnTo>
                  <a:lnTo>
                    <a:pt x="462" y="24"/>
                  </a:lnTo>
                  <a:lnTo>
                    <a:pt x="462" y="30"/>
                  </a:lnTo>
                  <a:lnTo>
                    <a:pt x="468" y="30"/>
                  </a:lnTo>
                  <a:lnTo>
                    <a:pt x="468" y="30"/>
                  </a:lnTo>
                  <a:lnTo>
                    <a:pt x="474" y="30"/>
                  </a:lnTo>
                  <a:lnTo>
                    <a:pt x="480" y="36"/>
                  </a:lnTo>
                  <a:lnTo>
                    <a:pt x="480" y="36"/>
                  </a:lnTo>
                  <a:lnTo>
                    <a:pt x="486" y="36"/>
                  </a:lnTo>
                  <a:lnTo>
                    <a:pt x="486" y="42"/>
                  </a:lnTo>
                  <a:lnTo>
                    <a:pt x="492" y="42"/>
                  </a:lnTo>
                  <a:lnTo>
                    <a:pt x="492" y="42"/>
                  </a:lnTo>
                  <a:lnTo>
                    <a:pt x="498" y="42"/>
                  </a:lnTo>
                  <a:lnTo>
                    <a:pt x="504" y="48"/>
                  </a:lnTo>
                  <a:lnTo>
                    <a:pt x="504" y="48"/>
                  </a:lnTo>
                  <a:lnTo>
                    <a:pt x="510" y="48"/>
                  </a:lnTo>
                  <a:lnTo>
                    <a:pt x="510" y="54"/>
                  </a:lnTo>
                  <a:lnTo>
                    <a:pt x="516" y="54"/>
                  </a:lnTo>
                  <a:lnTo>
                    <a:pt x="516" y="60"/>
                  </a:lnTo>
                  <a:lnTo>
                    <a:pt x="522" y="60"/>
                  </a:lnTo>
                  <a:lnTo>
                    <a:pt x="522" y="60"/>
                  </a:lnTo>
                  <a:lnTo>
                    <a:pt x="528" y="66"/>
                  </a:lnTo>
                  <a:lnTo>
                    <a:pt x="534" y="66"/>
                  </a:lnTo>
                  <a:lnTo>
                    <a:pt x="534" y="66"/>
                  </a:lnTo>
                  <a:lnTo>
                    <a:pt x="540" y="72"/>
                  </a:lnTo>
                  <a:lnTo>
                    <a:pt x="540" y="72"/>
                  </a:lnTo>
                  <a:lnTo>
                    <a:pt x="546" y="78"/>
                  </a:lnTo>
                  <a:lnTo>
                    <a:pt x="546" y="78"/>
                  </a:lnTo>
                  <a:lnTo>
                    <a:pt x="552" y="84"/>
                  </a:lnTo>
                  <a:lnTo>
                    <a:pt x="558" y="84"/>
                  </a:lnTo>
                  <a:lnTo>
                    <a:pt x="558" y="84"/>
                  </a:lnTo>
                  <a:lnTo>
                    <a:pt x="564" y="90"/>
                  </a:lnTo>
                  <a:lnTo>
                    <a:pt x="564" y="90"/>
                  </a:lnTo>
                  <a:lnTo>
                    <a:pt x="570" y="96"/>
                  </a:lnTo>
                  <a:lnTo>
                    <a:pt x="570" y="96"/>
                  </a:lnTo>
                  <a:lnTo>
                    <a:pt x="576" y="102"/>
                  </a:lnTo>
                  <a:lnTo>
                    <a:pt x="582" y="102"/>
                  </a:lnTo>
                  <a:lnTo>
                    <a:pt x="582" y="108"/>
                  </a:lnTo>
                  <a:lnTo>
                    <a:pt x="588" y="108"/>
                  </a:lnTo>
                  <a:lnTo>
                    <a:pt x="588" y="114"/>
                  </a:lnTo>
                  <a:lnTo>
                    <a:pt x="594" y="114"/>
                  </a:lnTo>
                  <a:lnTo>
                    <a:pt x="594" y="120"/>
                  </a:lnTo>
                  <a:lnTo>
                    <a:pt x="600" y="120"/>
                  </a:lnTo>
                  <a:lnTo>
                    <a:pt x="606" y="126"/>
                  </a:lnTo>
                  <a:lnTo>
                    <a:pt x="606" y="126"/>
                  </a:lnTo>
                  <a:lnTo>
                    <a:pt x="612" y="132"/>
                  </a:lnTo>
                  <a:lnTo>
                    <a:pt x="612" y="132"/>
                  </a:lnTo>
                  <a:lnTo>
                    <a:pt x="618" y="138"/>
                  </a:lnTo>
                  <a:lnTo>
                    <a:pt x="618" y="138"/>
                  </a:lnTo>
                  <a:lnTo>
                    <a:pt x="624" y="144"/>
                  </a:lnTo>
                  <a:lnTo>
                    <a:pt x="624" y="144"/>
                  </a:lnTo>
                  <a:lnTo>
                    <a:pt x="630" y="150"/>
                  </a:lnTo>
                  <a:lnTo>
                    <a:pt x="636" y="150"/>
                  </a:lnTo>
                  <a:lnTo>
                    <a:pt x="636" y="156"/>
                  </a:lnTo>
                  <a:lnTo>
                    <a:pt x="642" y="156"/>
                  </a:lnTo>
                  <a:lnTo>
                    <a:pt x="642" y="162"/>
                  </a:lnTo>
                  <a:lnTo>
                    <a:pt x="648" y="162"/>
                  </a:lnTo>
                  <a:lnTo>
                    <a:pt x="648" y="168"/>
                  </a:lnTo>
                  <a:lnTo>
                    <a:pt x="654" y="168"/>
                  </a:lnTo>
                  <a:lnTo>
                    <a:pt x="660" y="174"/>
                  </a:lnTo>
                  <a:lnTo>
                    <a:pt x="660" y="174"/>
                  </a:lnTo>
                  <a:lnTo>
                    <a:pt x="666" y="180"/>
                  </a:lnTo>
                  <a:lnTo>
                    <a:pt x="666" y="186"/>
                  </a:lnTo>
                  <a:lnTo>
                    <a:pt x="672" y="186"/>
                  </a:lnTo>
                  <a:lnTo>
                    <a:pt x="672" y="192"/>
                  </a:lnTo>
                  <a:lnTo>
                    <a:pt x="678" y="192"/>
                  </a:lnTo>
                  <a:lnTo>
                    <a:pt x="684" y="198"/>
                  </a:lnTo>
                  <a:lnTo>
                    <a:pt x="684" y="198"/>
                  </a:lnTo>
                  <a:lnTo>
                    <a:pt x="690" y="204"/>
                  </a:lnTo>
                  <a:lnTo>
                    <a:pt x="690" y="204"/>
                  </a:lnTo>
                  <a:lnTo>
                    <a:pt x="696" y="210"/>
                  </a:lnTo>
                  <a:lnTo>
                    <a:pt x="696" y="216"/>
                  </a:lnTo>
                  <a:lnTo>
                    <a:pt x="702" y="216"/>
                  </a:lnTo>
                  <a:lnTo>
                    <a:pt x="708" y="222"/>
                  </a:lnTo>
                  <a:lnTo>
                    <a:pt x="708" y="222"/>
                  </a:lnTo>
                  <a:lnTo>
                    <a:pt x="714" y="228"/>
                  </a:lnTo>
                  <a:lnTo>
                    <a:pt x="714" y="228"/>
                  </a:lnTo>
                  <a:lnTo>
                    <a:pt x="720" y="234"/>
                  </a:lnTo>
                  <a:lnTo>
                    <a:pt x="720" y="240"/>
                  </a:lnTo>
                  <a:lnTo>
                    <a:pt x="726" y="240"/>
                  </a:lnTo>
                  <a:lnTo>
                    <a:pt x="732" y="246"/>
                  </a:lnTo>
                  <a:lnTo>
                    <a:pt x="732" y="246"/>
                  </a:lnTo>
                  <a:lnTo>
                    <a:pt x="738" y="252"/>
                  </a:lnTo>
                  <a:lnTo>
                    <a:pt x="738" y="252"/>
                  </a:lnTo>
                  <a:lnTo>
                    <a:pt x="744" y="258"/>
                  </a:lnTo>
                  <a:lnTo>
                    <a:pt x="744" y="264"/>
                  </a:lnTo>
                  <a:lnTo>
                    <a:pt x="750" y="264"/>
                  </a:lnTo>
                  <a:lnTo>
                    <a:pt x="750" y="270"/>
                  </a:lnTo>
                  <a:lnTo>
                    <a:pt x="756" y="270"/>
                  </a:lnTo>
                  <a:lnTo>
                    <a:pt x="762" y="276"/>
                  </a:lnTo>
                  <a:lnTo>
                    <a:pt x="762" y="276"/>
                  </a:lnTo>
                  <a:lnTo>
                    <a:pt x="768" y="282"/>
                  </a:lnTo>
                  <a:lnTo>
                    <a:pt x="768" y="288"/>
                  </a:lnTo>
                  <a:lnTo>
                    <a:pt x="774" y="288"/>
                  </a:lnTo>
                  <a:lnTo>
                    <a:pt x="774" y="294"/>
                  </a:lnTo>
                  <a:lnTo>
                    <a:pt x="780" y="294"/>
                  </a:lnTo>
                  <a:lnTo>
                    <a:pt x="786" y="300"/>
                  </a:lnTo>
                  <a:lnTo>
                    <a:pt x="786" y="300"/>
                  </a:lnTo>
                  <a:lnTo>
                    <a:pt x="792" y="306"/>
                  </a:lnTo>
                  <a:lnTo>
                    <a:pt x="792" y="312"/>
                  </a:lnTo>
                  <a:lnTo>
                    <a:pt x="798" y="312"/>
                  </a:lnTo>
                  <a:lnTo>
                    <a:pt x="798" y="318"/>
                  </a:lnTo>
                  <a:lnTo>
                    <a:pt x="804" y="318"/>
                  </a:lnTo>
                  <a:lnTo>
                    <a:pt x="810" y="324"/>
                  </a:lnTo>
                  <a:lnTo>
                    <a:pt x="810" y="324"/>
                  </a:lnTo>
                  <a:lnTo>
                    <a:pt x="816" y="330"/>
                  </a:lnTo>
                  <a:lnTo>
                    <a:pt x="816" y="330"/>
                  </a:lnTo>
                  <a:lnTo>
                    <a:pt x="822" y="336"/>
                  </a:lnTo>
                  <a:lnTo>
                    <a:pt x="822" y="336"/>
                  </a:lnTo>
                  <a:lnTo>
                    <a:pt x="828" y="342"/>
                  </a:lnTo>
                  <a:lnTo>
                    <a:pt x="834" y="348"/>
                  </a:lnTo>
                  <a:lnTo>
                    <a:pt x="834" y="348"/>
                  </a:lnTo>
                  <a:lnTo>
                    <a:pt x="840" y="354"/>
                  </a:lnTo>
                  <a:lnTo>
                    <a:pt x="840" y="354"/>
                  </a:lnTo>
                  <a:lnTo>
                    <a:pt x="846" y="360"/>
                  </a:lnTo>
                  <a:lnTo>
                    <a:pt x="846" y="360"/>
                  </a:lnTo>
                  <a:lnTo>
                    <a:pt x="852" y="366"/>
                  </a:lnTo>
                  <a:lnTo>
                    <a:pt x="852" y="366"/>
                  </a:lnTo>
                  <a:lnTo>
                    <a:pt x="858" y="372"/>
                  </a:lnTo>
                  <a:lnTo>
                    <a:pt x="864" y="372"/>
                  </a:lnTo>
                  <a:lnTo>
                    <a:pt x="864" y="378"/>
                  </a:lnTo>
                  <a:lnTo>
                    <a:pt x="870" y="378"/>
                  </a:lnTo>
                </a:path>
              </a:pathLst>
            </a:custGeom>
            <a:noFill/>
            <a:ln w="19050" cmpd="sng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4455" name="Freeform 7"/>
            <p:cNvSpPr>
              <a:spLocks/>
            </p:cNvSpPr>
            <p:nvPr/>
          </p:nvSpPr>
          <p:spPr bwMode="auto">
            <a:xfrm>
              <a:off x="3726" y="2784"/>
              <a:ext cx="798" cy="408"/>
            </a:xfrm>
            <a:custGeom>
              <a:avLst/>
              <a:gdLst>
                <a:gd name="T0" fmla="*/ 6 w 798"/>
                <a:gd name="T1" fmla="*/ 306 h 408"/>
                <a:gd name="T2" fmla="*/ 24 w 798"/>
                <a:gd name="T3" fmla="*/ 312 h 408"/>
                <a:gd name="T4" fmla="*/ 36 w 798"/>
                <a:gd name="T5" fmla="*/ 324 h 408"/>
                <a:gd name="T6" fmla="*/ 48 w 798"/>
                <a:gd name="T7" fmla="*/ 336 h 408"/>
                <a:gd name="T8" fmla="*/ 66 w 798"/>
                <a:gd name="T9" fmla="*/ 342 h 408"/>
                <a:gd name="T10" fmla="*/ 78 w 798"/>
                <a:gd name="T11" fmla="*/ 354 h 408"/>
                <a:gd name="T12" fmla="*/ 90 w 798"/>
                <a:gd name="T13" fmla="*/ 360 h 408"/>
                <a:gd name="T14" fmla="*/ 102 w 798"/>
                <a:gd name="T15" fmla="*/ 372 h 408"/>
                <a:gd name="T16" fmla="*/ 120 w 798"/>
                <a:gd name="T17" fmla="*/ 378 h 408"/>
                <a:gd name="T18" fmla="*/ 132 w 798"/>
                <a:gd name="T19" fmla="*/ 384 h 408"/>
                <a:gd name="T20" fmla="*/ 144 w 798"/>
                <a:gd name="T21" fmla="*/ 390 h 408"/>
                <a:gd name="T22" fmla="*/ 156 w 798"/>
                <a:gd name="T23" fmla="*/ 396 h 408"/>
                <a:gd name="T24" fmla="*/ 174 w 798"/>
                <a:gd name="T25" fmla="*/ 396 h 408"/>
                <a:gd name="T26" fmla="*/ 186 w 798"/>
                <a:gd name="T27" fmla="*/ 402 h 408"/>
                <a:gd name="T28" fmla="*/ 198 w 798"/>
                <a:gd name="T29" fmla="*/ 402 h 408"/>
                <a:gd name="T30" fmla="*/ 210 w 798"/>
                <a:gd name="T31" fmla="*/ 408 h 408"/>
                <a:gd name="T32" fmla="*/ 228 w 798"/>
                <a:gd name="T33" fmla="*/ 408 h 408"/>
                <a:gd name="T34" fmla="*/ 240 w 798"/>
                <a:gd name="T35" fmla="*/ 408 h 408"/>
                <a:gd name="T36" fmla="*/ 252 w 798"/>
                <a:gd name="T37" fmla="*/ 408 h 408"/>
                <a:gd name="T38" fmla="*/ 270 w 798"/>
                <a:gd name="T39" fmla="*/ 408 h 408"/>
                <a:gd name="T40" fmla="*/ 282 w 798"/>
                <a:gd name="T41" fmla="*/ 402 h 408"/>
                <a:gd name="T42" fmla="*/ 294 w 798"/>
                <a:gd name="T43" fmla="*/ 402 h 408"/>
                <a:gd name="T44" fmla="*/ 306 w 798"/>
                <a:gd name="T45" fmla="*/ 396 h 408"/>
                <a:gd name="T46" fmla="*/ 324 w 798"/>
                <a:gd name="T47" fmla="*/ 396 h 408"/>
                <a:gd name="T48" fmla="*/ 336 w 798"/>
                <a:gd name="T49" fmla="*/ 390 h 408"/>
                <a:gd name="T50" fmla="*/ 348 w 798"/>
                <a:gd name="T51" fmla="*/ 384 h 408"/>
                <a:gd name="T52" fmla="*/ 360 w 798"/>
                <a:gd name="T53" fmla="*/ 378 h 408"/>
                <a:gd name="T54" fmla="*/ 378 w 798"/>
                <a:gd name="T55" fmla="*/ 372 h 408"/>
                <a:gd name="T56" fmla="*/ 390 w 798"/>
                <a:gd name="T57" fmla="*/ 366 h 408"/>
                <a:gd name="T58" fmla="*/ 402 w 798"/>
                <a:gd name="T59" fmla="*/ 354 h 408"/>
                <a:gd name="T60" fmla="*/ 414 w 798"/>
                <a:gd name="T61" fmla="*/ 348 h 408"/>
                <a:gd name="T62" fmla="*/ 432 w 798"/>
                <a:gd name="T63" fmla="*/ 336 h 408"/>
                <a:gd name="T64" fmla="*/ 444 w 798"/>
                <a:gd name="T65" fmla="*/ 330 h 408"/>
                <a:gd name="T66" fmla="*/ 456 w 798"/>
                <a:gd name="T67" fmla="*/ 318 h 408"/>
                <a:gd name="T68" fmla="*/ 474 w 798"/>
                <a:gd name="T69" fmla="*/ 306 h 408"/>
                <a:gd name="T70" fmla="*/ 486 w 798"/>
                <a:gd name="T71" fmla="*/ 294 h 408"/>
                <a:gd name="T72" fmla="*/ 498 w 798"/>
                <a:gd name="T73" fmla="*/ 282 h 408"/>
                <a:gd name="T74" fmla="*/ 510 w 798"/>
                <a:gd name="T75" fmla="*/ 270 h 408"/>
                <a:gd name="T76" fmla="*/ 528 w 798"/>
                <a:gd name="T77" fmla="*/ 258 h 408"/>
                <a:gd name="T78" fmla="*/ 540 w 798"/>
                <a:gd name="T79" fmla="*/ 246 h 408"/>
                <a:gd name="T80" fmla="*/ 552 w 798"/>
                <a:gd name="T81" fmla="*/ 234 h 408"/>
                <a:gd name="T82" fmla="*/ 564 w 798"/>
                <a:gd name="T83" fmla="*/ 222 h 408"/>
                <a:gd name="T84" fmla="*/ 582 w 798"/>
                <a:gd name="T85" fmla="*/ 204 h 408"/>
                <a:gd name="T86" fmla="*/ 594 w 798"/>
                <a:gd name="T87" fmla="*/ 192 h 408"/>
                <a:gd name="T88" fmla="*/ 606 w 798"/>
                <a:gd name="T89" fmla="*/ 180 h 408"/>
                <a:gd name="T90" fmla="*/ 624 w 798"/>
                <a:gd name="T91" fmla="*/ 162 h 408"/>
                <a:gd name="T92" fmla="*/ 636 w 798"/>
                <a:gd name="T93" fmla="*/ 150 h 408"/>
                <a:gd name="T94" fmla="*/ 648 w 798"/>
                <a:gd name="T95" fmla="*/ 138 h 408"/>
                <a:gd name="T96" fmla="*/ 660 w 798"/>
                <a:gd name="T97" fmla="*/ 126 h 408"/>
                <a:gd name="T98" fmla="*/ 678 w 798"/>
                <a:gd name="T99" fmla="*/ 108 h 408"/>
                <a:gd name="T100" fmla="*/ 690 w 798"/>
                <a:gd name="T101" fmla="*/ 96 h 408"/>
                <a:gd name="T102" fmla="*/ 702 w 798"/>
                <a:gd name="T103" fmla="*/ 84 h 408"/>
                <a:gd name="T104" fmla="*/ 714 w 798"/>
                <a:gd name="T105" fmla="*/ 72 h 408"/>
                <a:gd name="T106" fmla="*/ 732 w 798"/>
                <a:gd name="T107" fmla="*/ 60 h 408"/>
                <a:gd name="T108" fmla="*/ 744 w 798"/>
                <a:gd name="T109" fmla="*/ 48 h 408"/>
                <a:gd name="T110" fmla="*/ 756 w 798"/>
                <a:gd name="T111" fmla="*/ 36 h 408"/>
                <a:gd name="T112" fmla="*/ 768 w 798"/>
                <a:gd name="T113" fmla="*/ 24 h 408"/>
                <a:gd name="T114" fmla="*/ 786 w 798"/>
                <a:gd name="T115" fmla="*/ 12 h 408"/>
                <a:gd name="T116" fmla="*/ 798 w 798"/>
                <a:gd name="T117" fmla="*/ 0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798" h="408">
                  <a:moveTo>
                    <a:pt x="0" y="294"/>
                  </a:moveTo>
                  <a:lnTo>
                    <a:pt x="0" y="300"/>
                  </a:lnTo>
                  <a:lnTo>
                    <a:pt x="6" y="300"/>
                  </a:lnTo>
                  <a:lnTo>
                    <a:pt x="6" y="306"/>
                  </a:lnTo>
                  <a:lnTo>
                    <a:pt x="12" y="306"/>
                  </a:lnTo>
                  <a:lnTo>
                    <a:pt x="18" y="306"/>
                  </a:lnTo>
                  <a:lnTo>
                    <a:pt x="18" y="312"/>
                  </a:lnTo>
                  <a:lnTo>
                    <a:pt x="24" y="312"/>
                  </a:lnTo>
                  <a:lnTo>
                    <a:pt x="24" y="318"/>
                  </a:lnTo>
                  <a:lnTo>
                    <a:pt x="30" y="318"/>
                  </a:lnTo>
                  <a:lnTo>
                    <a:pt x="30" y="324"/>
                  </a:lnTo>
                  <a:lnTo>
                    <a:pt x="36" y="324"/>
                  </a:lnTo>
                  <a:lnTo>
                    <a:pt x="42" y="330"/>
                  </a:lnTo>
                  <a:lnTo>
                    <a:pt x="42" y="330"/>
                  </a:lnTo>
                  <a:lnTo>
                    <a:pt x="48" y="330"/>
                  </a:lnTo>
                  <a:lnTo>
                    <a:pt x="48" y="336"/>
                  </a:lnTo>
                  <a:lnTo>
                    <a:pt x="54" y="336"/>
                  </a:lnTo>
                  <a:lnTo>
                    <a:pt x="54" y="342"/>
                  </a:lnTo>
                  <a:lnTo>
                    <a:pt x="60" y="342"/>
                  </a:lnTo>
                  <a:lnTo>
                    <a:pt x="66" y="342"/>
                  </a:lnTo>
                  <a:lnTo>
                    <a:pt x="66" y="348"/>
                  </a:lnTo>
                  <a:lnTo>
                    <a:pt x="72" y="348"/>
                  </a:lnTo>
                  <a:lnTo>
                    <a:pt x="72" y="354"/>
                  </a:lnTo>
                  <a:lnTo>
                    <a:pt x="78" y="354"/>
                  </a:lnTo>
                  <a:lnTo>
                    <a:pt x="78" y="354"/>
                  </a:lnTo>
                  <a:lnTo>
                    <a:pt x="84" y="360"/>
                  </a:lnTo>
                  <a:lnTo>
                    <a:pt x="84" y="360"/>
                  </a:lnTo>
                  <a:lnTo>
                    <a:pt x="90" y="360"/>
                  </a:lnTo>
                  <a:lnTo>
                    <a:pt x="96" y="366"/>
                  </a:lnTo>
                  <a:lnTo>
                    <a:pt x="96" y="366"/>
                  </a:lnTo>
                  <a:lnTo>
                    <a:pt x="102" y="366"/>
                  </a:lnTo>
                  <a:lnTo>
                    <a:pt x="102" y="372"/>
                  </a:lnTo>
                  <a:lnTo>
                    <a:pt x="108" y="372"/>
                  </a:lnTo>
                  <a:lnTo>
                    <a:pt x="108" y="372"/>
                  </a:lnTo>
                  <a:lnTo>
                    <a:pt x="114" y="372"/>
                  </a:lnTo>
                  <a:lnTo>
                    <a:pt x="120" y="378"/>
                  </a:lnTo>
                  <a:lnTo>
                    <a:pt x="120" y="378"/>
                  </a:lnTo>
                  <a:lnTo>
                    <a:pt x="126" y="378"/>
                  </a:lnTo>
                  <a:lnTo>
                    <a:pt x="126" y="384"/>
                  </a:lnTo>
                  <a:lnTo>
                    <a:pt x="132" y="384"/>
                  </a:lnTo>
                  <a:lnTo>
                    <a:pt x="132" y="384"/>
                  </a:lnTo>
                  <a:lnTo>
                    <a:pt x="138" y="384"/>
                  </a:lnTo>
                  <a:lnTo>
                    <a:pt x="144" y="390"/>
                  </a:lnTo>
                  <a:lnTo>
                    <a:pt x="144" y="390"/>
                  </a:lnTo>
                  <a:lnTo>
                    <a:pt x="150" y="390"/>
                  </a:lnTo>
                  <a:lnTo>
                    <a:pt x="150" y="390"/>
                  </a:lnTo>
                  <a:lnTo>
                    <a:pt x="156" y="390"/>
                  </a:lnTo>
                  <a:lnTo>
                    <a:pt x="156" y="396"/>
                  </a:lnTo>
                  <a:lnTo>
                    <a:pt x="162" y="396"/>
                  </a:lnTo>
                  <a:lnTo>
                    <a:pt x="168" y="396"/>
                  </a:lnTo>
                  <a:lnTo>
                    <a:pt x="168" y="396"/>
                  </a:lnTo>
                  <a:lnTo>
                    <a:pt x="174" y="396"/>
                  </a:lnTo>
                  <a:lnTo>
                    <a:pt x="174" y="396"/>
                  </a:lnTo>
                  <a:lnTo>
                    <a:pt x="180" y="402"/>
                  </a:lnTo>
                  <a:lnTo>
                    <a:pt x="180" y="402"/>
                  </a:lnTo>
                  <a:lnTo>
                    <a:pt x="186" y="402"/>
                  </a:lnTo>
                  <a:lnTo>
                    <a:pt x="192" y="402"/>
                  </a:lnTo>
                  <a:lnTo>
                    <a:pt x="192" y="402"/>
                  </a:lnTo>
                  <a:lnTo>
                    <a:pt x="198" y="402"/>
                  </a:lnTo>
                  <a:lnTo>
                    <a:pt x="198" y="402"/>
                  </a:lnTo>
                  <a:lnTo>
                    <a:pt x="204" y="402"/>
                  </a:lnTo>
                  <a:lnTo>
                    <a:pt x="204" y="408"/>
                  </a:lnTo>
                  <a:lnTo>
                    <a:pt x="210" y="408"/>
                  </a:lnTo>
                  <a:lnTo>
                    <a:pt x="210" y="408"/>
                  </a:lnTo>
                  <a:lnTo>
                    <a:pt x="216" y="408"/>
                  </a:lnTo>
                  <a:lnTo>
                    <a:pt x="222" y="408"/>
                  </a:lnTo>
                  <a:lnTo>
                    <a:pt x="222" y="408"/>
                  </a:lnTo>
                  <a:lnTo>
                    <a:pt x="228" y="408"/>
                  </a:lnTo>
                  <a:lnTo>
                    <a:pt x="228" y="408"/>
                  </a:lnTo>
                  <a:lnTo>
                    <a:pt x="234" y="408"/>
                  </a:lnTo>
                  <a:lnTo>
                    <a:pt x="234" y="408"/>
                  </a:lnTo>
                  <a:lnTo>
                    <a:pt x="240" y="408"/>
                  </a:lnTo>
                  <a:lnTo>
                    <a:pt x="246" y="408"/>
                  </a:lnTo>
                  <a:lnTo>
                    <a:pt x="246" y="408"/>
                  </a:lnTo>
                  <a:lnTo>
                    <a:pt x="252" y="408"/>
                  </a:lnTo>
                  <a:lnTo>
                    <a:pt x="252" y="408"/>
                  </a:lnTo>
                  <a:lnTo>
                    <a:pt x="258" y="408"/>
                  </a:lnTo>
                  <a:lnTo>
                    <a:pt x="258" y="408"/>
                  </a:lnTo>
                  <a:lnTo>
                    <a:pt x="264" y="408"/>
                  </a:lnTo>
                  <a:lnTo>
                    <a:pt x="270" y="408"/>
                  </a:lnTo>
                  <a:lnTo>
                    <a:pt x="270" y="408"/>
                  </a:lnTo>
                  <a:lnTo>
                    <a:pt x="276" y="408"/>
                  </a:lnTo>
                  <a:lnTo>
                    <a:pt x="276" y="408"/>
                  </a:lnTo>
                  <a:lnTo>
                    <a:pt x="282" y="402"/>
                  </a:lnTo>
                  <a:lnTo>
                    <a:pt x="282" y="402"/>
                  </a:lnTo>
                  <a:lnTo>
                    <a:pt x="288" y="402"/>
                  </a:lnTo>
                  <a:lnTo>
                    <a:pt x="294" y="402"/>
                  </a:lnTo>
                  <a:lnTo>
                    <a:pt x="294" y="402"/>
                  </a:lnTo>
                  <a:lnTo>
                    <a:pt x="300" y="402"/>
                  </a:lnTo>
                  <a:lnTo>
                    <a:pt x="300" y="402"/>
                  </a:lnTo>
                  <a:lnTo>
                    <a:pt x="306" y="402"/>
                  </a:lnTo>
                  <a:lnTo>
                    <a:pt x="306" y="396"/>
                  </a:lnTo>
                  <a:lnTo>
                    <a:pt x="312" y="396"/>
                  </a:lnTo>
                  <a:lnTo>
                    <a:pt x="312" y="396"/>
                  </a:lnTo>
                  <a:lnTo>
                    <a:pt x="318" y="396"/>
                  </a:lnTo>
                  <a:lnTo>
                    <a:pt x="324" y="396"/>
                  </a:lnTo>
                  <a:lnTo>
                    <a:pt x="324" y="396"/>
                  </a:lnTo>
                  <a:lnTo>
                    <a:pt x="330" y="390"/>
                  </a:lnTo>
                  <a:lnTo>
                    <a:pt x="330" y="390"/>
                  </a:lnTo>
                  <a:lnTo>
                    <a:pt x="336" y="390"/>
                  </a:lnTo>
                  <a:lnTo>
                    <a:pt x="336" y="390"/>
                  </a:lnTo>
                  <a:lnTo>
                    <a:pt x="342" y="390"/>
                  </a:lnTo>
                  <a:lnTo>
                    <a:pt x="348" y="384"/>
                  </a:lnTo>
                  <a:lnTo>
                    <a:pt x="348" y="384"/>
                  </a:lnTo>
                  <a:lnTo>
                    <a:pt x="354" y="384"/>
                  </a:lnTo>
                  <a:lnTo>
                    <a:pt x="354" y="384"/>
                  </a:lnTo>
                  <a:lnTo>
                    <a:pt x="360" y="378"/>
                  </a:lnTo>
                  <a:lnTo>
                    <a:pt x="360" y="378"/>
                  </a:lnTo>
                  <a:lnTo>
                    <a:pt x="366" y="378"/>
                  </a:lnTo>
                  <a:lnTo>
                    <a:pt x="372" y="378"/>
                  </a:lnTo>
                  <a:lnTo>
                    <a:pt x="372" y="372"/>
                  </a:lnTo>
                  <a:lnTo>
                    <a:pt x="378" y="372"/>
                  </a:lnTo>
                  <a:lnTo>
                    <a:pt x="378" y="372"/>
                  </a:lnTo>
                  <a:lnTo>
                    <a:pt x="384" y="366"/>
                  </a:lnTo>
                  <a:lnTo>
                    <a:pt x="384" y="366"/>
                  </a:lnTo>
                  <a:lnTo>
                    <a:pt x="390" y="366"/>
                  </a:lnTo>
                  <a:lnTo>
                    <a:pt x="396" y="360"/>
                  </a:lnTo>
                  <a:lnTo>
                    <a:pt x="396" y="360"/>
                  </a:lnTo>
                  <a:lnTo>
                    <a:pt x="402" y="360"/>
                  </a:lnTo>
                  <a:lnTo>
                    <a:pt x="402" y="354"/>
                  </a:lnTo>
                  <a:lnTo>
                    <a:pt x="408" y="354"/>
                  </a:lnTo>
                  <a:lnTo>
                    <a:pt x="408" y="354"/>
                  </a:lnTo>
                  <a:lnTo>
                    <a:pt x="414" y="348"/>
                  </a:lnTo>
                  <a:lnTo>
                    <a:pt x="414" y="348"/>
                  </a:lnTo>
                  <a:lnTo>
                    <a:pt x="420" y="342"/>
                  </a:lnTo>
                  <a:lnTo>
                    <a:pt x="426" y="342"/>
                  </a:lnTo>
                  <a:lnTo>
                    <a:pt x="426" y="342"/>
                  </a:lnTo>
                  <a:lnTo>
                    <a:pt x="432" y="336"/>
                  </a:lnTo>
                  <a:lnTo>
                    <a:pt x="432" y="336"/>
                  </a:lnTo>
                  <a:lnTo>
                    <a:pt x="438" y="330"/>
                  </a:lnTo>
                  <a:lnTo>
                    <a:pt x="438" y="330"/>
                  </a:lnTo>
                  <a:lnTo>
                    <a:pt x="444" y="330"/>
                  </a:lnTo>
                  <a:lnTo>
                    <a:pt x="450" y="324"/>
                  </a:lnTo>
                  <a:lnTo>
                    <a:pt x="450" y="324"/>
                  </a:lnTo>
                  <a:lnTo>
                    <a:pt x="456" y="318"/>
                  </a:lnTo>
                  <a:lnTo>
                    <a:pt x="456" y="318"/>
                  </a:lnTo>
                  <a:lnTo>
                    <a:pt x="462" y="312"/>
                  </a:lnTo>
                  <a:lnTo>
                    <a:pt x="462" y="312"/>
                  </a:lnTo>
                  <a:lnTo>
                    <a:pt x="468" y="312"/>
                  </a:lnTo>
                  <a:lnTo>
                    <a:pt x="474" y="306"/>
                  </a:lnTo>
                  <a:lnTo>
                    <a:pt x="474" y="306"/>
                  </a:lnTo>
                  <a:lnTo>
                    <a:pt x="480" y="300"/>
                  </a:lnTo>
                  <a:lnTo>
                    <a:pt x="480" y="300"/>
                  </a:lnTo>
                  <a:lnTo>
                    <a:pt x="486" y="294"/>
                  </a:lnTo>
                  <a:lnTo>
                    <a:pt x="486" y="294"/>
                  </a:lnTo>
                  <a:lnTo>
                    <a:pt x="492" y="288"/>
                  </a:lnTo>
                  <a:lnTo>
                    <a:pt x="498" y="288"/>
                  </a:lnTo>
                  <a:lnTo>
                    <a:pt x="498" y="282"/>
                  </a:lnTo>
                  <a:lnTo>
                    <a:pt x="504" y="282"/>
                  </a:lnTo>
                  <a:lnTo>
                    <a:pt x="504" y="276"/>
                  </a:lnTo>
                  <a:lnTo>
                    <a:pt x="510" y="276"/>
                  </a:lnTo>
                  <a:lnTo>
                    <a:pt x="510" y="270"/>
                  </a:lnTo>
                  <a:lnTo>
                    <a:pt x="516" y="270"/>
                  </a:lnTo>
                  <a:lnTo>
                    <a:pt x="522" y="264"/>
                  </a:lnTo>
                  <a:lnTo>
                    <a:pt x="522" y="264"/>
                  </a:lnTo>
                  <a:lnTo>
                    <a:pt x="528" y="258"/>
                  </a:lnTo>
                  <a:lnTo>
                    <a:pt x="528" y="258"/>
                  </a:lnTo>
                  <a:lnTo>
                    <a:pt x="534" y="252"/>
                  </a:lnTo>
                  <a:lnTo>
                    <a:pt x="534" y="246"/>
                  </a:lnTo>
                  <a:lnTo>
                    <a:pt x="540" y="246"/>
                  </a:lnTo>
                  <a:lnTo>
                    <a:pt x="540" y="240"/>
                  </a:lnTo>
                  <a:lnTo>
                    <a:pt x="546" y="240"/>
                  </a:lnTo>
                  <a:lnTo>
                    <a:pt x="552" y="234"/>
                  </a:lnTo>
                  <a:lnTo>
                    <a:pt x="552" y="234"/>
                  </a:lnTo>
                  <a:lnTo>
                    <a:pt x="558" y="228"/>
                  </a:lnTo>
                  <a:lnTo>
                    <a:pt x="558" y="228"/>
                  </a:lnTo>
                  <a:lnTo>
                    <a:pt x="564" y="222"/>
                  </a:lnTo>
                  <a:lnTo>
                    <a:pt x="564" y="222"/>
                  </a:lnTo>
                  <a:lnTo>
                    <a:pt x="570" y="216"/>
                  </a:lnTo>
                  <a:lnTo>
                    <a:pt x="576" y="210"/>
                  </a:lnTo>
                  <a:lnTo>
                    <a:pt x="576" y="210"/>
                  </a:lnTo>
                  <a:lnTo>
                    <a:pt x="582" y="204"/>
                  </a:lnTo>
                  <a:lnTo>
                    <a:pt x="582" y="204"/>
                  </a:lnTo>
                  <a:lnTo>
                    <a:pt x="588" y="198"/>
                  </a:lnTo>
                  <a:lnTo>
                    <a:pt x="588" y="198"/>
                  </a:lnTo>
                  <a:lnTo>
                    <a:pt x="594" y="192"/>
                  </a:lnTo>
                  <a:lnTo>
                    <a:pt x="600" y="186"/>
                  </a:lnTo>
                  <a:lnTo>
                    <a:pt x="600" y="186"/>
                  </a:lnTo>
                  <a:lnTo>
                    <a:pt x="606" y="180"/>
                  </a:lnTo>
                  <a:lnTo>
                    <a:pt x="606" y="180"/>
                  </a:lnTo>
                  <a:lnTo>
                    <a:pt x="612" y="174"/>
                  </a:lnTo>
                  <a:lnTo>
                    <a:pt x="612" y="174"/>
                  </a:lnTo>
                  <a:lnTo>
                    <a:pt x="618" y="168"/>
                  </a:lnTo>
                  <a:lnTo>
                    <a:pt x="624" y="162"/>
                  </a:lnTo>
                  <a:lnTo>
                    <a:pt x="624" y="162"/>
                  </a:lnTo>
                  <a:lnTo>
                    <a:pt x="630" y="156"/>
                  </a:lnTo>
                  <a:lnTo>
                    <a:pt x="630" y="156"/>
                  </a:lnTo>
                  <a:lnTo>
                    <a:pt x="636" y="150"/>
                  </a:lnTo>
                  <a:lnTo>
                    <a:pt x="636" y="150"/>
                  </a:lnTo>
                  <a:lnTo>
                    <a:pt x="642" y="144"/>
                  </a:lnTo>
                  <a:lnTo>
                    <a:pt x="642" y="138"/>
                  </a:lnTo>
                  <a:lnTo>
                    <a:pt x="648" y="138"/>
                  </a:lnTo>
                  <a:lnTo>
                    <a:pt x="654" y="132"/>
                  </a:lnTo>
                  <a:lnTo>
                    <a:pt x="654" y="132"/>
                  </a:lnTo>
                  <a:lnTo>
                    <a:pt x="660" y="126"/>
                  </a:lnTo>
                  <a:lnTo>
                    <a:pt x="660" y="126"/>
                  </a:lnTo>
                  <a:lnTo>
                    <a:pt x="666" y="120"/>
                  </a:lnTo>
                  <a:lnTo>
                    <a:pt x="666" y="114"/>
                  </a:lnTo>
                  <a:lnTo>
                    <a:pt x="672" y="114"/>
                  </a:lnTo>
                  <a:lnTo>
                    <a:pt x="678" y="108"/>
                  </a:lnTo>
                  <a:lnTo>
                    <a:pt x="678" y="108"/>
                  </a:lnTo>
                  <a:lnTo>
                    <a:pt x="684" y="102"/>
                  </a:lnTo>
                  <a:lnTo>
                    <a:pt x="684" y="102"/>
                  </a:lnTo>
                  <a:lnTo>
                    <a:pt x="690" y="96"/>
                  </a:lnTo>
                  <a:lnTo>
                    <a:pt x="690" y="96"/>
                  </a:lnTo>
                  <a:lnTo>
                    <a:pt x="696" y="90"/>
                  </a:lnTo>
                  <a:lnTo>
                    <a:pt x="702" y="84"/>
                  </a:lnTo>
                  <a:lnTo>
                    <a:pt x="702" y="84"/>
                  </a:lnTo>
                  <a:lnTo>
                    <a:pt x="708" y="78"/>
                  </a:lnTo>
                  <a:lnTo>
                    <a:pt x="708" y="78"/>
                  </a:lnTo>
                  <a:lnTo>
                    <a:pt x="714" y="72"/>
                  </a:lnTo>
                  <a:lnTo>
                    <a:pt x="714" y="72"/>
                  </a:lnTo>
                  <a:lnTo>
                    <a:pt x="720" y="66"/>
                  </a:lnTo>
                  <a:lnTo>
                    <a:pt x="726" y="66"/>
                  </a:lnTo>
                  <a:lnTo>
                    <a:pt x="726" y="60"/>
                  </a:lnTo>
                  <a:lnTo>
                    <a:pt x="732" y="60"/>
                  </a:lnTo>
                  <a:lnTo>
                    <a:pt x="732" y="54"/>
                  </a:lnTo>
                  <a:lnTo>
                    <a:pt x="738" y="54"/>
                  </a:lnTo>
                  <a:lnTo>
                    <a:pt x="738" y="48"/>
                  </a:lnTo>
                  <a:lnTo>
                    <a:pt x="744" y="48"/>
                  </a:lnTo>
                  <a:lnTo>
                    <a:pt x="744" y="42"/>
                  </a:lnTo>
                  <a:lnTo>
                    <a:pt x="750" y="42"/>
                  </a:lnTo>
                  <a:lnTo>
                    <a:pt x="756" y="36"/>
                  </a:lnTo>
                  <a:lnTo>
                    <a:pt x="756" y="36"/>
                  </a:lnTo>
                  <a:lnTo>
                    <a:pt x="762" y="30"/>
                  </a:lnTo>
                  <a:lnTo>
                    <a:pt x="762" y="30"/>
                  </a:lnTo>
                  <a:lnTo>
                    <a:pt x="768" y="24"/>
                  </a:lnTo>
                  <a:lnTo>
                    <a:pt x="768" y="24"/>
                  </a:lnTo>
                  <a:lnTo>
                    <a:pt x="774" y="18"/>
                  </a:lnTo>
                  <a:lnTo>
                    <a:pt x="780" y="18"/>
                  </a:lnTo>
                  <a:lnTo>
                    <a:pt x="780" y="12"/>
                  </a:lnTo>
                  <a:lnTo>
                    <a:pt x="786" y="12"/>
                  </a:lnTo>
                  <a:lnTo>
                    <a:pt x="786" y="6"/>
                  </a:lnTo>
                  <a:lnTo>
                    <a:pt x="792" y="6"/>
                  </a:lnTo>
                  <a:lnTo>
                    <a:pt x="792" y="0"/>
                  </a:lnTo>
                  <a:lnTo>
                    <a:pt x="798" y="0"/>
                  </a:lnTo>
                </a:path>
              </a:pathLst>
            </a:custGeom>
            <a:noFill/>
            <a:ln w="19050" cmpd="sng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104456" name="Group 8"/>
          <p:cNvGrpSpPr>
            <a:grpSpLocks/>
          </p:cNvGrpSpPr>
          <p:nvPr/>
        </p:nvGrpSpPr>
        <p:grpSpPr bwMode="auto">
          <a:xfrm>
            <a:off x="4240214" y="3028950"/>
            <a:ext cx="3654425" cy="3143250"/>
            <a:chOff x="1842" y="1956"/>
            <a:chExt cx="1956" cy="1980"/>
          </a:xfrm>
        </p:grpSpPr>
        <p:sp>
          <p:nvSpPr>
            <p:cNvPr id="104457" name="Freeform 9"/>
            <p:cNvSpPr>
              <a:spLocks/>
            </p:cNvSpPr>
            <p:nvPr/>
          </p:nvSpPr>
          <p:spPr bwMode="auto">
            <a:xfrm>
              <a:off x="1842" y="3066"/>
              <a:ext cx="864" cy="870"/>
            </a:xfrm>
            <a:custGeom>
              <a:avLst/>
              <a:gdLst>
                <a:gd name="T0" fmla="*/ 12 w 864"/>
                <a:gd name="T1" fmla="*/ 864 h 870"/>
                <a:gd name="T2" fmla="*/ 30 w 864"/>
                <a:gd name="T3" fmla="*/ 846 h 870"/>
                <a:gd name="T4" fmla="*/ 48 w 864"/>
                <a:gd name="T5" fmla="*/ 828 h 870"/>
                <a:gd name="T6" fmla="*/ 60 w 864"/>
                <a:gd name="T7" fmla="*/ 810 h 870"/>
                <a:gd name="T8" fmla="*/ 78 w 864"/>
                <a:gd name="T9" fmla="*/ 792 h 870"/>
                <a:gd name="T10" fmla="*/ 96 w 864"/>
                <a:gd name="T11" fmla="*/ 774 h 870"/>
                <a:gd name="T12" fmla="*/ 114 w 864"/>
                <a:gd name="T13" fmla="*/ 756 h 870"/>
                <a:gd name="T14" fmla="*/ 132 w 864"/>
                <a:gd name="T15" fmla="*/ 738 h 870"/>
                <a:gd name="T16" fmla="*/ 150 w 864"/>
                <a:gd name="T17" fmla="*/ 726 h 870"/>
                <a:gd name="T18" fmla="*/ 162 w 864"/>
                <a:gd name="T19" fmla="*/ 708 h 870"/>
                <a:gd name="T20" fmla="*/ 180 w 864"/>
                <a:gd name="T21" fmla="*/ 690 h 870"/>
                <a:gd name="T22" fmla="*/ 198 w 864"/>
                <a:gd name="T23" fmla="*/ 672 h 870"/>
                <a:gd name="T24" fmla="*/ 216 w 864"/>
                <a:gd name="T25" fmla="*/ 654 h 870"/>
                <a:gd name="T26" fmla="*/ 234 w 864"/>
                <a:gd name="T27" fmla="*/ 636 h 870"/>
                <a:gd name="T28" fmla="*/ 252 w 864"/>
                <a:gd name="T29" fmla="*/ 618 h 870"/>
                <a:gd name="T30" fmla="*/ 264 w 864"/>
                <a:gd name="T31" fmla="*/ 606 h 870"/>
                <a:gd name="T32" fmla="*/ 282 w 864"/>
                <a:gd name="T33" fmla="*/ 588 h 870"/>
                <a:gd name="T34" fmla="*/ 300 w 864"/>
                <a:gd name="T35" fmla="*/ 570 h 870"/>
                <a:gd name="T36" fmla="*/ 318 w 864"/>
                <a:gd name="T37" fmla="*/ 552 h 870"/>
                <a:gd name="T38" fmla="*/ 336 w 864"/>
                <a:gd name="T39" fmla="*/ 534 h 870"/>
                <a:gd name="T40" fmla="*/ 354 w 864"/>
                <a:gd name="T41" fmla="*/ 516 h 870"/>
                <a:gd name="T42" fmla="*/ 366 w 864"/>
                <a:gd name="T43" fmla="*/ 498 h 870"/>
                <a:gd name="T44" fmla="*/ 384 w 864"/>
                <a:gd name="T45" fmla="*/ 480 h 870"/>
                <a:gd name="T46" fmla="*/ 402 w 864"/>
                <a:gd name="T47" fmla="*/ 468 h 870"/>
                <a:gd name="T48" fmla="*/ 420 w 864"/>
                <a:gd name="T49" fmla="*/ 450 h 870"/>
                <a:gd name="T50" fmla="*/ 438 w 864"/>
                <a:gd name="T51" fmla="*/ 432 h 870"/>
                <a:gd name="T52" fmla="*/ 456 w 864"/>
                <a:gd name="T53" fmla="*/ 414 h 870"/>
                <a:gd name="T54" fmla="*/ 468 w 864"/>
                <a:gd name="T55" fmla="*/ 396 h 870"/>
                <a:gd name="T56" fmla="*/ 486 w 864"/>
                <a:gd name="T57" fmla="*/ 378 h 870"/>
                <a:gd name="T58" fmla="*/ 504 w 864"/>
                <a:gd name="T59" fmla="*/ 360 h 870"/>
                <a:gd name="T60" fmla="*/ 522 w 864"/>
                <a:gd name="T61" fmla="*/ 342 h 870"/>
                <a:gd name="T62" fmla="*/ 540 w 864"/>
                <a:gd name="T63" fmla="*/ 330 h 870"/>
                <a:gd name="T64" fmla="*/ 558 w 864"/>
                <a:gd name="T65" fmla="*/ 312 h 870"/>
                <a:gd name="T66" fmla="*/ 570 w 864"/>
                <a:gd name="T67" fmla="*/ 294 h 870"/>
                <a:gd name="T68" fmla="*/ 588 w 864"/>
                <a:gd name="T69" fmla="*/ 276 h 870"/>
                <a:gd name="T70" fmla="*/ 606 w 864"/>
                <a:gd name="T71" fmla="*/ 258 h 870"/>
                <a:gd name="T72" fmla="*/ 624 w 864"/>
                <a:gd name="T73" fmla="*/ 240 h 870"/>
                <a:gd name="T74" fmla="*/ 642 w 864"/>
                <a:gd name="T75" fmla="*/ 222 h 870"/>
                <a:gd name="T76" fmla="*/ 660 w 864"/>
                <a:gd name="T77" fmla="*/ 210 h 870"/>
                <a:gd name="T78" fmla="*/ 672 w 864"/>
                <a:gd name="T79" fmla="*/ 192 h 870"/>
                <a:gd name="T80" fmla="*/ 690 w 864"/>
                <a:gd name="T81" fmla="*/ 174 h 870"/>
                <a:gd name="T82" fmla="*/ 708 w 864"/>
                <a:gd name="T83" fmla="*/ 156 h 870"/>
                <a:gd name="T84" fmla="*/ 726 w 864"/>
                <a:gd name="T85" fmla="*/ 138 h 870"/>
                <a:gd name="T86" fmla="*/ 744 w 864"/>
                <a:gd name="T87" fmla="*/ 120 h 870"/>
                <a:gd name="T88" fmla="*/ 762 w 864"/>
                <a:gd name="T89" fmla="*/ 102 h 870"/>
                <a:gd name="T90" fmla="*/ 774 w 864"/>
                <a:gd name="T91" fmla="*/ 84 h 870"/>
                <a:gd name="T92" fmla="*/ 792 w 864"/>
                <a:gd name="T93" fmla="*/ 72 h 870"/>
                <a:gd name="T94" fmla="*/ 810 w 864"/>
                <a:gd name="T95" fmla="*/ 54 h 870"/>
                <a:gd name="T96" fmla="*/ 828 w 864"/>
                <a:gd name="T97" fmla="*/ 36 h 870"/>
                <a:gd name="T98" fmla="*/ 846 w 864"/>
                <a:gd name="T99" fmla="*/ 18 h 870"/>
                <a:gd name="T100" fmla="*/ 864 w 864"/>
                <a:gd name="T101" fmla="*/ 0 h 8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864" h="870">
                  <a:moveTo>
                    <a:pt x="0" y="870"/>
                  </a:moveTo>
                  <a:lnTo>
                    <a:pt x="0" y="864"/>
                  </a:lnTo>
                  <a:lnTo>
                    <a:pt x="6" y="864"/>
                  </a:lnTo>
                  <a:lnTo>
                    <a:pt x="6" y="864"/>
                  </a:lnTo>
                  <a:lnTo>
                    <a:pt x="12" y="864"/>
                  </a:lnTo>
                  <a:lnTo>
                    <a:pt x="12" y="858"/>
                  </a:lnTo>
                  <a:lnTo>
                    <a:pt x="18" y="852"/>
                  </a:lnTo>
                  <a:lnTo>
                    <a:pt x="24" y="852"/>
                  </a:lnTo>
                  <a:lnTo>
                    <a:pt x="24" y="846"/>
                  </a:lnTo>
                  <a:lnTo>
                    <a:pt x="30" y="846"/>
                  </a:lnTo>
                  <a:lnTo>
                    <a:pt x="30" y="840"/>
                  </a:lnTo>
                  <a:lnTo>
                    <a:pt x="36" y="840"/>
                  </a:lnTo>
                  <a:lnTo>
                    <a:pt x="36" y="834"/>
                  </a:lnTo>
                  <a:lnTo>
                    <a:pt x="42" y="828"/>
                  </a:lnTo>
                  <a:lnTo>
                    <a:pt x="48" y="828"/>
                  </a:lnTo>
                  <a:lnTo>
                    <a:pt x="48" y="822"/>
                  </a:lnTo>
                  <a:lnTo>
                    <a:pt x="54" y="822"/>
                  </a:lnTo>
                  <a:lnTo>
                    <a:pt x="54" y="816"/>
                  </a:lnTo>
                  <a:lnTo>
                    <a:pt x="60" y="816"/>
                  </a:lnTo>
                  <a:lnTo>
                    <a:pt x="60" y="810"/>
                  </a:lnTo>
                  <a:lnTo>
                    <a:pt x="66" y="804"/>
                  </a:lnTo>
                  <a:lnTo>
                    <a:pt x="72" y="804"/>
                  </a:lnTo>
                  <a:lnTo>
                    <a:pt x="72" y="798"/>
                  </a:lnTo>
                  <a:lnTo>
                    <a:pt x="78" y="798"/>
                  </a:lnTo>
                  <a:lnTo>
                    <a:pt x="78" y="792"/>
                  </a:lnTo>
                  <a:lnTo>
                    <a:pt x="84" y="792"/>
                  </a:lnTo>
                  <a:lnTo>
                    <a:pt x="84" y="786"/>
                  </a:lnTo>
                  <a:lnTo>
                    <a:pt x="90" y="780"/>
                  </a:lnTo>
                  <a:lnTo>
                    <a:pt x="96" y="780"/>
                  </a:lnTo>
                  <a:lnTo>
                    <a:pt x="96" y="774"/>
                  </a:lnTo>
                  <a:lnTo>
                    <a:pt x="102" y="774"/>
                  </a:lnTo>
                  <a:lnTo>
                    <a:pt x="102" y="768"/>
                  </a:lnTo>
                  <a:lnTo>
                    <a:pt x="108" y="768"/>
                  </a:lnTo>
                  <a:lnTo>
                    <a:pt x="108" y="762"/>
                  </a:lnTo>
                  <a:lnTo>
                    <a:pt x="114" y="756"/>
                  </a:lnTo>
                  <a:lnTo>
                    <a:pt x="114" y="756"/>
                  </a:lnTo>
                  <a:lnTo>
                    <a:pt x="120" y="750"/>
                  </a:lnTo>
                  <a:lnTo>
                    <a:pt x="126" y="750"/>
                  </a:lnTo>
                  <a:lnTo>
                    <a:pt x="126" y="744"/>
                  </a:lnTo>
                  <a:lnTo>
                    <a:pt x="132" y="738"/>
                  </a:lnTo>
                  <a:lnTo>
                    <a:pt x="132" y="738"/>
                  </a:lnTo>
                  <a:lnTo>
                    <a:pt x="138" y="732"/>
                  </a:lnTo>
                  <a:lnTo>
                    <a:pt x="138" y="732"/>
                  </a:lnTo>
                  <a:lnTo>
                    <a:pt x="144" y="726"/>
                  </a:lnTo>
                  <a:lnTo>
                    <a:pt x="150" y="726"/>
                  </a:lnTo>
                  <a:lnTo>
                    <a:pt x="150" y="720"/>
                  </a:lnTo>
                  <a:lnTo>
                    <a:pt x="156" y="714"/>
                  </a:lnTo>
                  <a:lnTo>
                    <a:pt x="156" y="714"/>
                  </a:lnTo>
                  <a:lnTo>
                    <a:pt x="162" y="708"/>
                  </a:lnTo>
                  <a:lnTo>
                    <a:pt x="162" y="708"/>
                  </a:lnTo>
                  <a:lnTo>
                    <a:pt x="168" y="702"/>
                  </a:lnTo>
                  <a:lnTo>
                    <a:pt x="174" y="702"/>
                  </a:lnTo>
                  <a:lnTo>
                    <a:pt x="174" y="696"/>
                  </a:lnTo>
                  <a:lnTo>
                    <a:pt x="180" y="690"/>
                  </a:lnTo>
                  <a:lnTo>
                    <a:pt x="180" y="690"/>
                  </a:lnTo>
                  <a:lnTo>
                    <a:pt x="186" y="684"/>
                  </a:lnTo>
                  <a:lnTo>
                    <a:pt x="186" y="684"/>
                  </a:lnTo>
                  <a:lnTo>
                    <a:pt x="192" y="678"/>
                  </a:lnTo>
                  <a:lnTo>
                    <a:pt x="198" y="678"/>
                  </a:lnTo>
                  <a:lnTo>
                    <a:pt x="198" y="672"/>
                  </a:lnTo>
                  <a:lnTo>
                    <a:pt x="204" y="666"/>
                  </a:lnTo>
                  <a:lnTo>
                    <a:pt x="204" y="666"/>
                  </a:lnTo>
                  <a:lnTo>
                    <a:pt x="210" y="660"/>
                  </a:lnTo>
                  <a:lnTo>
                    <a:pt x="210" y="660"/>
                  </a:lnTo>
                  <a:lnTo>
                    <a:pt x="216" y="654"/>
                  </a:lnTo>
                  <a:lnTo>
                    <a:pt x="216" y="654"/>
                  </a:lnTo>
                  <a:lnTo>
                    <a:pt x="222" y="648"/>
                  </a:lnTo>
                  <a:lnTo>
                    <a:pt x="228" y="642"/>
                  </a:lnTo>
                  <a:lnTo>
                    <a:pt x="228" y="642"/>
                  </a:lnTo>
                  <a:lnTo>
                    <a:pt x="234" y="636"/>
                  </a:lnTo>
                  <a:lnTo>
                    <a:pt x="234" y="636"/>
                  </a:lnTo>
                  <a:lnTo>
                    <a:pt x="240" y="630"/>
                  </a:lnTo>
                  <a:lnTo>
                    <a:pt x="240" y="630"/>
                  </a:lnTo>
                  <a:lnTo>
                    <a:pt x="246" y="624"/>
                  </a:lnTo>
                  <a:lnTo>
                    <a:pt x="252" y="618"/>
                  </a:lnTo>
                  <a:lnTo>
                    <a:pt x="252" y="618"/>
                  </a:lnTo>
                  <a:lnTo>
                    <a:pt x="258" y="612"/>
                  </a:lnTo>
                  <a:lnTo>
                    <a:pt x="258" y="612"/>
                  </a:lnTo>
                  <a:lnTo>
                    <a:pt x="264" y="606"/>
                  </a:lnTo>
                  <a:lnTo>
                    <a:pt x="264" y="606"/>
                  </a:lnTo>
                  <a:lnTo>
                    <a:pt x="270" y="600"/>
                  </a:lnTo>
                  <a:lnTo>
                    <a:pt x="276" y="594"/>
                  </a:lnTo>
                  <a:lnTo>
                    <a:pt x="276" y="594"/>
                  </a:lnTo>
                  <a:lnTo>
                    <a:pt x="282" y="588"/>
                  </a:lnTo>
                  <a:lnTo>
                    <a:pt x="282" y="588"/>
                  </a:lnTo>
                  <a:lnTo>
                    <a:pt x="288" y="582"/>
                  </a:lnTo>
                  <a:lnTo>
                    <a:pt x="288" y="582"/>
                  </a:lnTo>
                  <a:lnTo>
                    <a:pt x="294" y="576"/>
                  </a:lnTo>
                  <a:lnTo>
                    <a:pt x="300" y="570"/>
                  </a:lnTo>
                  <a:lnTo>
                    <a:pt x="300" y="570"/>
                  </a:lnTo>
                  <a:lnTo>
                    <a:pt x="306" y="564"/>
                  </a:lnTo>
                  <a:lnTo>
                    <a:pt x="306" y="564"/>
                  </a:lnTo>
                  <a:lnTo>
                    <a:pt x="312" y="558"/>
                  </a:lnTo>
                  <a:lnTo>
                    <a:pt x="312" y="558"/>
                  </a:lnTo>
                  <a:lnTo>
                    <a:pt x="318" y="552"/>
                  </a:lnTo>
                  <a:lnTo>
                    <a:pt x="324" y="546"/>
                  </a:lnTo>
                  <a:lnTo>
                    <a:pt x="324" y="546"/>
                  </a:lnTo>
                  <a:lnTo>
                    <a:pt x="330" y="540"/>
                  </a:lnTo>
                  <a:lnTo>
                    <a:pt x="330" y="540"/>
                  </a:lnTo>
                  <a:lnTo>
                    <a:pt x="336" y="534"/>
                  </a:lnTo>
                  <a:lnTo>
                    <a:pt x="336" y="528"/>
                  </a:lnTo>
                  <a:lnTo>
                    <a:pt x="342" y="528"/>
                  </a:lnTo>
                  <a:lnTo>
                    <a:pt x="342" y="522"/>
                  </a:lnTo>
                  <a:lnTo>
                    <a:pt x="348" y="522"/>
                  </a:lnTo>
                  <a:lnTo>
                    <a:pt x="354" y="516"/>
                  </a:lnTo>
                  <a:lnTo>
                    <a:pt x="354" y="516"/>
                  </a:lnTo>
                  <a:lnTo>
                    <a:pt x="360" y="510"/>
                  </a:lnTo>
                  <a:lnTo>
                    <a:pt x="360" y="504"/>
                  </a:lnTo>
                  <a:lnTo>
                    <a:pt x="366" y="504"/>
                  </a:lnTo>
                  <a:lnTo>
                    <a:pt x="366" y="498"/>
                  </a:lnTo>
                  <a:lnTo>
                    <a:pt x="372" y="498"/>
                  </a:lnTo>
                  <a:lnTo>
                    <a:pt x="378" y="492"/>
                  </a:lnTo>
                  <a:lnTo>
                    <a:pt x="378" y="492"/>
                  </a:lnTo>
                  <a:lnTo>
                    <a:pt x="384" y="486"/>
                  </a:lnTo>
                  <a:lnTo>
                    <a:pt x="384" y="480"/>
                  </a:lnTo>
                  <a:lnTo>
                    <a:pt x="390" y="480"/>
                  </a:lnTo>
                  <a:lnTo>
                    <a:pt x="390" y="474"/>
                  </a:lnTo>
                  <a:lnTo>
                    <a:pt x="396" y="474"/>
                  </a:lnTo>
                  <a:lnTo>
                    <a:pt x="402" y="468"/>
                  </a:lnTo>
                  <a:lnTo>
                    <a:pt x="402" y="468"/>
                  </a:lnTo>
                  <a:lnTo>
                    <a:pt x="408" y="462"/>
                  </a:lnTo>
                  <a:lnTo>
                    <a:pt x="408" y="456"/>
                  </a:lnTo>
                  <a:lnTo>
                    <a:pt x="414" y="456"/>
                  </a:lnTo>
                  <a:lnTo>
                    <a:pt x="414" y="450"/>
                  </a:lnTo>
                  <a:lnTo>
                    <a:pt x="420" y="450"/>
                  </a:lnTo>
                  <a:lnTo>
                    <a:pt x="426" y="444"/>
                  </a:lnTo>
                  <a:lnTo>
                    <a:pt x="426" y="444"/>
                  </a:lnTo>
                  <a:lnTo>
                    <a:pt x="432" y="438"/>
                  </a:lnTo>
                  <a:lnTo>
                    <a:pt x="432" y="432"/>
                  </a:lnTo>
                  <a:lnTo>
                    <a:pt x="438" y="432"/>
                  </a:lnTo>
                  <a:lnTo>
                    <a:pt x="438" y="426"/>
                  </a:lnTo>
                  <a:lnTo>
                    <a:pt x="444" y="426"/>
                  </a:lnTo>
                  <a:lnTo>
                    <a:pt x="444" y="420"/>
                  </a:lnTo>
                  <a:lnTo>
                    <a:pt x="450" y="420"/>
                  </a:lnTo>
                  <a:lnTo>
                    <a:pt x="456" y="414"/>
                  </a:lnTo>
                  <a:lnTo>
                    <a:pt x="456" y="408"/>
                  </a:lnTo>
                  <a:lnTo>
                    <a:pt x="462" y="408"/>
                  </a:lnTo>
                  <a:lnTo>
                    <a:pt x="462" y="402"/>
                  </a:lnTo>
                  <a:lnTo>
                    <a:pt x="468" y="402"/>
                  </a:lnTo>
                  <a:lnTo>
                    <a:pt x="468" y="396"/>
                  </a:lnTo>
                  <a:lnTo>
                    <a:pt x="474" y="396"/>
                  </a:lnTo>
                  <a:lnTo>
                    <a:pt x="480" y="390"/>
                  </a:lnTo>
                  <a:lnTo>
                    <a:pt x="480" y="384"/>
                  </a:lnTo>
                  <a:lnTo>
                    <a:pt x="486" y="384"/>
                  </a:lnTo>
                  <a:lnTo>
                    <a:pt x="486" y="378"/>
                  </a:lnTo>
                  <a:lnTo>
                    <a:pt x="492" y="378"/>
                  </a:lnTo>
                  <a:lnTo>
                    <a:pt x="492" y="372"/>
                  </a:lnTo>
                  <a:lnTo>
                    <a:pt x="498" y="372"/>
                  </a:lnTo>
                  <a:lnTo>
                    <a:pt x="504" y="366"/>
                  </a:lnTo>
                  <a:lnTo>
                    <a:pt x="504" y="360"/>
                  </a:lnTo>
                  <a:lnTo>
                    <a:pt x="510" y="360"/>
                  </a:lnTo>
                  <a:lnTo>
                    <a:pt x="510" y="354"/>
                  </a:lnTo>
                  <a:lnTo>
                    <a:pt x="516" y="354"/>
                  </a:lnTo>
                  <a:lnTo>
                    <a:pt x="516" y="348"/>
                  </a:lnTo>
                  <a:lnTo>
                    <a:pt x="522" y="342"/>
                  </a:lnTo>
                  <a:lnTo>
                    <a:pt x="528" y="342"/>
                  </a:lnTo>
                  <a:lnTo>
                    <a:pt x="528" y="336"/>
                  </a:lnTo>
                  <a:lnTo>
                    <a:pt x="534" y="336"/>
                  </a:lnTo>
                  <a:lnTo>
                    <a:pt x="534" y="330"/>
                  </a:lnTo>
                  <a:lnTo>
                    <a:pt x="540" y="330"/>
                  </a:lnTo>
                  <a:lnTo>
                    <a:pt x="540" y="324"/>
                  </a:lnTo>
                  <a:lnTo>
                    <a:pt x="546" y="318"/>
                  </a:lnTo>
                  <a:lnTo>
                    <a:pt x="546" y="318"/>
                  </a:lnTo>
                  <a:lnTo>
                    <a:pt x="552" y="312"/>
                  </a:lnTo>
                  <a:lnTo>
                    <a:pt x="558" y="312"/>
                  </a:lnTo>
                  <a:lnTo>
                    <a:pt x="558" y="306"/>
                  </a:lnTo>
                  <a:lnTo>
                    <a:pt x="564" y="306"/>
                  </a:lnTo>
                  <a:lnTo>
                    <a:pt x="564" y="300"/>
                  </a:lnTo>
                  <a:lnTo>
                    <a:pt x="570" y="294"/>
                  </a:lnTo>
                  <a:lnTo>
                    <a:pt x="570" y="294"/>
                  </a:lnTo>
                  <a:lnTo>
                    <a:pt x="576" y="288"/>
                  </a:lnTo>
                  <a:lnTo>
                    <a:pt x="582" y="288"/>
                  </a:lnTo>
                  <a:lnTo>
                    <a:pt x="582" y="282"/>
                  </a:lnTo>
                  <a:lnTo>
                    <a:pt x="588" y="282"/>
                  </a:lnTo>
                  <a:lnTo>
                    <a:pt x="588" y="276"/>
                  </a:lnTo>
                  <a:lnTo>
                    <a:pt x="594" y="270"/>
                  </a:lnTo>
                  <a:lnTo>
                    <a:pt x="594" y="270"/>
                  </a:lnTo>
                  <a:lnTo>
                    <a:pt x="600" y="264"/>
                  </a:lnTo>
                  <a:lnTo>
                    <a:pt x="606" y="264"/>
                  </a:lnTo>
                  <a:lnTo>
                    <a:pt x="606" y="258"/>
                  </a:lnTo>
                  <a:lnTo>
                    <a:pt x="612" y="258"/>
                  </a:lnTo>
                  <a:lnTo>
                    <a:pt x="612" y="252"/>
                  </a:lnTo>
                  <a:lnTo>
                    <a:pt x="618" y="246"/>
                  </a:lnTo>
                  <a:lnTo>
                    <a:pt x="618" y="246"/>
                  </a:lnTo>
                  <a:lnTo>
                    <a:pt x="624" y="240"/>
                  </a:lnTo>
                  <a:lnTo>
                    <a:pt x="630" y="240"/>
                  </a:lnTo>
                  <a:lnTo>
                    <a:pt x="630" y="234"/>
                  </a:lnTo>
                  <a:lnTo>
                    <a:pt x="636" y="234"/>
                  </a:lnTo>
                  <a:lnTo>
                    <a:pt x="636" y="228"/>
                  </a:lnTo>
                  <a:lnTo>
                    <a:pt x="642" y="222"/>
                  </a:lnTo>
                  <a:lnTo>
                    <a:pt x="642" y="222"/>
                  </a:lnTo>
                  <a:lnTo>
                    <a:pt x="648" y="216"/>
                  </a:lnTo>
                  <a:lnTo>
                    <a:pt x="654" y="216"/>
                  </a:lnTo>
                  <a:lnTo>
                    <a:pt x="654" y="210"/>
                  </a:lnTo>
                  <a:lnTo>
                    <a:pt x="660" y="210"/>
                  </a:lnTo>
                  <a:lnTo>
                    <a:pt x="660" y="204"/>
                  </a:lnTo>
                  <a:lnTo>
                    <a:pt x="666" y="198"/>
                  </a:lnTo>
                  <a:lnTo>
                    <a:pt x="666" y="198"/>
                  </a:lnTo>
                  <a:lnTo>
                    <a:pt x="672" y="192"/>
                  </a:lnTo>
                  <a:lnTo>
                    <a:pt x="672" y="192"/>
                  </a:lnTo>
                  <a:lnTo>
                    <a:pt x="678" y="186"/>
                  </a:lnTo>
                  <a:lnTo>
                    <a:pt x="684" y="186"/>
                  </a:lnTo>
                  <a:lnTo>
                    <a:pt x="684" y="180"/>
                  </a:lnTo>
                  <a:lnTo>
                    <a:pt x="690" y="174"/>
                  </a:lnTo>
                  <a:lnTo>
                    <a:pt x="690" y="174"/>
                  </a:lnTo>
                  <a:lnTo>
                    <a:pt x="696" y="168"/>
                  </a:lnTo>
                  <a:lnTo>
                    <a:pt x="696" y="168"/>
                  </a:lnTo>
                  <a:lnTo>
                    <a:pt x="702" y="162"/>
                  </a:lnTo>
                  <a:lnTo>
                    <a:pt x="708" y="156"/>
                  </a:lnTo>
                  <a:lnTo>
                    <a:pt x="708" y="156"/>
                  </a:lnTo>
                  <a:lnTo>
                    <a:pt x="714" y="150"/>
                  </a:lnTo>
                  <a:lnTo>
                    <a:pt x="714" y="150"/>
                  </a:lnTo>
                  <a:lnTo>
                    <a:pt x="720" y="144"/>
                  </a:lnTo>
                  <a:lnTo>
                    <a:pt x="720" y="144"/>
                  </a:lnTo>
                  <a:lnTo>
                    <a:pt x="726" y="138"/>
                  </a:lnTo>
                  <a:lnTo>
                    <a:pt x="732" y="132"/>
                  </a:lnTo>
                  <a:lnTo>
                    <a:pt x="732" y="132"/>
                  </a:lnTo>
                  <a:lnTo>
                    <a:pt x="738" y="126"/>
                  </a:lnTo>
                  <a:lnTo>
                    <a:pt x="738" y="126"/>
                  </a:lnTo>
                  <a:lnTo>
                    <a:pt x="744" y="120"/>
                  </a:lnTo>
                  <a:lnTo>
                    <a:pt x="744" y="120"/>
                  </a:lnTo>
                  <a:lnTo>
                    <a:pt x="750" y="114"/>
                  </a:lnTo>
                  <a:lnTo>
                    <a:pt x="756" y="108"/>
                  </a:lnTo>
                  <a:lnTo>
                    <a:pt x="756" y="108"/>
                  </a:lnTo>
                  <a:lnTo>
                    <a:pt x="762" y="102"/>
                  </a:lnTo>
                  <a:lnTo>
                    <a:pt x="762" y="102"/>
                  </a:lnTo>
                  <a:lnTo>
                    <a:pt x="768" y="96"/>
                  </a:lnTo>
                  <a:lnTo>
                    <a:pt x="768" y="96"/>
                  </a:lnTo>
                  <a:lnTo>
                    <a:pt x="774" y="90"/>
                  </a:lnTo>
                  <a:lnTo>
                    <a:pt x="774" y="84"/>
                  </a:lnTo>
                  <a:lnTo>
                    <a:pt x="780" y="84"/>
                  </a:lnTo>
                  <a:lnTo>
                    <a:pt x="786" y="78"/>
                  </a:lnTo>
                  <a:lnTo>
                    <a:pt x="786" y="78"/>
                  </a:lnTo>
                  <a:lnTo>
                    <a:pt x="792" y="72"/>
                  </a:lnTo>
                  <a:lnTo>
                    <a:pt x="792" y="72"/>
                  </a:lnTo>
                  <a:lnTo>
                    <a:pt x="798" y="66"/>
                  </a:lnTo>
                  <a:lnTo>
                    <a:pt x="798" y="60"/>
                  </a:lnTo>
                  <a:lnTo>
                    <a:pt x="804" y="60"/>
                  </a:lnTo>
                  <a:lnTo>
                    <a:pt x="810" y="54"/>
                  </a:lnTo>
                  <a:lnTo>
                    <a:pt x="810" y="54"/>
                  </a:lnTo>
                  <a:lnTo>
                    <a:pt x="816" y="48"/>
                  </a:lnTo>
                  <a:lnTo>
                    <a:pt x="816" y="48"/>
                  </a:lnTo>
                  <a:lnTo>
                    <a:pt x="822" y="42"/>
                  </a:lnTo>
                  <a:lnTo>
                    <a:pt x="822" y="36"/>
                  </a:lnTo>
                  <a:lnTo>
                    <a:pt x="828" y="36"/>
                  </a:lnTo>
                  <a:lnTo>
                    <a:pt x="834" y="30"/>
                  </a:lnTo>
                  <a:lnTo>
                    <a:pt x="834" y="30"/>
                  </a:lnTo>
                  <a:lnTo>
                    <a:pt x="840" y="24"/>
                  </a:lnTo>
                  <a:lnTo>
                    <a:pt x="840" y="24"/>
                  </a:lnTo>
                  <a:lnTo>
                    <a:pt x="846" y="18"/>
                  </a:lnTo>
                  <a:lnTo>
                    <a:pt x="846" y="12"/>
                  </a:lnTo>
                  <a:lnTo>
                    <a:pt x="852" y="12"/>
                  </a:lnTo>
                  <a:lnTo>
                    <a:pt x="858" y="6"/>
                  </a:lnTo>
                  <a:lnTo>
                    <a:pt x="858" y="6"/>
                  </a:lnTo>
                  <a:lnTo>
                    <a:pt x="864" y="0"/>
                  </a:lnTo>
                  <a:lnTo>
                    <a:pt x="864" y="0"/>
                  </a:lnTo>
                </a:path>
              </a:pathLst>
            </a:custGeom>
            <a:noFill/>
            <a:ln w="19050" cmpd="sng">
              <a:solidFill>
                <a:srgbClr val="FF66C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4458" name="Freeform 10"/>
            <p:cNvSpPr>
              <a:spLocks/>
            </p:cNvSpPr>
            <p:nvPr/>
          </p:nvSpPr>
          <p:spPr bwMode="auto">
            <a:xfrm>
              <a:off x="2706" y="2184"/>
              <a:ext cx="870" cy="882"/>
            </a:xfrm>
            <a:custGeom>
              <a:avLst/>
              <a:gdLst>
                <a:gd name="T0" fmla="*/ 12 w 870"/>
                <a:gd name="T1" fmla="*/ 864 h 882"/>
                <a:gd name="T2" fmla="*/ 30 w 870"/>
                <a:gd name="T3" fmla="*/ 846 h 882"/>
                <a:gd name="T4" fmla="*/ 48 w 870"/>
                <a:gd name="T5" fmla="*/ 828 h 882"/>
                <a:gd name="T6" fmla="*/ 66 w 870"/>
                <a:gd name="T7" fmla="*/ 816 h 882"/>
                <a:gd name="T8" fmla="*/ 84 w 870"/>
                <a:gd name="T9" fmla="*/ 798 h 882"/>
                <a:gd name="T10" fmla="*/ 102 w 870"/>
                <a:gd name="T11" fmla="*/ 780 h 882"/>
                <a:gd name="T12" fmla="*/ 120 w 870"/>
                <a:gd name="T13" fmla="*/ 762 h 882"/>
                <a:gd name="T14" fmla="*/ 132 w 870"/>
                <a:gd name="T15" fmla="*/ 744 h 882"/>
                <a:gd name="T16" fmla="*/ 150 w 870"/>
                <a:gd name="T17" fmla="*/ 726 h 882"/>
                <a:gd name="T18" fmla="*/ 168 w 870"/>
                <a:gd name="T19" fmla="*/ 708 h 882"/>
                <a:gd name="T20" fmla="*/ 186 w 870"/>
                <a:gd name="T21" fmla="*/ 696 h 882"/>
                <a:gd name="T22" fmla="*/ 204 w 870"/>
                <a:gd name="T23" fmla="*/ 678 h 882"/>
                <a:gd name="T24" fmla="*/ 222 w 870"/>
                <a:gd name="T25" fmla="*/ 660 h 882"/>
                <a:gd name="T26" fmla="*/ 234 w 870"/>
                <a:gd name="T27" fmla="*/ 642 h 882"/>
                <a:gd name="T28" fmla="*/ 252 w 870"/>
                <a:gd name="T29" fmla="*/ 624 h 882"/>
                <a:gd name="T30" fmla="*/ 270 w 870"/>
                <a:gd name="T31" fmla="*/ 606 h 882"/>
                <a:gd name="T32" fmla="*/ 288 w 870"/>
                <a:gd name="T33" fmla="*/ 588 h 882"/>
                <a:gd name="T34" fmla="*/ 306 w 870"/>
                <a:gd name="T35" fmla="*/ 570 h 882"/>
                <a:gd name="T36" fmla="*/ 324 w 870"/>
                <a:gd name="T37" fmla="*/ 558 h 882"/>
                <a:gd name="T38" fmla="*/ 336 w 870"/>
                <a:gd name="T39" fmla="*/ 540 h 882"/>
                <a:gd name="T40" fmla="*/ 354 w 870"/>
                <a:gd name="T41" fmla="*/ 522 h 882"/>
                <a:gd name="T42" fmla="*/ 372 w 870"/>
                <a:gd name="T43" fmla="*/ 504 h 882"/>
                <a:gd name="T44" fmla="*/ 390 w 870"/>
                <a:gd name="T45" fmla="*/ 486 h 882"/>
                <a:gd name="T46" fmla="*/ 408 w 870"/>
                <a:gd name="T47" fmla="*/ 468 h 882"/>
                <a:gd name="T48" fmla="*/ 426 w 870"/>
                <a:gd name="T49" fmla="*/ 450 h 882"/>
                <a:gd name="T50" fmla="*/ 438 w 870"/>
                <a:gd name="T51" fmla="*/ 432 h 882"/>
                <a:gd name="T52" fmla="*/ 456 w 870"/>
                <a:gd name="T53" fmla="*/ 420 h 882"/>
                <a:gd name="T54" fmla="*/ 474 w 870"/>
                <a:gd name="T55" fmla="*/ 402 h 882"/>
                <a:gd name="T56" fmla="*/ 492 w 870"/>
                <a:gd name="T57" fmla="*/ 384 h 882"/>
                <a:gd name="T58" fmla="*/ 510 w 870"/>
                <a:gd name="T59" fmla="*/ 366 h 882"/>
                <a:gd name="T60" fmla="*/ 528 w 870"/>
                <a:gd name="T61" fmla="*/ 348 h 882"/>
                <a:gd name="T62" fmla="*/ 540 w 870"/>
                <a:gd name="T63" fmla="*/ 330 h 882"/>
                <a:gd name="T64" fmla="*/ 558 w 870"/>
                <a:gd name="T65" fmla="*/ 312 h 882"/>
                <a:gd name="T66" fmla="*/ 576 w 870"/>
                <a:gd name="T67" fmla="*/ 300 h 882"/>
                <a:gd name="T68" fmla="*/ 594 w 870"/>
                <a:gd name="T69" fmla="*/ 282 h 882"/>
                <a:gd name="T70" fmla="*/ 612 w 870"/>
                <a:gd name="T71" fmla="*/ 264 h 882"/>
                <a:gd name="T72" fmla="*/ 630 w 870"/>
                <a:gd name="T73" fmla="*/ 246 h 882"/>
                <a:gd name="T74" fmla="*/ 642 w 870"/>
                <a:gd name="T75" fmla="*/ 228 h 882"/>
                <a:gd name="T76" fmla="*/ 660 w 870"/>
                <a:gd name="T77" fmla="*/ 210 h 882"/>
                <a:gd name="T78" fmla="*/ 678 w 870"/>
                <a:gd name="T79" fmla="*/ 192 h 882"/>
                <a:gd name="T80" fmla="*/ 696 w 870"/>
                <a:gd name="T81" fmla="*/ 174 h 882"/>
                <a:gd name="T82" fmla="*/ 714 w 870"/>
                <a:gd name="T83" fmla="*/ 162 h 882"/>
                <a:gd name="T84" fmla="*/ 732 w 870"/>
                <a:gd name="T85" fmla="*/ 144 h 882"/>
                <a:gd name="T86" fmla="*/ 744 w 870"/>
                <a:gd name="T87" fmla="*/ 126 h 882"/>
                <a:gd name="T88" fmla="*/ 762 w 870"/>
                <a:gd name="T89" fmla="*/ 108 h 882"/>
                <a:gd name="T90" fmla="*/ 780 w 870"/>
                <a:gd name="T91" fmla="*/ 90 h 882"/>
                <a:gd name="T92" fmla="*/ 798 w 870"/>
                <a:gd name="T93" fmla="*/ 72 h 882"/>
                <a:gd name="T94" fmla="*/ 816 w 870"/>
                <a:gd name="T95" fmla="*/ 54 h 882"/>
                <a:gd name="T96" fmla="*/ 834 w 870"/>
                <a:gd name="T97" fmla="*/ 36 h 882"/>
                <a:gd name="T98" fmla="*/ 846 w 870"/>
                <a:gd name="T99" fmla="*/ 24 h 882"/>
                <a:gd name="T100" fmla="*/ 864 w 870"/>
                <a:gd name="T101" fmla="*/ 6 h 8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870" h="882">
                  <a:moveTo>
                    <a:pt x="0" y="882"/>
                  </a:moveTo>
                  <a:lnTo>
                    <a:pt x="6" y="876"/>
                  </a:lnTo>
                  <a:lnTo>
                    <a:pt x="6" y="870"/>
                  </a:lnTo>
                  <a:lnTo>
                    <a:pt x="12" y="870"/>
                  </a:lnTo>
                  <a:lnTo>
                    <a:pt x="12" y="864"/>
                  </a:lnTo>
                  <a:lnTo>
                    <a:pt x="18" y="864"/>
                  </a:lnTo>
                  <a:lnTo>
                    <a:pt x="24" y="858"/>
                  </a:lnTo>
                  <a:lnTo>
                    <a:pt x="24" y="852"/>
                  </a:lnTo>
                  <a:lnTo>
                    <a:pt x="30" y="852"/>
                  </a:lnTo>
                  <a:lnTo>
                    <a:pt x="30" y="846"/>
                  </a:lnTo>
                  <a:lnTo>
                    <a:pt x="36" y="846"/>
                  </a:lnTo>
                  <a:lnTo>
                    <a:pt x="36" y="840"/>
                  </a:lnTo>
                  <a:lnTo>
                    <a:pt x="42" y="840"/>
                  </a:lnTo>
                  <a:lnTo>
                    <a:pt x="48" y="834"/>
                  </a:lnTo>
                  <a:lnTo>
                    <a:pt x="48" y="828"/>
                  </a:lnTo>
                  <a:lnTo>
                    <a:pt x="54" y="828"/>
                  </a:lnTo>
                  <a:lnTo>
                    <a:pt x="54" y="822"/>
                  </a:lnTo>
                  <a:lnTo>
                    <a:pt x="60" y="822"/>
                  </a:lnTo>
                  <a:lnTo>
                    <a:pt x="60" y="816"/>
                  </a:lnTo>
                  <a:lnTo>
                    <a:pt x="66" y="816"/>
                  </a:lnTo>
                  <a:lnTo>
                    <a:pt x="72" y="810"/>
                  </a:lnTo>
                  <a:lnTo>
                    <a:pt x="72" y="804"/>
                  </a:lnTo>
                  <a:lnTo>
                    <a:pt x="78" y="804"/>
                  </a:lnTo>
                  <a:lnTo>
                    <a:pt x="78" y="798"/>
                  </a:lnTo>
                  <a:lnTo>
                    <a:pt x="84" y="798"/>
                  </a:lnTo>
                  <a:lnTo>
                    <a:pt x="84" y="792"/>
                  </a:lnTo>
                  <a:lnTo>
                    <a:pt x="90" y="792"/>
                  </a:lnTo>
                  <a:lnTo>
                    <a:pt x="96" y="786"/>
                  </a:lnTo>
                  <a:lnTo>
                    <a:pt x="96" y="780"/>
                  </a:lnTo>
                  <a:lnTo>
                    <a:pt x="102" y="780"/>
                  </a:lnTo>
                  <a:lnTo>
                    <a:pt x="102" y="774"/>
                  </a:lnTo>
                  <a:lnTo>
                    <a:pt x="108" y="774"/>
                  </a:lnTo>
                  <a:lnTo>
                    <a:pt x="108" y="768"/>
                  </a:lnTo>
                  <a:lnTo>
                    <a:pt x="114" y="768"/>
                  </a:lnTo>
                  <a:lnTo>
                    <a:pt x="120" y="762"/>
                  </a:lnTo>
                  <a:lnTo>
                    <a:pt x="120" y="756"/>
                  </a:lnTo>
                  <a:lnTo>
                    <a:pt x="126" y="756"/>
                  </a:lnTo>
                  <a:lnTo>
                    <a:pt x="126" y="750"/>
                  </a:lnTo>
                  <a:lnTo>
                    <a:pt x="132" y="750"/>
                  </a:lnTo>
                  <a:lnTo>
                    <a:pt x="132" y="744"/>
                  </a:lnTo>
                  <a:lnTo>
                    <a:pt x="138" y="744"/>
                  </a:lnTo>
                  <a:lnTo>
                    <a:pt x="138" y="738"/>
                  </a:lnTo>
                  <a:lnTo>
                    <a:pt x="144" y="732"/>
                  </a:lnTo>
                  <a:lnTo>
                    <a:pt x="150" y="732"/>
                  </a:lnTo>
                  <a:lnTo>
                    <a:pt x="150" y="726"/>
                  </a:lnTo>
                  <a:lnTo>
                    <a:pt x="156" y="726"/>
                  </a:lnTo>
                  <a:lnTo>
                    <a:pt x="156" y="720"/>
                  </a:lnTo>
                  <a:lnTo>
                    <a:pt x="162" y="720"/>
                  </a:lnTo>
                  <a:lnTo>
                    <a:pt x="162" y="714"/>
                  </a:lnTo>
                  <a:lnTo>
                    <a:pt x="168" y="708"/>
                  </a:lnTo>
                  <a:lnTo>
                    <a:pt x="174" y="708"/>
                  </a:lnTo>
                  <a:lnTo>
                    <a:pt x="174" y="702"/>
                  </a:lnTo>
                  <a:lnTo>
                    <a:pt x="180" y="702"/>
                  </a:lnTo>
                  <a:lnTo>
                    <a:pt x="180" y="696"/>
                  </a:lnTo>
                  <a:lnTo>
                    <a:pt x="186" y="696"/>
                  </a:lnTo>
                  <a:lnTo>
                    <a:pt x="186" y="690"/>
                  </a:lnTo>
                  <a:lnTo>
                    <a:pt x="192" y="684"/>
                  </a:lnTo>
                  <a:lnTo>
                    <a:pt x="198" y="684"/>
                  </a:lnTo>
                  <a:lnTo>
                    <a:pt x="198" y="678"/>
                  </a:lnTo>
                  <a:lnTo>
                    <a:pt x="204" y="678"/>
                  </a:lnTo>
                  <a:lnTo>
                    <a:pt x="204" y="672"/>
                  </a:lnTo>
                  <a:lnTo>
                    <a:pt x="210" y="672"/>
                  </a:lnTo>
                  <a:lnTo>
                    <a:pt x="210" y="666"/>
                  </a:lnTo>
                  <a:lnTo>
                    <a:pt x="216" y="660"/>
                  </a:lnTo>
                  <a:lnTo>
                    <a:pt x="222" y="660"/>
                  </a:lnTo>
                  <a:lnTo>
                    <a:pt x="222" y="654"/>
                  </a:lnTo>
                  <a:lnTo>
                    <a:pt x="228" y="654"/>
                  </a:lnTo>
                  <a:lnTo>
                    <a:pt x="228" y="648"/>
                  </a:lnTo>
                  <a:lnTo>
                    <a:pt x="234" y="642"/>
                  </a:lnTo>
                  <a:lnTo>
                    <a:pt x="234" y="642"/>
                  </a:lnTo>
                  <a:lnTo>
                    <a:pt x="240" y="636"/>
                  </a:lnTo>
                  <a:lnTo>
                    <a:pt x="240" y="636"/>
                  </a:lnTo>
                  <a:lnTo>
                    <a:pt x="246" y="630"/>
                  </a:lnTo>
                  <a:lnTo>
                    <a:pt x="252" y="630"/>
                  </a:lnTo>
                  <a:lnTo>
                    <a:pt x="252" y="624"/>
                  </a:lnTo>
                  <a:lnTo>
                    <a:pt x="258" y="618"/>
                  </a:lnTo>
                  <a:lnTo>
                    <a:pt x="258" y="618"/>
                  </a:lnTo>
                  <a:lnTo>
                    <a:pt x="264" y="612"/>
                  </a:lnTo>
                  <a:lnTo>
                    <a:pt x="264" y="612"/>
                  </a:lnTo>
                  <a:lnTo>
                    <a:pt x="270" y="606"/>
                  </a:lnTo>
                  <a:lnTo>
                    <a:pt x="276" y="606"/>
                  </a:lnTo>
                  <a:lnTo>
                    <a:pt x="276" y="600"/>
                  </a:lnTo>
                  <a:lnTo>
                    <a:pt x="282" y="594"/>
                  </a:lnTo>
                  <a:lnTo>
                    <a:pt x="282" y="594"/>
                  </a:lnTo>
                  <a:lnTo>
                    <a:pt x="288" y="588"/>
                  </a:lnTo>
                  <a:lnTo>
                    <a:pt x="288" y="588"/>
                  </a:lnTo>
                  <a:lnTo>
                    <a:pt x="294" y="582"/>
                  </a:lnTo>
                  <a:lnTo>
                    <a:pt x="300" y="582"/>
                  </a:lnTo>
                  <a:lnTo>
                    <a:pt x="300" y="576"/>
                  </a:lnTo>
                  <a:lnTo>
                    <a:pt x="306" y="570"/>
                  </a:lnTo>
                  <a:lnTo>
                    <a:pt x="306" y="570"/>
                  </a:lnTo>
                  <a:lnTo>
                    <a:pt x="312" y="564"/>
                  </a:lnTo>
                  <a:lnTo>
                    <a:pt x="312" y="564"/>
                  </a:lnTo>
                  <a:lnTo>
                    <a:pt x="318" y="558"/>
                  </a:lnTo>
                  <a:lnTo>
                    <a:pt x="324" y="558"/>
                  </a:lnTo>
                  <a:lnTo>
                    <a:pt x="324" y="552"/>
                  </a:lnTo>
                  <a:lnTo>
                    <a:pt x="330" y="546"/>
                  </a:lnTo>
                  <a:lnTo>
                    <a:pt x="330" y="546"/>
                  </a:lnTo>
                  <a:lnTo>
                    <a:pt x="336" y="540"/>
                  </a:lnTo>
                  <a:lnTo>
                    <a:pt x="336" y="540"/>
                  </a:lnTo>
                  <a:lnTo>
                    <a:pt x="342" y="534"/>
                  </a:lnTo>
                  <a:lnTo>
                    <a:pt x="342" y="534"/>
                  </a:lnTo>
                  <a:lnTo>
                    <a:pt x="348" y="528"/>
                  </a:lnTo>
                  <a:lnTo>
                    <a:pt x="354" y="522"/>
                  </a:lnTo>
                  <a:lnTo>
                    <a:pt x="354" y="522"/>
                  </a:lnTo>
                  <a:lnTo>
                    <a:pt x="360" y="516"/>
                  </a:lnTo>
                  <a:lnTo>
                    <a:pt x="360" y="516"/>
                  </a:lnTo>
                  <a:lnTo>
                    <a:pt x="366" y="510"/>
                  </a:lnTo>
                  <a:lnTo>
                    <a:pt x="366" y="510"/>
                  </a:lnTo>
                  <a:lnTo>
                    <a:pt x="372" y="504"/>
                  </a:lnTo>
                  <a:lnTo>
                    <a:pt x="378" y="498"/>
                  </a:lnTo>
                  <a:lnTo>
                    <a:pt x="378" y="498"/>
                  </a:lnTo>
                  <a:lnTo>
                    <a:pt x="384" y="492"/>
                  </a:lnTo>
                  <a:lnTo>
                    <a:pt x="384" y="492"/>
                  </a:lnTo>
                  <a:lnTo>
                    <a:pt x="390" y="486"/>
                  </a:lnTo>
                  <a:lnTo>
                    <a:pt x="390" y="486"/>
                  </a:lnTo>
                  <a:lnTo>
                    <a:pt x="396" y="480"/>
                  </a:lnTo>
                  <a:lnTo>
                    <a:pt x="402" y="474"/>
                  </a:lnTo>
                  <a:lnTo>
                    <a:pt x="402" y="474"/>
                  </a:lnTo>
                  <a:lnTo>
                    <a:pt x="408" y="468"/>
                  </a:lnTo>
                  <a:lnTo>
                    <a:pt x="408" y="468"/>
                  </a:lnTo>
                  <a:lnTo>
                    <a:pt x="414" y="462"/>
                  </a:lnTo>
                  <a:lnTo>
                    <a:pt x="414" y="456"/>
                  </a:lnTo>
                  <a:lnTo>
                    <a:pt x="420" y="456"/>
                  </a:lnTo>
                  <a:lnTo>
                    <a:pt x="426" y="450"/>
                  </a:lnTo>
                  <a:lnTo>
                    <a:pt x="426" y="450"/>
                  </a:lnTo>
                  <a:lnTo>
                    <a:pt x="432" y="444"/>
                  </a:lnTo>
                  <a:lnTo>
                    <a:pt x="432" y="444"/>
                  </a:lnTo>
                  <a:lnTo>
                    <a:pt x="438" y="438"/>
                  </a:lnTo>
                  <a:lnTo>
                    <a:pt x="438" y="432"/>
                  </a:lnTo>
                  <a:lnTo>
                    <a:pt x="444" y="432"/>
                  </a:lnTo>
                  <a:lnTo>
                    <a:pt x="444" y="426"/>
                  </a:lnTo>
                  <a:lnTo>
                    <a:pt x="450" y="426"/>
                  </a:lnTo>
                  <a:lnTo>
                    <a:pt x="456" y="420"/>
                  </a:lnTo>
                  <a:lnTo>
                    <a:pt x="456" y="420"/>
                  </a:lnTo>
                  <a:lnTo>
                    <a:pt x="462" y="414"/>
                  </a:lnTo>
                  <a:lnTo>
                    <a:pt x="462" y="408"/>
                  </a:lnTo>
                  <a:lnTo>
                    <a:pt x="468" y="408"/>
                  </a:lnTo>
                  <a:lnTo>
                    <a:pt x="468" y="402"/>
                  </a:lnTo>
                  <a:lnTo>
                    <a:pt x="474" y="402"/>
                  </a:lnTo>
                  <a:lnTo>
                    <a:pt x="480" y="396"/>
                  </a:lnTo>
                  <a:lnTo>
                    <a:pt x="480" y="396"/>
                  </a:lnTo>
                  <a:lnTo>
                    <a:pt x="486" y="390"/>
                  </a:lnTo>
                  <a:lnTo>
                    <a:pt x="486" y="384"/>
                  </a:lnTo>
                  <a:lnTo>
                    <a:pt x="492" y="384"/>
                  </a:lnTo>
                  <a:lnTo>
                    <a:pt x="492" y="378"/>
                  </a:lnTo>
                  <a:lnTo>
                    <a:pt x="498" y="378"/>
                  </a:lnTo>
                  <a:lnTo>
                    <a:pt x="504" y="372"/>
                  </a:lnTo>
                  <a:lnTo>
                    <a:pt x="504" y="372"/>
                  </a:lnTo>
                  <a:lnTo>
                    <a:pt x="510" y="366"/>
                  </a:lnTo>
                  <a:lnTo>
                    <a:pt x="510" y="360"/>
                  </a:lnTo>
                  <a:lnTo>
                    <a:pt x="516" y="360"/>
                  </a:lnTo>
                  <a:lnTo>
                    <a:pt x="516" y="354"/>
                  </a:lnTo>
                  <a:lnTo>
                    <a:pt x="522" y="354"/>
                  </a:lnTo>
                  <a:lnTo>
                    <a:pt x="528" y="348"/>
                  </a:lnTo>
                  <a:lnTo>
                    <a:pt x="528" y="348"/>
                  </a:lnTo>
                  <a:lnTo>
                    <a:pt x="534" y="342"/>
                  </a:lnTo>
                  <a:lnTo>
                    <a:pt x="534" y="336"/>
                  </a:lnTo>
                  <a:lnTo>
                    <a:pt x="540" y="336"/>
                  </a:lnTo>
                  <a:lnTo>
                    <a:pt x="540" y="330"/>
                  </a:lnTo>
                  <a:lnTo>
                    <a:pt x="546" y="330"/>
                  </a:lnTo>
                  <a:lnTo>
                    <a:pt x="552" y="324"/>
                  </a:lnTo>
                  <a:lnTo>
                    <a:pt x="552" y="324"/>
                  </a:lnTo>
                  <a:lnTo>
                    <a:pt x="558" y="318"/>
                  </a:lnTo>
                  <a:lnTo>
                    <a:pt x="558" y="312"/>
                  </a:lnTo>
                  <a:lnTo>
                    <a:pt x="564" y="312"/>
                  </a:lnTo>
                  <a:lnTo>
                    <a:pt x="564" y="306"/>
                  </a:lnTo>
                  <a:lnTo>
                    <a:pt x="570" y="306"/>
                  </a:lnTo>
                  <a:lnTo>
                    <a:pt x="570" y="300"/>
                  </a:lnTo>
                  <a:lnTo>
                    <a:pt x="576" y="300"/>
                  </a:lnTo>
                  <a:lnTo>
                    <a:pt x="582" y="294"/>
                  </a:lnTo>
                  <a:lnTo>
                    <a:pt x="582" y="288"/>
                  </a:lnTo>
                  <a:lnTo>
                    <a:pt x="588" y="288"/>
                  </a:lnTo>
                  <a:lnTo>
                    <a:pt x="588" y="282"/>
                  </a:lnTo>
                  <a:lnTo>
                    <a:pt x="594" y="282"/>
                  </a:lnTo>
                  <a:lnTo>
                    <a:pt x="594" y="276"/>
                  </a:lnTo>
                  <a:lnTo>
                    <a:pt x="600" y="270"/>
                  </a:lnTo>
                  <a:lnTo>
                    <a:pt x="606" y="270"/>
                  </a:lnTo>
                  <a:lnTo>
                    <a:pt x="606" y="264"/>
                  </a:lnTo>
                  <a:lnTo>
                    <a:pt x="612" y="264"/>
                  </a:lnTo>
                  <a:lnTo>
                    <a:pt x="612" y="258"/>
                  </a:lnTo>
                  <a:lnTo>
                    <a:pt x="618" y="258"/>
                  </a:lnTo>
                  <a:lnTo>
                    <a:pt x="618" y="252"/>
                  </a:lnTo>
                  <a:lnTo>
                    <a:pt x="624" y="246"/>
                  </a:lnTo>
                  <a:lnTo>
                    <a:pt x="630" y="246"/>
                  </a:lnTo>
                  <a:lnTo>
                    <a:pt x="630" y="240"/>
                  </a:lnTo>
                  <a:lnTo>
                    <a:pt x="636" y="240"/>
                  </a:lnTo>
                  <a:lnTo>
                    <a:pt x="636" y="234"/>
                  </a:lnTo>
                  <a:lnTo>
                    <a:pt x="642" y="234"/>
                  </a:lnTo>
                  <a:lnTo>
                    <a:pt x="642" y="228"/>
                  </a:lnTo>
                  <a:lnTo>
                    <a:pt x="648" y="222"/>
                  </a:lnTo>
                  <a:lnTo>
                    <a:pt x="654" y="222"/>
                  </a:lnTo>
                  <a:lnTo>
                    <a:pt x="654" y="216"/>
                  </a:lnTo>
                  <a:lnTo>
                    <a:pt x="660" y="216"/>
                  </a:lnTo>
                  <a:lnTo>
                    <a:pt x="660" y="210"/>
                  </a:lnTo>
                  <a:lnTo>
                    <a:pt x="666" y="210"/>
                  </a:lnTo>
                  <a:lnTo>
                    <a:pt x="666" y="204"/>
                  </a:lnTo>
                  <a:lnTo>
                    <a:pt x="672" y="198"/>
                  </a:lnTo>
                  <a:lnTo>
                    <a:pt x="672" y="198"/>
                  </a:lnTo>
                  <a:lnTo>
                    <a:pt x="678" y="192"/>
                  </a:lnTo>
                  <a:lnTo>
                    <a:pt x="684" y="192"/>
                  </a:lnTo>
                  <a:lnTo>
                    <a:pt x="684" y="186"/>
                  </a:lnTo>
                  <a:lnTo>
                    <a:pt x="690" y="186"/>
                  </a:lnTo>
                  <a:lnTo>
                    <a:pt x="690" y="180"/>
                  </a:lnTo>
                  <a:lnTo>
                    <a:pt x="696" y="174"/>
                  </a:lnTo>
                  <a:lnTo>
                    <a:pt x="696" y="174"/>
                  </a:lnTo>
                  <a:lnTo>
                    <a:pt x="702" y="168"/>
                  </a:lnTo>
                  <a:lnTo>
                    <a:pt x="708" y="168"/>
                  </a:lnTo>
                  <a:lnTo>
                    <a:pt x="708" y="162"/>
                  </a:lnTo>
                  <a:lnTo>
                    <a:pt x="714" y="162"/>
                  </a:lnTo>
                  <a:lnTo>
                    <a:pt x="714" y="156"/>
                  </a:lnTo>
                  <a:lnTo>
                    <a:pt x="720" y="150"/>
                  </a:lnTo>
                  <a:lnTo>
                    <a:pt x="720" y="150"/>
                  </a:lnTo>
                  <a:lnTo>
                    <a:pt x="726" y="144"/>
                  </a:lnTo>
                  <a:lnTo>
                    <a:pt x="732" y="144"/>
                  </a:lnTo>
                  <a:lnTo>
                    <a:pt x="732" y="138"/>
                  </a:lnTo>
                  <a:lnTo>
                    <a:pt x="738" y="138"/>
                  </a:lnTo>
                  <a:lnTo>
                    <a:pt x="738" y="132"/>
                  </a:lnTo>
                  <a:lnTo>
                    <a:pt x="744" y="126"/>
                  </a:lnTo>
                  <a:lnTo>
                    <a:pt x="744" y="126"/>
                  </a:lnTo>
                  <a:lnTo>
                    <a:pt x="750" y="120"/>
                  </a:lnTo>
                  <a:lnTo>
                    <a:pt x="756" y="120"/>
                  </a:lnTo>
                  <a:lnTo>
                    <a:pt x="756" y="114"/>
                  </a:lnTo>
                  <a:lnTo>
                    <a:pt x="762" y="114"/>
                  </a:lnTo>
                  <a:lnTo>
                    <a:pt x="762" y="108"/>
                  </a:lnTo>
                  <a:lnTo>
                    <a:pt x="768" y="102"/>
                  </a:lnTo>
                  <a:lnTo>
                    <a:pt x="768" y="102"/>
                  </a:lnTo>
                  <a:lnTo>
                    <a:pt x="774" y="96"/>
                  </a:lnTo>
                  <a:lnTo>
                    <a:pt x="774" y="96"/>
                  </a:lnTo>
                  <a:lnTo>
                    <a:pt x="780" y="90"/>
                  </a:lnTo>
                  <a:lnTo>
                    <a:pt x="786" y="84"/>
                  </a:lnTo>
                  <a:lnTo>
                    <a:pt x="786" y="84"/>
                  </a:lnTo>
                  <a:lnTo>
                    <a:pt x="792" y="78"/>
                  </a:lnTo>
                  <a:lnTo>
                    <a:pt x="792" y="78"/>
                  </a:lnTo>
                  <a:lnTo>
                    <a:pt x="798" y="72"/>
                  </a:lnTo>
                  <a:lnTo>
                    <a:pt x="798" y="72"/>
                  </a:lnTo>
                  <a:lnTo>
                    <a:pt x="804" y="66"/>
                  </a:lnTo>
                  <a:lnTo>
                    <a:pt x="810" y="60"/>
                  </a:lnTo>
                  <a:lnTo>
                    <a:pt x="810" y="60"/>
                  </a:lnTo>
                  <a:lnTo>
                    <a:pt x="816" y="54"/>
                  </a:lnTo>
                  <a:lnTo>
                    <a:pt x="816" y="54"/>
                  </a:lnTo>
                  <a:lnTo>
                    <a:pt x="822" y="48"/>
                  </a:lnTo>
                  <a:lnTo>
                    <a:pt x="822" y="48"/>
                  </a:lnTo>
                  <a:lnTo>
                    <a:pt x="828" y="42"/>
                  </a:lnTo>
                  <a:lnTo>
                    <a:pt x="834" y="36"/>
                  </a:lnTo>
                  <a:lnTo>
                    <a:pt x="834" y="36"/>
                  </a:lnTo>
                  <a:lnTo>
                    <a:pt x="840" y="30"/>
                  </a:lnTo>
                  <a:lnTo>
                    <a:pt x="840" y="30"/>
                  </a:lnTo>
                  <a:lnTo>
                    <a:pt x="846" y="24"/>
                  </a:lnTo>
                  <a:lnTo>
                    <a:pt x="846" y="24"/>
                  </a:lnTo>
                  <a:lnTo>
                    <a:pt x="852" y="18"/>
                  </a:lnTo>
                  <a:lnTo>
                    <a:pt x="858" y="12"/>
                  </a:lnTo>
                  <a:lnTo>
                    <a:pt x="858" y="12"/>
                  </a:lnTo>
                  <a:lnTo>
                    <a:pt x="864" y="6"/>
                  </a:lnTo>
                  <a:lnTo>
                    <a:pt x="864" y="6"/>
                  </a:lnTo>
                  <a:lnTo>
                    <a:pt x="870" y="0"/>
                  </a:lnTo>
                </a:path>
              </a:pathLst>
            </a:custGeom>
            <a:noFill/>
            <a:ln w="19050" cmpd="sng">
              <a:solidFill>
                <a:srgbClr val="FF66C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4459" name="Freeform 11"/>
            <p:cNvSpPr>
              <a:spLocks/>
            </p:cNvSpPr>
            <p:nvPr/>
          </p:nvSpPr>
          <p:spPr bwMode="auto">
            <a:xfrm>
              <a:off x="3576" y="1956"/>
              <a:ext cx="222" cy="228"/>
            </a:xfrm>
            <a:custGeom>
              <a:avLst/>
              <a:gdLst>
                <a:gd name="T0" fmla="*/ 0 w 222"/>
                <a:gd name="T1" fmla="*/ 228 h 228"/>
                <a:gd name="T2" fmla="*/ 12 w 222"/>
                <a:gd name="T3" fmla="*/ 216 h 228"/>
                <a:gd name="T4" fmla="*/ 18 w 222"/>
                <a:gd name="T5" fmla="*/ 210 h 228"/>
                <a:gd name="T6" fmla="*/ 24 w 222"/>
                <a:gd name="T7" fmla="*/ 204 h 228"/>
                <a:gd name="T8" fmla="*/ 30 w 222"/>
                <a:gd name="T9" fmla="*/ 198 h 228"/>
                <a:gd name="T10" fmla="*/ 36 w 222"/>
                <a:gd name="T11" fmla="*/ 192 h 228"/>
                <a:gd name="T12" fmla="*/ 42 w 222"/>
                <a:gd name="T13" fmla="*/ 186 h 228"/>
                <a:gd name="T14" fmla="*/ 48 w 222"/>
                <a:gd name="T15" fmla="*/ 180 h 228"/>
                <a:gd name="T16" fmla="*/ 54 w 222"/>
                <a:gd name="T17" fmla="*/ 168 h 228"/>
                <a:gd name="T18" fmla="*/ 66 w 222"/>
                <a:gd name="T19" fmla="*/ 162 h 228"/>
                <a:gd name="T20" fmla="*/ 72 w 222"/>
                <a:gd name="T21" fmla="*/ 156 h 228"/>
                <a:gd name="T22" fmla="*/ 78 w 222"/>
                <a:gd name="T23" fmla="*/ 150 h 228"/>
                <a:gd name="T24" fmla="*/ 84 w 222"/>
                <a:gd name="T25" fmla="*/ 144 h 228"/>
                <a:gd name="T26" fmla="*/ 90 w 222"/>
                <a:gd name="T27" fmla="*/ 138 h 228"/>
                <a:gd name="T28" fmla="*/ 96 w 222"/>
                <a:gd name="T29" fmla="*/ 126 h 228"/>
                <a:gd name="T30" fmla="*/ 102 w 222"/>
                <a:gd name="T31" fmla="*/ 120 h 228"/>
                <a:gd name="T32" fmla="*/ 114 w 222"/>
                <a:gd name="T33" fmla="*/ 114 h 228"/>
                <a:gd name="T34" fmla="*/ 120 w 222"/>
                <a:gd name="T35" fmla="*/ 108 h 228"/>
                <a:gd name="T36" fmla="*/ 126 w 222"/>
                <a:gd name="T37" fmla="*/ 102 h 228"/>
                <a:gd name="T38" fmla="*/ 132 w 222"/>
                <a:gd name="T39" fmla="*/ 96 h 228"/>
                <a:gd name="T40" fmla="*/ 138 w 222"/>
                <a:gd name="T41" fmla="*/ 90 h 228"/>
                <a:gd name="T42" fmla="*/ 144 w 222"/>
                <a:gd name="T43" fmla="*/ 78 h 228"/>
                <a:gd name="T44" fmla="*/ 150 w 222"/>
                <a:gd name="T45" fmla="*/ 72 h 228"/>
                <a:gd name="T46" fmla="*/ 156 w 222"/>
                <a:gd name="T47" fmla="*/ 66 h 228"/>
                <a:gd name="T48" fmla="*/ 168 w 222"/>
                <a:gd name="T49" fmla="*/ 60 h 228"/>
                <a:gd name="T50" fmla="*/ 174 w 222"/>
                <a:gd name="T51" fmla="*/ 54 h 228"/>
                <a:gd name="T52" fmla="*/ 180 w 222"/>
                <a:gd name="T53" fmla="*/ 48 h 228"/>
                <a:gd name="T54" fmla="*/ 186 w 222"/>
                <a:gd name="T55" fmla="*/ 42 h 228"/>
                <a:gd name="T56" fmla="*/ 192 w 222"/>
                <a:gd name="T57" fmla="*/ 30 h 228"/>
                <a:gd name="T58" fmla="*/ 198 w 222"/>
                <a:gd name="T59" fmla="*/ 24 h 228"/>
                <a:gd name="T60" fmla="*/ 204 w 222"/>
                <a:gd name="T61" fmla="*/ 18 h 228"/>
                <a:gd name="T62" fmla="*/ 216 w 222"/>
                <a:gd name="T63" fmla="*/ 12 h 228"/>
                <a:gd name="T64" fmla="*/ 222 w 222"/>
                <a:gd name="T65" fmla="*/ 6 h 2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22" h="228">
                  <a:moveTo>
                    <a:pt x="0" y="228"/>
                  </a:moveTo>
                  <a:lnTo>
                    <a:pt x="0" y="228"/>
                  </a:lnTo>
                  <a:lnTo>
                    <a:pt x="6" y="222"/>
                  </a:lnTo>
                  <a:lnTo>
                    <a:pt x="12" y="216"/>
                  </a:lnTo>
                  <a:lnTo>
                    <a:pt x="12" y="216"/>
                  </a:lnTo>
                  <a:lnTo>
                    <a:pt x="18" y="210"/>
                  </a:lnTo>
                  <a:lnTo>
                    <a:pt x="18" y="210"/>
                  </a:lnTo>
                  <a:lnTo>
                    <a:pt x="24" y="204"/>
                  </a:lnTo>
                  <a:lnTo>
                    <a:pt x="24" y="204"/>
                  </a:lnTo>
                  <a:lnTo>
                    <a:pt x="30" y="198"/>
                  </a:lnTo>
                  <a:lnTo>
                    <a:pt x="30" y="192"/>
                  </a:lnTo>
                  <a:lnTo>
                    <a:pt x="36" y="192"/>
                  </a:lnTo>
                  <a:lnTo>
                    <a:pt x="42" y="186"/>
                  </a:lnTo>
                  <a:lnTo>
                    <a:pt x="42" y="186"/>
                  </a:lnTo>
                  <a:lnTo>
                    <a:pt x="48" y="180"/>
                  </a:lnTo>
                  <a:lnTo>
                    <a:pt x="48" y="180"/>
                  </a:lnTo>
                  <a:lnTo>
                    <a:pt x="54" y="174"/>
                  </a:lnTo>
                  <a:lnTo>
                    <a:pt x="54" y="168"/>
                  </a:lnTo>
                  <a:lnTo>
                    <a:pt x="60" y="168"/>
                  </a:lnTo>
                  <a:lnTo>
                    <a:pt x="66" y="162"/>
                  </a:lnTo>
                  <a:lnTo>
                    <a:pt x="66" y="162"/>
                  </a:lnTo>
                  <a:lnTo>
                    <a:pt x="72" y="156"/>
                  </a:lnTo>
                  <a:lnTo>
                    <a:pt x="72" y="156"/>
                  </a:lnTo>
                  <a:lnTo>
                    <a:pt x="78" y="150"/>
                  </a:lnTo>
                  <a:lnTo>
                    <a:pt x="78" y="144"/>
                  </a:lnTo>
                  <a:lnTo>
                    <a:pt x="84" y="144"/>
                  </a:lnTo>
                  <a:lnTo>
                    <a:pt x="90" y="138"/>
                  </a:lnTo>
                  <a:lnTo>
                    <a:pt x="90" y="138"/>
                  </a:lnTo>
                  <a:lnTo>
                    <a:pt x="96" y="132"/>
                  </a:lnTo>
                  <a:lnTo>
                    <a:pt x="96" y="126"/>
                  </a:lnTo>
                  <a:lnTo>
                    <a:pt x="102" y="126"/>
                  </a:lnTo>
                  <a:lnTo>
                    <a:pt x="102" y="120"/>
                  </a:lnTo>
                  <a:lnTo>
                    <a:pt x="108" y="120"/>
                  </a:lnTo>
                  <a:lnTo>
                    <a:pt x="114" y="114"/>
                  </a:lnTo>
                  <a:lnTo>
                    <a:pt x="114" y="114"/>
                  </a:lnTo>
                  <a:lnTo>
                    <a:pt x="120" y="108"/>
                  </a:lnTo>
                  <a:lnTo>
                    <a:pt x="120" y="102"/>
                  </a:lnTo>
                  <a:lnTo>
                    <a:pt x="126" y="102"/>
                  </a:lnTo>
                  <a:lnTo>
                    <a:pt x="126" y="96"/>
                  </a:lnTo>
                  <a:lnTo>
                    <a:pt x="132" y="96"/>
                  </a:lnTo>
                  <a:lnTo>
                    <a:pt x="132" y="90"/>
                  </a:lnTo>
                  <a:lnTo>
                    <a:pt x="138" y="90"/>
                  </a:lnTo>
                  <a:lnTo>
                    <a:pt x="144" y="84"/>
                  </a:lnTo>
                  <a:lnTo>
                    <a:pt x="144" y="78"/>
                  </a:lnTo>
                  <a:lnTo>
                    <a:pt x="150" y="78"/>
                  </a:lnTo>
                  <a:lnTo>
                    <a:pt x="150" y="72"/>
                  </a:lnTo>
                  <a:lnTo>
                    <a:pt x="156" y="72"/>
                  </a:lnTo>
                  <a:lnTo>
                    <a:pt x="156" y="66"/>
                  </a:lnTo>
                  <a:lnTo>
                    <a:pt x="162" y="66"/>
                  </a:lnTo>
                  <a:lnTo>
                    <a:pt x="168" y="60"/>
                  </a:lnTo>
                  <a:lnTo>
                    <a:pt x="168" y="54"/>
                  </a:lnTo>
                  <a:lnTo>
                    <a:pt x="174" y="54"/>
                  </a:lnTo>
                  <a:lnTo>
                    <a:pt x="174" y="48"/>
                  </a:lnTo>
                  <a:lnTo>
                    <a:pt x="180" y="48"/>
                  </a:lnTo>
                  <a:lnTo>
                    <a:pt x="180" y="42"/>
                  </a:lnTo>
                  <a:lnTo>
                    <a:pt x="186" y="42"/>
                  </a:lnTo>
                  <a:lnTo>
                    <a:pt x="192" y="36"/>
                  </a:lnTo>
                  <a:lnTo>
                    <a:pt x="192" y="30"/>
                  </a:lnTo>
                  <a:lnTo>
                    <a:pt x="198" y="30"/>
                  </a:lnTo>
                  <a:lnTo>
                    <a:pt x="198" y="24"/>
                  </a:lnTo>
                  <a:lnTo>
                    <a:pt x="204" y="24"/>
                  </a:lnTo>
                  <a:lnTo>
                    <a:pt x="204" y="18"/>
                  </a:lnTo>
                  <a:lnTo>
                    <a:pt x="210" y="18"/>
                  </a:lnTo>
                  <a:lnTo>
                    <a:pt x="216" y="12"/>
                  </a:lnTo>
                  <a:lnTo>
                    <a:pt x="216" y="6"/>
                  </a:lnTo>
                  <a:lnTo>
                    <a:pt x="222" y="6"/>
                  </a:lnTo>
                  <a:lnTo>
                    <a:pt x="222" y="0"/>
                  </a:lnTo>
                </a:path>
              </a:pathLst>
            </a:custGeom>
            <a:noFill/>
            <a:ln w="19050" cmpd="sng">
              <a:solidFill>
                <a:srgbClr val="FF66C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104460" name="Group 12"/>
          <p:cNvGrpSpPr>
            <a:grpSpLocks/>
          </p:cNvGrpSpPr>
          <p:nvPr/>
        </p:nvGrpSpPr>
        <p:grpSpPr bwMode="auto">
          <a:xfrm>
            <a:off x="4454525" y="3028951"/>
            <a:ext cx="3238500" cy="3133725"/>
            <a:chOff x="1956" y="1956"/>
            <a:chExt cx="1734" cy="1974"/>
          </a:xfrm>
        </p:grpSpPr>
        <p:sp>
          <p:nvSpPr>
            <p:cNvPr id="104461" name="Freeform 13"/>
            <p:cNvSpPr>
              <a:spLocks/>
            </p:cNvSpPr>
            <p:nvPr/>
          </p:nvSpPr>
          <p:spPr bwMode="auto">
            <a:xfrm>
              <a:off x="1956" y="1956"/>
              <a:ext cx="870" cy="1224"/>
            </a:xfrm>
            <a:custGeom>
              <a:avLst/>
              <a:gdLst>
                <a:gd name="T0" fmla="*/ 12 w 870"/>
                <a:gd name="T1" fmla="*/ 78 h 1224"/>
                <a:gd name="T2" fmla="*/ 30 w 870"/>
                <a:gd name="T3" fmla="*/ 162 h 1224"/>
                <a:gd name="T4" fmla="*/ 48 w 870"/>
                <a:gd name="T5" fmla="*/ 246 h 1224"/>
                <a:gd name="T6" fmla="*/ 66 w 870"/>
                <a:gd name="T7" fmla="*/ 324 h 1224"/>
                <a:gd name="T8" fmla="*/ 84 w 870"/>
                <a:gd name="T9" fmla="*/ 396 h 1224"/>
                <a:gd name="T10" fmla="*/ 96 w 870"/>
                <a:gd name="T11" fmla="*/ 468 h 1224"/>
                <a:gd name="T12" fmla="*/ 114 w 870"/>
                <a:gd name="T13" fmla="*/ 534 h 1224"/>
                <a:gd name="T14" fmla="*/ 132 w 870"/>
                <a:gd name="T15" fmla="*/ 600 h 1224"/>
                <a:gd name="T16" fmla="*/ 150 w 870"/>
                <a:gd name="T17" fmla="*/ 660 h 1224"/>
                <a:gd name="T18" fmla="*/ 168 w 870"/>
                <a:gd name="T19" fmla="*/ 714 h 1224"/>
                <a:gd name="T20" fmla="*/ 186 w 870"/>
                <a:gd name="T21" fmla="*/ 768 h 1224"/>
                <a:gd name="T22" fmla="*/ 198 w 870"/>
                <a:gd name="T23" fmla="*/ 816 h 1224"/>
                <a:gd name="T24" fmla="*/ 216 w 870"/>
                <a:gd name="T25" fmla="*/ 864 h 1224"/>
                <a:gd name="T26" fmla="*/ 234 w 870"/>
                <a:gd name="T27" fmla="*/ 906 h 1224"/>
                <a:gd name="T28" fmla="*/ 252 w 870"/>
                <a:gd name="T29" fmla="*/ 948 h 1224"/>
                <a:gd name="T30" fmla="*/ 270 w 870"/>
                <a:gd name="T31" fmla="*/ 984 h 1224"/>
                <a:gd name="T32" fmla="*/ 288 w 870"/>
                <a:gd name="T33" fmla="*/ 1014 h 1224"/>
                <a:gd name="T34" fmla="*/ 300 w 870"/>
                <a:gd name="T35" fmla="*/ 1050 h 1224"/>
                <a:gd name="T36" fmla="*/ 318 w 870"/>
                <a:gd name="T37" fmla="*/ 1074 h 1224"/>
                <a:gd name="T38" fmla="*/ 336 w 870"/>
                <a:gd name="T39" fmla="*/ 1098 h 1224"/>
                <a:gd name="T40" fmla="*/ 354 w 870"/>
                <a:gd name="T41" fmla="*/ 1122 h 1224"/>
                <a:gd name="T42" fmla="*/ 372 w 870"/>
                <a:gd name="T43" fmla="*/ 1140 h 1224"/>
                <a:gd name="T44" fmla="*/ 390 w 870"/>
                <a:gd name="T45" fmla="*/ 1158 h 1224"/>
                <a:gd name="T46" fmla="*/ 402 w 870"/>
                <a:gd name="T47" fmla="*/ 1176 h 1224"/>
                <a:gd name="T48" fmla="*/ 420 w 870"/>
                <a:gd name="T49" fmla="*/ 1188 h 1224"/>
                <a:gd name="T50" fmla="*/ 438 w 870"/>
                <a:gd name="T51" fmla="*/ 1200 h 1224"/>
                <a:gd name="T52" fmla="*/ 456 w 870"/>
                <a:gd name="T53" fmla="*/ 1206 h 1224"/>
                <a:gd name="T54" fmla="*/ 474 w 870"/>
                <a:gd name="T55" fmla="*/ 1212 h 1224"/>
                <a:gd name="T56" fmla="*/ 492 w 870"/>
                <a:gd name="T57" fmla="*/ 1218 h 1224"/>
                <a:gd name="T58" fmla="*/ 504 w 870"/>
                <a:gd name="T59" fmla="*/ 1224 h 1224"/>
                <a:gd name="T60" fmla="*/ 522 w 870"/>
                <a:gd name="T61" fmla="*/ 1224 h 1224"/>
                <a:gd name="T62" fmla="*/ 540 w 870"/>
                <a:gd name="T63" fmla="*/ 1224 h 1224"/>
                <a:gd name="T64" fmla="*/ 558 w 870"/>
                <a:gd name="T65" fmla="*/ 1218 h 1224"/>
                <a:gd name="T66" fmla="*/ 576 w 870"/>
                <a:gd name="T67" fmla="*/ 1212 h 1224"/>
                <a:gd name="T68" fmla="*/ 594 w 870"/>
                <a:gd name="T69" fmla="*/ 1212 h 1224"/>
                <a:gd name="T70" fmla="*/ 606 w 870"/>
                <a:gd name="T71" fmla="*/ 1200 h 1224"/>
                <a:gd name="T72" fmla="*/ 624 w 870"/>
                <a:gd name="T73" fmla="*/ 1194 h 1224"/>
                <a:gd name="T74" fmla="*/ 642 w 870"/>
                <a:gd name="T75" fmla="*/ 1182 h 1224"/>
                <a:gd name="T76" fmla="*/ 660 w 870"/>
                <a:gd name="T77" fmla="*/ 1176 h 1224"/>
                <a:gd name="T78" fmla="*/ 678 w 870"/>
                <a:gd name="T79" fmla="*/ 1164 h 1224"/>
                <a:gd name="T80" fmla="*/ 696 w 870"/>
                <a:gd name="T81" fmla="*/ 1152 h 1224"/>
                <a:gd name="T82" fmla="*/ 708 w 870"/>
                <a:gd name="T83" fmla="*/ 1140 h 1224"/>
                <a:gd name="T84" fmla="*/ 726 w 870"/>
                <a:gd name="T85" fmla="*/ 1122 h 1224"/>
                <a:gd name="T86" fmla="*/ 744 w 870"/>
                <a:gd name="T87" fmla="*/ 1110 h 1224"/>
                <a:gd name="T88" fmla="*/ 762 w 870"/>
                <a:gd name="T89" fmla="*/ 1092 h 1224"/>
                <a:gd name="T90" fmla="*/ 780 w 870"/>
                <a:gd name="T91" fmla="*/ 1080 h 1224"/>
                <a:gd name="T92" fmla="*/ 798 w 870"/>
                <a:gd name="T93" fmla="*/ 1062 h 1224"/>
                <a:gd name="T94" fmla="*/ 810 w 870"/>
                <a:gd name="T95" fmla="*/ 1044 h 1224"/>
                <a:gd name="T96" fmla="*/ 828 w 870"/>
                <a:gd name="T97" fmla="*/ 1026 h 1224"/>
                <a:gd name="T98" fmla="*/ 846 w 870"/>
                <a:gd name="T99" fmla="*/ 1008 h 1224"/>
                <a:gd name="T100" fmla="*/ 864 w 870"/>
                <a:gd name="T101" fmla="*/ 996 h 1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870" h="1224">
                  <a:moveTo>
                    <a:pt x="0" y="0"/>
                  </a:moveTo>
                  <a:lnTo>
                    <a:pt x="0" y="24"/>
                  </a:lnTo>
                  <a:lnTo>
                    <a:pt x="6" y="42"/>
                  </a:lnTo>
                  <a:lnTo>
                    <a:pt x="12" y="60"/>
                  </a:lnTo>
                  <a:lnTo>
                    <a:pt x="12" y="78"/>
                  </a:lnTo>
                  <a:lnTo>
                    <a:pt x="18" y="96"/>
                  </a:lnTo>
                  <a:lnTo>
                    <a:pt x="18" y="108"/>
                  </a:lnTo>
                  <a:lnTo>
                    <a:pt x="24" y="126"/>
                  </a:lnTo>
                  <a:lnTo>
                    <a:pt x="24" y="144"/>
                  </a:lnTo>
                  <a:lnTo>
                    <a:pt x="30" y="162"/>
                  </a:lnTo>
                  <a:lnTo>
                    <a:pt x="36" y="180"/>
                  </a:lnTo>
                  <a:lnTo>
                    <a:pt x="36" y="198"/>
                  </a:lnTo>
                  <a:lnTo>
                    <a:pt x="42" y="210"/>
                  </a:lnTo>
                  <a:lnTo>
                    <a:pt x="42" y="228"/>
                  </a:lnTo>
                  <a:lnTo>
                    <a:pt x="48" y="246"/>
                  </a:lnTo>
                  <a:lnTo>
                    <a:pt x="48" y="264"/>
                  </a:lnTo>
                  <a:lnTo>
                    <a:pt x="54" y="276"/>
                  </a:lnTo>
                  <a:lnTo>
                    <a:pt x="60" y="294"/>
                  </a:lnTo>
                  <a:lnTo>
                    <a:pt x="60" y="306"/>
                  </a:lnTo>
                  <a:lnTo>
                    <a:pt x="66" y="324"/>
                  </a:lnTo>
                  <a:lnTo>
                    <a:pt x="66" y="342"/>
                  </a:lnTo>
                  <a:lnTo>
                    <a:pt x="72" y="354"/>
                  </a:lnTo>
                  <a:lnTo>
                    <a:pt x="72" y="372"/>
                  </a:lnTo>
                  <a:lnTo>
                    <a:pt x="78" y="384"/>
                  </a:lnTo>
                  <a:lnTo>
                    <a:pt x="84" y="396"/>
                  </a:lnTo>
                  <a:lnTo>
                    <a:pt x="84" y="414"/>
                  </a:lnTo>
                  <a:lnTo>
                    <a:pt x="90" y="426"/>
                  </a:lnTo>
                  <a:lnTo>
                    <a:pt x="90" y="444"/>
                  </a:lnTo>
                  <a:lnTo>
                    <a:pt x="96" y="456"/>
                  </a:lnTo>
                  <a:lnTo>
                    <a:pt x="96" y="468"/>
                  </a:lnTo>
                  <a:lnTo>
                    <a:pt x="102" y="486"/>
                  </a:lnTo>
                  <a:lnTo>
                    <a:pt x="102" y="498"/>
                  </a:lnTo>
                  <a:lnTo>
                    <a:pt x="108" y="510"/>
                  </a:lnTo>
                  <a:lnTo>
                    <a:pt x="114" y="522"/>
                  </a:lnTo>
                  <a:lnTo>
                    <a:pt x="114" y="534"/>
                  </a:lnTo>
                  <a:lnTo>
                    <a:pt x="120" y="552"/>
                  </a:lnTo>
                  <a:lnTo>
                    <a:pt x="120" y="564"/>
                  </a:lnTo>
                  <a:lnTo>
                    <a:pt x="126" y="576"/>
                  </a:lnTo>
                  <a:lnTo>
                    <a:pt x="126" y="588"/>
                  </a:lnTo>
                  <a:lnTo>
                    <a:pt x="132" y="600"/>
                  </a:lnTo>
                  <a:lnTo>
                    <a:pt x="138" y="612"/>
                  </a:lnTo>
                  <a:lnTo>
                    <a:pt x="138" y="624"/>
                  </a:lnTo>
                  <a:lnTo>
                    <a:pt x="144" y="636"/>
                  </a:lnTo>
                  <a:lnTo>
                    <a:pt x="144" y="648"/>
                  </a:lnTo>
                  <a:lnTo>
                    <a:pt x="150" y="660"/>
                  </a:lnTo>
                  <a:lnTo>
                    <a:pt x="150" y="672"/>
                  </a:lnTo>
                  <a:lnTo>
                    <a:pt x="156" y="684"/>
                  </a:lnTo>
                  <a:lnTo>
                    <a:pt x="162" y="696"/>
                  </a:lnTo>
                  <a:lnTo>
                    <a:pt x="162" y="708"/>
                  </a:lnTo>
                  <a:lnTo>
                    <a:pt x="168" y="714"/>
                  </a:lnTo>
                  <a:lnTo>
                    <a:pt x="168" y="726"/>
                  </a:lnTo>
                  <a:lnTo>
                    <a:pt x="174" y="738"/>
                  </a:lnTo>
                  <a:lnTo>
                    <a:pt x="174" y="750"/>
                  </a:lnTo>
                  <a:lnTo>
                    <a:pt x="180" y="756"/>
                  </a:lnTo>
                  <a:lnTo>
                    <a:pt x="186" y="768"/>
                  </a:lnTo>
                  <a:lnTo>
                    <a:pt x="186" y="780"/>
                  </a:lnTo>
                  <a:lnTo>
                    <a:pt x="192" y="786"/>
                  </a:lnTo>
                  <a:lnTo>
                    <a:pt x="192" y="798"/>
                  </a:lnTo>
                  <a:lnTo>
                    <a:pt x="198" y="810"/>
                  </a:lnTo>
                  <a:lnTo>
                    <a:pt x="198" y="816"/>
                  </a:lnTo>
                  <a:lnTo>
                    <a:pt x="204" y="828"/>
                  </a:lnTo>
                  <a:lnTo>
                    <a:pt x="210" y="834"/>
                  </a:lnTo>
                  <a:lnTo>
                    <a:pt x="210" y="846"/>
                  </a:lnTo>
                  <a:lnTo>
                    <a:pt x="216" y="852"/>
                  </a:lnTo>
                  <a:lnTo>
                    <a:pt x="216" y="864"/>
                  </a:lnTo>
                  <a:lnTo>
                    <a:pt x="222" y="870"/>
                  </a:lnTo>
                  <a:lnTo>
                    <a:pt x="222" y="882"/>
                  </a:lnTo>
                  <a:lnTo>
                    <a:pt x="228" y="888"/>
                  </a:lnTo>
                  <a:lnTo>
                    <a:pt x="228" y="900"/>
                  </a:lnTo>
                  <a:lnTo>
                    <a:pt x="234" y="906"/>
                  </a:lnTo>
                  <a:lnTo>
                    <a:pt x="240" y="912"/>
                  </a:lnTo>
                  <a:lnTo>
                    <a:pt x="240" y="924"/>
                  </a:lnTo>
                  <a:lnTo>
                    <a:pt x="246" y="930"/>
                  </a:lnTo>
                  <a:lnTo>
                    <a:pt x="246" y="936"/>
                  </a:lnTo>
                  <a:lnTo>
                    <a:pt x="252" y="948"/>
                  </a:lnTo>
                  <a:lnTo>
                    <a:pt x="252" y="954"/>
                  </a:lnTo>
                  <a:lnTo>
                    <a:pt x="258" y="960"/>
                  </a:lnTo>
                  <a:lnTo>
                    <a:pt x="264" y="966"/>
                  </a:lnTo>
                  <a:lnTo>
                    <a:pt x="264" y="978"/>
                  </a:lnTo>
                  <a:lnTo>
                    <a:pt x="270" y="984"/>
                  </a:lnTo>
                  <a:lnTo>
                    <a:pt x="270" y="990"/>
                  </a:lnTo>
                  <a:lnTo>
                    <a:pt x="276" y="996"/>
                  </a:lnTo>
                  <a:lnTo>
                    <a:pt x="276" y="1002"/>
                  </a:lnTo>
                  <a:lnTo>
                    <a:pt x="282" y="1008"/>
                  </a:lnTo>
                  <a:lnTo>
                    <a:pt x="288" y="1014"/>
                  </a:lnTo>
                  <a:lnTo>
                    <a:pt x="288" y="1020"/>
                  </a:lnTo>
                  <a:lnTo>
                    <a:pt x="294" y="1032"/>
                  </a:lnTo>
                  <a:lnTo>
                    <a:pt x="294" y="1038"/>
                  </a:lnTo>
                  <a:lnTo>
                    <a:pt x="300" y="1044"/>
                  </a:lnTo>
                  <a:lnTo>
                    <a:pt x="300" y="1050"/>
                  </a:lnTo>
                  <a:lnTo>
                    <a:pt x="306" y="1050"/>
                  </a:lnTo>
                  <a:lnTo>
                    <a:pt x="312" y="1056"/>
                  </a:lnTo>
                  <a:lnTo>
                    <a:pt x="312" y="1062"/>
                  </a:lnTo>
                  <a:lnTo>
                    <a:pt x="318" y="1068"/>
                  </a:lnTo>
                  <a:lnTo>
                    <a:pt x="318" y="1074"/>
                  </a:lnTo>
                  <a:lnTo>
                    <a:pt x="324" y="1080"/>
                  </a:lnTo>
                  <a:lnTo>
                    <a:pt x="324" y="1086"/>
                  </a:lnTo>
                  <a:lnTo>
                    <a:pt x="330" y="1092"/>
                  </a:lnTo>
                  <a:lnTo>
                    <a:pt x="330" y="1098"/>
                  </a:lnTo>
                  <a:lnTo>
                    <a:pt x="336" y="1098"/>
                  </a:lnTo>
                  <a:lnTo>
                    <a:pt x="342" y="1104"/>
                  </a:lnTo>
                  <a:lnTo>
                    <a:pt x="342" y="1110"/>
                  </a:lnTo>
                  <a:lnTo>
                    <a:pt x="348" y="1116"/>
                  </a:lnTo>
                  <a:lnTo>
                    <a:pt x="348" y="1116"/>
                  </a:lnTo>
                  <a:lnTo>
                    <a:pt x="354" y="1122"/>
                  </a:lnTo>
                  <a:lnTo>
                    <a:pt x="354" y="1128"/>
                  </a:lnTo>
                  <a:lnTo>
                    <a:pt x="360" y="1128"/>
                  </a:lnTo>
                  <a:lnTo>
                    <a:pt x="366" y="1134"/>
                  </a:lnTo>
                  <a:lnTo>
                    <a:pt x="366" y="1140"/>
                  </a:lnTo>
                  <a:lnTo>
                    <a:pt x="372" y="1140"/>
                  </a:lnTo>
                  <a:lnTo>
                    <a:pt x="372" y="1146"/>
                  </a:lnTo>
                  <a:lnTo>
                    <a:pt x="378" y="1152"/>
                  </a:lnTo>
                  <a:lnTo>
                    <a:pt x="378" y="1152"/>
                  </a:lnTo>
                  <a:lnTo>
                    <a:pt x="384" y="1158"/>
                  </a:lnTo>
                  <a:lnTo>
                    <a:pt x="390" y="1158"/>
                  </a:lnTo>
                  <a:lnTo>
                    <a:pt x="390" y="1164"/>
                  </a:lnTo>
                  <a:lnTo>
                    <a:pt x="396" y="1164"/>
                  </a:lnTo>
                  <a:lnTo>
                    <a:pt x="396" y="1170"/>
                  </a:lnTo>
                  <a:lnTo>
                    <a:pt x="402" y="1170"/>
                  </a:lnTo>
                  <a:lnTo>
                    <a:pt x="402" y="1176"/>
                  </a:lnTo>
                  <a:lnTo>
                    <a:pt x="408" y="1176"/>
                  </a:lnTo>
                  <a:lnTo>
                    <a:pt x="414" y="1182"/>
                  </a:lnTo>
                  <a:lnTo>
                    <a:pt x="414" y="1182"/>
                  </a:lnTo>
                  <a:lnTo>
                    <a:pt x="420" y="1188"/>
                  </a:lnTo>
                  <a:lnTo>
                    <a:pt x="420" y="1188"/>
                  </a:lnTo>
                  <a:lnTo>
                    <a:pt x="426" y="1188"/>
                  </a:lnTo>
                  <a:lnTo>
                    <a:pt x="426" y="1194"/>
                  </a:lnTo>
                  <a:lnTo>
                    <a:pt x="432" y="1194"/>
                  </a:lnTo>
                  <a:lnTo>
                    <a:pt x="432" y="1194"/>
                  </a:lnTo>
                  <a:lnTo>
                    <a:pt x="438" y="1200"/>
                  </a:lnTo>
                  <a:lnTo>
                    <a:pt x="444" y="1200"/>
                  </a:lnTo>
                  <a:lnTo>
                    <a:pt x="444" y="1200"/>
                  </a:lnTo>
                  <a:lnTo>
                    <a:pt x="450" y="1206"/>
                  </a:lnTo>
                  <a:lnTo>
                    <a:pt x="450" y="1206"/>
                  </a:lnTo>
                  <a:lnTo>
                    <a:pt x="456" y="1206"/>
                  </a:lnTo>
                  <a:lnTo>
                    <a:pt x="456" y="1206"/>
                  </a:lnTo>
                  <a:lnTo>
                    <a:pt x="462" y="1212"/>
                  </a:lnTo>
                  <a:lnTo>
                    <a:pt x="468" y="1212"/>
                  </a:lnTo>
                  <a:lnTo>
                    <a:pt x="468" y="1212"/>
                  </a:lnTo>
                  <a:lnTo>
                    <a:pt x="474" y="1212"/>
                  </a:lnTo>
                  <a:lnTo>
                    <a:pt x="474" y="1212"/>
                  </a:lnTo>
                  <a:lnTo>
                    <a:pt x="480" y="1218"/>
                  </a:lnTo>
                  <a:lnTo>
                    <a:pt x="480" y="1218"/>
                  </a:lnTo>
                  <a:lnTo>
                    <a:pt x="486" y="1218"/>
                  </a:lnTo>
                  <a:lnTo>
                    <a:pt x="492" y="1218"/>
                  </a:lnTo>
                  <a:lnTo>
                    <a:pt x="492" y="1218"/>
                  </a:lnTo>
                  <a:lnTo>
                    <a:pt x="498" y="1218"/>
                  </a:lnTo>
                  <a:lnTo>
                    <a:pt x="498" y="1218"/>
                  </a:lnTo>
                  <a:lnTo>
                    <a:pt x="504" y="1218"/>
                  </a:lnTo>
                  <a:lnTo>
                    <a:pt x="504" y="1224"/>
                  </a:lnTo>
                  <a:lnTo>
                    <a:pt x="510" y="1224"/>
                  </a:lnTo>
                  <a:lnTo>
                    <a:pt x="516" y="1224"/>
                  </a:lnTo>
                  <a:lnTo>
                    <a:pt x="516" y="1224"/>
                  </a:lnTo>
                  <a:lnTo>
                    <a:pt x="522" y="1224"/>
                  </a:lnTo>
                  <a:lnTo>
                    <a:pt x="522" y="1224"/>
                  </a:lnTo>
                  <a:lnTo>
                    <a:pt x="528" y="1224"/>
                  </a:lnTo>
                  <a:lnTo>
                    <a:pt x="528" y="1224"/>
                  </a:lnTo>
                  <a:lnTo>
                    <a:pt x="534" y="1224"/>
                  </a:lnTo>
                  <a:lnTo>
                    <a:pt x="540" y="1224"/>
                  </a:lnTo>
                  <a:lnTo>
                    <a:pt x="540" y="1224"/>
                  </a:lnTo>
                  <a:lnTo>
                    <a:pt x="546" y="1218"/>
                  </a:lnTo>
                  <a:lnTo>
                    <a:pt x="546" y="1218"/>
                  </a:lnTo>
                  <a:lnTo>
                    <a:pt x="552" y="1218"/>
                  </a:lnTo>
                  <a:lnTo>
                    <a:pt x="552" y="1218"/>
                  </a:lnTo>
                  <a:lnTo>
                    <a:pt x="558" y="1218"/>
                  </a:lnTo>
                  <a:lnTo>
                    <a:pt x="558" y="1218"/>
                  </a:lnTo>
                  <a:lnTo>
                    <a:pt x="564" y="1218"/>
                  </a:lnTo>
                  <a:lnTo>
                    <a:pt x="570" y="1218"/>
                  </a:lnTo>
                  <a:lnTo>
                    <a:pt x="570" y="1218"/>
                  </a:lnTo>
                  <a:lnTo>
                    <a:pt x="576" y="1212"/>
                  </a:lnTo>
                  <a:lnTo>
                    <a:pt x="576" y="1212"/>
                  </a:lnTo>
                  <a:lnTo>
                    <a:pt x="582" y="1212"/>
                  </a:lnTo>
                  <a:lnTo>
                    <a:pt x="582" y="1212"/>
                  </a:lnTo>
                  <a:lnTo>
                    <a:pt x="588" y="1212"/>
                  </a:lnTo>
                  <a:lnTo>
                    <a:pt x="594" y="1212"/>
                  </a:lnTo>
                  <a:lnTo>
                    <a:pt x="594" y="1206"/>
                  </a:lnTo>
                  <a:lnTo>
                    <a:pt x="600" y="1206"/>
                  </a:lnTo>
                  <a:lnTo>
                    <a:pt x="600" y="1206"/>
                  </a:lnTo>
                  <a:lnTo>
                    <a:pt x="606" y="1206"/>
                  </a:lnTo>
                  <a:lnTo>
                    <a:pt x="606" y="1200"/>
                  </a:lnTo>
                  <a:lnTo>
                    <a:pt x="612" y="1200"/>
                  </a:lnTo>
                  <a:lnTo>
                    <a:pt x="618" y="1200"/>
                  </a:lnTo>
                  <a:lnTo>
                    <a:pt x="618" y="1200"/>
                  </a:lnTo>
                  <a:lnTo>
                    <a:pt x="624" y="1194"/>
                  </a:lnTo>
                  <a:lnTo>
                    <a:pt x="624" y="1194"/>
                  </a:lnTo>
                  <a:lnTo>
                    <a:pt x="630" y="1194"/>
                  </a:lnTo>
                  <a:lnTo>
                    <a:pt x="630" y="1188"/>
                  </a:lnTo>
                  <a:lnTo>
                    <a:pt x="636" y="1188"/>
                  </a:lnTo>
                  <a:lnTo>
                    <a:pt x="642" y="1188"/>
                  </a:lnTo>
                  <a:lnTo>
                    <a:pt x="642" y="1182"/>
                  </a:lnTo>
                  <a:lnTo>
                    <a:pt x="648" y="1182"/>
                  </a:lnTo>
                  <a:lnTo>
                    <a:pt x="648" y="1182"/>
                  </a:lnTo>
                  <a:lnTo>
                    <a:pt x="654" y="1176"/>
                  </a:lnTo>
                  <a:lnTo>
                    <a:pt x="654" y="1176"/>
                  </a:lnTo>
                  <a:lnTo>
                    <a:pt x="660" y="1176"/>
                  </a:lnTo>
                  <a:lnTo>
                    <a:pt x="660" y="1170"/>
                  </a:lnTo>
                  <a:lnTo>
                    <a:pt x="666" y="1170"/>
                  </a:lnTo>
                  <a:lnTo>
                    <a:pt x="672" y="1170"/>
                  </a:lnTo>
                  <a:lnTo>
                    <a:pt x="672" y="1164"/>
                  </a:lnTo>
                  <a:lnTo>
                    <a:pt x="678" y="1164"/>
                  </a:lnTo>
                  <a:lnTo>
                    <a:pt x="678" y="1158"/>
                  </a:lnTo>
                  <a:lnTo>
                    <a:pt x="684" y="1158"/>
                  </a:lnTo>
                  <a:lnTo>
                    <a:pt x="684" y="1158"/>
                  </a:lnTo>
                  <a:lnTo>
                    <a:pt x="690" y="1152"/>
                  </a:lnTo>
                  <a:lnTo>
                    <a:pt x="696" y="1152"/>
                  </a:lnTo>
                  <a:lnTo>
                    <a:pt x="696" y="1146"/>
                  </a:lnTo>
                  <a:lnTo>
                    <a:pt x="702" y="1146"/>
                  </a:lnTo>
                  <a:lnTo>
                    <a:pt x="702" y="1140"/>
                  </a:lnTo>
                  <a:lnTo>
                    <a:pt x="708" y="1140"/>
                  </a:lnTo>
                  <a:lnTo>
                    <a:pt x="708" y="1140"/>
                  </a:lnTo>
                  <a:lnTo>
                    <a:pt x="714" y="1134"/>
                  </a:lnTo>
                  <a:lnTo>
                    <a:pt x="720" y="1134"/>
                  </a:lnTo>
                  <a:lnTo>
                    <a:pt x="720" y="1128"/>
                  </a:lnTo>
                  <a:lnTo>
                    <a:pt x="726" y="1128"/>
                  </a:lnTo>
                  <a:lnTo>
                    <a:pt x="726" y="1122"/>
                  </a:lnTo>
                  <a:lnTo>
                    <a:pt x="732" y="1122"/>
                  </a:lnTo>
                  <a:lnTo>
                    <a:pt x="732" y="1116"/>
                  </a:lnTo>
                  <a:lnTo>
                    <a:pt x="738" y="1116"/>
                  </a:lnTo>
                  <a:lnTo>
                    <a:pt x="744" y="1110"/>
                  </a:lnTo>
                  <a:lnTo>
                    <a:pt x="744" y="1110"/>
                  </a:lnTo>
                  <a:lnTo>
                    <a:pt x="750" y="1104"/>
                  </a:lnTo>
                  <a:lnTo>
                    <a:pt x="750" y="1104"/>
                  </a:lnTo>
                  <a:lnTo>
                    <a:pt x="756" y="1098"/>
                  </a:lnTo>
                  <a:lnTo>
                    <a:pt x="756" y="1098"/>
                  </a:lnTo>
                  <a:lnTo>
                    <a:pt x="762" y="1092"/>
                  </a:lnTo>
                  <a:lnTo>
                    <a:pt x="762" y="1092"/>
                  </a:lnTo>
                  <a:lnTo>
                    <a:pt x="768" y="1086"/>
                  </a:lnTo>
                  <a:lnTo>
                    <a:pt x="774" y="1086"/>
                  </a:lnTo>
                  <a:lnTo>
                    <a:pt x="774" y="1080"/>
                  </a:lnTo>
                  <a:lnTo>
                    <a:pt x="780" y="1080"/>
                  </a:lnTo>
                  <a:lnTo>
                    <a:pt x="780" y="1074"/>
                  </a:lnTo>
                  <a:lnTo>
                    <a:pt x="786" y="1074"/>
                  </a:lnTo>
                  <a:lnTo>
                    <a:pt x="786" y="1068"/>
                  </a:lnTo>
                  <a:lnTo>
                    <a:pt x="792" y="1062"/>
                  </a:lnTo>
                  <a:lnTo>
                    <a:pt x="798" y="1062"/>
                  </a:lnTo>
                  <a:lnTo>
                    <a:pt x="798" y="1056"/>
                  </a:lnTo>
                  <a:lnTo>
                    <a:pt x="804" y="1056"/>
                  </a:lnTo>
                  <a:lnTo>
                    <a:pt x="804" y="1050"/>
                  </a:lnTo>
                  <a:lnTo>
                    <a:pt x="810" y="1050"/>
                  </a:lnTo>
                  <a:lnTo>
                    <a:pt x="810" y="1044"/>
                  </a:lnTo>
                  <a:lnTo>
                    <a:pt x="816" y="1044"/>
                  </a:lnTo>
                  <a:lnTo>
                    <a:pt x="822" y="1038"/>
                  </a:lnTo>
                  <a:lnTo>
                    <a:pt x="822" y="1032"/>
                  </a:lnTo>
                  <a:lnTo>
                    <a:pt x="828" y="1032"/>
                  </a:lnTo>
                  <a:lnTo>
                    <a:pt x="828" y="1026"/>
                  </a:lnTo>
                  <a:lnTo>
                    <a:pt x="834" y="1026"/>
                  </a:lnTo>
                  <a:lnTo>
                    <a:pt x="834" y="1020"/>
                  </a:lnTo>
                  <a:lnTo>
                    <a:pt x="840" y="1020"/>
                  </a:lnTo>
                  <a:lnTo>
                    <a:pt x="846" y="1014"/>
                  </a:lnTo>
                  <a:lnTo>
                    <a:pt x="846" y="1008"/>
                  </a:lnTo>
                  <a:lnTo>
                    <a:pt x="852" y="1008"/>
                  </a:lnTo>
                  <a:lnTo>
                    <a:pt x="852" y="1002"/>
                  </a:lnTo>
                  <a:lnTo>
                    <a:pt x="858" y="1002"/>
                  </a:lnTo>
                  <a:lnTo>
                    <a:pt x="858" y="996"/>
                  </a:lnTo>
                  <a:lnTo>
                    <a:pt x="864" y="996"/>
                  </a:lnTo>
                  <a:lnTo>
                    <a:pt x="870" y="990"/>
                  </a:lnTo>
                </a:path>
              </a:pathLst>
            </a:custGeom>
            <a:noFill/>
            <a:ln w="19050" cmpd="sng">
              <a:solidFill>
                <a:schemeClr val="accent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4462" name="Freeform 14"/>
            <p:cNvSpPr>
              <a:spLocks/>
            </p:cNvSpPr>
            <p:nvPr/>
          </p:nvSpPr>
          <p:spPr bwMode="auto">
            <a:xfrm>
              <a:off x="2826" y="2712"/>
              <a:ext cx="864" cy="1218"/>
            </a:xfrm>
            <a:custGeom>
              <a:avLst/>
              <a:gdLst>
                <a:gd name="T0" fmla="*/ 12 w 864"/>
                <a:gd name="T1" fmla="*/ 222 h 1218"/>
                <a:gd name="T2" fmla="*/ 30 w 864"/>
                <a:gd name="T3" fmla="*/ 204 h 1218"/>
                <a:gd name="T4" fmla="*/ 42 w 864"/>
                <a:gd name="T5" fmla="*/ 186 h 1218"/>
                <a:gd name="T6" fmla="*/ 60 w 864"/>
                <a:gd name="T7" fmla="*/ 168 h 1218"/>
                <a:gd name="T8" fmla="*/ 78 w 864"/>
                <a:gd name="T9" fmla="*/ 150 h 1218"/>
                <a:gd name="T10" fmla="*/ 96 w 864"/>
                <a:gd name="T11" fmla="*/ 138 h 1218"/>
                <a:gd name="T12" fmla="*/ 114 w 864"/>
                <a:gd name="T13" fmla="*/ 120 h 1218"/>
                <a:gd name="T14" fmla="*/ 132 w 864"/>
                <a:gd name="T15" fmla="*/ 108 h 1218"/>
                <a:gd name="T16" fmla="*/ 144 w 864"/>
                <a:gd name="T17" fmla="*/ 90 h 1218"/>
                <a:gd name="T18" fmla="*/ 162 w 864"/>
                <a:gd name="T19" fmla="*/ 78 h 1218"/>
                <a:gd name="T20" fmla="*/ 180 w 864"/>
                <a:gd name="T21" fmla="*/ 66 h 1218"/>
                <a:gd name="T22" fmla="*/ 198 w 864"/>
                <a:gd name="T23" fmla="*/ 54 h 1218"/>
                <a:gd name="T24" fmla="*/ 216 w 864"/>
                <a:gd name="T25" fmla="*/ 42 h 1218"/>
                <a:gd name="T26" fmla="*/ 234 w 864"/>
                <a:gd name="T27" fmla="*/ 36 h 1218"/>
                <a:gd name="T28" fmla="*/ 246 w 864"/>
                <a:gd name="T29" fmla="*/ 24 h 1218"/>
                <a:gd name="T30" fmla="*/ 264 w 864"/>
                <a:gd name="T31" fmla="*/ 18 h 1218"/>
                <a:gd name="T32" fmla="*/ 282 w 864"/>
                <a:gd name="T33" fmla="*/ 12 h 1218"/>
                <a:gd name="T34" fmla="*/ 300 w 864"/>
                <a:gd name="T35" fmla="*/ 6 h 1218"/>
                <a:gd name="T36" fmla="*/ 318 w 864"/>
                <a:gd name="T37" fmla="*/ 6 h 1218"/>
                <a:gd name="T38" fmla="*/ 336 w 864"/>
                <a:gd name="T39" fmla="*/ 0 h 1218"/>
                <a:gd name="T40" fmla="*/ 348 w 864"/>
                <a:gd name="T41" fmla="*/ 0 h 1218"/>
                <a:gd name="T42" fmla="*/ 366 w 864"/>
                <a:gd name="T43" fmla="*/ 6 h 1218"/>
                <a:gd name="T44" fmla="*/ 384 w 864"/>
                <a:gd name="T45" fmla="*/ 6 h 1218"/>
                <a:gd name="T46" fmla="*/ 402 w 864"/>
                <a:gd name="T47" fmla="*/ 12 h 1218"/>
                <a:gd name="T48" fmla="*/ 420 w 864"/>
                <a:gd name="T49" fmla="*/ 24 h 1218"/>
                <a:gd name="T50" fmla="*/ 438 w 864"/>
                <a:gd name="T51" fmla="*/ 30 h 1218"/>
                <a:gd name="T52" fmla="*/ 450 w 864"/>
                <a:gd name="T53" fmla="*/ 42 h 1218"/>
                <a:gd name="T54" fmla="*/ 468 w 864"/>
                <a:gd name="T55" fmla="*/ 60 h 1218"/>
                <a:gd name="T56" fmla="*/ 486 w 864"/>
                <a:gd name="T57" fmla="*/ 72 h 1218"/>
                <a:gd name="T58" fmla="*/ 504 w 864"/>
                <a:gd name="T59" fmla="*/ 96 h 1218"/>
                <a:gd name="T60" fmla="*/ 522 w 864"/>
                <a:gd name="T61" fmla="*/ 114 h 1218"/>
                <a:gd name="T62" fmla="*/ 540 w 864"/>
                <a:gd name="T63" fmla="*/ 138 h 1218"/>
                <a:gd name="T64" fmla="*/ 552 w 864"/>
                <a:gd name="T65" fmla="*/ 168 h 1218"/>
                <a:gd name="T66" fmla="*/ 570 w 864"/>
                <a:gd name="T67" fmla="*/ 192 h 1218"/>
                <a:gd name="T68" fmla="*/ 588 w 864"/>
                <a:gd name="T69" fmla="*/ 228 h 1218"/>
                <a:gd name="T70" fmla="*/ 606 w 864"/>
                <a:gd name="T71" fmla="*/ 264 h 1218"/>
                <a:gd name="T72" fmla="*/ 624 w 864"/>
                <a:gd name="T73" fmla="*/ 300 h 1218"/>
                <a:gd name="T74" fmla="*/ 642 w 864"/>
                <a:gd name="T75" fmla="*/ 342 h 1218"/>
                <a:gd name="T76" fmla="*/ 654 w 864"/>
                <a:gd name="T77" fmla="*/ 390 h 1218"/>
                <a:gd name="T78" fmla="*/ 672 w 864"/>
                <a:gd name="T79" fmla="*/ 438 h 1218"/>
                <a:gd name="T80" fmla="*/ 690 w 864"/>
                <a:gd name="T81" fmla="*/ 486 h 1218"/>
                <a:gd name="T82" fmla="*/ 708 w 864"/>
                <a:gd name="T83" fmla="*/ 540 h 1218"/>
                <a:gd name="T84" fmla="*/ 726 w 864"/>
                <a:gd name="T85" fmla="*/ 600 h 1218"/>
                <a:gd name="T86" fmla="*/ 744 w 864"/>
                <a:gd name="T87" fmla="*/ 660 h 1218"/>
                <a:gd name="T88" fmla="*/ 762 w 864"/>
                <a:gd name="T89" fmla="*/ 726 h 1218"/>
                <a:gd name="T90" fmla="*/ 774 w 864"/>
                <a:gd name="T91" fmla="*/ 798 h 1218"/>
                <a:gd name="T92" fmla="*/ 792 w 864"/>
                <a:gd name="T93" fmla="*/ 870 h 1218"/>
                <a:gd name="T94" fmla="*/ 810 w 864"/>
                <a:gd name="T95" fmla="*/ 948 h 1218"/>
                <a:gd name="T96" fmla="*/ 828 w 864"/>
                <a:gd name="T97" fmla="*/ 1026 h 1218"/>
                <a:gd name="T98" fmla="*/ 846 w 864"/>
                <a:gd name="T99" fmla="*/ 1116 h 1218"/>
                <a:gd name="T100" fmla="*/ 864 w 864"/>
                <a:gd name="T101" fmla="*/ 1200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864" h="1218">
                  <a:moveTo>
                    <a:pt x="0" y="234"/>
                  </a:moveTo>
                  <a:lnTo>
                    <a:pt x="0" y="228"/>
                  </a:lnTo>
                  <a:lnTo>
                    <a:pt x="6" y="228"/>
                  </a:lnTo>
                  <a:lnTo>
                    <a:pt x="6" y="222"/>
                  </a:lnTo>
                  <a:lnTo>
                    <a:pt x="12" y="222"/>
                  </a:lnTo>
                  <a:lnTo>
                    <a:pt x="12" y="216"/>
                  </a:lnTo>
                  <a:lnTo>
                    <a:pt x="18" y="216"/>
                  </a:lnTo>
                  <a:lnTo>
                    <a:pt x="18" y="210"/>
                  </a:lnTo>
                  <a:lnTo>
                    <a:pt x="24" y="204"/>
                  </a:lnTo>
                  <a:lnTo>
                    <a:pt x="30" y="204"/>
                  </a:lnTo>
                  <a:lnTo>
                    <a:pt x="30" y="198"/>
                  </a:lnTo>
                  <a:lnTo>
                    <a:pt x="36" y="198"/>
                  </a:lnTo>
                  <a:lnTo>
                    <a:pt x="36" y="192"/>
                  </a:lnTo>
                  <a:lnTo>
                    <a:pt x="42" y="192"/>
                  </a:lnTo>
                  <a:lnTo>
                    <a:pt x="42" y="186"/>
                  </a:lnTo>
                  <a:lnTo>
                    <a:pt x="48" y="180"/>
                  </a:lnTo>
                  <a:lnTo>
                    <a:pt x="54" y="180"/>
                  </a:lnTo>
                  <a:lnTo>
                    <a:pt x="54" y="174"/>
                  </a:lnTo>
                  <a:lnTo>
                    <a:pt x="60" y="174"/>
                  </a:lnTo>
                  <a:lnTo>
                    <a:pt x="60" y="168"/>
                  </a:lnTo>
                  <a:lnTo>
                    <a:pt x="66" y="168"/>
                  </a:lnTo>
                  <a:lnTo>
                    <a:pt x="66" y="162"/>
                  </a:lnTo>
                  <a:lnTo>
                    <a:pt x="72" y="162"/>
                  </a:lnTo>
                  <a:lnTo>
                    <a:pt x="78" y="156"/>
                  </a:lnTo>
                  <a:lnTo>
                    <a:pt x="78" y="150"/>
                  </a:lnTo>
                  <a:lnTo>
                    <a:pt x="84" y="150"/>
                  </a:lnTo>
                  <a:lnTo>
                    <a:pt x="84" y="144"/>
                  </a:lnTo>
                  <a:lnTo>
                    <a:pt x="90" y="144"/>
                  </a:lnTo>
                  <a:lnTo>
                    <a:pt x="90" y="138"/>
                  </a:lnTo>
                  <a:lnTo>
                    <a:pt x="96" y="138"/>
                  </a:lnTo>
                  <a:lnTo>
                    <a:pt x="102" y="132"/>
                  </a:lnTo>
                  <a:lnTo>
                    <a:pt x="102" y="132"/>
                  </a:lnTo>
                  <a:lnTo>
                    <a:pt x="108" y="126"/>
                  </a:lnTo>
                  <a:lnTo>
                    <a:pt x="108" y="126"/>
                  </a:lnTo>
                  <a:lnTo>
                    <a:pt x="114" y="120"/>
                  </a:lnTo>
                  <a:lnTo>
                    <a:pt x="114" y="120"/>
                  </a:lnTo>
                  <a:lnTo>
                    <a:pt x="120" y="114"/>
                  </a:lnTo>
                  <a:lnTo>
                    <a:pt x="120" y="114"/>
                  </a:lnTo>
                  <a:lnTo>
                    <a:pt x="126" y="108"/>
                  </a:lnTo>
                  <a:lnTo>
                    <a:pt x="132" y="108"/>
                  </a:lnTo>
                  <a:lnTo>
                    <a:pt x="132" y="102"/>
                  </a:lnTo>
                  <a:lnTo>
                    <a:pt x="138" y="102"/>
                  </a:lnTo>
                  <a:lnTo>
                    <a:pt x="138" y="96"/>
                  </a:lnTo>
                  <a:lnTo>
                    <a:pt x="144" y="96"/>
                  </a:lnTo>
                  <a:lnTo>
                    <a:pt x="144" y="90"/>
                  </a:lnTo>
                  <a:lnTo>
                    <a:pt x="150" y="90"/>
                  </a:lnTo>
                  <a:lnTo>
                    <a:pt x="156" y="84"/>
                  </a:lnTo>
                  <a:lnTo>
                    <a:pt x="156" y="84"/>
                  </a:lnTo>
                  <a:lnTo>
                    <a:pt x="162" y="84"/>
                  </a:lnTo>
                  <a:lnTo>
                    <a:pt x="162" y="78"/>
                  </a:lnTo>
                  <a:lnTo>
                    <a:pt x="168" y="78"/>
                  </a:lnTo>
                  <a:lnTo>
                    <a:pt x="168" y="72"/>
                  </a:lnTo>
                  <a:lnTo>
                    <a:pt x="174" y="72"/>
                  </a:lnTo>
                  <a:lnTo>
                    <a:pt x="180" y="66"/>
                  </a:lnTo>
                  <a:lnTo>
                    <a:pt x="180" y="66"/>
                  </a:lnTo>
                  <a:lnTo>
                    <a:pt x="186" y="66"/>
                  </a:lnTo>
                  <a:lnTo>
                    <a:pt x="186" y="60"/>
                  </a:lnTo>
                  <a:lnTo>
                    <a:pt x="192" y="60"/>
                  </a:lnTo>
                  <a:lnTo>
                    <a:pt x="192" y="54"/>
                  </a:lnTo>
                  <a:lnTo>
                    <a:pt x="198" y="54"/>
                  </a:lnTo>
                  <a:lnTo>
                    <a:pt x="204" y="54"/>
                  </a:lnTo>
                  <a:lnTo>
                    <a:pt x="204" y="48"/>
                  </a:lnTo>
                  <a:lnTo>
                    <a:pt x="210" y="48"/>
                  </a:lnTo>
                  <a:lnTo>
                    <a:pt x="210" y="48"/>
                  </a:lnTo>
                  <a:lnTo>
                    <a:pt x="216" y="42"/>
                  </a:lnTo>
                  <a:lnTo>
                    <a:pt x="216" y="42"/>
                  </a:lnTo>
                  <a:lnTo>
                    <a:pt x="222" y="42"/>
                  </a:lnTo>
                  <a:lnTo>
                    <a:pt x="222" y="36"/>
                  </a:lnTo>
                  <a:lnTo>
                    <a:pt x="228" y="36"/>
                  </a:lnTo>
                  <a:lnTo>
                    <a:pt x="234" y="36"/>
                  </a:lnTo>
                  <a:lnTo>
                    <a:pt x="234" y="30"/>
                  </a:lnTo>
                  <a:lnTo>
                    <a:pt x="240" y="30"/>
                  </a:lnTo>
                  <a:lnTo>
                    <a:pt x="240" y="30"/>
                  </a:lnTo>
                  <a:lnTo>
                    <a:pt x="246" y="24"/>
                  </a:lnTo>
                  <a:lnTo>
                    <a:pt x="246" y="24"/>
                  </a:lnTo>
                  <a:lnTo>
                    <a:pt x="252" y="24"/>
                  </a:lnTo>
                  <a:lnTo>
                    <a:pt x="258" y="24"/>
                  </a:lnTo>
                  <a:lnTo>
                    <a:pt x="258" y="18"/>
                  </a:lnTo>
                  <a:lnTo>
                    <a:pt x="264" y="18"/>
                  </a:lnTo>
                  <a:lnTo>
                    <a:pt x="264" y="18"/>
                  </a:lnTo>
                  <a:lnTo>
                    <a:pt x="270" y="18"/>
                  </a:lnTo>
                  <a:lnTo>
                    <a:pt x="270" y="12"/>
                  </a:lnTo>
                  <a:lnTo>
                    <a:pt x="276" y="12"/>
                  </a:lnTo>
                  <a:lnTo>
                    <a:pt x="282" y="12"/>
                  </a:lnTo>
                  <a:lnTo>
                    <a:pt x="282" y="12"/>
                  </a:lnTo>
                  <a:lnTo>
                    <a:pt x="288" y="12"/>
                  </a:lnTo>
                  <a:lnTo>
                    <a:pt x="288" y="12"/>
                  </a:lnTo>
                  <a:lnTo>
                    <a:pt x="294" y="6"/>
                  </a:lnTo>
                  <a:lnTo>
                    <a:pt x="294" y="6"/>
                  </a:lnTo>
                  <a:lnTo>
                    <a:pt x="300" y="6"/>
                  </a:lnTo>
                  <a:lnTo>
                    <a:pt x="306" y="6"/>
                  </a:lnTo>
                  <a:lnTo>
                    <a:pt x="306" y="6"/>
                  </a:lnTo>
                  <a:lnTo>
                    <a:pt x="312" y="6"/>
                  </a:lnTo>
                  <a:lnTo>
                    <a:pt x="312" y="6"/>
                  </a:lnTo>
                  <a:lnTo>
                    <a:pt x="318" y="6"/>
                  </a:lnTo>
                  <a:lnTo>
                    <a:pt x="318" y="6"/>
                  </a:lnTo>
                  <a:lnTo>
                    <a:pt x="324" y="0"/>
                  </a:lnTo>
                  <a:lnTo>
                    <a:pt x="324" y="0"/>
                  </a:lnTo>
                  <a:lnTo>
                    <a:pt x="330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42" y="0"/>
                  </a:lnTo>
                  <a:lnTo>
                    <a:pt x="342" y="0"/>
                  </a:lnTo>
                  <a:lnTo>
                    <a:pt x="348" y="0"/>
                  </a:lnTo>
                  <a:lnTo>
                    <a:pt x="348" y="0"/>
                  </a:lnTo>
                  <a:lnTo>
                    <a:pt x="354" y="0"/>
                  </a:lnTo>
                  <a:lnTo>
                    <a:pt x="360" y="0"/>
                  </a:lnTo>
                  <a:lnTo>
                    <a:pt x="360" y="6"/>
                  </a:lnTo>
                  <a:lnTo>
                    <a:pt x="366" y="6"/>
                  </a:lnTo>
                  <a:lnTo>
                    <a:pt x="366" y="6"/>
                  </a:lnTo>
                  <a:lnTo>
                    <a:pt x="372" y="6"/>
                  </a:lnTo>
                  <a:lnTo>
                    <a:pt x="372" y="6"/>
                  </a:lnTo>
                  <a:lnTo>
                    <a:pt x="378" y="6"/>
                  </a:lnTo>
                  <a:lnTo>
                    <a:pt x="384" y="6"/>
                  </a:lnTo>
                  <a:lnTo>
                    <a:pt x="384" y="6"/>
                  </a:lnTo>
                  <a:lnTo>
                    <a:pt x="390" y="12"/>
                  </a:lnTo>
                  <a:lnTo>
                    <a:pt x="390" y="12"/>
                  </a:lnTo>
                  <a:lnTo>
                    <a:pt x="396" y="12"/>
                  </a:lnTo>
                  <a:lnTo>
                    <a:pt x="396" y="12"/>
                  </a:lnTo>
                  <a:lnTo>
                    <a:pt x="402" y="12"/>
                  </a:lnTo>
                  <a:lnTo>
                    <a:pt x="408" y="18"/>
                  </a:lnTo>
                  <a:lnTo>
                    <a:pt x="408" y="18"/>
                  </a:lnTo>
                  <a:lnTo>
                    <a:pt x="414" y="18"/>
                  </a:lnTo>
                  <a:lnTo>
                    <a:pt x="414" y="18"/>
                  </a:lnTo>
                  <a:lnTo>
                    <a:pt x="420" y="24"/>
                  </a:lnTo>
                  <a:lnTo>
                    <a:pt x="420" y="24"/>
                  </a:lnTo>
                  <a:lnTo>
                    <a:pt x="426" y="24"/>
                  </a:lnTo>
                  <a:lnTo>
                    <a:pt x="432" y="30"/>
                  </a:lnTo>
                  <a:lnTo>
                    <a:pt x="432" y="30"/>
                  </a:lnTo>
                  <a:lnTo>
                    <a:pt x="438" y="30"/>
                  </a:lnTo>
                  <a:lnTo>
                    <a:pt x="438" y="36"/>
                  </a:lnTo>
                  <a:lnTo>
                    <a:pt x="444" y="36"/>
                  </a:lnTo>
                  <a:lnTo>
                    <a:pt x="444" y="36"/>
                  </a:lnTo>
                  <a:lnTo>
                    <a:pt x="450" y="42"/>
                  </a:lnTo>
                  <a:lnTo>
                    <a:pt x="450" y="42"/>
                  </a:lnTo>
                  <a:lnTo>
                    <a:pt x="456" y="48"/>
                  </a:lnTo>
                  <a:lnTo>
                    <a:pt x="462" y="48"/>
                  </a:lnTo>
                  <a:lnTo>
                    <a:pt x="462" y="54"/>
                  </a:lnTo>
                  <a:lnTo>
                    <a:pt x="468" y="54"/>
                  </a:lnTo>
                  <a:lnTo>
                    <a:pt x="468" y="60"/>
                  </a:lnTo>
                  <a:lnTo>
                    <a:pt x="474" y="60"/>
                  </a:lnTo>
                  <a:lnTo>
                    <a:pt x="474" y="66"/>
                  </a:lnTo>
                  <a:lnTo>
                    <a:pt x="480" y="66"/>
                  </a:lnTo>
                  <a:lnTo>
                    <a:pt x="486" y="72"/>
                  </a:lnTo>
                  <a:lnTo>
                    <a:pt x="486" y="72"/>
                  </a:lnTo>
                  <a:lnTo>
                    <a:pt x="492" y="78"/>
                  </a:lnTo>
                  <a:lnTo>
                    <a:pt x="492" y="84"/>
                  </a:lnTo>
                  <a:lnTo>
                    <a:pt x="498" y="84"/>
                  </a:lnTo>
                  <a:lnTo>
                    <a:pt x="498" y="90"/>
                  </a:lnTo>
                  <a:lnTo>
                    <a:pt x="504" y="96"/>
                  </a:lnTo>
                  <a:lnTo>
                    <a:pt x="510" y="96"/>
                  </a:lnTo>
                  <a:lnTo>
                    <a:pt x="510" y="102"/>
                  </a:lnTo>
                  <a:lnTo>
                    <a:pt x="516" y="108"/>
                  </a:lnTo>
                  <a:lnTo>
                    <a:pt x="516" y="108"/>
                  </a:lnTo>
                  <a:lnTo>
                    <a:pt x="522" y="114"/>
                  </a:lnTo>
                  <a:lnTo>
                    <a:pt x="522" y="120"/>
                  </a:lnTo>
                  <a:lnTo>
                    <a:pt x="528" y="126"/>
                  </a:lnTo>
                  <a:lnTo>
                    <a:pt x="534" y="126"/>
                  </a:lnTo>
                  <a:lnTo>
                    <a:pt x="534" y="132"/>
                  </a:lnTo>
                  <a:lnTo>
                    <a:pt x="540" y="138"/>
                  </a:lnTo>
                  <a:lnTo>
                    <a:pt x="540" y="144"/>
                  </a:lnTo>
                  <a:lnTo>
                    <a:pt x="546" y="150"/>
                  </a:lnTo>
                  <a:lnTo>
                    <a:pt x="546" y="156"/>
                  </a:lnTo>
                  <a:lnTo>
                    <a:pt x="552" y="162"/>
                  </a:lnTo>
                  <a:lnTo>
                    <a:pt x="552" y="168"/>
                  </a:lnTo>
                  <a:lnTo>
                    <a:pt x="558" y="174"/>
                  </a:lnTo>
                  <a:lnTo>
                    <a:pt x="564" y="174"/>
                  </a:lnTo>
                  <a:lnTo>
                    <a:pt x="564" y="180"/>
                  </a:lnTo>
                  <a:lnTo>
                    <a:pt x="570" y="186"/>
                  </a:lnTo>
                  <a:lnTo>
                    <a:pt x="570" y="192"/>
                  </a:lnTo>
                  <a:lnTo>
                    <a:pt x="576" y="204"/>
                  </a:lnTo>
                  <a:lnTo>
                    <a:pt x="576" y="210"/>
                  </a:lnTo>
                  <a:lnTo>
                    <a:pt x="582" y="216"/>
                  </a:lnTo>
                  <a:lnTo>
                    <a:pt x="588" y="222"/>
                  </a:lnTo>
                  <a:lnTo>
                    <a:pt x="588" y="228"/>
                  </a:lnTo>
                  <a:lnTo>
                    <a:pt x="594" y="234"/>
                  </a:lnTo>
                  <a:lnTo>
                    <a:pt x="594" y="240"/>
                  </a:lnTo>
                  <a:lnTo>
                    <a:pt x="600" y="246"/>
                  </a:lnTo>
                  <a:lnTo>
                    <a:pt x="600" y="258"/>
                  </a:lnTo>
                  <a:lnTo>
                    <a:pt x="606" y="264"/>
                  </a:lnTo>
                  <a:lnTo>
                    <a:pt x="612" y="270"/>
                  </a:lnTo>
                  <a:lnTo>
                    <a:pt x="612" y="276"/>
                  </a:lnTo>
                  <a:lnTo>
                    <a:pt x="618" y="288"/>
                  </a:lnTo>
                  <a:lnTo>
                    <a:pt x="618" y="294"/>
                  </a:lnTo>
                  <a:lnTo>
                    <a:pt x="624" y="300"/>
                  </a:lnTo>
                  <a:lnTo>
                    <a:pt x="624" y="312"/>
                  </a:lnTo>
                  <a:lnTo>
                    <a:pt x="630" y="318"/>
                  </a:lnTo>
                  <a:lnTo>
                    <a:pt x="636" y="324"/>
                  </a:lnTo>
                  <a:lnTo>
                    <a:pt x="636" y="336"/>
                  </a:lnTo>
                  <a:lnTo>
                    <a:pt x="642" y="342"/>
                  </a:lnTo>
                  <a:lnTo>
                    <a:pt x="642" y="354"/>
                  </a:lnTo>
                  <a:lnTo>
                    <a:pt x="648" y="360"/>
                  </a:lnTo>
                  <a:lnTo>
                    <a:pt x="648" y="372"/>
                  </a:lnTo>
                  <a:lnTo>
                    <a:pt x="654" y="378"/>
                  </a:lnTo>
                  <a:lnTo>
                    <a:pt x="654" y="390"/>
                  </a:lnTo>
                  <a:lnTo>
                    <a:pt x="660" y="396"/>
                  </a:lnTo>
                  <a:lnTo>
                    <a:pt x="666" y="408"/>
                  </a:lnTo>
                  <a:lnTo>
                    <a:pt x="666" y="414"/>
                  </a:lnTo>
                  <a:lnTo>
                    <a:pt x="672" y="426"/>
                  </a:lnTo>
                  <a:lnTo>
                    <a:pt x="672" y="438"/>
                  </a:lnTo>
                  <a:lnTo>
                    <a:pt x="678" y="444"/>
                  </a:lnTo>
                  <a:lnTo>
                    <a:pt x="678" y="456"/>
                  </a:lnTo>
                  <a:lnTo>
                    <a:pt x="684" y="468"/>
                  </a:lnTo>
                  <a:lnTo>
                    <a:pt x="690" y="474"/>
                  </a:lnTo>
                  <a:lnTo>
                    <a:pt x="690" y="486"/>
                  </a:lnTo>
                  <a:lnTo>
                    <a:pt x="696" y="498"/>
                  </a:lnTo>
                  <a:lnTo>
                    <a:pt x="696" y="510"/>
                  </a:lnTo>
                  <a:lnTo>
                    <a:pt x="702" y="516"/>
                  </a:lnTo>
                  <a:lnTo>
                    <a:pt x="702" y="528"/>
                  </a:lnTo>
                  <a:lnTo>
                    <a:pt x="708" y="540"/>
                  </a:lnTo>
                  <a:lnTo>
                    <a:pt x="714" y="552"/>
                  </a:lnTo>
                  <a:lnTo>
                    <a:pt x="714" y="564"/>
                  </a:lnTo>
                  <a:lnTo>
                    <a:pt x="720" y="576"/>
                  </a:lnTo>
                  <a:lnTo>
                    <a:pt x="720" y="588"/>
                  </a:lnTo>
                  <a:lnTo>
                    <a:pt x="726" y="600"/>
                  </a:lnTo>
                  <a:lnTo>
                    <a:pt x="726" y="612"/>
                  </a:lnTo>
                  <a:lnTo>
                    <a:pt x="732" y="624"/>
                  </a:lnTo>
                  <a:lnTo>
                    <a:pt x="738" y="636"/>
                  </a:lnTo>
                  <a:lnTo>
                    <a:pt x="738" y="648"/>
                  </a:lnTo>
                  <a:lnTo>
                    <a:pt x="744" y="660"/>
                  </a:lnTo>
                  <a:lnTo>
                    <a:pt x="744" y="672"/>
                  </a:lnTo>
                  <a:lnTo>
                    <a:pt x="750" y="690"/>
                  </a:lnTo>
                  <a:lnTo>
                    <a:pt x="750" y="702"/>
                  </a:lnTo>
                  <a:lnTo>
                    <a:pt x="756" y="714"/>
                  </a:lnTo>
                  <a:lnTo>
                    <a:pt x="762" y="726"/>
                  </a:lnTo>
                  <a:lnTo>
                    <a:pt x="762" y="738"/>
                  </a:lnTo>
                  <a:lnTo>
                    <a:pt x="768" y="756"/>
                  </a:lnTo>
                  <a:lnTo>
                    <a:pt x="768" y="768"/>
                  </a:lnTo>
                  <a:lnTo>
                    <a:pt x="774" y="780"/>
                  </a:lnTo>
                  <a:lnTo>
                    <a:pt x="774" y="798"/>
                  </a:lnTo>
                  <a:lnTo>
                    <a:pt x="780" y="810"/>
                  </a:lnTo>
                  <a:lnTo>
                    <a:pt x="780" y="828"/>
                  </a:lnTo>
                  <a:lnTo>
                    <a:pt x="786" y="840"/>
                  </a:lnTo>
                  <a:lnTo>
                    <a:pt x="792" y="852"/>
                  </a:lnTo>
                  <a:lnTo>
                    <a:pt x="792" y="870"/>
                  </a:lnTo>
                  <a:lnTo>
                    <a:pt x="798" y="882"/>
                  </a:lnTo>
                  <a:lnTo>
                    <a:pt x="798" y="900"/>
                  </a:lnTo>
                  <a:lnTo>
                    <a:pt x="804" y="918"/>
                  </a:lnTo>
                  <a:lnTo>
                    <a:pt x="804" y="930"/>
                  </a:lnTo>
                  <a:lnTo>
                    <a:pt x="810" y="948"/>
                  </a:lnTo>
                  <a:lnTo>
                    <a:pt x="816" y="960"/>
                  </a:lnTo>
                  <a:lnTo>
                    <a:pt x="816" y="978"/>
                  </a:lnTo>
                  <a:lnTo>
                    <a:pt x="822" y="996"/>
                  </a:lnTo>
                  <a:lnTo>
                    <a:pt x="822" y="1014"/>
                  </a:lnTo>
                  <a:lnTo>
                    <a:pt x="828" y="1026"/>
                  </a:lnTo>
                  <a:lnTo>
                    <a:pt x="828" y="1044"/>
                  </a:lnTo>
                  <a:lnTo>
                    <a:pt x="834" y="1062"/>
                  </a:lnTo>
                  <a:lnTo>
                    <a:pt x="840" y="1080"/>
                  </a:lnTo>
                  <a:lnTo>
                    <a:pt x="840" y="1098"/>
                  </a:lnTo>
                  <a:lnTo>
                    <a:pt x="846" y="1116"/>
                  </a:lnTo>
                  <a:lnTo>
                    <a:pt x="846" y="1128"/>
                  </a:lnTo>
                  <a:lnTo>
                    <a:pt x="852" y="1146"/>
                  </a:lnTo>
                  <a:lnTo>
                    <a:pt x="852" y="1164"/>
                  </a:lnTo>
                  <a:lnTo>
                    <a:pt x="858" y="1182"/>
                  </a:lnTo>
                  <a:lnTo>
                    <a:pt x="864" y="1200"/>
                  </a:lnTo>
                  <a:lnTo>
                    <a:pt x="864" y="1218"/>
                  </a:lnTo>
                </a:path>
              </a:pathLst>
            </a:custGeom>
            <a:noFill/>
            <a:ln w="19050" cmpd="sng">
              <a:solidFill>
                <a:schemeClr val="accent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104463" name="Group 15"/>
          <p:cNvGrpSpPr>
            <a:grpSpLocks/>
          </p:cNvGrpSpPr>
          <p:nvPr/>
        </p:nvGrpSpPr>
        <p:grpSpPr bwMode="auto">
          <a:xfrm>
            <a:off x="4060825" y="3028951"/>
            <a:ext cx="4013200" cy="3171825"/>
            <a:chOff x="1746" y="1956"/>
            <a:chExt cx="2148" cy="1998"/>
          </a:xfrm>
        </p:grpSpPr>
        <p:sp>
          <p:nvSpPr>
            <p:cNvPr id="104464" name="Freeform 16"/>
            <p:cNvSpPr>
              <a:spLocks/>
            </p:cNvSpPr>
            <p:nvPr/>
          </p:nvSpPr>
          <p:spPr bwMode="auto">
            <a:xfrm>
              <a:off x="1746" y="3072"/>
              <a:ext cx="870" cy="882"/>
            </a:xfrm>
            <a:custGeom>
              <a:avLst/>
              <a:gdLst>
                <a:gd name="T0" fmla="*/ 18 w 870"/>
                <a:gd name="T1" fmla="*/ 792 h 882"/>
                <a:gd name="T2" fmla="*/ 30 w 870"/>
                <a:gd name="T3" fmla="*/ 684 h 882"/>
                <a:gd name="T4" fmla="*/ 48 w 870"/>
                <a:gd name="T5" fmla="*/ 582 h 882"/>
                <a:gd name="T6" fmla="*/ 66 w 870"/>
                <a:gd name="T7" fmla="*/ 498 h 882"/>
                <a:gd name="T8" fmla="*/ 84 w 870"/>
                <a:gd name="T9" fmla="*/ 420 h 882"/>
                <a:gd name="T10" fmla="*/ 102 w 870"/>
                <a:gd name="T11" fmla="*/ 348 h 882"/>
                <a:gd name="T12" fmla="*/ 120 w 870"/>
                <a:gd name="T13" fmla="*/ 288 h 882"/>
                <a:gd name="T14" fmla="*/ 132 w 870"/>
                <a:gd name="T15" fmla="*/ 234 h 882"/>
                <a:gd name="T16" fmla="*/ 150 w 870"/>
                <a:gd name="T17" fmla="*/ 186 h 882"/>
                <a:gd name="T18" fmla="*/ 168 w 870"/>
                <a:gd name="T19" fmla="*/ 150 h 882"/>
                <a:gd name="T20" fmla="*/ 186 w 870"/>
                <a:gd name="T21" fmla="*/ 114 h 882"/>
                <a:gd name="T22" fmla="*/ 204 w 870"/>
                <a:gd name="T23" fmla="*/ 84 h 882"/>
                <a:gd name="T24" fmla="*/ 222 w 870"/>
                <a:gd name="T25" fmla="*/ 60 h 882"/>
                <a:gd name="T26" fmla="*/ 234 w 870"/>
                <a:gd name="T27" fmla="*/ 42 h 882"/>
                <a:gd name="T28" fmla="*/ 252 w 870"/>
                <a:gd name="T29" fmla="*/ 30 h 882"/>
                <a:gd name="T30" fmla="*/ 270 w 870"/>
                <a:gd name="T31" fmla="*/ 18 h 882"/>
                <a:gd name="T32" fmla="*/ 288 w 870"/>
                <a:gd name="T33" fmla="*/ 12 h 882"/>
                <a:gd name="T34" fmla="*/ 306 w 870"/>
                <a:gd name="T35" fmla="*/ 6 h 882"/>
                <a:gd name="T36" fmla="*/ 324 w 870"/>
                <a:gd name="T37" fmla="*/ 0 h 882"/>
                <a:gd name="T38" fmla="*/ 336 w 870"/>
                <a:gd name="T39" fmla="*/ 0 h 882"/>
                <a:gd name="T40" fmla="*/ 354 w 870"/>
                <a:gd name="T41" fmla="*/ 6 h 882"/>
                <a:gd name="T42" fmla="*/ 372 w 870"/>
                <a:gd name="T43" fmla="*/ 6 h 882"/>
                <a:gd name="T44" fmla="*/ 390 w 870"/>
                <a:gd name="T45" fmla="*/ 12 h 882"/>
                <a:gd name="T46" fmla="*/ 408 w 870"/>
                <a:gd name="T47" fmla="*/ 18 h 882"/>
                <a:gd name="T48" fmla="*/ 426 w 870"/>
                <a:gd name="T49" fmla="*/ 24 h 882"/>
                <a:gd name="T50" fmla="*/ 438 w 870"/>
                <a:gd name="T51" fmla="*/ 36 h 882"/>
                <a:gd name="T52" fmla="*/ 456 w 870"/>
                <a:gd name="T53" fmla="*/ 42 h 882"/>
                <a:gd name="T54" fmla="*/ 474 w 870"/>
                <a:gd name="T55" fmla="*/ 54 h 882"/>
                <a:gd name="T56" fmla="*/ 492 w 870"/>
                <a:gd name="T57" fmla="*/ 60 h 882"/>
                <a:gd name="T58" fmla="*/ 510 w 870"/>
                <a:gd name="T59" fmla="*/ 66 h 882"/>
                <a:gd name="T60" fmla="*/ 528 w 870"/>
                <a:gd name="T61" fmla="*/ 78 h 882"/>
                <a:gd name="T62" fmla="*/ 540 w 870"/>
                <a:gd name="T63" fmla="*/ 84 h 882"/>
                <a:gd name="T64" fmla="*/ 558 w 870"/>
                <a:gd name="T65" fmla="*/ 90 h 882"/>
                <a:gd name="T66" fmla="*/ 576 w 870"/>
                <a:gd name="T67" fmla="*/ 96 h 882"/>
                <a:gd name="T68" fmla="*/ 594 w 870"/>
                <a:gd name="T69" fmla="*/ 102 h 882"/>
                <a:gd name="T70" fmla="*/ 612 w 870"/>
                <a:gd name="T71" fmla="*/ 108 h 882"/>
                <a:gd name="T72" fmla="*/ 630 w 870"/>
                <a:gd name="T73" fmla="*/ 114 h 882"/>
                <a:gd name="T74" fmla="*/ 642 w 870"/>
                <a:gd name="T75" fmla="*/ 120 h 882"/>
                <a:gd name="T76" fmla="*/ 660 w 870"/>
                <a:gd name="T77" fmla="*/ 120 h 882"/>
                <a:gd name="T78" fmla="*/ 678 w 870"/>
                <a:gd name="T79" fmla="*/ 120 h 882"/>
                <a:gd name="T80" fmla="*/ 696 w 870"/>
                <a:gd name="T81" fmla="*/ 120 h 882"/>
                <a:gd name="T82" fmla="*/ 714 w 870"/>
                <a:gd name="T83" fmla="*/ 120 h 882"/>
                <a:gd name="T84" fmla="*/ 732 w 870"/>
                <a:gd name="T85" fmla="*/ 120 h 882"/>
                <a:gd name="T86" fmla="*/ 750 w 870"/>
                <a:gd name="T87" fmla="*/ 114 h 882"/>
                <a:gd name="T88" fmla="*/ 762 w 870"/>
                <a:gd name="T89" fmla="*/ 108 h 882"/>
                <a:gd name="T90" fmla="*/ 780 w 870"/>
                <a:gd name="T91" fmla="*/ 108 h 882"/>
                <a:gd name="T92" fmla="*/ 798 w 870"/>
                <a:gd name="T93" fmla="*/ 96 h 882"/>
                <a:gd name="T94" fmla="*/ 816 w 870"/>
                <a:gd name="T95" fmla="*/ 90 h 882"/>
                <a:gd name="T96" fmla="*/ 834 w 870"/>
                <a:gd name="T97" fmla="*/ 84 h 882"/>
                <a:gd name="T98" fmla="*/ 852 w 870"/>
                <a:gd name="T99" fmla="*/ 72 h 882"/>
                <a:gd name="T100" fmla="*/ 864 w 870"/>
                <a:gd name="T101" fmla="*/ 60 h 8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870" h="882">
                  <a:moveTo>
                    <a:pt x="0" y="882"/>
                  </a:moveTo>
                  <a:lnTo>
                    <a:pt x="6" y="858"/>
                  </a:lnTo>
                  <a:lnTo>
                    <a:pt x="6" y="840"/>
                  </a:lnTo>
                  <a:lnTo>
                    <a:pt x="12" y="816"/>
                  </a:lnTo>
                  <a:lnTo>
                    <a:pt x="18" y="792"/>
                  </a:lnTo>
                  <a:lnTo>
                    <a:pt x="18" y="768"/>
                  </a:lnTo>
                  <a:lnTo>
                    <a:pt x="24" y="744"/>
                  </a:lnTo>
                  <a:lnTo>
                    <a:pt x="24" y="726"/>
                  </a:lnTo>
                  <a:lnTo>
                    <a:pt x="30" y="702"/>
                  </a:lnTo>
                  <a:lnTo>
                    <a:pt x="30" y="684"/>
                  </a:lnTo>
                  <a:lnTo>
                    <a:pt x="36" y="660"/>
                  </a:lnTo>
                  <a:lnTo>
                    <a:pt x="42" y="642"/>
                  </a:lnTo>
                  <a:lnTo>
                    <a:pt x="42" y="624"/>
                  </a:lnTo>
                  <a:lnTo>
                    <a:pt x="48" y="606"/>
                  </a:lnTo>
                  <a:lnTo>
                    <a:pt x="48" y="582"/>
                  </a:lnTo>
                  <a:lnTo>
                    <a:pt x="54" y="564"/>
                  </a:lnTo>
                  <a:lnTo>
                    <a:pt x="54" y="546"/>
                  </a:lnTo>
                  <a:lnTo>
                    <a:pt x="60" y="534"/>
                  </a:lnTo>
                  <a:lnTo>
                    <a:pt x="66" y="516"/>
                  </a:lnTo>
                  <a:lnTo>
                    <a:pt x="66" y="498"/>
                  </a:lnTo>
                  <a:lnTo>
                    <a:pt x="72" y="480"/>
                  </a:lnTo>
                  <a:lnTo>
                    <a:pt x="72" y="462"/>
                  </a:lnTo>
                  <a:lnTo>
                    <a:pt x="78" y="450"/>
                  </a:lnTo>
                  <a:lnTo>
                    <a:pt x="78" y="432"/>
                  </a:lnTo>
                  <a:lnTo>
                    <a:pt x="84" y="420"/>
                  </a:lnTo>
                  <a:lnTo>
                    <a:pt x="90" y="402"/>
                  </a:lnTo>
                  <a:lnTo>
                    <a:pt x="90" y="390"/>
                  </a:lnTo>
                  <a:lnTo>
                    <a:pt x="96" y="378"/>
                  </a:lnTo>
                  <a:lnTo>
                    <a:pt x="96" y="360"/>
                  </a:lnTo>
                  <a:lnTo>
                    <a:pt x="102" y="348"/>
                  </a:lnTo>
                  <a:lnTo>
                    <a:pt x="102" y="336"/>
                  </a:lnTo>
                  <a:lnTo>
                    <a:pt x="108" y="324"/>
                  </a:lnTo>
                  <a:lnTo>
                    <a:pt x="108" y="312"/>
                  </a:lnTo>
                  <a:lnTo>
                    <a:pt x="114" y="300"/>
                  </a:lnTo>
                  <a:lnTo>
                    <a:pt x="120" y="288"/>
                  </a:lnTo>
                  <a:lnTo>
                    <a:pt x="120" y="276"/>
                  </a:lnTo>
                  <a:lnTo>
                    <a:pt x="126" y="264"/>
                  </a:lnTo>
                  <a:lnTo>
                    <a:pt x="126" y="258"/>
                  </a:lnTo>
                  <a:lnTo>
                    <a:pt x="132" y="246"/>
                  </a:lnTo>
                  <a:lnTo>
                    <a:pt x="132" y="234"/>
                  </a:lnTo>
                  <a:lnTo>
                    <a:pt x="138" y="222"/>
                  </a:lnTo>
                  <a:lnTo>
                    <a:pt x="144" y="216"/>
                  </a:lnTo>
                  <a:lnTo>
                    <a:pt x="144" y="204"/>
                  </a:lnTo>
                  <a:lnTo>
                    <a:pt x="150" y="198"/>
                  </a:lnTo>
                  <a:lnTo>
                    <a:pt x="150" y="186"/>
                  </a:lnTo>
                  <a:lnTo>
                    <a:pt x="156" y="180"/>
                  </a:lnTo>
                  <a:lnTo>
                    <a:pt x="156" y="174"/>
                  </a:lnTo>
                  <a:lnTo>
                    <a:pt x="162" y="162"/>
                  </a:lnTo>
                  <a:lnTo>
                    <a:pt x="168" y="156"/>
                  </a:lnTo>
                  <a:lnTo>
                    <a:pt x="168" y="150"/>
                  </a:lnTo>
                  <a:lnTo>
                    <a:pt x="174" y="138"/>
                  </a:lnTo>
                  <a:lnTo>
                    <a:pt x="174" y="132"/>
                  </a:lnTo>
                  <a:lnTo>
                    <a:pt x="180" y="126"/>
                  </a:lnTo>
                  <a:lnTo>
                    <a:pt x="180" y="120"/>
                  </a:lnTo>
                  <a:lnTo>
                    <a:pt x="186" y="114"/>
                  </a:lnTo>
                  <a:lnTo>
                    <a:pt x="192" y="108"/>
                  </a:lnTo>
                  <a:lnTo>
                    <a:pt x="192" y="102"/>
                  </a:lnTo>
                  <a:lnTo>
                    <a:pt x="198" y="96"/>
                  </a:lnTo>
                  <a:lnTo>
                    <a:pt x="198" y="90"/>
                  </a:lnTo>
                  <a:lnTo>
                    <a:pt x="204" y="84"/>
                  </a:lnTo>
                  <a:lnTo>
                    <a:pt x="204" y="78"/>
                  </a:lnTo>
                  <a:lnTo>
                    <a:pt x="210" y="78"/>
                  </a:lnTo>
                  <a:lnTo>
                    <a:pt x="210" y="72"/>
                  </a:lnTo>
                  <a:lnTo>
                    <a:pt x="216" y="66"/>
                  </a:lnTo>
                  <a:lnTo>
                    <a:pt x="222" y="60"/>
                  </a:lnTo>
                  <a:lnTo>
                    <a:pt x="222" y="60"/>
                  </a:lnTo>
                  <a:lnTo>
                    <a:pt x="228" y="54"/>
                  </a:lnTo>
                  <a:lnTo>
                    <a:pt x="228" y="48"/>
                  </a:lnTo>
                  <a:lnTo>
                    <a:pt x="234" y="48"/>
                  </a:lnTo>
                  <a:lnTo>
                    <a:pt x="234" y="42"/>
                  </a:lnTo>
                  <a:lnTo>
                    <a:pt x="240" y="42"/>
                  </a:lnTo>
                  <a:lnTo>
                    <a:pt x="246" y="36"/>
                  </a:lnTo>
                  <a:lnTo>
                    <a:pt x="246" y="36"/>
                  </a:lnTo>
                  <a:lnTo>
                    <a:pt x="252" y="30"/>
                  </a:lnTo>
                  <a:lnTo>
                    <a:pt x="252" y="30"/>
                  </a:lnTo>
                  <a:lnTo>
                    <a:pt x="258" y="24"/>
                  </a:lnTo>
                  <a:lnTo>
                    <a:pt x="258" y="24"/>
                  </a:lnTo>
                  <a:lnTo>
                    <a:pt x="264" y="18"/>
                  </a:lnTo>
                  <a:lnTo>
                    <a:pt x="270" y="18"/>
                  </a:lnTo>
                  <a:lnTo>
                    <a:pt x="270" y="18"/>
                  </a:lnTo>
                  <a:lnTo>
                    <a:pt x="276" y="18"/>
                  </a:lnTo>
                  <a:lnTo>
                    <a:pt x="276" y="12"/>
                  </a:lnTo>
                  <a:lnTo>
                    <a:pt x="282" y="12"/>
                  </a:lnTo>
                  <a:lnTo>
                    <a:pt x="282" y="12"/>
                  </a:lnTo>
                  <a:lnTo>
                    <a:pt x="288" y="12"/>
                  </a:lnTo>
                  <a:lnTo>
                    <a:pt x="294" y="6"/>
                  </a:lnTo>
                  <a:lnTo>
                    <a:pt x="294" y="6"/>
                  </a:lnTo>
                  <a:lnTo>
                    <a:pt x="300" y="6"/>
                  </a:lnTo>
                  <a:lnTo>
                    <a:pt x="300" y="6"/>
                  </a:lnTo>
                  <a:lnTo>
                    <a:pt x="306" y="6"/>
                  </a:lnTo>
                  <a:lnTo>
                    <a:pt x="306" y="6"/>
                  </a:lnTo>
                  <a:lnTo>
                    <a:pt x="312" y="6"/>
                  </a:lnTo>
                  <a:lnTo>
                    <a:pt x="312" y="0"/>
                  </a:lnTo>
                  <a:lnTo>
                    <a:pt x="318" y="0"/>
                  </a:lnTo>
                  <a:lnTo>
                    <a:pt x="324" y="0"/>
                  </a:lnTo>
                  <a:lnTo>
                    <a:pt x="324" y="0"/>
                  </a:lnTo>
                  <a:lnTo>
                    <a:pt x="330" y="0"/>
                  </a:lnTo>
                  <a:lnTo>
                    <a:pt x="330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42" y="0"/>
                  </a:lnTo>
                  <a:lnTo>
                    <a:pt x="348" y="0"/>
                  </a:lnTo>
                  <a:lnTo>
                    <a:pt x="348" y="6"/>
                  </a:lnTo>
                  <a:lnTo>
                    <a:pt x="354" y="6"/>
                  </a:lnTo>
                  <a:lnTo>
                    <a:pt x="354" y="6"/>
                  </a:lnTo>
                  <a:lnTo>
                    <a:pt x="360" y="6"/>
                  </a:lnTo>
                  <a:lnTo>
                    <a:pt x="360" y="6"/>
                  </a:lnTo>
                  <a:lnTo>
                    <a:pt x="366" y="6"/>
                  </a:lnTo>
                  <a:lnTo>
                    <a:pt x="372" y="6"/>
                  </a:lnTo>
                  <a:lnTo>
                    <a:pt x="372" y="6"/>
                  </a:lnTo>
                  <a:lnTo>
                    <a:pt x="378" y="6"/>
                  </a:lnTo>
                  <a:lnTo>
                    <a:pt x="378" y="12"/>
                  </a:lnTo>
                  <a:lnTo>
                    <a:pt x="384" y="12"/>
                  </a:lnTo>
                  <a:lnTo>
                    <a:pt x="384" y="12"/>
                  </a:lnTo>
                  <a:lnTo>
                    <a:pt x="390" y="12"/>
                  </a:lnTo>
                  <a:lnTo>
                    <a:pt x="396" y="12"/>
                  </a:lnTo>
                  <a:lnTo>
                    <a:pt x="396" y="18"/>
                  </a:lnTo>
                  <a:lnTo>
                    <a:pt x="402" y="18"/>
                  </a:lnTo>
                  <a:lnTo>
                    <a:pt x="402" y="18"/>
                  </a:lnTo>
                  <a:lnTo>
                    <a:pt x="408" y="18"/>
                  </a:lnTo>
                  <a:lnTo>
                    <a:pt x="408" y="18"/>
                  </a:lnTo>
                  <a:lnTo>
                    <a:pt x="414" y="24"/>
                  </a:lnTo>
                  <a:lnTo>
                    <a:pt x="420" y="24"/>
                  </a:lnTo>
                  <a:lnTo>
                    <a:pt x="420" y="24"/>
                  </a:lnTo>
                  <a:lnTo>
                    <a:pt x="426" y="24"/>
                  </a:lnTo>
                  <a:lnTo>
                    <a:pt x="426" y="30"/>
                  </a:lnTo>
                  <a:lnTo>
                    <a:pt x="432" y="30"/>
                  </a:lnTo>
                  <a:lnTo>
                    <a:pt x="432" y="30"/>
                  </a:lnTo>
                  <a:lnTo>
                    <a:pt x="438" y="30"/>
                  </a:lnTo>
                  <a:lnTo>
                    <a:pt x="438" y="36"/>
                  </a:lnTo>
                  <a:lnTo>
                    <a:pt x="444" y="36"/>
                  </a:lnTo>
                  <a:lnTo>
                    <a:pt x="450" y="36"/>
                  </a:lnTo>
                  <a:lnTo>
                    <a:pt x="450" y="42"/>
                  </a:lnTo>
                  <a:lnTo>
                    <a:pt x="456" y="42"/>
                  </a:lnTo>
                  <a:lnTo>
                    <a:pt x="456" y="42"/>
                  </a:lnTo>
                  <a:lnTo>
                    <a:pt x="462" y="42"/>
                  </a:lnTo>
                  <a:lnTo>
                    <a:pt x="462" y="48"/>
                  </a:lnTo>
                  <a:lnTo>
                    <a:pt x="468" y="48"/>
                  </a:lnTo>
                  <a:lnTo>
                    <a:pt x="474" y="48"/>
                  </a:lnTo>
                  <a:lnTo>
                    <a:pt x="474" y="54"/>
                  </a:lnTo>
                  <a:lnTo>
                    <a:pt x="480" y="54"/>
                  </a:lnTo>
                  <a:lnTo>
                    <a:pt x="480" y="54"/>
                  </a:lnTo>
                  <a:lnTo>
                    <a:pt x="486" y="54"/>
                  </a:lnTo>
                  <a:lnTo>
                    <a:pt x="486" y="60"/>
                  </a:lnTo>
                  <a:lnTo>
                    <a:pt x="492" y="60"/>
                  </a:lnTo>
                  <a:lnTo>
                    <a:pt x="498" y="60"/>
                  </a:lnTo>
                  <a:lnTo>
                    <a:pt x="498" y="66"/>
                  </a:lnTo>
                  <a:lnTo>
                    <a:pt x="504" y="66"/>
                  </a:lnTo>
                  <a:lnTo>
                    <a:pt x="504" y="66"/>
                  </a:lnTo>
                  <a:lnTo>
                    <a:pt x="510" y="66"/>
                  </a:lnTo>
                  <a:lnTo>
                    <a:pt x="510" y="72"/>
                  </a:lnTo>
                  <a:lnTo>
                    <a:pt x="516" y="72"/>
                  </a:lnTo>
                  <a:lnTo>
                    <a:pt x="522" y="72"/>
                  </a:lnTo>
                  <a:lnTo>
                    <a:pt x="522" y="78"/>
                  </a:lnTo>
                  <a:lnTo>
                    <a:pt x="528" y="78"/>
                  </a:lnTo>
                  <a:lnTo>
                    <a:pt x="528" y="78"/>
                  </a:lnTo>
                  <a:lnTo>
                    <a:pt x="534" y="78"/>
                  </a:lnTo>
                  <a:lnTo>
                    <a:pt x="534" y="84"/>
                  </a:lnTo>
                  <a:lnTo>
                    <a:pt x="540" y="84"/>
                  </a:lnTo>
                  <a:lnTo>
                    <a:pt x="540" y="84"/>
                  </a:lnTo>
                  <a:lnTo>
                    <a:pt x="546" y="84"/>
                  </a:lnTo>
                  <a:lnTo>
                    <a:pt x="552" y="90"/>
                  </a:lnTo>
                  <a:lnTo>
                    <a:pt x="552" y="90"/>
                  </a:lnTo>
                  <a:lnTo>
                    <a:pt x="558" y="90"/>
                  </a:lnTo>
                  <a:lnTo>
                    <a:pt x="558" y="90"/>
                  </a:lnTo>
                  <a:lnTo>
                    <a:pt x="564" y="96"/>
                  </a:lnTo>
                  <a:lnTo>
                    <a:pt x="564" y="96"/>
                  </a:lnTo>
                  <a:lnTo>
                    <a:pt x="570" y="96"/>
                  </a:lnTo>
                  <a:lnTo>
                    <a:pt x="576" y="96"/>
                  </a:lnTo>
                  <a:lnTo>
                    <a:pt x="576" y="96"/>
                  </a:lnTo>
                  <a:lnTo>
                    <a:pt x="582" y="102"/>
                  </a:lnTo>
                  <a:lnTo>
                    <a:pt x="582" y="102"/>
                  </a:lnTo>
                  <a:lnTo>
                    <a:pt x="588" y="102"/>
                  </a:lnTo>
                  <a:lnTo>
                    <a:pt x="588" y="102"/>
                  </a:lnTo>
                  <a:lnTo>
                    <a:pt x="594" y="102"/>
                  </a:lnTo>
                  <a:lnTo>
                    <a:pt x="600" y="108"/>
                  </a:lnTo>
                  <a:lnTo>
                    <a:pt x="600" y="108"/>
                  </a:lnTo>
                  <a:lnTo>
                    <a:pt x="606" y="108"/>
                  </a:lnTo>
                  <a:lnTo>
                    <a:pt x="606" y="108"/>
                  </a:lnTo>
                  <a:lnTo>
                    <a:pt x="612" y="108"/>
                  </a:lnTo>
                  <a:lnTo>
                    <a:pt x="612" y="108"/>
                  </a:lnTo>
                  <a:lnTo>
                    <a:pt x="618" y="114"/>
                  </a:lnTo>
                  <a:lnTo>
                    <a:pt x="624" y="114"/>
                  </a:lnTo>
                  <a:lnTo>
                    <a:pt x="624" y="114"/>
                  </a:lnTo>
                  <a:lnTo>
                    <a:pt x="630" y="114"/>
                  </a:lnTo>
                  <a:lnTo>
                    <a:pt x="630" y="114"/>
                  </a:lnTo>
                  <a:lnTo>
                    <a:pt x="636" y="114"/>
                  </a:lnTo>
                  <a:lnTo>
                    <a:pt x="636" y="114"/>
                  </a:lnTo>
                  <a:lnTo>
                    <a:pt x="642" y="114"/>
                  </a:lnTo>
                  <a:lnTo>
                    <a:pt x="642" y="120"/>
                  </a:lnTo>
                  <a:lnTo>
                    <a:pt x="648" y="120"/>
                  </a:lnTo>
                  <a:lnTo>
                    <a:pt x="654" y="120"/>
                  </a:lnTo>
                  <a:lnTo>
                    <a:pt x="654" y="120"/>
                  </a:lnTo>
                  <a:lnTo>
                    <a:pt x="660" y="120"/>
                  </a:lnTo>
                  <a:lnTo>
                    <a:pt x="660" y="120"/>
                  </a:lnTo>
                  <a:lnTo>
                    <a:pt x="666" y="120"/>
                  </a:lnTo>
                  <a:lnTo>
                    <a:pt x="666" y="120"/>
                  </a:lnTo>
                  <a:lnTo>
                    <a:pt x="672" y="120"/>
                  </a:lnTo>
                  <a:lnTo>
                    <a:pt x="678" y="120"/>
                  </a:lnTo>
                  <a:lnTo>
                    <a:pt x="678" y="120"/>
                  </a:lnTo>
                  <a:lnTo>
                    <a:pt x="684" y="120"/>
                  </a:lnTo>
                  <a:lnTo>
                    <a:pt x="684" y="120"/>
                  </a:lnTo>
                  <a:lnTo>
                    <a:pt x="690" y="120"/>
                  </a:lnTo>
                  <a:lnTo>
                    <a:pt x="690" y="120"/>
                  </a:lnTo>
                  <a:lnTo>
                    <a:pt x="696" y="120"/>
                  </a:lnTo>
                  <a:lnTo>
                    <a:pt x="702" y="120"/>
                  </a:lnTo>
                  <a:lnTo>
                    <a:pt x="702" y="120"/>
                  </a:lnTo>
                  <a:lnTo>
                    <a:pt x="708" y="120"/>
                  </a:lnTo>
                  <a:lnTo>
                    <a:pt x="708" y="120"/>
                  </a:lnTo>
                  <a:lnTo>
                    <a:pt x="714" y="120"/>
                  </a:lnTo>
                  <a:lnTo>
                    <a:pt x="714" y="120"/>
                  </a:lnTo>
                  <a:lnTo>
                    <a:pt x="720" y="120"/>
                  </a:lnTo>
                  <a:lnTo>
                    <a:pt x="726" y="120"/>
                  </a:lnTo>
                  <a:lnTo>
                    <a:pt x="726" y="120"/>
                  </a:lnTo>
                  <a:lnTo>
                    <a:pt x="732" y="120"/>
                  </a:lnTo>
                  <a:lnTo>
                    <a:pt x="732" y="120"/>
                  </a:lnTo>
                  <a:lnTo>
                    <a:pt x="738" y="114"/>
                  </a:lnTo>
                  <a:lnTo>
                    <a:pt x="738" y="114"/>
                  </a:lnTo>
                  <a:lnTo>
                    <a:pt x="744" y="114"/>
                  </a:lnTo>
                  <a:lnTo>
                    <a:pt x="750" y="114"/>
                  </a:lnTo>
                  <a:lnTo>
                    <a:pt x="750" y="114"/>
                  </a:lnTo>
                  <a:lnTo>
                    <a:pt x="756" y="114"/>
                  </a:lnTo>
                  <a:lnTo>
                    <a:pt x="756" y="114"/>
                  </a:lnTo>
                  <a:lnTo>
                    <a:pt x="762" y="114"/>
                  </a:lnTo>
                  <a:lnTo>
                    <a:pt x="762" y="108"/>
                  </a:lnTo>
                  <a:lnTo>
                    <a:pt x="768" y="108"/>
                  </a:lnTo>
                  <a:lnTo>
                    <a:pt x="768" y="108"/>
                  </a:lnTo>
                  <a:lnTo>
                    <a:pt x="774" y="108"/>
                  </a:lnTo>
                  <a:lnTo>
                    <a:pt x="780" y="108"/>
                  </a:lnTo>
                  <a:lnTo>
                    <a:pt x="780" y="108"/>
                  </a:lnTo>
                  <a:lnTo>
                    <a:pt x="786" y="102"/>
                  </a:lnTo>
                  <a:lnTo>
                    <a:pt x="786" y="102"/>
                  </a:lnTo>
                  <a:lnTo>
                    <a:pt x="792" y="102"/>
                  </a:lnTo>
                  <a:lnTo>
                    <a:pt x="792" y="102"/>
                  </a:lnTo>
                  <a:lnTo>
                    <a:pt x="798" y="96"/>
                  </a:lnTo>
                  <a:lnTo>
                    <a:pt x="804" y="96"/>
                  </a:lnTo>
                  <a:lnTo>
                    <a:pt x="804" y="96"/>
                  </a:lnTo>
                  <a:lnTo>
                    <a:pt x="810" y="96"/>
                  </a:lnTo>
                  <a:lnTo>
                    <a:pt x="810" y="90"/>
                  </a:lnTo>
                  <a:lnTo>
                    <a:pt x="816" y="90"/>
                  </a:lnTo>
                  <a:lnTo>
                    <a:pt x="816" y="90"/>
                  </a:lnTo>
                  <a:lnTo>
                    <a:pt x="822" y="90"/>
                  </a:lnTo>
                  <a:lnTo>
                    <a:pt x="828" y="84"/>
                  </a:lnTo>
                  <a:lnTo>
                    <a:pt x="828" y="84"/>
                  </a:lnTo>
                  <a:lnTo>
                    <a:pt x="834" y="84"/>
                  </a:lnTo>
                  <a:lnTo>
                    <a:pt x="834" y="78"/>
                  </a:lnTo>
                  <a:lnTo>
                    <a:pt x="840" y="78"/>
                  </a:lnTo>
                  <a:lnTo>
                    <a:pt x="840" y="78"/>
                  </a:lnTo>
                  <a:lnTo>
                    <a:pt x="846" y="72"/>
                  </a:lnTo>
                  <a:lnTo>
                    <a:pt x="852" y="72"/>
                  </a:lnTo>
                  <a:lnTo>
                    <a:pt x="852" y="72"/>
                  </a:lnTo>
                  <a:lnTo>
                    <a:pt x="858" y="66"/>
                  </a:lnTo>
                  <a:lnTo>
                    <a:pt x="858" y="66"/>
                  </a:lnTo>
                  <a:lnTo>
                    <a:pt x="864" y="66"/>
                  </a:lnTo>
                  <a:lnTo>
                    <a:pt x="864" y="60"/>
                  </a:lnTo>
                  <a:lnTo>
                    <a:pt x="870" y="60"/>
                  </a:lnTo>
                </a:path>
              </a:pathLst>
            </a:custGeom>
            <a:noFill/>
            <a:ln w="19050" cmpd="sng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4465" name="Freeform 17"/>
            <p:cNvSpPr>
              <a:spLocks/>
            </p:cNvSpPr>
            <p:nvPr/>
          </p:nvSpPr>
          <p:spPr bwMode="auto">
            <a:xfrm>
              <a:off x="2616" y="2700"/>
              <a:ext cx="864" cy="432"/>
            </a:xfrm>
            <a:custGeom>
              <a:avLst/>
              <a:gdLst>
                <a:gd name="T0" fmla="*/ 12 w 864"/>
                <a:gd name="T1" fmla="*/ 420 h 432"/>
                <a:gd name="T2" fmla="*/ 30 w 864"/>
                <a:gd name="T3" fmla="*/ 408 h 432"/>
                <a:gd name="T4" fmla="*/ 48 w 864"/>
                <a:gd name="T5" fmla="*/ 396 h 432"/>
                <a:gd name="T6" fmla="*/ 66 w 864"/>
                <a:gd name="T7" fmla="*/ 384 h 432"/>
                <a:gd name="T8" fmla="*/ 84 w 864"/>
                <a:gd name="T9" fmla="*/ 366 h 432"/>
                <a:gd name="T10" fmla="*/ 96 w 864"/>
                <a:gd name="T11" fmla="*/ 354 h 432"/>
                <a:gd name="T12" fmla="*/ 114 w 864"/>
                <a:gd name="T13" fmla="*/ 336 h 432"/>
                <a:gd name="T14" fmla="*/ 132 w 864"/>
                <a:gd name="T15" fmla="*/ 318 h 432"/>
                <a:gd name="T16" fmla="*/ 150 w 864"/>
                <a:gd name="T17" fmla="*/ 306 h 432"/>
                <a:gd name="T18" fmla="*/ 168 w 864"/>
                <a:gd name="T19" fmla="*/ 288 h 432"/>
                <a:gd name="T20" fmla="*/ 186 w 864"/>
                <a:gd name="T21" fmla="*/ 270 h 432"/>
                <a:gd name="T22" fmla="*/ 198 w 864"/>
                <a:gd name="T23" fmla="*/ 252 h 432"/>
                <a:gd name="T24" fmla="*/ 216 w 864"/>
                <a:gd name="T25" fmla="*/ 234 h 432"/>
                <a:gd name="T26" fmla="*/ 234 w 864"/>
                <a:gd name="T27" fmla="*/ 216 h 432"/>
                <a:gd name="T28" fmla="*/ 252 w 864"/>
                <a:gd name="T29" fmla="*/ 204 h 432"/>
                <a:gd name="T30" fmla="*/ 270 w 864"/>
                <a:gd name="T31" fmla="*/ 186 h 432"/>
                <a:gd name="T32" fmla="*/ 288 w 864"/>
                <a:gd name="T33" fmla="*/ 168 h 432"/>
                <a:gd name="T34" fmla="*/ 300 w 864"/>
                <a:gd name="T35" fmla="*/ 150 h 432"/>
                <a:gd name="T36" fmla="*/ 318 w 864"/>
                <a:gd name="T37" fmla="*/ 138 h 432"/>
                <a:gd name="T38" fmla="*/ 336 w 864"/>
                <a:gd name="T39" fmla="*/ 120 h 432"/>
                <a:gd name="T40" fmla="*/ 354 w 864"/>
                <a:gd name="T41" fmla="*/ 108 h 432"/>
                <a:gd name="T42" fmla="*/ 372 w 864"/>
                <a:gd name="T43" fmla="*/ 90 h 432"/>
                <a:gd name="T44" fmla="*/ 390 w 864"/>
                <a:gd name="T45" fmla="*/ 78 h 432"/>
                <a:gd name="T46" fmla="*/ 402 w 864"/>
                <a:gd name="T47" fmla="*/ 66 h 432"/>
                <a:gd name="T48" fmla="*/ 420 w 864"/>
                <a:gd name="T49" fmla="*/ 54 h 432"/>
                <a:gd name="T50" fmla="*/ 438 w 864"/>
                <a:gd name="T51" fmla="*/ 48 h 432"/>
                <a:gd name="T52" fmla="*/ 456 w 864"/>
                <a:gd name="T53" fmla="*/ 36 h 432"/>
                <a:gd name="T54" fmla="*/ 474 w 864"/>
                <a:gd name="T55" fmla="*/ 30 h 432"/>
                <a:gd name="T56" fmla="*/ 492 w 864"/>
                <a:gd name="T57" fmla="*/ 18 h 432"/>
                <a:gd name="T58" fmla="*/ 504 w 864"/>
                <a:gd name="T59" fmla="*/ 12 h 432"/>
                <a:gd name="T60" fmla="*/ 522 w 864"/>
                <a:gd name="T61" fmla="*/ 6 h 432"/>
                <a:gd name="T62" fmla="*/ 540 w 864"/>
                <a:gd name="T63" fmla="*/ 6 h 432"/>
                <a:gd name="T64" fmla="*/ 558 w 864"/>
                <a:gd name="T65" fmla="*/ 0 h 432"/>
                <a:gd name="T66" fmla="*/ 576 w 864"/>
                <a:gd name="T67" fmla="*/ 0 h 432"/>
                <a:gd name="T68" fmla="*/ 594 w 864"/>
                <a:gd name="T69" fmla="*/ 0 h 432"/>
                <a:gd name="T70" fmla="*/ 606 w 864"/>
                <a:gd name="T71" fmla="*/ 0 h 432"/>
                <a:gd name="T72" fmla="*/ 624 w 864"/>
                <a:gd name="T73" fmla="*/ 0 h 432"/>
                <a:gd name="T74" fmla="*/ 642 w 864"/>
                <a:gd name="T75" fmla="*/ 6 h 432"/>
                <a:gd name="T76" fmla="*/ 660 w 864"/>
                <a:gd name="T77" fmla="*/ 6 h 432"/>
                <a:gd name="T78" fmla="*/ 678 w 864"/>
                <a:gd name="T79" fmla="*/ 12 h 432"/>
                <a:gd name="T80" fmla="*/ 696 w 864"/>
                <a:gd name="T81" fmla="*/ 18 h 432"/>
                <a:gd name="T82" fmla="*/ 708 w 864"/>
                <a:gd name="T83" fmla="*/ 24 h 432"/>
                <a:gd name="T84" fmla="*/ 726 w 864"/>
                <a:gd name="T85" fmla="*/ 30 h 432"/>
                <a:gd name="T86" fmla="*/ 744 w 864"/>
                <a:gd name="T87" fmla="*/ 36 h 432"/>
                <a:gd name="T88" fmla="*/ 762 w 864"/>
                <a:gd name="T89" fmla="*/ 42 h 432"/>
                <a:gd name="T90" fmla="*/ 780 w 864"/>
                <a:gd name="T91" fmla="*/ 54 h 432"/>
                <a:gd name="T92" fmla="*/ 798 w 864"/>
                <a:gd name="T93" fmla="*/ 60 h 432"/>
                <a:gd name="T94" fmla="*/ 810 w 864"/>
                <a:gd name="T95" fmla="*/ 72 h 432"/>
                <a:gd name="T96" fmla="*/ 828 w 864"/>
                <a:gd name="T97" fmla="*/ 78 h 432"/>
                <a:gd name="T98" fmla="*/ 846 w 864"/>
                <a:gd name="T99" fmla="*/ 90 h 432"/>
                <a:gd name="T100" fmla="*/ 864 w 864"/>
                <a:gd name="T101" fmla="*/ 96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864" h="432">
                  <a:moveTo>
                    <a:pt x="0" y="432"/>
                  </a:moveTo>
                  <a:lnTo>
                    <a:pt x="0" y="432"/>
                  </a:lnTo>
                  <a:lnTo>
                    <a:pt x="6" y="426"/>
                  </a:lnTo>
                  <a:lnTo>
                    <a:pt x="12" y="426"/>
                  </a:lnTo>
                  <a:lnTo>
                    <a:pt x="12" y="420"/>
                  </a:lnTo>
                  <a:lnTo>
                    <a:pt x="18" y="420"/>
                  </a:lnTo>
                  <a:lnTo>
                    <a:pt x="18" y="420"/>
                  </a:lnTo>
                  <a:lnTo>
                    <a:pt x="24" y="414"/>
                  </a:lnTo>
                  <a:lnTo>
                    <a:pt x="24" y="414"/>
                  </a:lnTo>
                  <a:lnTo>
                    <a:pt x="30" y="408"/>
                  </a:lnTo>
                  <a:lnTo>
                    <a:pt x="36" y="408"/>
                  </a:lnTo>
                  <a:lnTo>
                    <a:pt x="36" y="402"/>
                  </a:lnTo>
                  <a:lnTo>
                    <a:pt x="42" y="402"/>
                  </a:lnTo>
                  <a:lnTo>
                    <a:pt x="42" y="402"/>
                  </a:lnTo>
                  <a:lnTo>
                    <a:pt x="48" y="396"/>
                  </a:lnTo>
                  <a:lnTo>
                    <a:pt x="48" y="396"/>
                  </a:lnTo>
                  <a:lnTo>
                    <a:pt x="54" y="390"/>
                  </a:lnTo>
                  <a:lnTo>
                    <a:pt x="60" y="390"/>
                  </a:lnTo>
                  <a:lnTo>
                    <a:pt x="60" y="384"/>
                  </a:lnTo>
                  <a:lnTo>
                    <a:pt x="66" y="384"/>
                  </a:lnTo>
                  <a:lnTo>
                    <a:pt x="66" y="378"/>
                  </a:lnTo>
                  <a:lnTo>
                    <a:pt x="72" y="378"/>
                  </a:lnTo>
                  <a:lnTo>
                    <a:pt x="72" y="372"/>
                  </a:lnTo>
                  <a:lnTo>
                    <a:pt x="78" y="372"/>
                  </a:lnTo>
                  <a:lnTo>
                    <a:pt x="84" y="366"/>
                  </a:lnTo>
                  <a:lnTo>
                    <a:pt x="84" y="366"/>
                  </a:lnTo>
                  <a:lnTo>
                    <a:pt x="90" y="360"/>
                  </a:lnTo>
                  <a:lnTo>
                    <a:pt x="90" y="360"/>
                  </a:lnTo>
                  <a:lnTo>
                    <a:pt x="96" y="354"/>
                  </a:lnTo>
                  <a:lnTo>
                    <a:pt x="96" y="354"/>
                  </a:lnTo>
                  <a:lnTo>
                    <a:pt x="102" y="348"/>
                  </a:lnTo>
                  <a:lnTo>
                    <a:pt x="102" y="348"/>
                  </a:lnTo>
                  <a:lnTo>
                    <a:pt x="108" y="342"/>
                  </a:lnTo>
                  <a:lnTo>
                    <a:pt x="114" y="342"/>
                  </a:lnTo>
                  <a:lnTo>
                    <a:pt x="114" y="336"/>
                  </a:lnTo>
                  <a:lnTo>
                    <a:pt x="120" y="336"/>
                  </a:lnTo>
                  <a:lnTo>
                    <a:pt x="120" y="330"/>
                  </a:lnTo>
                  <a:lnTo>
                    <a:pt x="126" y="330"/>
                  </a:lnTo>
                  <a:lnTo>
                    <a:pt x="126" y="324"/>
                  </a:lnTo>
                  <a:lnTo>
                    <a:pt x="132" y="318"/>
                  </a:lnTo>
                  <a:lnTo>
                    <a:pt x="138" y="318"/>
                  </a:lnTo>
                  <a:lnTo>
                    <a:pt x="138" y="312"/>
                  </a:lnTo>
                  <a:lnTo>
                    <a:pt x="144" y="312"/>
                  </a:lnTo>
                  <a:lnTo>
                    <a:pt x="144" y="306"/>
                  </a:lnTo>
                  <a:lnTo>
                    <a:pt x="150" y="306"/>
                  </a:lnTo>
                  <a:lnTo>
                    <a:pt x="150" y="300"/>
                  </a:lnTo>
                  <a:lnTo>
                    <a:pt x="156" y="300"/>
                  </a:lnTo>
                  <a:lnTo>
                    <a:pt x="162" y="294"/>
                  </a:lnTo>
                  <a:lnTo>
                    <a:pt x="162" y="288"/>
                  </a:lnTo>
                  <a:lnTo>
                    <a:pt x="168" y="288"/>
                  </a:lnTo>
                  <a:lnTo>
                    <a:pt x="168" y="282"/>
                  </a:lnTo>
                  <a:lnTo>
                    <a:pt x="174" y="282"/>
                  </a:lnTo>
                  <a:lnTo>
                    <a:pt x="174" y="276"/>
                  </a:lnTo>
                  <a:lnTo>
                    <a:pt x="180" y="276"/>
                  </a:lnTo>
                  <a:lnTo>
                    <a:pt x="186" y="270"/>
                  </a:lnTo>
                  <a:lnTo>
                    <a:pt x="186" y="264"/>
                  </a:lnTo>
                  <a:lnTo>
                    <a:pt x="192" y="264"/>
                  </a:lnTo>
                  <a:lnTo>
                    <a:pt x="192" y="258"/>
                  </a:lnTo>
                  <a:lnTo>
                    <a:pt x="198" y="258"/>
                  </a:lnTo>
                  <a:lnTo>
                    <a:pt x="198" y="252"/>
                  </a:lnTo>
                  <a:lnTo>
                    <a:pt x="204" y="252"/>
                  </a:lnTo>
                  <a:lnTo>
                    <a:pt x="210" y="246"/>
                  </a:lnTo>
                  <a:lnTo>
                    <a:pt x="210" y="240"/>
                  </a:lnTo>
                  <a:lnTo>
                    <a:pt x="216" y="240"/>
                  </a:lnTo>
                  <a:lnTo>
                    <a:pt x="216" y="234"/>
                  </a:lnTo>
                  <a:lnTo>
                    <a:pt x="222" y="234"/>
                  </a:lnTo>
                  <a:lnTo>
                    <a:pt x="222" y="228"/>
                  </a:lnTo>
                  <a:lnTo>
                    <a:pt x="228" y="228"/>
                  </a:lnTo>
                  <a:lnTo>
                    <a:pt x="228" y="222"/>
                  </a:lnTo>
                  <a:lnTo>
                    <a:pt x="234" y="216"/>
                  </a:lnTo>
                  <a:lnTo>
                    <a:pt x="240" y="216"/>
                  </a:lnTo>
                  <a:lnTo>
                    <a:pt x="240" y="210"/>
                  </a:lnTo>
                  <a:lnTo>
                    <a:pt x="246" y="210"/>
                  </a:lnTo>
                  <a:lnTo>
                    <a:pt x="246" y="204"/>
                  </a:lnTo>
                  <a:lnTo>
                    <a:pt x="252" y="204"/>
                  </a:lnTo>
                  <a:lnTo>
                    <a:pt x="252" y="198"/>
                  </a:lnTo>
                  <a:lnTo>
                    <a:pt x="258" y="192"/>
                  </a:lnTo>
                  <a:lnTo>
                    <a:pt x="264" y="192"/>
                  </a:lnTo>
                  <a:lnTo>
                    <a:pt x="264" y="186"/>
                  </a:lnTo>
                  <a:lnTo>
                    <a:pt x="270" y="186"/>
                  </a:lnTo>
                  <a:lnTo>
                    <a:pt x="270" y="180"/>
                  </a:lnTo>
                  <a:lnTo>
                    <a:pt x="276" y="180"/>
                  </a:lnTo>
                  <a:lnTo>
                    <a:pt x="276" y="174"/>
                  </a:lnTo>
                  <a:lnTo>
                    <a:pt x="282" y="174"/>
                  </a:lnTo>
                  <a:lnTo>
                    <a:pt x="288" y="168"/>
                  </a:lnTo>
                  <a:lnTo>
                    <a:pt x="288" y="162"/>
                  </a:lnTo>
                  <a:lnTo>
                    <a:pt x="294" y="162"/>
                  </a:lnTo>
                  <a:lnTo>
                    <a:pt x="294" y="156"/>
                  </a:lnTo>
                  <a:lnTo>
                    <a:pt x="300" y="156"/>
                  </a:lnTo>
                  <a:lnTo>
                    <a:pt x="300" y="150"/>
                  </a:lnTo>
                  <a:lnTo>
                    <a:pt x="306" y="150"/>
                  </a:lnTo>
                  <a:lnTo>
                    <a:pt x="312" y="144"/>
                  </a:lnTo>
                  <a:lnTo>
                    <a:pt x="312" y="144"/>
                  </a:lnTo>
                  <a:lnTo>
                    <a:pt x="318" y="138"/>
                  </a:lnTo>
                  <a:lnTo>
                    <a:pt x="318" y="138"/>
                  </a:lnTo>
                  <a:lnTo>
                    <a:pt x="324" y="132"/>
                  </a:lnTo>
                  <a:lnTo>
                    <a:pt x="324" y="132"/>
                  </a:lnTo>
                  <a:lnTo>
                    <a:pt x="330" y="126"/>
                  </a:lnTo>
                  <a:lnTo>
                    <a:pt x="330" y="126"/>
                  </a:lnTo>
                  <a:lnTo>
                    <a:pt x="336" y="120"/>
                  </a:lnTo>
                  <a:lnTo>
                    <a:pt x="342" y="120"/>
                  </a:lnTo>
                  <a:lnTo>
                    <a:pt x="342" y="114"/>
                  </a:lnTo>
                  <a:lnTo>
                    <a:pt x="348" y="114"/>
                  </a:lnTo>
                  <a:lnTo>
                    <a:pt x="348" y="108"/>
                  </a:lnTo>
                  <a:lnTo>
                    <a:pt x="354" y="108"/>
                  </a:lnTo>
                  <a:lnTo>
                    <a:pt x="354" y="102"/>
                  </a:lnTo>
                  <a:lnTo>
                    <a:pt x="360" y="102"/>
                  </a:lnTo>
                  <a:lnTo>
                    <a:pt x="366" y="96"/>
                  </a:lnTo>
                  <a:lnTo>
                    <a:pt x="366" y="96"/>
                  </a:lnTo>
                  <a:lnTo>
                    <a:pt x="372" y="90"/>
                  </a:lnTo>
                  <a:lnTo>
                    <a:pt x="372" y="90"/>
                  </a:lnTo>
                  <a:lnTo>
                    <a:pt x="378" y="90"/>
                  </a:lnTo>
                  <a:lnTo>
                    <a:pt x="378" y="84"/>
                  </a:lnTo>
                  <a:lnTo>
                    <a:pt x="384" y="84"/>
                  </a:lnTo>
                  <a:lnTo>
                    <a:pt x="390" y="78"/>
                  </a:lnTo>
                  <a:lnTo>
                    <a:pt x="390" y="78"/>
                  </a:lnTo>
                  <a:lnTo>
                    <a:pt x="396" y="72"/>
                  </a:lnTo>
                  <a:lnTo>
                    <a:pt x="396" y="72"/>
                  </a:lnTo>
                  <a:lnTo>
                    <a:pt x="402" y="72"/>
                  </a:lnTo>
                  <a:lnTo>
                    <a:pt x="402" y="66"/>
                  </a:lnTo>
                  <a:lnTo>
                    <a:pt x="408" y="66"/>
                  </a:lnTo>
                  <a:lnTo>
                    <a:pt x="414" y="60"/>
                  </a:lnTo>
                  <a:lnTo>
                    <a:pt x="414" y="60"/>
                  </a:lnTo>
                  <a:lnTo>
                    <a:pt x="420" y="60"/>
                  </a:lnTo>
                  <a:lnTo>
                    <a:pt x="420" y="54"/>
                  </a:lnTo>
                  <a:lnTo>
                    <a:pt x="426" y="54"/>
                  </a:lnTo>
                  <a:lnTo>
                    <a:pt x="426" y="54"/>
                  </a:lnTo>
                  <a:lnTo>
                    <a:pt x="432" y="48"/>
                  </a:lnTo>
                  <a:lnTo>
                    <a:pt x="432" y="48"/>
                  </a:lnTo>
                  <a:lnTo>
                    <a:pt x="438" y="48"/>
                  </a:lnTo>
                  <a:lnTo>
                    <a:pt x="444" y="42"/>
                  </a:lnTo>
                  <a:lnTo>
                    <a:pt x="444" y="42"/>
                  </a:lnTo>
                  <a:lnTo>
                    <a:pt x="450" y="42"/>
                  </a:lnTo>
                  <a:lnTo>
                    <a:pt x="450" y="36"/>
                  </a:lnTo>
                  <a:lnTo>
                    <a:pt x="456" y="36"/>
                  </a:lnTo>
                  <a:lnTo>
                    <a:pt x="456" y="36"/>
                  </a:lnTo>
                  <a:lnTo>
                    <a:pt x="462" y="30"/>
                  </a:lnTo>
                  <a:lnTo>
                    <a:pt x="468" y="30"/>
                  </a:lnTo>
                  <a:lnTo>
                    <a:pt x="468" y="30"/>
                  </a:lnTo>
                  <a:lnTo>
                    <a:pt x="474" y="30"/>
                  </a:lnTo>
                  <a:lnTo>
                    <a:pt x="474" y="24"/>
                  </a:lnTo>
                  <a:lnTo>
                    <a:pt x="480" y="24"/>
                  </a:lnTo>
                  <a:lnTo>
                    <a:pt x="480" y="24"/>
                  </a:lnTo>
                  <a:lnTo>
                    <a:pt x="486" y="24"/>
                  </a:lnTo>
                  <a:lnTo>
                    <a:pt x="492" y="18"/>
                  </a:lnTo>
                  <a:lnTo>
                    <a:pt x="492" y="18"/>
                  </a:lnTo>
                  <a:lnTo>
                    <a:pt x="498" y="18"/>
                  </a:lnTo>
                  <a:lnTo>
                    <a:pt x="498" y="18"/>
                  </a:lnTo>
                  <a:lnTo>
                    <a:pt x="504" y="12"/>
                  </a:lnTo>
                  <a:lnTo>
                    <a:pt x="504" y="12"/>
                  </a:lnTo>
                  <a:lnTo>
                    <a:pt x="510" y="12"/>
                  </a:lnTo>
                  <a:lnTo>
                    <a:pt x="516" y="12"/>
                  </a:lnTo>
                  <a:lnTo>
                    <a:pt x="516" y="12"/>
                  </a:lnTo>
                  <a:lnTo>
                    <a:pt x="522" y="12"/>
                  </a:lnTo>
                  <a:lnTo>
                    <a:pt x="522" y="6"/>
                  </a:lnTo>
                  <a:lnTo>
                    <a:pt x="528" y="6"/>
                  </a:lnTo>
                  <a:lnTo>
                    <a:pt x="528" y="6"/>
                  </a:lnTo>
                  <a:lnTo>
                    <a:pt x="534" y="6"/>
                  </a:lnTo>
                  <a:lnTo>
                    <a:pt x="534" y="6"/>
                  </a:lnTo>
                  <a:lnTo>
                    <a:pt x="540" y="6"/>
                  </a:lnTo>
                  <a:lnTo>
                    <a:pt x="546" y="6"/>
                  </a:lnTo>
                  <a:lnTo>
                    <a:pt x="546" y="6"/>
                  </a:lnTo>
                  <a:lnTo>
                    <a:pt x="552" y="0"/>
                  </a:lnTo>
                  <a:lnTo>
                    <a:pt x="552" y="0"/>
                  </a:lnTo>
                  <a:lnTo>
                    <a:pt x="558" y="0"/>
                  </a:lnTo>
                  <a:lnTo>
                    <a:pt x="558" y="0"/>
                  </a:lnTo>
                  <a:lnTo>
                    <a:pt x="564" y="0"/>
                  </a:lnTo>
                  <a:lnTo>
                    <a:pt x="570" y="0"/>
                  </a:lnTo>
                  <a:lnTo>
                    <a:pt x="570" y="0"/>
                  </a:lnTo>
                  <a:lnTo>
                    <a:pt x="576" y="0"/>
                  </a:lnTo>
                  <a:lnTo>
                    <a:pt x="576" y="0"/>
                  </a:lnTo>
                  <a:lnTo>
                    <a:pt x="582" y="0"/>
                  </a:lnTo>
                  <a:lnTo>
                    <a:pt x="582" y="0"/>
                  </a:lnTo>
                  <a:lnTo>
                    <a:pt x="588" y="0"/>
                  </a:lnTo>
                  <a:lnTo>
                    <a:pt x="594" y="0"/>
                  </a:lnTo>
                  <a:lnTo>
                    <a:pt x="594" y="0"/>
                  </a:lnTo>
                  <a:lnTo>
                    <a:pt x="600" y="0"/>
                  </a:lnTo>
                  <a:lnTo>
                    <a:pt x="600" y="0"/>
                  </a:lnTo>
                  <a:lnTo>
                    <a:pt x="606" y="0"/>
                  </a:lnTo>
                  <a:lnTo>
                    <a:pt x="606" y="0"/>
                  </a:lnTo>
                  <a:lnTo>
                    <a:pt x="612" y="0"/>
                  </a:lnTo>
                  <a:lnTo>
                    <a:pt x="618" y="0"/>
                  </a:lnTo>
                  <a:lnTo>
                    <a:pt x="618" y="0"/>
                  </a:lnTo>
                  <a:lnTo>
                    <a:pt x="624" y="0"/>
                  </a:lnTo>
                  <a:lnTo>
                    <a:pt x="624" y="0"/>
                  </a:lnTo>
                  <a:lnTo>
                    <a:pt x="630" y="0"/>
                  </a:lnTo>
                  <a:lnTo>
                    <a:pt x="630" y="0"/>
                  </a:lnTo>
                  <a:lnTo>
                    <a:pt x="636" y="0"/>
                  </a:lnTo>
                  <a:lnTo>
                    <a:pt x="642" y="0"/>
                  </a:lnTo>
                  <a:lnTo>
                    <a:pt x="642" y="6"/>
                  </a:lnTo>
                  <a:lnTo>
                    <a:pt x="648" y="6"/>
                  </a:lnTo>
                  <a:lnTo>
                    <a:pt x="648" y="6"/>
                  </a:lnTo>
                  <a:lnTo>
                    <a:pt x="654" y="6"/>
                  </a:lnTo>
                  <a:lnTo>
                    <a:pt x="654" y="6"/>
                  </a:lnTo>
                  <a:lnTo>
                    <a:pt x="660" y="6"/>
                  </a:lnTo>
                  <a:lnTo>
                    <a:pt x="660" y="6"/>
                  </a:lnTo>
                  <a:lnTo>
                    <a:pt x="666" y="6"/>
                  </a:lnTo>
                  <a:lnTo>
                    <a:pt x="672" y="12"/>
                  </a:lnTo>
                  <a:lnTo>
                    <a:pt x="672" y="12"/>
                  </a:lnTo>
                  <a:lnTo>
                    <a:pt x="678" y="12"/>
                  </a:lnTo>
                  <a:lnTo>
                    <a:pt x="678" y="12"/>
                  </a:lnTo>
                  <a:lnTo>
                    <a:pt x="684" y="12"/>
                  </a:lnTo>
                  <a:lnTo>
                    <a:pt x="684" y="12"/>
                  </a:lnTo>
                  <a:lnTo>
                    <a:pt x="690" y="18"/>
                  </a:lnTo>
                  <a:lnTo>
                    <a:pt x="696" y="18"/>
                  </a:lnTo>
                  <a:lnTo>
                    <a:pt x="696" y="18"/>
                  </a:lnTo>
                  <a:lnTo>
                    <a:pt x="702" y="18"/>
                  </a:lnTo>
                  <a:lnTo>
                    <a:pt x="702" y="18"/>
                  </a:lnTo>
                  <a:lnTo>
                    <a:pt x="708" y="24"/>
                  </a:lnTo>
                  <a:lnTo>
                    <a:pt x="708" y="24"/>
                  </a:lnTo>
                  <a:lnTo>
                    <a:pt x="714" y="24"/>
                  </a:lnTo>
                  <a:lnTo>
                    <a:pt x="720" y="24"/>
                  </a:lnTo>
                  <a:lnTo>
                    <a:pt x="720" y="24"/>
                  </a:lnTo>
                  <a:lnTo>
                    <a:pt x="726" y="30"/>
                  </a:lnTo>
                  <a:lnTo>
                    <a:pt x="726" y="30"/>
                  </a:lnTo>
                  <a:lnTo>
                    <a:pt x="732" y="30"/>
                  </a:lnTo>
                  <a:lnTo>
                    <a:pt x="732" y="30"/>
                  </a:lnTo>
                  <a:lnTo>
                    <a:pt x="738" y="36"/>
                  </a:lnTo>
                  <a:lnTo>
                    <a:pt x="744" y="36"/>
                  </a:lnTo>
                  <a:lnTo>
                    <a:pt x="744" y="36"/>
                  </a:lnTo>
                  <a:lnTo>
                    <a:pt x="750" y="36"/>
                  </a:lnTo>
                  <a:lnTo>
                    <a:pt x="750" y="42"/>
                  </a:lnTo>
                  <a:lnTo>
                    <a:pt x="756" y="42"/>
                  </a:lnTo>
                  <a:lnTo>
                    <a:pt x="756" y="42"/>
                  </a:lnTo>
                  <a:lnTo>
                    <a:pt x="762" y="42"/>
                  </a:lnTo>
                  <a:lnTo>
                    <a:pt x="762" y="48"/>
                  </a:lnTo>
                  <a:lnTo>
                    <a:pt x="768" y="48"/>
                  </a:lnTo>
                  <a:lnTo>
                    <a:pt x="774" y="48"/>
                  </a:lnTo>
                  <a:lnTo>
                    <a:pt x="774" y="54"/>
                  </a:lnTo>
                  <a:lnTo>
                    <a:pt x="780" y="54"/>
                  </a:lnTo>
                  <a:lnTo>
                    <a:pt x="780" y="54"/>
                  </a:lnTo>
                  <a:lnTo>
                    <a:pt x="786" y="54"/>
                  </a:lnTo>
                  <a:lnTo>
                    <a:pt x="786" y="60"/>
                  </a:lnTo>
                  <a:lnTo>
                    <a:pt x="792" y="60"/>
                  </a:lnTo>
                  <a:lnTo>
                    <a:pt x="798" y="60"/>
                  </a:lnTo>
                  <a:lnTo>
                    <a:pt x="798" y="66"/>
                  </a:lnTo>
                  <a:lnTo>
                    <a:pt x="804" y="66"/>
                  </a:lnTo>
                  <a:lnTo>
                    <a:pt x="804" y="66"/>
                  </a:lnTo>
                  <a:lnTo>
                    <a:pt x="810" y="66"/>
                  </a:lnTo>
                  <a:lnTo>
                    <a:pt x="810" y="72"/>
                  </a:lnTo>
                  <a:lnTo>
                    <a:pt x="816" y="72"/>
                  </a:lnTo>
                  <a:lnTo>
                    <a:pt x="822" y="72"/>
                  </a:lnTo>
                  <a:lnTo>
                    <a:pt x="822" y="78"/>
                  </a:lnTo>
                  <a:lnTo>
                    <a:pt x="828" y="78"/>
                  </a:lnTo>
                  <a:lnTo>
                    <a:pt x="828" y="78"/>
                  </a:lnTo>
                  <a:lnTo>
                    <a:pt x="834" y="78"/>
                  </a:lnTo>
                  <a:lnTo>
                    <a:pt x="834" y="84"/>
                  </a:lnTo>
                  <a:lnTo>
                    <a:pt x="840" y="84"/>
                  </a:lnTo>
                  <a:lnTo>
                    <a:pt x="846" y="84"/>
                  </a:lnTo>
                  <a:lnTo>
                    <a:pt x="846" y="90"/>
                  </a:lnTo>
                  <a:lnTo>
                    <a:pt x="852" y="90"/>
                  </a:lnTo>
                  <a:lnTo>
                    <a:pt x="852" y="90"/>
                  </a:lnTo>
                  <a:lnTo>
                    <a:pt x="858" y="90"/>
                  </a:lnTo>
                  <a:lnTo>
                    <a:pt x="858" y="96"/>
                  </a:lnTo>
                  <a:lnTo>
                    <a:pt x="864" y="96"/>
                  </a:lnTo>
                  <a:lnTo>
                    <a:pt x="864" y="96"/>
                  </a:lnTo>
                </a:path>
              </a:pathLst>
            </a:custGeom>
            <a:noFill/>
            <a:ln w="19050" cmpd="sng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4466" name="Freeform 18"/>
            <p:cNvSpPr>
              <a:spLocks/>
            </p:cNvSpPr>
            <p:nvPr/>
          </p:nvSpPr>
          <p:spPr bwMode="auto">
            <a:xfrm>
              <a:off x="3480" y="1956"/>
              <a:ext cx="414" cy="864"/>
            </a:xfrm>
            <a:custGeom>
              <a:avLst/>
              <a:gdLst>
                <a:gd name="T0" fmla="*/ 6 w 414"/>
                <a:gd name="T1" fmla="*/ 840 h 864"/>
                <a:gd name="T2" fmla="*/ 12 w 414"/>
                <a:gd name="T3" fmla="*/ 846 h 864"/>
                <a:gd name="T4" fmla="*/ 18 w 414"/>
                <a:gd name="T5" fmla="*/ 846 h 864"/>
                <a:gd name="T6" fmla="*/ 24 w 414"/>
                <a:gd name="T7" fmla="*/ 852 h 864"/>
                <a:gd name="T8" fmla="*/ 36 w 414"/>
                <a:gd name="T9" fmla="*/ 852 h 864"/>
                <a:gd name="T10" fmla="*/ 42 w 414"/>
                <a:gd name="T11" fmla="*/ 852 h 864"/>
                <a:gd name="T12" fmla="*/ 48 w 414"/>
                <a:gd name="T13" fmla="*/ 858 h 864"/>
                <a:gd name="T14" fmla="*/ 54 w 414"/>
                <a:gd name="T15" fmla="*/ 858 h 864"/>
                <a:gd name="T16" fmla="*/ 60 w 414"/>
                <a:gd name="T17" fmla="*/ 858 h 864"/>
                <a:gd name="T18" fmla="*/ 66 w 414"/>
                <a:gd name="T19" fmla="*/ 858 h 864"/>
                <a:gd name="T20" fmla="*/ 72 w 414"/>
                <a:gd name="T21" fmla="*/ 864 h 864"/>
                <a:gd name="T22" fmla="*/ 84 w 414"/>
                <a:gd name="T23" fmla="*/ 864 h 864"/>
                <a:gd name="T24" fmla="*/ 90 w 414"/>
                <a:gd name="T25" fmla="*/ 864 h 864"/>
                <a:gd name="T26" fmla="*/ 96 w 414"/>
                <a:gd name="T27" fmla="*/ 864 h 864"/>
                <a:gd name="T28" fmla="*/ 102 w 414"/>
                <a:gd name="T29" fmla="*/ 864 h 864"/>
                <a:gd name="T30" fmla="*/ 108 w 414"/>
                <a:gd name="T31" fmla="*/ 858 h 864"/>
                <a:gd name="T32" fmla="*/ 114 w 414"/>
                <a:gd name="T33" fmla="*/ 858 h 864"/>
                <a:gd name="T34" fmla="*/ 120 w 414"/>
                <a:gd name="T35" fmla="*/ 858 h 864"/>
                <a:gd name="T36" fmla="*/ 126 w 414"/>
                <a:gd name="T37" fmla="*/ 858 h 864"/>
                <a:gd name="T38" fmla="*/ 138 w 414"/>
                <a:gd name="T39" fmla="*/ 852 h 864"/>
                <a:gd name="T40" fmla="*/ 144 w 414"/>
                <a:gd name="T41" fmla="*/ 852 h 864"/>
                <a:gd name="T42" fmla="*/ 150 w 414"/>
                <a:gd name="T43" fmla="*/ 846 h 864"/>
                <a:gd name="T44" fmla="*/ 156 w 414"/>
                <a:gd name="T45" fmla="*/ 846 h 864"/>
                <a:gd name="T46" fmla="*/ 162 w 414"/>
                <a:gd name="T47" fmla="*/ 840 h 864"/>
                <a:gd name="T48" fmla="*/ 168 w 414"/>
                <a:gd name="T49" fmla="*/ 834 h 864"/>
                <a:gd name="T50" fmla="*/ 174 w 414"/>
                <a:gd name="T51" fmla="*/ 828 h 864"/>
                <a:gd name="T52" fmla="*/ 186 w 414"/>
                <a:gd name="T53" fmla="*/ 822 h 864"/>
                <a:gd name="T54" fmla="*/ 192 w 414"/>
                <a:gd name="T55" fmla="*/ 816 h 864"/>
                <a:gd name="T56" fmla="*/ 198 w 414"/>
                <a:gd name="T57" fmla="*/ 804 h 864"/>
                <a:gd name="T58" fmla="*/ 204 w 414"/>
                <a:gd name="T59" fmla="*/ 798 h 864"/>
                <a:gd name="T60" fmla="*/ 210 w 414"/>
                <a:gd name="T61" fmla="*/ 786 h 864"/>
                <a:gd name="T62" fmla="*/ 216 w 414"/>
                <a:gd name="T63" fmla="*/ 780 h 864"/>
                <a:gd name="T64" fmla="*/ 222 w 414"/>
                <a:gd name="T65" fmla="*/ 768 h 864"/>
                <a:gd name="T66" fmla="*/ 228 w 414"/>
                <a:gd name="T67" fmla="*/ 756 h 864"/>
                <a:gd name="T68" fmla="*/ 240 w 414"/>
                <a:gd name="T69" fmla="*/ 744 h 864"/>
                <a:gd name="T70" fmla="*/ 246 w 414"/>
                <a:gd name="T71" fmla="*/ 732 h 864"/>
                <a:gd name="T72" fmla="*/ 252 w 414"/>
                <a:gd name="T73" fmla="*/ 714 h 864"/>
                <a:gd name="T74" fmla="*/ 258 w 414"/>
                <a:gd name="T75" fmla="*/ 702 h 864"/>
                <a:gd name="T76" fmla="*/ 264 w 414"/>
                <a:gd name="T77" fmla="*/ 684 h 864"/>
                <a:gd name="T78" fmla="*/ 270 w 414"/>
                <a:gd name="T79" fmla="*/ 666 h 864"/>
                <a:gd name="T80" fmla="*/ 276 w 414"/>
                <a:gd name="T81" fmla="*/ 648 h 864"/>
                <a:gd name="T82" fmla="*/ 288 w 414"/>
                <a:gd name="T83" fmla="*/ 630 h 864"/>
                <a:gd name="T84" fmla="*/ 294 w 414"/>
                <a:gd name="T85" fmla="*/ 606 h 864"/>
                <a:gd name="T86" fmla="*/ 300 w 414"/>
                <a:gd name="T87" fmla="*/ 588 h 864"/>
                <a:gd name="T88" fmla="*/ 306 w 414"/>
                <a:gd name="T89" fmla="*/ 564 h 864"/>
                <a:gd name="T90" fmla="*/ 312 w 414"/>
                <a:gd name="T91" fmla="*/ 540 h 864"/>
                <a:gd name="T92" fmla="*/ 318 w 414"/>
                <a:gd name="T93" fmla="*/ 516 h 864"/>
                <a:gd name="T94" fmla="*/ 324 w 414"/>
                <a:gd name="T95" fmla="*/ 486 h 864"/>
                <a:gd name="T96" fmla="*/ 330 w 414"/>
                <a:gd name="T97" fmla="*/ 462 h 864"/>
                <a:gd name="T98" fmla="*/ 342 w 414"/>
                <a:gd name="T99" fmla="*/ 432 h 864"/>
                <a:gd name="T100" fmla="*/ 348 w 414"/>
                <a:gd name="T101" fmla="*/ 402 h 864"/>
                <a:gd name="T102" fmla="*/ 354 w 414"/>
                <a:gd name="T103" fmla="*/ 366 h 864"/>
                <a:gd name="T104" fmla="*/ 360 w 414"/>
                <a:gd name="T105" fmla="*/ 330 h 864"/>
                <a:gd name="T106" fmla="*/ 366 w 414"/>
                <a:gd name="T107" fmla="*/ 300 h 864"/>
                <a:gd name="T108" fmla="*/ 372 w 414"/>
                <a:gd name="T109" fmla="*/ 258 h 864"/>
                <a:gd name="T110" fmla="*/ 378 w 414"/>
                <a:gd name="T111" fmla="*/ 222 h 864"/>
                <a:gd name="T112" fmla="*/ 390 w 414"/>
                <a:gd name="T113" fmla="*/ 180 h 864"/>
                <a:gd name="T114" fmla="*/ 396 w 414"/>
                <a:gd name="T115" fmla="*/ 138 h 864"/>
                <a:gd name="T116" fmla="*/ 402 w 414"/>
                <a:gd name="T117" fmla="*/ 96 h 864"/>
                <a:gd name="T118" fmla="*/ 408 w 414"/>
                <a:gd name="T119" fmla="*/ 48 h 864"/>
                <a:gd name="T120" fmla="*/ 414 w 414"/>
                <a:gd name="T121" fmla="*/ 0 h 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414" h="864">
                  <a:moveTo>
                    <a:pt x="0" y="840"/>
                  </a:moveTo>
                  <a:lnTo>
                    <a:pt x="6" y="840"/>
                  </a:lnTo>
                  <a:lnTo>
                    <a:pt x="12" y="846"/>
                  </a:lnTo>
                  <a:lnTo>
                    <a:pt x="12" y="846"/>
                  </a:lnTo>
                  <a:lnTo>
                    <a:pt x="18" y="846"/>
                  </a:lnTo>
                  <a:lnTo>
                    <a:pt x="18" y="846"/>
                  </a:lnTo>
                  <a:lnTo>
                    <a:pt x="24" y="846"/>
                  </a:lnTo>
                  <a:lnTo>
                    <a:pt x="24" y="852"/>
                  </a:lnTo>
                  <a:lnTo>
                    <a:pt x="30" y="852"/>
                  </a:lnTo>
                  <a:lnTo>
                    <a:pt x="36" y="852"/>
                  </a:lnTo>
                  <a:lnTo>
                    <a:pt x="36" y="852"/>
                  </a:lnTo>
                  <a:lnTo>
                    <a:pt x="42" y="852"/>
                  </a:lnTo>
                  <a:lnTo>
                    <a:pt x="42" y="858"/>
                  </a:lnTo>
                  <a:lnTo>
                    <a:pt x="48" y="858"/>
                  </a:lnTo>
                  <a:lnTo>
                    <a:pt x="48" y="858"/>
                  </a:lnTo>
                  <a:lnTo>
                    <a:pt x="54" y="858"/>
                  </a:lnTo>
                  <a:lnTo>
                    <a:pt x="60" y="858"/>
                  </a:lnTo>
                  <a:lnTo>
                    <a:pt x="60" y="858"/>
                  </a:lnTo>
                  <a:lnTo>
                    <a:pt x="66" y="858"/>
                  </a:lnTo>
                  <a:lnTo>
                    <a:pt x="66" y="858"/>
                  </a:lnTo>
                  <a:lnTo>
                    <a:pt x="72" y="858"/>
                  </a:lnTo>
                  <a:lnTo>
                    <a:pt x="72" y="864"/>
                  </a:lnTo>
                  <a:lnTo>
                    <a:pt x="78" y="864"/>
                  </a:lnTo>
                  <a:lnTo>
                    <a:pt x="84" y="864"/>
                  </a:lnTo>
                  <a:lnTo>
                    <a:pt x="84" y="864"/>
                  </a:lnTo>
                  <a:lnTo>
                    <a:pt x="90" y="864"/>
                  </a:lnTo>
                  <a:lnTo>
                    <a:pt x="90" y="864"/>
                  </a:lnTo>
                  <a:lnTo>
                    <a:pt x="96" y="864"/>
                  </a:lnTo>
                  <a:lnTo>
                    <a:pt x="96" y="864"/>
                  </a:lnTo>
                  <a:lnTo>
                    <a:pt x="102" y="864"/>
                  </a:lnTo>
                  <a:lnTo>
                    <a:pt x="108" y="864"/>
                  </a:lnTo>
                  <a:lnTo>
                    <a:pt x="108" y="858"/>
                  </a:lnTo>
                  <a:lnTo>
                    <a:pt x="114" y="858"/>
                  </a:lnTo>
                  <a:lnTo>
                    <a:pt x="114" y="858"/>
                  </a:lnTo>
                  <a:lnTo>
                    <a:pt x="120" y="858"/>
                  </a:lnTo>
                  <a:lnTo>
                    <a:pt x="120" y="858"/>
                  </a:lnTo>
                  <a:lnTo>
                    <a:pt x="126" y="858"/>
                  </a:lnTo>
                  <a:lnTo>
                    <a:pt x="126" y="858"/>
                  </a:lnTo>
                  <a:lnTo>
                    <a:pt x="132" y="852"/>
                  </a:lnTo>
                  <a:lnTo>
                    <a:pt x="138" y="852"/>
                  </a:lnTo>
                  <a:lnTo>
                    <a:pt x="138" y="852"/>
                  </a:lnTo>
                  <a:lnTo>
                    <a:pt x="144" y="852"/>
                  </a:lnTo>
                  <a:lnTo>
                    <a:pt x="144" y="846"/>
                  </a:lnTo>
                  <a:lnTo>
                    <a:pt x="150" y="846"/>
                  </a:lnTo>
                  <a:lnTo>
                    <a:pt x="150" y="846"/>
                  </a:lnTo>
                  <a:lnTo>
                    <a:pt x="156" y="846"/>
                  </a:lnTo>
                  <a:lnTo>
                    <a:pt x="162" y="840"/>
                  </a:lnTo>
                  <a:lnTo>
                    <a:pt x="162" y="840"/>
                  </a:lnTo>
                  <a:lnTo>
                    <a:pt x="168" y="834"/>
                  </a:lnTo>
                  <a:lnTo>
                    <a:pt x="168" y="834"/>
                  </a:lnTo>
                  <a:lnTo>
                    <a:pt x="174" y="828"/>
                  </a:lnTo>
                  <a:lnTo>
                    <a:pt x="174" y="828"/>
                  </a:lnTo>
                  <a:lnTo>
                    <a:pt x="180" y="822"/>
                  </a:lnTo>
                  <a:lnTo>
                    <a:pt x="186" y="822"/>
                  </a:lnTo>
                  <a:lnTo>
                    <a:pt x="186" y="816"/>
                  </a:lnTo>
                  <a:lnTo>
                    <a:pt x="192" y="816"/>
                  </a:lnTo>
                  <a:lnTo>
                    <a:pt x="192" y="810"/>
                  </a:lnTo>
                  <a:lnTo>
                    <a:pt x="198" y="804"/>
                  </a:lnTo>
                  <a:lnTo>
                    <a:pt x="198" y="804"/>
                  </a:lnTo>
                  <a:lnTo>
                    <a:pt x="204" y="798"/>
                  </a:lnTo>
                  <a:lnTo>
                    <a:pt x="210" y="792"/>
                  </a:lnTo>
                  <a:lnTo>
                    <a:pt x="210" y="786"/>
                  </a:lnTo>
                  <a:lnTo>
                    <a:pt x="216" y="786"/>
                  </a:lnTo>
                  <a:lnTo>
                    <a:pt x="216" y="780"/>
                  </a:lnTo>
                  <a:lnTo>
                    <a:pt x="222" y="774"/>
                  </a:lnTo>
                  <a:lnTo>
                    <a:pt x="222" y="768"/>
                  </a:lnTo>
                  <a:lnTo>
                    <a:pt x="228" y="762"/>
                  </a:lnTo>
                  <a:lnTo>
                    <a:pt x="228" y="756"/>
                  </a:lnTo>
                  <a:lnTo>
                    <a:pt x="234" y="750"/>
                  </a:lnTo>
                  <a:lnTo>
                    <a:pt x="240" y="744"/>
                  </a:lnTo>
                  <a:lnTo>
                    <a:pt x="240" y="738"/>
                  </a:lnTo>
                  <a:lnTo>
                    <a:pt x="246" y="732"/>
                  </a:lnTo>
                  <a:lnTo>
                    <a:pt x="246" y="726"/>
                  </a:lnTo>
                  <a:lnTo>
                    <a:pt x="252" y="714"/>
                  </a:lnTo>
                  <a:lnTo>
                    <a:pt x="252" y="708"/>
                  </a:lnTo>
                  <a:lnTo>
                    <a:pt x="258" y="702"/>
                  </a:lnTo>
                  <a:lnTo>
                    <a:pt x="264" y="690"/>
                  </a:lnTo>
                  <a:lnTo>
                    <a:pt x="264" y="684"/>
                  </a:lnTo>
                  <a:lnTo>
                    <a:pt x="270" y="678"/>
                  </a:lnTo>
                  <a:lnTo>
                    <a:pt x="270" y="666"/>
                  </a:lnTo>
                  <a:lnTo>
                    <a:pt x="276" y="660"/>
                  </a:lnTo>
                  <a:lnTo>
                    <a:pt x="276" y="648"/>
                  </a:lnTo>
                  <a:lnTo>
                    <a:pt x="282" y="642"/>
                  </a:lnTo>
                  <a:lnTo>
                    <a:pt x="288" y="630"/>
                  </a:lnTo>
                  <a:lnTo>
                    <a:pt x="288" y="618"/>
                  </a:lnTo>
                  <a:lnTo>
                    <a:pt x="294" y="606"/>
                  </a:lnTo>
                  <a:lnTo>
                    <a:pt x="294" y="600"/>
                  </a:lnTo>
                  <a:lnTo>
                    <a:pt x="300" y="588"/>
                  </a:lnTo>
                  <a:lnTo>
                    <a:pt x="300" y="576"/>
                  </a:lnTo>
                  <a:lnTo>
                    <a:pt x="306" y="564"/>
                  </a:lnTo>
                  <a:lnTo>
                    <a:pt x="312" y="552"/>
                  </a:lnTo>
                  <a:lnTo>
                    <a:pt x="312" y="540"/>
                  </a:lnTo>
                  <a:lnTo>
                    <a:pt x="318" y="528"/>
                  </a:lnTo>
                  <a:lnTo>
                    <a:pt x="318" y="516"/>
                  </a:lnTo>
                  <a:lnTo>
                    <a:pt x="324" y="504"/>
                  </a:lnTo>
                  <a:lnTo>
                    <a:pt x="324" y="486"/>
                  </a:lnTo>
                  <a:lnTo>
                    <a:pt x="330" y="474"/>
                  </a:lnTo>
                  <a:lnTo>
                    <a:pt x="330" y="462"/>
                  </a:lnTo>
                  <a:lnTo>
                    <a:pt x="336" y="444"/>
                  </a:lnTo>
                  <a:lnTo>
                    <a:pt x="342" y="432"/>
                  </a:lnTo>
                  <a:lnTo>
                    <a:pt x="342" y="414"/>
                  </a:lnTo>
                  <a:lnTo>
                    <a:pt x="348" y="402"/>
                  </a:lnTo>
                  <a:lnTo>
                    <a:pt x="348" y="384"/>
                  </a:lnTo>
                  <a:lnTo>
                    <a:pt x="354" y="366"/>
                  </a:lnTo>
                  <a:lnTo>
                    <a:pt x="354" y="348"/>
                  </a:lnTo>
                  <a:lnTo>
                    <a:pt x="360" y="330"/>
                  </a:lnTo>
                  <a:lnTo>
                    <a:pt x="366" y="318"/>
                  </a:lnTo>
                  <a:lnTo>
                    <a:pt x="366" y="300"/>
                  </a:lnTo>
                  <a:lnTo>
                    <a:pt x="372" y="282"/>
                  </a:lnTo>
                  <a:lnTo>
                    <a:pt x="372" y="258"/>
                  </a:lnTo>
                  <a:lnTo>
                    <a:pt x="378" y="240"/>
                  </a:lnTo>
                  <a:lnTo>
                    <a:pt x="378" y="222"/>
                  </a:lnTo>
                  <a:lnTo>
                    <a:pt x="384" y="204"/>
                  </a:lnTo>
                  <a:lnTo>
                    <a:pt x="390" y="180"/>
                  </a:lnTo>
                  <a:lnTo>
                    <a:pt x="390" y="162"/>
                  </a:lnTo>
                  <a:lnTo>
                    <a:pt x="396" y="138"/>
                  </a:lnTo>
                  <a:lnTo>
                    <a:pt x="396" y="120"/>
                  </a:lnTo>
                  <a:lnTo>
                    <a:pt x="402" y="96"/>
                  </a:lnTo>
                  <a:lnTo>
                    <a:pt x="402" y="72"/>
                  </a:lnTo>
                  <a:lnTo>
                    <a:pt x="408" y="48"/>
                  </a:lnTo>
                  <a:lnTo>
                    <a:pt x="414" y="24"/>
                  </a:lnTo>
                  <a:lnTo>
                    <a:pt x="414" y="0"/>
                  </a:lnTo>
                </a:path>
              </a:pathLst>
            </a:custGeom>
            <a:noFill/>
            <a:ln w="19050" cmpd="sng">
              <a:solidFill>
                <a:schemeClr val="bg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104467" name="Group 19"/>
          <p:cNvGrpSpPr>
            <a:grpSpLocks/>
          </p:cNvGrpSpPr>
          <p:nvPr/>
        </p:nvGrpSpPr>
        <p:grpSpPr bwMode="auto">
          <a:xfrm>
            <a:off x="3892551" y="3019426"/>
            <a:ext cx="4360863" cy="3152775"/>
            <a:chOff x="1656" y="1950"/>
            <a:chExt cx="2334" cy="1986"/>
          </a:xfrm>
        </p:grpSpPr>
        <p:sp>
          <p:nvSpPr>
            <p:cNvPr id="104468" name="Freeform 20"/>
            <p:cNvSpPr>
              <a:spLocks/>
            </p:cNvSpPr>
            <p:nvPr/>
          </p:nvSpPr>
          <p:spPr bwMode="auto">
            <a:xfrm>
              <a:off x="1656" y="1950"/>
              <a:ext cx="870" cy="1242"/>
            </a:xfrm>
            <a:custGeom>
              <a:avLst/>
              <a:gdLst>
                <a:gd name="T0" fmla="*/ 12 w 870"/>
                <a:gd name="T1" fmla="*/ 72 h 1242"/>
                <a:gd name="T2" fmla="*/ 30 w 870"/>
                <a:gd name="T3" fmla="*/ 150 h 1242"/>
                <a:gd name="T4" fmla="*/ 48 w 870"/>
                <a:gd name="T5" fmla="*/ 228 h 1242"/>
                <a:gd name="T6" fmla="*/ 66 w 870"/>
                <a:gd name="T7" fmla="*/ 294 h 1242"/>
                <a:gd name="T8" fmla="*/ 84 w 870"/>
                <a:gd name="T9" fmla="*/ 354 h 1242"/>
                <a:gd name="T10" fmla="*/ 96 w 870"/>
                <a:gd name="T11" fmla="*/ 414 h 1242"/>
                <a:gd name="T12" fmla="*/ 114 w 870"/>
                <a:gd name="T13" fmla="*/ 462 h 1242"/>
                <a:gd name="T14" fmla="*/ 132 w 870"/>
                <a:gd name="T15" fmla="*/ 510 h 1242"/>
                <a:gd name="T16" fmla="*/ 150 w 870"/>
                <a:gd name="T17" fmla="*/ 552 h 1242"/>
                <a:gd name="T18" fmla="*/ 168 w 870"/>
                <a:gd name="T19" fmla="*/ 594 h 1242"/>
                <a:gd name="T20" fmla="*/ 186 w 870"/>
                <a:gd name="T21" fmla="*/ 630 h 1242"/>
                <a:gd name="T22" fmla="*/ 198 w 870"/>
                <a:gd name="T23" fmla="*/ 666 h 1242"/>
                <a:gd name="T24" fmla="*/ 216 w 870"/>
                <a:gd name="T25" fmla="*/ 702 h 1242"/>
                <a:gd name="T26" fmla="*/ 234 w 870"/>
                <a:gd name="T27" fmla="*/ 732 h 1242"/>
                <a:gd name="T28" fmla="*/ 252 w 870"/>
                <a:gd name="T29" fmla="*/ 762 h 1242"/>
                <a:gd name="T30" fmla="*/ 270 w 870"/>
                <a:gd name="T31" fmla="*/ 792 h 1242"/>
                <a:gd name="T32" fmla="*/ 288 w 870"/>
                <a:gd name="T33" fmla="*/ 816 h 1242"/>
                <a:gd name="T34" fmla="*/ 300 w 870"/>
                <a:gd name="T35" fmla="*/ 840 h 1242"/>
                <a:gd name="T36" fmla="*/ 318 w 870"/>
                <a:gd name="T37" fmla="*/ 864 h 1242"/>
                <a:gd name="T38" fmla="*/ 336 w 870"/>
                <a:gd name="T39" fmla="*/ 888 h 1242"/>
                <a:gd name="T40" fmla="*/ 354 w 870"/>
                <a:gd name="T41" fmla="*/ 912 h 1242"/>
                <a:gd name="T42" fmla="*/ 372 w 870"/>
                <a:gd name="T43" fmla="*/ 936 h 1242"/>
                <a:gd name="T44" fmla="*/ 390 w 870"/>
                <a:gd name="T45" fmla="*/ 960 h 1242"/>
                <a:gd name="T46" fmla="*/ 402 w 870"/>
                <a:gd name="T47" fmla="*/ 978 h 1242"/>
                <a:gd name="T48" fmla="*/ 420 w 870"/>
                <a:gd name="T49" fmla="*/ 1002 h 1242"/>
                <a:gd name="T50" fmla="*/ 438 w 870"/>
                <a:gd name="T51" fmla="*/ 1020 h 1242"/>
                <a:gd name="T52" fmla="*/ 456 w 870"/>
                <a:gd name="T53" fmla="*/ 1038 h 1242"/>
                <a:gd name="T54" fmla="*/ 474 w 870"/>
                <a:gd name="T55" fmla="*/ 1056 h 1242"/>
                <a:gd name="T56" fmla="*/ 492 w 870"/>
                <a:gd name="T57" fmla="*/ 1074 h 1242"/>
                <a:gd name="T58" fmla="*/ 510 w 870"/>
                <a:gd name="T59" fmla="*/ 1092 h 1242"/>
                <a:gd name="T60" fmla="*/ 522 w 870"/>
                <a:gd name="T61" fmla="*/ 1110 h 1242"/>
                <a:gd name="T62" fmla="*/ 540 w 870"/>
                <a:gd name="T63" fmla="*/ 1122 h 1242"/>
                <a:gd name="T64" fmla="*/ 558 w 870"/>
                <a:gd name="T65" fmla="*/ 1140 h 1242"/>
                <a:gd name="T66" fmla="*/ 576 w 870"/>
                <a:gd name="T67" fmla="*/ 1152 h 1242"/>
                <a:gd name="T68" fmla="*/ 594 w 870"/>
                <a:gd name="T69" fmla="*/ 1164 h 1242"/>
                <a:gd name="T70" fmla="*/ 612 w 870"/>
                <a:gd name="T71" fmla="*/ 1176 h 1242"/>
                <a:gd name="T72" fmla="*/ 624 w 870"/>
                <a:gd name="T73" fmla="*/ 1188 h 1242"/>
                <a:gd name="T74" fmla="*/ 642 w 870"/>
                <a:gd name="T75" fmla="*/ 1200 h 1242"/>
                <a:gd name="T76" fmla="*/ 660 w 870"/>
                <a:gd name="T77" fmla="*/ 1212 h 1242"/>
                <a:gd name="T78" fmla="*/ 678 w 870"/>
                <a:gd name="T79" fmla="*/ 1218 h 1242"/>
                <a:gd name="T80" fmla="*/ 696 w 870"/>
                <a:gd name="T81" fmla="*/ 1224 h 1242"/>
                <a:gd name="T82" fmla="*/ 714 w 870"/>
                <a:gd name="T83" fmla="*/ 1230 h 1242"/>
                <a:gd name="T84" fmla="*/ 726 w 870"/>
                <a:gd name="T85" fmla="*/ 1236 h 1242"/>
                <a:gd name="T86" fmla="*/ 744 w 870"/>
                <a:gd name="T87" fmla="*/ 1236 h 1242"/>
                <a:gd name="T88" fmla="*/ 762 w 870"/>
                <a:gd name="T89" fmla="*/ 1242 h 1242"/>
                <a:gd name="T90" fmla="*/ 780 w 870"/>
                <a:gd name="T91" fmla="*/ 1242 h 1242"/>
                <a:gd name="T92" fmla="*/ 798 w 870"/>
                <a:gd name="T93" fmla="*/ 1242 h 1242"/>
                <a:gd name="T94" fmla="*/ 816 w 870"/>
                <a:gd name="T95" fmla="*/ 1242 h 1242"/>
                <a:gd name="T96" fmla="*/ 828 w 870"/>
                <a:gd name="T97" fmla="*/ 1236 h 1242"/>
                <a:gd name="T98" fmla="*/ 846 w 870"/>
                <a:gd name="T99" fmla="*/ 1236 h 1242"/>
                <a:gd name="T100" fmla="*/ 864 w 870"/>
                <a:gd name="T101" fmla="*/ 1230 h 1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870" h="1242">
                  <a:moveTo>
                    <a:pt x="0" y="0"/>
                  </a:moveTo>
                  <a:lnTo>
                    <a:pt x="6" y="18"/>
                  </a:lnTo>
                  <a:lnTo>
                    <a:pt x="6" y="36"/>
                  </a:lnTo>
                  <a:lnTo>
                    <a:pt x="12" y="54"/>
                  </a:lnTo>
                  <a:lnTo>
                    <a:pt x="12" y="72"/>
                  </a:lnTo>
                  <a:lnTo>
                    <a:pt x="18" y="84"/>
                  </a:lnTo>
                  <a:lnTo>
                    <a:pt x="18" y="102"/>
                  </a:lnTo>
                  <a:lnTo>
                    <a:pt x="24" y="120"/>
                  </a:lnTo>
                  <a:lnTo>
                    <a:pt x="30" y="138"/>
                  </a:lnTo>
                  <a:lnTo>
                    <a:pt x="30" y="150"/>
                  </a:lnTo>
                  <a:lnTo>
                    <a:pt x="36" y="168"/>
                  </a:lnTo>
                  <a:lnTo>
                    <a:pt x="36" y="180"/>
                  </a:lnTo>
                  <a:lnTo>
                    <a:pt x="42" y="198"/>
                  </a:lnTo>
                  <a:lnTo>
                    <a:pt x="42" y="210"/>
                  </a:lnTo>
                  <a:lnTo>
                    <a:pt x="48" y="228"/>
                  </a:lnTo>
                  <a:lnTo>
                    <a:pt x="54" y="240"/>
                  </a:lnTo>
                  <a:lnTo>
                    <a:pt x="54" y="252"/>
                  </a:lnTo>
                  <a:lnTo>
                    <a:pt x="60" y="270"/>
                  </a:lnTo>
                  <a:lnTo>
                    <a:pt x="60" y="282"/>
                  </a:lnTo>
                  <a:lnTo>
                    <a:pt x="66" y="294"/>
                  </a:lnTo>
                  <a:lnTo>
                    <a:pt x="66" y="306"/>
                  </a:lnTo>
                  <a:lnTo>
                    <a:pt x="72" y="318"/>
                  </a:lnTo>
                  <a:lnTo>
                    <a:pt x="72" y="330"/>
                  </a:lnTo>
                  <a:lnTo>
                    <a:pt x="78" y="342"/>
                  </a:lnTo>
                  <a:lnTo>
                    <a:pt x="84" y="354"/>
                  </a:lnTo>
                  <a:lnTo>
                    <a:pt x="84" y="366"/>
                  </a:lnTo>
                  <a:lnTo>
                    <a:pt x="90" y="378"/>
                  </a:lnTo>
                  <a:lnTo>
                    <a:pt x="90" y="390"/>
                  </a:lnTo>
                  <a:lnTo>
                    <a:pt x="96" y="402"/>
                  </a:lnTo>
                  <a:lnTo>
                    <a:pt x="96" y="414"/>
                  </a:lnTo>
                  <a:lnTo>
                    <a:pt x="102" y="420"/>
                  </a:lnTo>
                  <a:lnTo>
                    <a:pt x="108" y="432"/>
                  </a:lnTo>
                  <a:lnTo>
                    <a:pt x="108" y="444"/>
                  </a:lnTo>
                  <a:lnTo>
                    <a:pt x="114" y="450"/>
                  </a:lnTo>
                  <a:lnTo>
                    <a:pt x="114" y="462"/>
                  </a:lnTo>
                  <a:lnTo>
                    <a:pt x="120" y="474"/>
                  </a:lnTo>
                  <a:lnTo>
                    <a:pt x="120" y="480"/>
                  </a:lnTo>
                  <a:lnTo>
                    <a:pt x="126" y="492"/>
                  </a:lnTo>
                  <a:lnTo>
                    <a:pt x="132" y="504"/>
                  </a:lnTo>
                  <a:lnTo>
                    <a:pt x="132" y="510"/>
                  </a:lnTo>
                  <a:lnTo>
                    <a:pt x="138" y="522"/>
                  </a:lnTo>
                  <a:lnTo>
                    <a:pt x="138" y="528"/>
                  </a:lnTo>
                  <a:lnTo>
                    <a:pt x="144" y="534"/>
                  </a:lnTo>
                  <a:lnTo>
                    <a:pt x="144" y="546"/>
                  </a:lnTo>
                  <a:lnTo>
                    <a:pt x="150" y="552"/>
                  </a:lnTo>
                  <a:lnTo>
                    <a:pt x="156" y="564"/>
                  </a:lnTo>
                  <a:lnTo>
                    <a:pt x="156" y="570"/>
                  </a:lnTo>
                  <a:lnTo>
                    <a:pt x="162" y="576"/>
                  </a:lnTo>
                  <a:lnTo>
                    <a:pt x="162" y="588"/>
                  </a:lnTo>
                  <a:lnTo>
                    <a:pt x="168" y="594"/>
                  </a:lnTo>
                  <a:lnTo>
                    <a:pt x="168" y="600"/>
                  </a:lnTo>
                  <a:lnTo>
                    <a:pt x="174" y="612"/>
                  </a:lnTo>
                  <a:lnTo>
                    <a:pt x="180" y="618"/>
                  </a:lnTo>
                  <a:lnTo>
                    <a:pt x="180" y="624"/>
                  </a:lnTo>
                  <a:lnTo>
                    <a:pt x="186" y="630"/>
                  </a:lnTo>
                  <a:lnTo>
                    <a:pt x="186" y="642"/>
                  </a:lnTo>
                  <a:lnTo>
                    <a:pt x="192" y="648"/>
                  </a:lnTo>
                  <a:lnTo>
                    <a:pt x="192" y="654"/>
                  </a:lnTo>
                  <a:lnTo>
                    <a:pt x="198" y="660"/>
                  </a:lnTo>
                  <a:lnTo>
                    <a:pt x="198" y="666"/>
                  </a:lnTo>
                  <a:lnTo>
                    <a:pt x="204" y="672"/>
                  </a:lnTo>
                  <a:lnTo>
                    <a:pt x="210" y="678"/>
                  </a:lnTo>
                  <a:lnTo>
                    <a:pt x="210" y="690"/>
                  </a:lnTo>
                  <a:lnTo>
                    <a:pt x="216" y="696"/>
                  </a:lnTo>
                  <a:lnTo>
                    <a:pt x="216" y="702"/>
                  </a:lnTo>
                  <a:lnTo>
                    <a:pt x="222" y="708"/>
                  </a:lnTo>
                  <a:lnTo>
                    <a:pt x="222" y="714"/>
                  </a:lnTo>
                  <a:lnTo>
                    <a:pt x="228" y="720"/>
                  </a:lnTo>
                  <a:lnTo>
                    <a:pt x="234" y="726"/>
                  </a:lnTo>
                  <a:lnTo>
                    <a:pt x="234" y="732"/>
                  </a:lnTo>
                  <a:lnTo>
                    <a:pt x="240" y="738"/>
                  </a:lnTo>
                  <a:lnTo>
                    <a:pt x="240" y="744"/>
                  </a:lnTo>
                  <a:lnTo>
                    <a:pt x="246" y="750"/>
                  </a:lnTo>
                  <a:lnTo>
                    <a:pt x="246" y="756"/>
                  </a:lnTo>
                  <a:lnTo>
                    <a:pt x="252" y="762"/>
                  </a:lnTo>
                  <a:lnTo>
                    <a:pt x="258" y="768"/>
                  </a:lnTo>
                  <a:lnTo>
                    <a:pt x="258" y="774"/>
                  </a:lnTo>
                  <a:lnTo>
                    <a:pt x="264" y="780"/>
                  </a:lnTo>
                  <a:lnTo>
                    <a:pt x="264" y="786"/>
                  </a:lnTo>
                  <a:lnTo>
                    <a:pt x="270" y="792"/>
                  </a:lnTo>
                  <a:lnTo>
                    <a:pt x="270" y="792"/>
                  </a:lnTo>
                  <a:lnTo>
                    <a:pt x="276" y="798"/>
                  </a:lnTo>
                  <a:lnTo>
                    <a:pt x="282" y="804"/>
                  </a:lnTo>
                  <a:lnTo>
                    <a:pt x="282" y="810"/>
                  </a:lnTo>
                  <a:lnTo>
                    <a:pt x="288" y="816"/>
                  </a:lnTo>
                  <a:lnTo>
                    <a:pt x="288" y="822"/>
                  </a:lnTo>
                  <a:lnTo>
                    <a:pt x="294" y="828"/>
                  </a:lnTo>
                  <a:lnTo>
                    <a:pt x="294" y="834"/>
                  </a:lnTo>
                  <a:lnTo>
                    <a:pt x="300" y="834"/>
                  </a:lnTo>
                  <a:lnTo>
                    <a:pt x="300" y="840"/>
                  </a:lnTo>
                  <a:lnTo>
                    <a:pt x="306" y="846"/>
                  </a:lnTo>
                  <a:lnTo>
                    <a:pt x="312" y="852"/>
                  </a:lnTo>
                  <a:lnTo>
                    <a:pt x="312" y="858"/>
                  </a:lnTo>
                  <a:lnTo>
                    <a:pt x="318" y="864"/>
                  </a:lnTo>
                  <a:lnTo>
                    <a:pt x="318" y="864"/>
                  </a:lnTo>
                  <a:lnTo>
                    <a:pt x="324" y="870"/>
                  </a:lnTo>
                  <a:lnTo>
                    <a:pt x="324" y="876"/>
                  </a:lnTo>
                  <a:lnTo>
                    <a:pt x="330" y="882"/>
                  </a:lnTo>
                  <a:lnTo>
                    <a:pt x="336" y="888"/>
                  </a:lnTo>
                  <a:lnTo>
                    <a:pt x="336" y="888"/>
                  </a:lnTo>
                  <a:lnTo>
                    <a:pt x="342" y="894"/>
                  </a:lnTo>
                  <a:lnTo>
                    <a:pt x="342" y="900"/>
                  </a:lnTo>
                  <a:lnTo>
                    <a:pt x="348" y="906"/>
                  </a:lnTo>
                  <a:lnTo>
                    <a:pt x="348" y="912"/>
                  </a:lnTo>
                  <a:lnTo>
                    <a:pt x="354" y="912"/>
                  </a:lnTo>
                  <a:lnTo>
                    <a:pt x="360" y="918"/>
                  </a:lnTo>
                  <a:lnTo>
                    <a:pt x="360" y="924"/>
                  </a:lnTo>
                  <a:lnTo>
                    <a:pt x="366" y="930"/>
                  </a:lnTo>
                  <a:lnTo>
                    <a:pt x="366" y="930"/>
                  </a:lnTo>
                  <a:lnTo>
                    <a:pt x="372" y="936"/>
                  </a:lnTo>
                  <a:lnTo>
                    <a:pt x="372" y="942"/>
                  </a:lnTo>
                  <a:lnTo>
                    <a:pt x="378" y="948"/>
                  </a:lnTo>
                  <a:lnTo>
                    <a:pt x="384" y="948"/>
                  </a:lnTo>
                  <a:lnTo>
                    <a:pt x="384" y="954"/>
                  </a:lnTo>
                  <a:lnTo>
                    <a:pt x="390" y="960"/>
                  </a:lnTo>
                  <a:lnTo>
                    <a:pt x="390" y="960"/>
                  </a:lnTo>
                  <a:lnTo>
                    <a:pt x="396" y="966"/>
                  </a:lnTo>
                  <a:lnTo>
                    <a:pt x="396" y="972"/>
                  </a:lnTo>
                  <a:lnTo>
                    <a:pt x="402" y="972"/>
                  </a:lnTo>
                  <a:lnTo>
                    <a:pt x="402" y="978"/>
                  </a:lnTo>
                  <a:lnTo>
                    <a:pt x="408" y="984"/>
                  </a:lnTo>
                  <a:lnTo>
                    <a:pt x="414" y="990"/>
                  </a:lnTo>
                  <a:lnTo>
                    <a:pt x="414" y="990"/>
                  </a:lnTo>
                  <a:lnTo>
                    <a:pt x="420" y="996"/>
                  </a:lnTo>
                  <a:lnTo>
                    <a:pt x="420" y="1002"/>
                  </a:lnTo>
                  <a:lnTo>
                    <a:pt x="426" y="1002"/>
                  </a:lnTo>
                  <a:lnTo>
                    <a:pt x="426" y="1008"/>
                  </a:lnTo>
                  <a:lnTo>
                    <a:pt x="432" y="1014"/>
                  </a:lnTo>
                  <a:lnTo>
                    <a:pt x="438" y="1014"/>
                  </a:lnTo>
                  <a:lnTo>
                    <a:pt x="438" y="1020"/>
                  </a:lnTo>
                  <a:lnTo>
                    <a:pt x="444" y="1026"/>
                  </a:lnTo>
                  <a:lnTo>
                    <a:pt x="444" y="1026"/>
                  </a:lnTo>
                  <a:lnTo>
                    <a:pt x="450" y="1032"/>
                  </a:lnTo>
                  <a:lnTo>
                    <a:pt x="450" y="1032"/>
                  </a:lnTo>
                  <a:lnTo>
                    <a:pt x="456" y="1038"/>
                  </a:lnTo>
                  <a:lnTo>
                    <a:pt x="462" y="1044"/>
                  </a:lnTo>
                  <a:lnTo>
                    <a:pt x="462" y="1044"/>
                  </a:lnTo>
                  <a:lnTo>
                    <a:pt x="468" y="1050"/>
                  </a:lnTo>
                  <a:lnTo>
                    <a:pt x="468" y="1056"/>
                  </a:lnTo>
                  <a:lnTo>
                    <a:pt x="474" y="1056"/>
                  </a:lnTo>
                  <a:lnTo>
                    <a:pt x="474" y="1062"/>
                  </a:lnTo>
                  <a:lnTo>
                    <a:pt x="480" y="1062"/>
                  </a:lnTo>
                  <a:lnTo>
                    <a:pt x="486" y="1068"/>
                  </a:lnTo>
                  <a:lnTo>
                    <a:pt x="486" y="1074"/>
                  </a:lnTo>
                  <a:lnTo>
                    <a:pt x="492" y="1074"/>
                  </a:lnTo>
                  <a:lnTo>
                    <a:pt x="492" y="1080"/>
                  </a:lnTo>
                  <a:lnTo>
                    <a:pt x="498" y="1080"/>
                  </a:lnTo>
                  <a:lnTo>
                    <a:pt x="498" y="1086"/>
                  </a:lnTo>
                  <a:lnTo>
                    <a:pt x="504" y="1092"/>
                  </a:lnTo>
                  <a:lnTo>
                    <a:pt x="510" y="1092"/>
                  </a:lnTo>
                  <a:lnTo>
                    <a:pt x="510" y="1098"/>
                  </a:lnTo>
                  <a:lnTo>
                    <a:pt x="516" y="1098"/>
                  </a:lnTo>
                  <a:lnTo>
                    <a:pt x="516" y="1104"/>
                  </a:lnTo>
                  <a:lnTo>
                    <a:pt x="522" y="1104"/>
                  </a:lnTo>
                  <a:lnTo>
                    <a:pt x="522" y="1110"/>
                  </a:lnTo>
                  <a:lnTo>
                    <a:pt x="528" y="1110"/>
                  </a:lnTo>
                  <a:lnTo>
                    <a:pt x="528" y="1116"/>
                  </a:lnTo>
                  <a:lnTo>
                    <a:pt x="534" y="1116"/>
                  </a:lnTo>
                  <a:lnTo>
                    <a:pt x="540" y="1122"/>
                  </a:lnTo>
                  <a:lnTo>
                    <a:pt x="540" y="1122"/>
                  </a:lnTo>
                  <a:lnTo>
                    <a:pt x="546" y="1128"/>
                  </a:lnTo>
                  <a:lnTo>
                    <a:pt x="546" y="1128"/>
                  </a:lnTo>
                  <a:lnTo>
                    <a:pt x="552" y="1134"/>
                  </a:lnTo>
                  <a:lnTo>
                    <a:pt x="552" y="1134"/>
                  </a:lnTo>
                  <a:lnTo>
                    <a:pt x="558" y="1140"/>
                  </a:lnTo>
                  <a:lnTo>
                    <a:pt x="564" y="1140"/>
                  </a:lnTo>
                  <a:lnTo>
                    <a:pt x="564" y="1146"/>
                  </a:lnTo>
                  <a:lnTo>
                    <a:pt x="570" y="1146"/>
                  </a:lnTo>
                  <a:lnTo>
                    <a:pt x="570" y="1152"/>
                  </a:lnTo>
                  <a:lnTo>
                    <a:pt x="576" y="1152"/>
                  </a:lnTo>
                  <a:lnTo>
                    <a:pt x="576" y="1158"/>
                  </a:lnTo>
                  <a:lnTo>
                    <a:pt x="582" y="1158"/>
                  </a:lnTo>
                  <a:lnTo>
                    <a:pt x="588" y="1164"/>
                  </a:lnTo>
                  <a:lnTo>
                    <a:pt x="588" y="1164"/>
                  </a:lnTo>
                  <a:lnTo>
                    <a:pt x="594" y="1164"/>
                  </a:lnTo>
                  <a:lnTo>
                    <a:pt x="594" y="1170"/>
                  </a:lnTo>
                  <a:lnTo>
                    <a:pt x="600" y="1170"/>
                  </a:lnTo>
                  <a:lnTo>
                    <a:pt x="600" y="1176"/>
                  </a:lnTo>
                  <a:lnTo>
                    <a:pt x="606" y="1176"/>
                  </a:lnTo>
                  <a:lnTo>
                    <a:pt x="612" y="1176"/>
                  </a:lnTo>
                  <a:lnTo>
                    <a:pt x="612" y="1182"/>
                  </a:lnTo>
                  <a:lnTo>
                    <a:pt x="618" y="1182"/>
                  </a:lnTo>
                  <a:lnTo>
                    <a:pt x="618" y="1188"/>
                  </a:lnTo>
                  <a:lnTo>
                    <a:pt x="624" y="1188"/>
                  </a:lnTo>
                  <a:lnTo>
                    <a:pt x="624" y="1188"/>
                  </a:lnTo>
                  <a:lnTo>
                    <a:pt x="630" y="1194"/>
                  </a:lnTo>
                  <a:lnTo>
                    <a:pt x="630" y="1194"/>
                  </a:lnTo>
                  <a:lnTo>
                    <a:pt x="636" y="1194"/>
                  </a:lnTo>
                  <a:lnTo>
                    <a:pt x="642" y="1200"/>
                  </a:lnTo>
                  <a:lnTo>
                    <a:pt x="642" y="1200"/>
                  </a:lnTo>
                  <a:lnTo>
                    <a:pt x="648" y="1200"/>
                  </a:lnTo>
                  <a:lnTo>
                    <a:pt x="648" y="1206"/>
                  </a:lnTo>
                  <a:lnTo>
                    <a:pt x="654" y="1206"/>
                  </a:lnTo>
                  <a:lnTo>
                    <a:pt x="654" y="1206"/>
                  </a:lnTo>
                  <a:lnTo>
                    <a:pt x="660" y="1212"/>
                  </a:lnTo>
                  <a:lnTo>
                    <a:pt x="666" y="1212"/>
                  </a:lnTo>
                  <a:lnTo>
                    <a:pt x="666" y="1212"/>
                  </a:lnTo>
                  <a:lnTo>
                    <a:pt x="672" y="1212"/>
                  </a:lnTo>
                  <a:lnTo>
                    <a:pt x="672" y="1218"/>
                  </a:lnTo>
                  <a:lnTo>
                    <a:pt x="678" y="1218"/>
                  </a:lnTo>
                  <a:lnTo>
                    <a:pt x="678" y="1218"/>
                  </a:lnTo>
                  <a:lnTo>
                    <a:pt x="684" y="1218"/>
                  </a:lnTo>
                  <a:lnTo>
                    <a:pt x="690" y="1224"/>
                  </a:lnTo>
                  <a:lnTo>
                    <a:pt x="690" y="1224"/>
                  </a:lnTo>
                  <a:lnTo>
                    <a:pt x="696" y="1224"/>
                  </a:lnTo>
                  <a:lnTo>
                    <a:pt x="696" y="1224"/>
                  </a:lnTo>
                  <a:lnTo>
                    <a:pt x="702" y="1230"/>
                  </a:lnTo>
                  <a:lnTo>
                    <a:pt x="702" y="1230"/>
                  </a:lnTo>
                  <a:lnTo>
                    <a:pt x="708" y="1230"/>
                  </a:lnTo>
                  <a:lnTo>
                    <a:pt x="714" y="1230"/>
                  </a:lnTo>
                  <a:lnTo>
                    <a:pt x="714" y="1230"/>
                  </a:lnTo>
                  <a:lnTo>
                    <a:pt x="720" y="1230"/>
                  </a:lnTo>
                  <a:lnTo>
                    <a:pt x="720" y="1236"/>
                  </a:lnTo>
                  <a:lnTo>
                    <a:pt x="726" y="1236"/>
                  </a:lnTo>
                  <a:lnTo>
                    <a:pt x="726" y="1236"/>
                  </a:lnTo>
                  <a:lnTo>
                    <a:pt x="732" y="1236"/>
                  </a:lnTo>
                  <a:lnTo>
                    <a:pt x="732" y="1236"/>
                  </a:lnTo>
                  <a:lnTo>
                    <a:pt x="738" y="1236"/>
                  </a:lnTo>
                  <a:lnTo>
                    <a:pt x="744" y="1236"/>
                  </a:lnTo>
                  <a:lnTo>
                    <a:pt x="744" y="1236"/>
                  </a:lnTo>
                  <a:lnTo>
                    <a:pt x="750" y="1242"/>
                  </a:lnTo>
                  <a:lnTo>
                    <a:pt x="750" y="1242"/>
                  </a:lnTo>
                  <a:lnTo>
                    <a:pt x="756" y="1242"/>
                  </a:lnTo>
                  <a:lnTo>
                    <a:pt x="756" y="1242"/>
                  </a:lnTo>
                  <a:lnTo>
                    <a:pt x="762" y="1242"/>
                  </a:lnTo>
                  <a:lnTo>
                    <a:pt x="768" y="1242"/>
                  </a:lnTo>
                  <a:lnTo>
                    <a:pt x="768" y="1242"/>
                  </a:lnTo>
                  <a:lnTo>
                    <a:pt x="774" y="1242"/>
                  </a:lnTo>
                  <a:lnTo>
                    <a:pt x="774" y="1242"/>
                  </a:lnTo>
                  <a:lnTo>
                    <a:pt x="780" y="1242"/>
                  </a:lnTo>
                  <a:lnTo>
                    <a:pt x="780" y="1242"/>
                  </a:lnTo>
                  <a:lnTo>
                    <a:pt x="786" y="1242"/>
                  </a:lnTo>
                  <a:lnTo>
                    <a:pt x="792" y="1242"/>
                  </a:lnTo>
                  <a:lnTo>
                    <a:pt x="792" y="1242"/>
                  </a:lnTo>
                  <a:lnTo>
                    <a:pt x="798" y="1242"/>
                  </a:lnTo>
                  <a:lnTo>
                    <a:pt x="798" y="1242"/>
                  </a:lnTo>
                  <a:lnTo>
                    <a:pt x="804" y="1242"/>
                  </a:lnTo>
                  <a:lnTo>
                    <a:pt x="804" y="1242"/>
                  </a:lnTo>
                  <a:lnTo>
                    <a:pt x="810" y="1242"/>
                  </a:lnTo>
                  <a:lnTo>
                    <a:pt x="816" y="1242"/>
                  </a:lnTo>
                  <a:lnTo>
                    <a:pt x="816" y="1242"/>
                  </a:lnTo>
                  <a:lnTo>
                    <a:pt x="822" y="1242"/>
                  </a:lnTo>
                  <a:lnTo>
                    <a:pt x="822" y="1236"/>
                  </a:lnTo>
                  <a:lnTo>
                    <a:pt x="828" y="1236"/>
                  </a:lnTo>
                  <a:lnTo>
                    <a:pt x="828" y="1236"/>
                  </a:lnTo>
                  <a:lnTo>
                    <a:pt x="834" y="1236"/>
                  </a:lnTo>
                  <a:lnTo>
                    <a:pt x="840" y="1236"/>
                  </a:lnTo>
                  <a:lnTo>
                    <a:pt x="840" y="1236"/>
                  </a:lnTo>
                  <a:lnTo>
                    <a:pt x="846" y="1236"/>
                  </a:lnTo>
                  <a:lnTo>
                    <a:pt x="846" y="1236"/>
                  </a:lnTo>
                  <a:lnTo>
                    <a:pt x="852" y="1236"/>
                  </a:lnTo>
                  <a:lnTo>
                    <a:pt x="852" y="1230"/>
                  </a:lnTo>
                  <a:lnTo>
                    <a:pt x="858" y="1230"/>
                  </a:lnTo>
                  <a:lnTo>
                    <a:pt x="858" y="1230"/>
                  </a:lnTo>
                  <a:lnTo>
                    <a:pt x="864" y="1230"/>
                  </a:lnTo>
                  <a:lnTo>
                    <a:pt x="870" y="1230"/>
                  </a:lnTo>
                </a:path>
              </a:pathLst>
            </a:custGeom>
            <a:noFill/>
            <a:ln w="19050" cmpd="sng">
              <a:solidFill>
                <a:schemeClr val="accent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4469" name="Freeform 21"/>
            <p:cNvSpPr>
              <a:spLocks/>
            </p:cNvSpPr>
            <p:nvPr/>
          </p:nvSpPr>
          <p:spPr bwMode="auto">
            <a:xfrm>
              <a:off x="2526" y="2700"/>
              <a:ext cx="864" cy="480"/>
            </a:xfrm>
            <a:custGeom>
              <a:avLst/>
              <a:gdLst>
                <a:gd name="T0" fmla="*/ 12 w 864"/>
                <a:gd name="T1" fmla="*/ 474 h 480"/>
                <a:gd name="T2" fmla="*/ 30 w 864"/>
                <a:gd name="T3" fmla="*/ 468 h 480"/>
                <a:gd name="T4" fmla="*/ 48 w 864"/>
                <a:gd name="T5" fmla="*/ 456 h 480"/>
                <a:gd name="T6" fmla="*/ 60 w 864"/>
                <a:gd name="T7" fmla="*/ 450 h 480"/>
                <a:gd name="T8" fmla="*/ 78 w 864"/>
                <a:gd name="T9" fmla="*/ 438 h 480"/>
                <a:gd name="T10" fmla="*/ 96 w 864"/>
                <a:gd name="T11" fmla="*/ 426 h 480"/>
                <a:gd name="T12" fmla="*/ 114 w 864"/>
                <a:gd name="T13" fmla="*/ 414 h 480"/>
                <a:gd name="T14" fmla="*/ 132 w 864"/>
                <a:gd name="T15" fmla="*/ 402 h 480"/>
                <a:gd name="T16" fmla="*/ 150 w 864"/>
                <a:gd name="T17" fmla="*/ 390 h 480"/>
                <a:gd name="T18" fmla="*/ 162 w 864"/>
                <a:gd name="T19" fmla="*/ 372 h 480"/>
                <a:gd name="T20" fmla="*/ 180 w 864"/>
                <a:gd name="T21" fmla="*/ 360 h 480"/>
                <a:gd name="T22" fmla="*/ 198 w 864"/>
                <a:gd name="T23" fmla="*/ 342 h 480"/>
                <a:gd name="T24" fmla="*/ 216 w 864"/>
                <a:gd name="T25" fmla="*/ 330 h 480"/>
                <a:gd name="T26" fmla="*/ 234 w 864"/>
                <a:gd name="T27" fmla="*/ 312 h 480"/>
                <a:gd name="T28" fmla="*/ 252 w 864"/>
                <a:gd name="T29" fmla="*/ 294 h 480"/>
                <a:gd name="T30" fmla="*/ 264 w 864"/>
                <a:gd name="T31" fmla="*/ 276 h 480"/>
                <a:gd name="T32" fmla="*/ 282 w 864"/>
                <a:gd name="T33" fmla="*/ 258 h 480"/>
                <a:gd name="T34" fmla="*/ 300 w 864"/>
                <a:gd name="T35" fmla="*/ 240 h 480"/>
                <a:gd name="T36" fmla="*/ 318 w 864"/>
                <a:gd name="T37" fmla="*/ 228 h 480"/>
                <a:gd name="T38" fmla="*/ 336 w 864"/>
                <a:gd name="T39" fmla="*/ 210 h 480"/>
                <a:gd name="T40" fmla="*/ 354 w 864"/>
                <a:gd name="T41" fmla="*/ 192 h 480"/>
                <a:gd name="T42" fmla="*/ 366 w 864"/>
                <a:gd name="T43" fmla="*/ 174 h 480"/>
                <a:gd name="T44" fmla="*/ 384 w 864"/>
                <a:gd name="T45" fmla="*/ 156 h 480"/>
                <a:gd name="T46" fmla="*/ 402 w 864"/>
                <a:gd name="T47" fmla="*/ 144 h 480"/>
                <a:gd name="T48" fmla="*/ 420 w 864"/>
                <a:gd name="T49" fmla="*/ 126 h 480"/>
                <a:gd name="T50" fmla="*/ 438 w 864"/>
                <a:gd name="T51" fmla="*/ 114 h 480"/>
                <a:gd name="T52" fmla="*/ 456 w 864"/>
                <a:gd name="T53" fmla="*/ 96 h 480"/>
                <a:gd name="T54" fmla="*/ 468 w 864"/>
                <a:gd name="T55" fmla="*/ 84 h 480"/>
                <a:gd name="T56" fmla="*/ 486 w 864"/>
                <a:gd name="T57" fmla="*/ 72 h 480"/>
                <a:gd name="T58" fmla="*/ 504 w 864"/>
                <a:gd name="T59" fmla="*/ 60 h 480"/>
                <a:gd name="T60" fmla="*/ 522 w 864"/>
                <a:gd name="T61" fmla="*/ 48 h 480"/>
                <a:gd name="T62" fmla="*/ 540 w 864"/>
                <a:gd name="T63" fmla="*/ 42 h 480"/>
                <a:gd name="T64" fmla="*/ 558 w 864"/>
                <a:gd name="T65" fmla="*/ 30 h 480"/>
                <a:gd name="T66" fmla="*/ 570 w 864"/>
                <a:gd name="T67" fmla="*/ 24 h 480"/>
                <a:gd name="T68" fmla="*/ 588 w 864"/>
                <a:gd name="T69" fmla="*/ 18 h 480"/>
                <a:gd name="T70" fmla="*/ 606 w 864"/>
                <a:gd name="T71" fmla="*/ 12 h 480"/>
                <a:gd name="T72" fmla="*/ 624 w 864"/>
                <a:gd name="T73" fmla="*/ 6 h 480"/>
                <a:gd name="T74" fmla="*/ 642 w 864"/>
                <a:gd name="T75" fmla="*/ 6 h 480"/>
                <a:gd name="T76" fmla="*/ 660 w 864"/>
                <a:gd name="T77" fmla="*/ 0 h 480"/>
                <a:gd name="T78" fmla="*/ 672 w 864"/>
                <a:gd name="T79" fmla="*/ 0 h 480"/>
                <a:gd name="T80" fmla="*/ 690 w 864"/>
                <a:gd name="T81" fmla="*/ 0 h 480"/>
                <a:gd name="T82" fmla="*/ 708 w 864"/>
                <a:gd name="T83" fmla="*/ 0 h 480"/>
                <a:gd name="T84" fmla="*/ 726 w 864"/>
                <a:gd name="T85" fmla="*/ 6 h 480"/>
                <a:gd name="T86" fmla="*/ 744 w 864"/>
                <a:gd name="T87" fmla="*/ 6 h 480"/>
                <a:gd name="T88" fmla="*/ 762 w 864"/>
                <a:gd name="T89" fmla="*/ 12 h 480"/>
                <a:gd name="T90" fmla="*/ 774 w 864"/>
                <a:gd name="T91" fmla="*/ 18 h 480"/>
                <a:gd name="T92" fmla="*/ 792 w 864"/>
                <a:gd name="T93" fmla="*/ 30 h 480"/>
                <a:gd name="T94" fmla="*/ 810 w 864"/>
                <a:gd name="T95" fmla="*/ 36 h 480"/>
                <a:gd name="T96" fmla="*/ 828 w 864"/>
                <a:gd name="T97" fmla="*/ 48 h 480"/>
                <a:gd name="T98" fmla="*/ 846 w 864"/>
                <a:gd name="T99" fmla="*/ 54 h 480"/>
                <a:gd name="T100" fmla="*/ 864 w 864"/>
                <a:gd name="T101" fmla="*/ 66 h 4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864" h="480">
                  <a:moveTo>
                    <a:pt x="0" y="480"/>
                  </a:moveTo>
                  <a:lnTo>
                    <a:pt x="0" y="474"/>
                  </a:lnTo>
                  <a:lnTo>
                    <a:pt x="6" y="474"/>
                  </a:lnTo>
                  <a:lnTo>
                    <a:pt x="6" y="474"/>
                  </a:lnTo>
                  <a:lnTo>
                    <a:pt x="12" y="474"/>
                  </a:lnTo>
                  <a:lnTo>
                    <a:pt x="12" y="474"/>
                  </a:lnTo>
                  <a:lnTo>
                    <a:pt x="18" y="468"/>
                  </a:lnTo>
                  <a:lnTo>
                    <a:pt x="24" y="468"/>
                  </a:lnTo>
                  <a:lnTo>
                    <a:pt x="24" y="468"/>
                  </a:lnTo>
                  <a:lnTo>
                    <a:pt x="30" y="468"/>
                  </a:lnTo>
                  <a:lnTo>
                    <a:pt x="30" y="462"/>
                  </a:lnTo>
                  <a:lnTo>
                    <a:pt x="36" y="462"/>
                  </a:lnTo>
                  <a:lnTo>
                    <a:pt x="36" y="462"/>
                  </a:lnTo>
                  <a:lnTo>
                    <a:pt x="42" y="462"/>
                  </a:lnTo>
                  <a:lnTo>
                    <a:pt x="48" y="456"/>
                  </a:lnTo>
                  <a:lnTo>
                    <a:pt x="48" y="456"/>
                  </a:lnTo>
                  <a:lnTo>
                    <a:pt x="54" y="456"/>
                  </a:lnTo>
                  <a:lnTo>
                    <a:pt x="54" y="450"/>
                  </a:lnTo>
                  <a:lnTo>
                    <a:pt x="60" y="450"/>
                  </a:lnTo>
                  <a:lnTo>
                    <a:pt x="60" y="450"/>
                  </a:lnTo>
                  <a:lnTo>
                    <a:pt x="66" y="444"/>
                  </a:lnTo>
                  <a:lnTo>
                    <a:pt x="72" y="444"/>
                  </a:lnTo>
                  <a:lnTo>
                    <a:pt x="72" y="444"/>
                  </a:lnTo>
                  <a:lnTo>
                    <a:pt x="78" y="438"/>
                  </a:lnTo>
                  <a:lnTo>
                    <a:pt x="78" y="438"/>
                  </a:lnTo>
                  <a:lnTo>
                    <a:pt x="84" y="438"/>
                  </a:lnTo>
                  <a:lnTo>
                    <a:pt x="84" y="432"/>
                  </a:lnTo>
                  <a:lnTo>
                    <a:pt x="90" y="432"/>
                  </a:lnTo>
                  <a:lnTo>
                    <a:pt x="90" y="432"/>
                  </a:lnTo>
                  <a:lnTo>
                    <a:pt x="96" y="426"/>
                  </a:lnTo>
                  <a:lnTo>
                    <a:pt x="102" y="426"/>
                  </a:lnTo>
                  <a:lnTo>
                    <a:pt x="102" y="420"/>
                  </a:lnTo>
                  <a:lnTo>
                    <a:pt x="108" y="420"/>
                  </a:lnTo>
                  <a:lnTo>
                    <a:pt x="108" y="420"/>
                  </a:lnTo>
                  <a:lnTo>
                    <a:pt x="114" y="414"/>
                  </a:lnTo>
                  <a:lnTo>
                    <a:pt x="114" y="414"/>
                  </a:lnTo>
                  <a:lnTo>
                    <a:pt x="120" y="408"/>
                  </a:lnTo>
                  <a:lnTo>
                    <a:pt x="126" y="408"/>
                  </a:lnTo>
                  <a:lnTo>
                    <a:pt x="126" y="402"/>
                  </a:lnTo>
                  <a:lnTo>
                    <a:pt x="132" y="402"/>
                  </a:lnTo>
                  <a:lnTo>
                    <a:pt x="132" y="402"/>
                  </a:lnTo>
                  <a:lnTo>
                    <a:pt x="138" y="396"/>
                  </a:lnTo>
                  <a:lnTo>
                    <a:pt x="138" y="396"/>
                  </a:lnTo>
                  <a:lnTo>
                    <a:pt x="144" y="390"/>
                  </a:lnTo>
                  <a:lnTo>
                    <a:pt x="150" y="390"/>
                  </a:lnTo>
                  <a:lnTo>
                    <a:pt x="150" y="384"/>
                  </a:lnTo>
                  <a:lnTo>
                    <a:pt x="156" y="384"/>
                  </a:lnTo>
                  <a:lnTo>
                    <a:pt x="156" y="378"/>
                  </a:lnTo>
                  <a:lnTo>
                    <a:pt x="162" y="378"/>
                  </a:lnTo>
                  <a:lnTo>
                    <a:pt x="162" y="372"/>
                  </a:lnTo>
                  <a:lnTo>
                    <a:pt x="168" y="372"/>
                  </a:lnTo>
                  <a:lnTo>
                    <a:pt x="174" y="366"/>
                  </a:lnTo>
                  <a:lnTo>
                    <a:pt x="174" y="366"/>
                  </a:lnTo>
                  <a:lnTo>
                    <a:pt x="180" y="360"/>
                  </a:lnTo>
                  <a:lnTo>
                    <a:pt x="180" y="360"/>
                  </a:lnTo>
                  <a:lnTo>
                    <a:pt x="186" y="354"/>
                  </a:lnTo>
                  <a:lnTo>
                    <a:pt x="186" y="354"/>
                  </a:lnTo>
                  <a:lnTo>
                    <a:pt x="192" y="348"/>
                  </a:lnTo>
                  <a:lnTo>
                    <a:pt x="192" y="348"/>
                  </a:lnTo>
                  <a:lnTo>
                    <a:pt x="198" y="342"/>
                  </a:lnTo>
                  <a:lnTo>
                    <a:pt x="204" y="342"/>
                  </a:lnTo>
                  <a:lnTo>
                    <a:pt x="204" y="336"/>
                  </a:lnTo>
                  <a:lnTo>
                    <a:pt x="210" y="336"/>
                  </a:lnTo>
                  <a:lnTo>
                    <a:pt x="210" y="330"/>
                  </a:lnTo>
                  <a:lnTo>
                    <a:pt x="216" y="330"/>
                  </a:lnTo>
                  <a:lnTo>
                    <a:pt x="216" y="324"/>
                  </a:lnTo>
                  <a:lnTo>
                    <a:pt x="222" y="318"/>
                  </a:lnTo>
                  <a:lnTo>
                    <a:pt x="228" y="318"/>
                  </a:lnTo>
                  <a:lnTo>
                    <a:pt x="228" y="312"/>
                  </a:lnTo>
                  <a:lnTo>
                    <a:pt x="234" y="312"/>
                  </a:lnTo>
                  <a:lnTo>
                    <a:pt x="234" y="306"/>
                  </a:lnTo>
                  <a:lnTo>
                    <a:pt x="240" y="306"/>
                  </a:lnTo>
                  <a:lnTo>
                    <a:pt x="240" y="300"/>
                  </a:lnTo>
                  <a:lnTo>
                    <a:pt x="246" y="300"/>
                  </a:lnTo>
                  <a:lnTo>
                    <a:pt x="252" y="294"/>
                  </a:lnTo>
                  <a:lnTo>
                    <a:pt x="252" y="288"/>
                  </a:lnTo>
                  <a:lnTo>
                    <a:pt x="258" y="288"/>
                  </a:lnTo>
                  <a:lnTo>
                    <a:pt x="258" y="282"/>
                  </a:lnTo>
                  <a:lnTo>
                    <a:pt x="264" y="282"/>
                  </a:lnTo>
                  <a:lnTo>
                    <a:pt x="264" y="276"/>
                  </a:lnTo>
                  <a:lnTo>
                    <a:pt x="270" y="276"/>
                  </a:lnTo>
                  <a:lnTo>
                    <a:pt x="276" y="270"/>
                  </a:lnTo>
                  <a:lnTo>
                    <a:pt x="276" y="264"/>
                  </a:lnTo>
                  <a:lnTo>
                    <a:pt x="282" y="264"/>
                  </a:lnTo>
                  <a:lnTo>
                    <a:pt x="282" y="258"/>
                  </a:lnTo>
                  <a:lnTo>
                    <a:pt x="288" y="258"/>
                  </a:lnTo>
                  <a:lnTo>
                    <a:pt x="288" y="252"/>
                  </a:lnTo>
                  <a:lnTo>
                    <a:pt x="294" y="252"/>
                  </a:lnTo>
                  <a:lnTo>
                    <a:pt x="300" y="246"/>
                  </a:lnTo>
                  <a:lnTo>
                    <a:pt x="300" y="240"/>
                  </a:lnTo>
                  <a:lnTo>
                    <a:pt x="306" y="240"/>
                  </a:lnTo>
                  <a:lnTo>
                    <a:pt x="306" y="234"/>
                  </a:lnTo>
                  <a:lnTo>
                    <a:pt x="312" y="234"/>
                  </a:lnTo>
                  <a:lnTo>
                    <a:pt x="312" y="228"/>
                  </a:lnTo>
                  <a:lnTo>
                    <a:pt x="318" y="228"/>
                  </a:lnTo>
                  <a:lnTo>
                    <a:pt x="318" y="222"/>
                  </a:lnTo>
                  <a:lnTo>
                    <a:pt x="324" y="216"/>
                  </a:lnTo>
                  <a:lnTo>
                    <a:pt x="330" y="216"/>
                  </a:lnTo>
                  <a:lnTo>
                    <a:pt x="330" y="210"/>
                  </a:lnTo>
                  <a:lnTo>
                    <a:pt x="336" y="210"/>
                  </a:lnTo>
                  <a:lnTo>
                    <a:pt x="336" y="204"/>
                  </a:lnTo>
                  <a:lnTo>
                    <a:pt x="342" y="204"/>
                  </a:lnTo>
                  <a:lnTo>
                    <a:pt x="342" y="198"/>
                  </a:lnTo>
                  <a:lnTo>
                    <a:pt x="348" y="192"/>
                  </a:lnTo>
                  <a:lnTo>
                    <a:pt x="354" y="192"/>
                  </a:lnTo>
                  <a:lnTo>
                    <a:pt x="354" y="186"/>
                  </a:lnTo>
                  <a:lnTo>
                    <a:pt x="360" y="186"/>
                  </a:lnTo>
                  <a:lnTo>
                    <a:pt x="360" y="180"/>
                  </a:lnTo>
                  <a:lnTo>
                    <a:pt x="366" y="180"/>
                  </a:lnTo>
                  <a:lnTo>
                    <a:pt x="366" y="174"/>
                  </a:lnTo>
                  <a:lnTo>
                    <a:pt x="372" y="174"/>
                  </a:lnTo>
                  <a:lnTo>
                    <a:pt x="378" y="168"/>
                  </a:lnTo>
                  <a:lnTo>
                    <a:pt x="378" y="162"/>
                  </a:lnTo>
                  <a:lnTo>
                    <a:pt x="384" y="162"/>
                  </a:lnTo>
                  <a:lnTo>
                    <a:pt x="384" y="156"/>
                  </a:lnTo>
                  <a:lnTo>
                    <a:pt x="390" y="156"/>
                  </a:lnTo>
                  <a:lnTo>
                    <a:pt x="390" y="150"/>
                  </a:lnTo>
                  <a:lnTo>
                    <a:pt x="396" y="150"/>
                  </a:lnTo>
                  <a:lnTo>
                    <a:pt x="402" y="144"/>
                  </a:lnTo>
                  <a:lnTo>
                    <a:pt x="402" y="144"/>
                  </a:lnTo>
                  <a:lnTo>
                    <a:pt x="408" y="138"/>
                  </a:lnTo>
                  <a:lnTo>
                    <a:pt x="408" y="138"/>
                  </a:lnTo>
                  <a:lnTo>
                    <a:pt x="414" y="132"/>
                  </a:lnTo>
                  <a:lnTo>
                    <a:pt x="414" y="132"/>
                  </a:lnTo>
                  <a:lnTo>
                    <a:pt x="420" y="126"/>
                  </a:lnTo>
                  <a:lnTo>
                    <a:pt x="420" y="126"/>
                  </a:lnTo>
                  <a:lnTo>
                    <a:pt x="426" y="120"/>
                  </a:lnTo>
                  <a:lnTo>
                    <a:pt x="432" y="120"/>
                  </a:lnTo>
                  <a:lnTo>
                    <a:pt x="432" y="114"/>
                  </a:lnTo>
                  <a:lnTo>
                    <a:pt x="438" y="114"/>
                  </a:lnTo>
                  <a:lnTo>
                    <a:pt x="438" y="108"/>
                  </a:lnTo>
                  <a:lnTo>
                    <a:pt x="444" y="108"/>
                  </a:lnTo>
                  <a:lnTo>
                    <a:pt x="444" y="102"/>
                  </a:lnTo>
                  <a:lnTo>
                    <a:pt x="450" y="102"/>
                  </a:lnTo>
                  <a:lnTo>
                    <a:pt x="456" y="96"/>
                  </a:lnTo>
                  <a:lnTo>
                    <a:pt x="456" y="96"/>
                  </a:lnTo>
                  <a:lnTo>
                    <a:pt x="462" y="90"/>
                  </a:lnTo>
                  <a:lnTo>
                    <a:pt x="462" y="90"/>
                  </a:lnTo>
                  <a:lnTo>
                    <a:pt x="468" y="90"/>
                  </a:lnTo>
                  <a:lnTo>
                    <a:pt x="468" y="84"/>
                  </a:lnTo>
                  <a:lnTo>
                    <a:pt x="474" y="84"/>
                  </a:lnTo>
                  <a:lnTo>
                    <a:pt x="480" y="78"/>
                  </a:lnTo>
                  <a:lnTo>
                    <a:pt x="480" y="78"/>
                  </a:lnTo>
                  <a:lnTo>
                    <a:pt x="486" y="72"/>
                  </a:lnTo>
                  <a:lnTo>
                    <a:pt x="486" y="72"/>
                  </a:lnTo>
                  <a:lnTo>
                    <a:pt x="492" y="72"/>
                  </a:lnTo>
                  <a:lnTo>
                    <a:pt x="492" y="66"/>
                  </a:lnTo>
                  <a:lnTo>
                    <a:pt x="498" y="66"/>
                  </a:lnTo>
                  <a:lnTo>
                    <a:pt x="504" y="60"/>
                  </a:lnTo>
                  <a:lnTo>
                    <a:pt x="504" y="60"/>
                  </a:lnTo>
                  <a:lnTo>
                    <a:pt x="510" y="60"/>
                  </a:lnTo>
                  <a:lnTo>
                    <a:pt x="510" y="54"/>
                  </a:lnTo>
                  <a:lnTo>
                    <a:pt x="516" y="54"/>
                  </a:lnTo>
                  <a:lnTo>
                    <a:pt x="516" y="54"/>
                  </a:lnTo>
                  <a:lnTo>
                    <a:pt x="522" y="48"/>
                  </a:lnTo>
                  <a:lnTo>
                    <a:pt x="522" y="48"/>
                  </a:lnTo>
                  <a:lnTo>
                    <a:pt x="528" y="48"/>
                  </a:lnTo>
                  <a:lnTo>
                    <a:pt x="534" y="42"/>
                  </a:lnTo>
                  <a:lnTo>
                    <a:pt x="534" y="42"/>
                  </a:lnTo>
                  <a:lnTo>
                    <a:pt x="540" y="42"/>
                  </a:lnTo>
                  <a:lnTo>
                    <a:pt x="540" y="36"/>
                  </a:lnTo>
                  <a:lnTo>
                    <a:pt x="546" y="36"/>
                  </a:lnTo>
                  <a:lnTo>
                    <a:pt x="546" y="36"/>
                  </a:lnTo>
                  <a:lnTo>
                    <a:pt x="552" y="30"/>
                  </a:lnTo>
                  <a:lnTo>
                    <a:pt x="558" y="30"/>
                  </a:lnTo>
                  <a:lnTo>
                    <a:pt x="558" y="30"/>
                  </a:lnTo>
                  <a:lnTo>
                    <a:pt x="564" y="30"/>
                  </a:lnTo>
                  <a:lnTo>
                    <a:pt x="564" y="24"/>
                  </a:lnTo>
                  <a:lnTo>
                    <a:pt x="570" y="24"/>
                  </a:lnTo>
                  <a:lnTo>
                    <a:pt x="570" y="24"/>
                  </a:lnTo>
                  <a:lnTo>
                    <a:pt x="576" y="24"/>
                  </a:lnTo>
                  <a:lnTo>
                    <a:pt x="582" y="18"/>
                  </a:lnTo>
                  <a:lnTo>
                    <a:pt x="582" y="18"/>
                  </a:lnTo>
                  <a:lnTo>
                    <a:pt x="588" y="18"/>
                  </a:lnTo>
                  <a:lnTo>
                    <a:pt x="588" y="18"/>
                  </a:lnTo>
                  <a:lnTo>
                    <a:pt x="594" y="18"/>
                  </a:lnTo>
                  <a:lnTo>
                    <a:pt x="594" y="12"/>
                  </a:lnTo>
                  <a:lnTo>
                    <a:pt x="600" y="12"/>
                  </a:lnTo>
                  <a:lnTo>
                    <a:pt x="606" y="12"/>
                  </a:lnTo>
                  <a:lnTo>
                    <a:pt x="606" y="12"/>
                  </a:lnTo>
                  <a:lnTo>
                    <a:pt x="612" y="12"/>
                  </a:lnTo>
                  <a:lnTo>
                    <a:pt x="612" y="6"/>
                  </a:lnTo>
                  <a:lnTo>
                    <a:pt x="618" y="6"/>
                  </a:lnTo>
                  <a:lnTo>
                    <a:pt x="618" y="6"/>
                  </a:lnTo>
                  <a:lnTo>
                    <a:pt x="624" y="6"/>
                  </a:lnTo>
                  <a:lnTo>
                    <a:pt x="624" y="6"/>
                  </a:lnTo>
                  <a:lnTo>
                    <a:pt x="630" y="6"/>
                  </a:lnTo>
                  <a:lnTo>
                    <a:pt x="636" y="6"/>
                  </a:lnTo>
                  <a:lnTo>
                    <a:pt x="636" y="6"/>
                  </a:lnTo>
                  <a:lnTo>
                    <a:pt x="642" y="6"/>
                  </a:lnTo>
                  <a:lnTo>
                    <a:pt x="642" y="0"/>
                  </a:lnTo>
                  <a:lnTo>
                    <a:pt x="648" y="0"/>
                  </a:lnTo>
                  <a:lnTo>
                    <a:pt x="648" y="0"/>
                  </a:lnTo>
                  <a:lnTo>
                    <a:pt x="654" y="0"/>
                  </a:lnTo>
                  <a:lnTo>
                    <a:pt x="660" y="0"/>
                  </a:lnTo>
                  <a:lnTo>
                    <a:pt x="660" y="0"/>
                  </a:lnTo>
                  <a:lnTo>
                    <a:pt x="666" y="0"/>
                  </a:lnTo>
                  <a:lnTo>
                    <a:pt x="666" y="0"/>
                  </a:lnTo>
                  <a:lnTo>
                    <a:pt x="672" y="0"/>
                  </a:lnTo>
                  <a:lnTo>
                    <a:pt x="672" y="0"/>
                  </a:lnTo>
                  <a:lnTo>
                    <a:pt x="678" y="0"/>
                  </a:lnTo>
                  <a:lnTo>
                    <a:pt x="684" y="0"/>
                  </a:lnTo>
                  <a:lnTo>
                    <a:pt x="684" y="0"/>
                  </a:lnTo>
                  <a:lnTo>
                    <a:pt x="690" y="0"/>
                  </a:lnTo>
                  <a:lnTo>
                    <a:pt x="690" y="0"/>
                  </a:lnTo>
                  <a:lnTo>
                    <a:pt x="696" y="0"/>
                  </a:lnTo>
                  <a:lnTo>
                    <a:pt x="696" y="0"/>
                  </a:lnTo>
                  <a:lnTo>
                    <a:pt x="702" y="0"/>
                  </a:lnTo>
                  <a:lnTo>
                    <a:pt x="708" y="0"/>
                  </a:lnTo>
                  <a:lnTo>
                    <a:pt x="708" y="0"/>
                  </a:lnTo>
                  <a:lnTo>
                    <a:pt x="714" y="0"/>
                  </a:lnTo>
                  <a:lnTo>
                    <a:pt x="714" y="0"/>
                  </a:lnTo>
                  <a:lnTo>
                    <a:pt x="720" y="6"/>
                  </a:lnTo>
                  <a:lnTo>
                    <a:pt x="720" y="6"/>
                  </a:lnTo>
                  <a:lnTo>
                    <a:pt x="726" y="6"/>
                  </a:lnTo>
                  <a:lnTo>
                    <a:pt x="732" y="6"/>
                  </a:lnTo>
                  <a:lnTo>
                    <a:pt x="732" y="6"/>
                  </a:lnTo>
                  <a:lnTo>
                    <a:pt x="738" y="6"/>
                  </a:lnTo>
                  <a:lnTo>
                    <a:pt x="738" y="6"/>
                  </a:lnTo>
                  <a:lnTo>
                    <a:pt x="744" y="6"/>
                  </a:lnTo>
                  <a:lnTo>
                    <a:pt x="744" y="12"/>
                  </a:lnTo>
                  <a:lnTo>
                    <a:pt x="750" y="12"/>
                  </a:lnTo>
                  <a:lnTo>
                    <a:pt x="750" y="12"/>
                  </a:lnTo>
                  <a:lnTo>
                    <a:pt x="756" y="12"/>
                  </a:lnTo>
                  <a:lnTo>
                    <a:pt x="762" y="12"/>
                  </a:lnTo>
                  <a:lnTo>
                    <a:pt x="762" y="12"/>
                  </a:lnTo>
                  <a:lnTo>
                    <a:pt x="768" y="18"/>
                  </a:lnTo>
                  <a:lnTo>
                    <a:pt x="768" y="18"/>
                  </a:lnTo>
                  <a:lnTo>
                    <a:pt x="774" y="18"/>
                  </a:lnTo>
                  <a:lnTo>
                    <a:pt x="774" y="18"/>
                  </a:lnTo>
                  <a:lnTo>
                    <a:pt x="780" y="24"/>
                  </a:lnTo>
                  <a:lnTo>
                    <a:pt x="786" y="24"/>
                  </a:lnTo>
                  <a:lnTo>
                    <a:pt x="786" y="24"/>
                  </a:lnTo>
                  <a:lnTo>
                    <a:pt x="792" y="24"/>
                  </a:lnTo>
                  <a:lnTo>
                    <a:pt x="792" y="30"/>
                  </a:lnTo>
                  <a:lnTo>
                    <a:pt x="798" y="30"/>
                  </a:lnTo>
                  <a:lnTo>
                    <a:pt x="798" y="30"/>
                  </a:lnTo>
                  <a:lnTo>
                    <a:pt x="804" y="30"/>
                  </a:lnTo>
                  <a:lnTo>
                    <a:pt x="810" y="36"/>
                  </a:lnTo>
                  <a:lnTo>
                    <a:pt x="810" y="36"/>
                  </a:lnTo>
                  <a:lnTo>
                    <a:pt x="816" y="36"/>
                  </a:lnTo>
                  <a:lnTo>
                    <a:pt x="816" y="42"/>
                  </a:lnTo>
                  <a:lnTo>
                    <a:pt x="822" y="42"/>
                  </a:lnTo>
                  <a:lnTo>
                    <a:pt x="822" y="42"/>
                  </a:lnTo>
                  <a:lnTo>
                    <a:pt x="828" y="48"/>
                  </a:lnTo>
                  <a:lnTo>
                    <a:pt x="834" y="48"/>
                  </a:lnTo>
                  <a:lnTo>
                    <a:pt x="834" y="48"/>
                  </a:lnTo>
                  <a:lnTo>
                    <a:pt x="840" y="54"/>
                  </a:lnTo>
                  <a:lnTo>
                    <a:pt x="840" y="54"/>
                  </a:lnTo>
                  <a:lnTo>
                    <a:pt x="846" y="54"/>
                  </a:lnTo>
                  <a:lnTo>
                    <a:pt x="846" y="60"/>
                  </a:lnTo>
                  <a:lnTo>
                    <a:pt x="852" y="60"/>
                  </a:lnTo>
                  <a:lnTo>
                    <a:pt x="852" y="66"/>
                  </a:lnTo>
                  <a:lnTo>
                    <a:pt x="858" y="66"/>
                  </a:lnTo>
                  <a:lnTo>
                    <a:pt x="864" y="66"/>
                  </a:lnTo>
                  <a:lnTo>
                    <a:pt x="864" y="72"/>
                  </a:lnTo>
                </a:path>
              </a:pathLst>
            </a:custGeom>
            <a:noFill/>
            <a:ln w="19050" cmpd="sng">
              <a:solidFill>
                <a:schemeClr val="accent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4470" name="Freeform 22"/>
            <p:cNvSpPr>
              <a:spLocks/>
            </p:cNvSpPr>
            <p:nvPr/>
          </p:nvSpPr>
          <p:spPr bwMode="auto">
            <a:xfrm>
              <a:off x="3390" y="2772"/>
              <a:ext cx="600" cy="1164"/>
            </a:xfrm>
            <a:custGeom>
              <a:avLst/>
              <a:gdLst>
                <a:gd name="T0" fmla="*/ 6 w 600"/>
                <a:gd name="T1" fmla="*/ 6 h 1164"/>
                <a:gd name="T2" fmla="*/ 18 w 600"/>
                <a:gd name="T3" fmla="*/ 12 h 1164"/>
                <a:gd name="T4" fmla="*/ 30 w 600"/>
                <a:gd name="T5" fmla="*/ 18 h 1164"/>
                <a:gd name="T6" fmla="*/ 36 w 600"/>
                <a:gd name="T7" fmla="*/ 30 h 1164"/>
                <a:gd name="T8" fmla="*/ 48 w 600"/>
                <a:gd name="T9" fmla="*/ 36 h 1164"/>
                <a:gd name="T10" fmla="*/ 60 w 600"/>
                <a:gd name="T11" fmla="*/ 48 h 1164"/>
                <a:gd name="T12" fmla="*/ 72 w 600"/>
                <a:gd name="T13" fmla="*/ 54 h 1164"/>
                <a:gd name="T14" fmla="*/ 78 w 600"/>
                <a:gd name="T15" fmla="*/ 66 h 1164"/>
                <a:gd name="T16" fmla="*/ 90 w 600"/>
                <a:gd name="T17" fmla="*/ 72 h 1164"/>
                <a:gd name="T18" fmla="*/ 102 w 600"/>
                <a:gd name="T19" fmla="*/ 84 h 1164"/>
                <a:gd name="T20" fmla="*/ 108 w 600"/>
                <a:gd name="T21" fmla="*/ 96 h 1164"/>
                <a:gd name="T22" fmla="*/ 120 w 600"/>
                <a:gd name="T23" fmla="*/ 108 h 1164"/>
                <a:gd name="T24" fmla="*/ 132 w 600"/>
                <a:gd name="T25" fmla="*/ 114 h 1164"/>
                <a:gd name="T26" fmla="*/ 138 w 600"/>
                <a:gd name="T27" fmla="*/ 126 h 1164"/>
                <a:gd name="T28" fmla="*/ 150 w 600"/>
                <a:gd name="T29" fmla="*/ 138 h 1164"/>
                <a:gd name="T30" fmla="*/ 162 w 600"/>
                <a:gd name="T31" fmla="*/ 150 h 1164"/>
                <a:gd name="T32" fmla="*/ 174 w 600"/>
                <a:gd name="T33" fmla="*/ 162 h 1164"/>
                <a:gd name="T34" fmla="*/ 180 w 600"/>
                <a:gd name="T35" fmla="*/ 174 h 1164"/>
                <a:gd name="T36" fmla="*/ 192 w 600"/>
                <a:gd name="T37" fmla="*/ 186 h 1164"/>
                <a:gd name="T38" fmla="*/ 204 w 600"/>
                <a:gd name="T39" fmla="*/ 198 h 1164"/>
                <a:gd name="T40" fmla="*/ 210 w 600"/>
                <a:gd name="T41" fmla="*/ 210 h 1164"/>
                <a:gd name="T42" fmla="*/ 222 w 600"/>
                <a:gd name="T43" fmla="*/ 222 h 1164"/>
                <a:gd name="T44" fmla="*/ 234 w 600"/>
                <a:gd name="T45" fmla="*/ 240 h 1164"/>
                <a:gd name="T46" fmla="*/ 240 w 600"/>
                <a:gd name="T47" fmla="*/ 252 h 1164"/>
                <a:gd name="T48" fmla="*/ 252 w 600"/>
                <a:gd name="T49" fmla="*/ 264 h 1164"/>
                <a:gd name="T50" fmla="*/ 264 w 600"/>
                <a:gd name="T51" fmla="*/ 282 h 1164"/>
                <a:gd name="T52" fmla="*/ 276 w 600"/>
                <a:gd name="T53" fmla="*/ 294 h 1164"/>
                <a:gd name="T54" fmla="*/ 282 w 600"/>
                <a:gd name="T55" fmla="*/ 306 h 1164"/>
                <a:gd name="T56" fmla="*/ 294 w 600"/>
                <a:gd name="T57" fmla="*/ 324 h 1164"/>
                <a:gd name="T58" fmla="*/ 306 w 600"/>
                <a:gd name="T59" fmla="*/ 336 h 1164"/>
                <a:gd name="T60" fmla="*/ 312 w 600"/>
                <a:gd name="T61" fmla="*/ 354 h 1164"/>
                <a:gd name="T62" fmla="*/ 324 w 600"/>
                <a:gd name="T63" fmla="*/ 372 h 1164"/>
                <a:gd name="T64" fmla="*/ 336 w 600"/>
                <a:gd name="T65" fmla="*/ 384 h 1164"/>
                <a:gd name="T66" fmla="*/ 342 w 600"/>
                <a:gd name="T67" fmla="*/ 402 h 1164"/>
                <a:gd name="T68" fmla="*/ 354 w 600"/>
                <a:gd name="T69" fmla="*/ 420 h 1164"/>
                <a:gd name="T70" fmla="*/ 366 w 600"/>
                <a:gd name="T71" fmla="*/ 438 h 1164"/>
                <a:gd name="T72" fmla="*/ 378 w 600"/>
                <a:gd name="T73" fmla="*/ 456 h 1164"/>
                <a:gd name="T74" fmla="*/ 384 w 600"/>
                <a:gd name="T75" fmla="*/ 474 h 1164"/>
                <a:gd name="T76" fmla="*/ 396 w 600"/>
                <a:gd name="T77" fmla="*/ 498 h 1164"/>
                <a:gd name="T78" fmla="*/ 408 w 600"/>
                <a:gd name="T79" fmla="*/ 516 h 1164"/>
                <a:gd name="T80" fmla="*/ 414 w 600"/>
                <a:gd name="T81" fmla="*/ 540 h 1164"/>
                <a:gd name="T82" fmla="*/ 426 w 600"/>
                <a:gd name="T83" fmla="*/ 558 h 1164"/>
                <a:gd name="T84" fmla="*/ 438 w 600"/>
                <a:gd name="T85" fmla="*/ 582 h 1164"/>
                <a:gd name="T86" fmla="*/ 444 w 600"/>
                <a:gd name="T87" fmla="*/ 606 h 1164"/>
                <a:gd name="T88" fmla="*/ 456 w 600"/>
                <a:gd name="T89" fmla="*/ 636 h 1164"/>
                <a:gd name="T90" fmla="*/ 468 w 600"/>
                <a:gd name="T91" fmla="*/ 660 h 1164"/>
                <a:gd name="T92" fmla="*/ 480 w 600"/>
                <a:gd name="T93" fmla="*/ 690 h 1164"/>
                <a:gd name="T94" fmla="*/ 486 w 600"/>
                <a:gd name="T95" fmla="*/ 720 h 1164"/>
                <a:gd name="T96" fmla="*/ 498 w 600"/>
                <a:gd name="T97" fmla="*/ 750 h 1164"/>
                <a:gd name="T98" fmla="*/ 510 w 600"/>
                <a:gd name="T99" fmla="*/ 780 h 1164"/>
                <a:gd name="T100" fmla="*/ 516 w 600"/>
                <a:gd name="T101" fmla="*/ 816 h 1164"/>
                <a:gd name="T102" fmla="*/ 528 w 600"/>
                <a:gd name="T103" fmla="*/ 852 h 1164"/>
                <a:gd name="T104" fmla="*/ 540 w 600"/>
                <a:gd name="T105" fmla="*/ 888 h 1164"/>
                <a:gd name="T106" fmla="*/ 546 w 600"/>
                <a:gd name="T107" fmla="*/ 930 h 1164"/>
                <a:gd name="T108" fmla="*/ 558 w 600"/>
                <a:gd name="T109" fmla="*/ 972 h 1164"/>
                <a:gd name="T110" fmla="*/ 570 w 600"/>
                <a:gd name="T111" fmla="*/ 1020 h 1164"/>
                <a:gd name="T112" fmla="*/ 582 w 600"/>
                <a:gd name="T113" fmla="*/ 1068 h 1164"/>
                <a:gd name="T114" fmla="*/ 588 w 600"/>
                <a:gd name="T115" fmla="*/ 1116 h 1164"/>
                <a:gd name="T116" fmla="*/ 600 w 600"/>
                <a:gd name="T117" fmla="*/ 1164 h 1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00" h="1164">
                  <a:moveTo>
                    <a:pt x="0" y="0"/>
                  </a:moveTo>
                  <a:lnTo>
                    <a:pt x="6" y="0"/>
                  </a:lnTo>
                  <a:lnTo>
                    <a:pt x="6" y="6"/>
                  </a:lnTo>
                  <a:lnTo>
                    <a:pt x="12" y="6"/>
                  </a:lnTo>
                  <a:lnTo>
                    <a:pt x="12" y="6"/>
                  </a:lnTo>
                  <a:lnTo>
                    <a:pt x="18" y="12"/>
                  </a:lnTo>
                  <a:lnTo>
                    <a:pt x="24" y="12"/>
                  </a:lnTo>
                  <a:lnTo>
                    <a:pt x="24" y="18"/>
                  </a:lnTo>
                  <a:lnTo>
                    <a:pt x="30" y="18"/>
                  </a:lnTo>
                  <a:lnTo>
                    <a:pt x="30" y="24"/>
                  </a:lnTo>
                  <a:lnTo>
                    <a:pt x="36" y="24"/>
                  </a:lnTo>
                  <a:lnTo>
                    <a:pt x="36" y="30"/>
                  </a:lnTo>
                  <a:lnTo>
                    <a:pt x="42" y="30"/>
                  </a:lnTo>
                  <a:lnTo>
                    <a:pt x="48" y="36"/>
                  </a:lnTo>
                  <a:lnTo>
                    <a:pt x="48" y="36"/>
                  </a:lnTo>
                  <a:lnTo>
                    <a:pt x="54" y="42"/>
                  </a:lnTo>
                  <a:lnTo>
                    <a:pt x="54" y="42"/>
                  </a:lnTo>
                  <a:lnTo>
                    <a:pt x="60" y="48"/>
                  </a:lnTo>
                  <a:lnTo>
                    <a:pt x="60" y="48"/>
                  </a:lnTo>
                  <a:lnTo>
                    <a:pt x="66" y="54"/>
                  </a:lnTo>
                  <a:lnTo>
                    <a:pt x="72" y="54"/>
                  </a:lnTo>
                  <a:lnTo>
                    <a:pt x="72" y="60"/>
                  </a:lnTo>
                  <a:lnTo>
                    <a:pt x="78" y="60"/>
                  </a:lnTo>
                  <a:lnTo>
                    <a:pt x="78" y="66"/>
                  </a:lnTo>
                  <a:lnTo>
                    <a:pt x="84" y="66"/>
                  </a:lnTo>
                  <a:lnTo>
                    <a:pt x="84" y="72"/>
                  </a:lnTo>
                  <a:lnTo>
                    <a:pt x="90" y="72"/>
                  </a:lnTo>
                  <a:lnTo>
                    <a:pt x="90" y="78"/>
                  </a:lnTo>
                  <a:lnTo>
                    <a:pt x="96" y="78"/>
                  </a:lnTo>
                  <a:lnTo>
                    <a:pt x="102" y="84"/>
                  </a:lnTo>
                  <a:lnTo>
                    <a:pt x="102" y="90"/>
                  </a:lnTo>
                  <a:lnTo>
                    <a:pt x="108" y="90"/>
                  </a:lnTo>
                  <a:lnTo>
                    <a:pt x="108" y="96"/>
                  </a:lnTo>
                  <a:lnTo>
                    <a:pt x="114" y="96"/>
                  </a:lnTo>
                  <a:lnTo>
                    <a:pt x="114" y="102"/>
                  </a:lnTo>
                  <a:lnTo>
                    <a:pt x="120" y="108"/>
                  </a:lnTo>
                  <a:lnTo>
                    <a:pt x="126" y="108"/>
                  </a:lnTo>
                  <a:lnTo>
                    <a:pt x="126" y="114"/>
                  </a:lnTo>
                  <a:lnTo>
                    <a:pt x="132" y="114"/>
                  </a:lnTo>
                  <a:lnTo>
                    <a:pt x="132" y="120"/>
                  </a:lnTo>
                  <a:lnTo>
                    <a:pt x="138" y="126"/>
                  </a:lnTo>
                  <a:lnTo>
                    <a:pt x="138" y="126"/>
                  </a:lnTo>
                  <a:lnTo>
                    <a:pt x="144" y="132"/>
                  </a:lnTo>
                  <a:lnTo>
                    <a:pt x="150" y="138"/>
                  </a:lnTo>
                  <a:lnTo>
                    <a:pt x="150" y="138"/>
                  </a:lnTo>
                  <a:lnTo>
                    <a:pt x="156" y="144"/>
                  </a:lnTo>
                  <a:lnTo>
                    <a:pt x="156" y="144"/>
                  </a:lnTo>
                  <a:lnTo>
                    <a:pt x="162" y="150"/>
                  </a:lnTo>
                  <a:lnTo>
                    <a:pt x="162" y="156"/>
                  </a:lnTo>
                  <a:lnTo>
                    <a:pt x="168" y="156"/>
                  </a:lnTo>
                  <a:lnTo>
                    <a:pt x="174" y="162"/>
                  </a:lnTo>
                  <a:lnTo>
                    <a:pt x="174" y="168"/>
                  </a:lnTo>
                  <a:lnTo>
                    <a:pt x="180" y="168"/>
                  </a:lnTo>
                  <a:lnTo>
                    <a:pt x="180" y="174"/>
                  </a:lnTo>
                  <a:lnTo>
                    <a:pt x="186" y="180"/>
                  </a:lnTo>
                  <a:lnTo>
                    <a:pt x="186" y="180"/>
                  </a:lnTo>
                  <a:lnTo>
                    <a:pt x="192" y="186"/>
                  </a:lnTo>
                  <a:lnTo>
                    <a:pt x="198" y="192"/>
                  </a:lnTo>
                  <a:lnTo>
                    <a:pt x="198" y="198"/>
                  </a:lnTo>
                  <a:lnTo>
                    <a:pt x="204" y="198"/>
                  </a:lnTo>
                  <a:lnTo>
                    <a:pt x="204" y="204"/>
                  </a:lnTo>
                  <a:lnTo>
                    <a:pt x="210" y="210"/>
                  </a:lnTo>
                  <a:lnTo>
                    <a:pt x="210" y="210"/>
                  </a:lnTo>
                  <a:lnTo>
                    <a:pt x="216" y="216"/>
                  </a:lnTo>
                  <a:lnTo>
                    <a:pt x="216" y="222"/>
                  </a:lnTo>
                  <a:lnTo>
                    <a:pt x="222" y="222"/>
                  </a:lnTo>
                  <a:lnTo>
                    <a:pt x="228" y="228"/>
                  </a:lnTo>
                  <a:lnTo>
                    <a:pt x="228" y="234"/>
                  </a:lnTo>
                  <a:lnTo>
                    <a:pt x="234" y="240"/>
                  </a:lnTo>
                  <a:lnTo>
                    <a:pt x="234" y="240"/>
                  </a:lnTo>
                  <a:lnTo>
                    <a:pt x="240" y="246"/>
                  </a:lnTo>
                  <a:lnTo>
                    <a:pt x="240" y="252"/>
                  </a:lnTo>
                  <a:lnTo>
                    <a:pt x="246" y="258"/>
                  </a:lnTo>
                  <a:lnTo>
                    <a:pt x="252" y="258"/>
                  </a:lnTo>
                  <a:lnTo>
                    <a:pt x="252" y="264"/>
                  </a:lnTo>
                  <a:lnTo>
                    <a:pt x="258" y="270"/>
                  </a:lnTo>
                  <a:lnTo>
                    <a:pt x="258" y="276"/>
                  </a:lnTo>
                  <a:lnTo>
                    <a:pt x="264" y="282"/>
                  </a:lnTo>
                  <a:lnTo>
                    <a:pt x="264" y="282"/>
                  </a:lnTo>
                  <a:lnTo>
                    <a:pt x="270" y="288"/>
                  </a:lnTo>
                  <a:lnTo>
                    <a:pt x="276" y="294"/>
                  </a:lnTo>
                  <a:lnTo>
                    <a:pt x="276" y="300"/>
                  </a:lnTo>
                  <a:lnTo>
                    <a:pt x="282" y="306"/>
                  </a:lnTo>
                  <a:lnTo>
                    <a:pt x="282" y="306"/>
                  </a:lnTo>
                  <a:lnTo>
                    <a:pt x="288" y="312"/>
                  </a:lnTo>
                  <a:lnTo>
                    <a:pt x="288" y="318"/>
                  </a:lnTo>
                  <a:lnTo>
                    <a:pt x="294" y="324"/>
                  </a:lnTo>
                  <a:lnTo>
                    <a:pt x="300" y="330"/>
                  </a:lnTo>
                  <a:lnTo>
                    <a:pt x="300" y="336"/>
                  </a:lnTo>
                  <a:lnTo>
                    <a:pt x="306" y="336"/>
                  </a:lnTo>
                  <a:lnTo>
                    <a:pt x="306" y="342"/>
                  </a:lnTo>
                  <a:lnTo>
                    <a:pt x="312" y="348"/>
                  </a:lnTo>
                  <a:lnTo>
                    <a:pt x="312" y="354"/>
                  </a:lnTo>
                  <a:lnTo>
                    <a:pt x="318" y="360"/>
                  </a:lnTo>
                  <a:lnTo>
                    <a:pt x="318" y="366"/>
                  </a:lnTo>
                  <a:lnTo>
                    <a:pt x="324" y="372"/>
                  </a:lnTo>
                  <a:lnTo>
                    <a:pt x="330" y="378"/>
                  </a:lnTo>
                  <a:lnTo>
                    <a:pt x="330" y="378"/>
                  </a:lnTo>
                  <a:lnTo>
                    <a:pt x="336" y="384"/>
                  </a:lnTo>
                  <a:lnTo>
                    <a:pt x="336" y="390"/>
                  </a:lnTo>
                  <a:lnTo>
                    <a:pt x="342" y="396"/>
                  </a:lnTo>
                  <a:lnTo>
                    <a:pt x="342" y="402"/>
                  </a:lnTo>
                  <a:lnTo>
                    <a:pt x="348" y="408"/>
                  </a:lnTo>
                  <a:lnTo>
                    <a:pt x="354" y="414"/>
                  </a:lnTo>
                  <a:lnTo>
                    <a:pt x="354" y="420"/>
                  </a:lnTo>
                  <a:lnTo>
                    <a:pt x="360" y="426"/>
                  </a:lnTo>
                  <a:lnTo>
                    <a:pt x="360" y="432"/>
                  </a:lnTo>
                  <a:lnTo>
                    <a:pt x="366" y="438"/>
                  </a:lnTo>
                  <a:lnTo>
                    <a:pt x="366" y="444"/>
                  </a:lnTo>
                  <a:lnTo>
                    <a:pt x="372" y="450"/>
                  </a:lnTo>
                  <a:lnTo>
                    <a:pt x="378" y="456"/>
                  </a:lnTo>
                  <a:lnTo>
                    <a:pt x="378" y="462"/>
                  </a:lnTo>
                  <a:lnTo>
                    <a:pt x="384" y="468"/>
                  </a:lnTo>
                  <a:lnTo>
                    <a:pt x="384" y="474"/>
                  </a:lnTo>
                  <a:lnTo>
                    <a:pt x="390" y="480"/>
                  </a:lnTo>
                  <a:lnTo>
                    <a:pt x="390" y="492"/>
                  </a:lnTo>
                  <a:lnTo>
                    <a:pt x="396" y="498"/>
                  </a:lnTo>
                  <a:lnTo>
                    <a:pt x="402" y="504"/>
                  </a:lnTo>
                  <a:lnTo>
                    <a:pt x="402" y="510"/>
                  </a:lnTo>
                  <a:lnTo>
                    <a:pt x="408" y="516"/>
                  </a:lnTo>
                  <a:lnTo>
                    <a:pt x="408" y="522"/>
                  </a:lnTo>
                  <a:lnTo>
                    <a:pt x="414" y="528"/>
                  </a:lnTo>
                  <a:lnTo>
                    <a:pt x="414" y="540"/>
                  </a:lnTo>
                  <a:lnTo>
                    <a:pt x="420" y="546"/>
                  </a:lnTo>
                  <a:lnTo>
                    <a:pt x="420" y="552"/>
                  </a:lnTo>
                  <a:lnTo>
                    <a:pt x="426" y="558"/>
                  </a:lnTo>
                  <a:lnTo>
                    <a:pt x="432" y="570"/>
                  </a:lnTo>
                  <a:lnTo>
                    <a:pt x="432" y="576"/>
                  </a:lnTo>
                  <a:lnTo>
                    <a:pt x="438" y="582"/>
                  </a:lnTo>
                  <a:lnTo>
                    <a:pt x="438" y="594"/>
                  </a:lnTo>
                  <a:lnTo>
                    <a:pt x="444" y="600"/>
                  </a:lnTo>
                  <a:lnTo>
                    <a:pt x="444" y="606"/>
                  </a:lnTo>
                  <a:lnTo>
                    <a:pt x="450" y="618"/>
                  </a:lnTo>
                  <a:lnTo>
                    <a:pt x="456" y="624"/>
                  </a:lnTo>
                  <a:lnTo>
                    <a:pt x="456" y="636"/>
                  </a:lnTo>
                  <a:lnTo>
                    <a:pt x="462" y="642"/>
                  </a:lnTo>
                  <a:lnTo>
                    <a:pt x="462" y="648"/>
                  </a:lnTo>
                  <a:lnTo>
                    <a:pt x="468" y="660"/>
                  </a:lnTo>
                  <a:lnTo>
                    <a:pt x="468" y="666"/>
                  </a:lnTo>
                  <a:lnTo>
                    <a:pt x="474" y="678"/>
                  </a:lnTo>
                  <a:lnTo>
                    <a:pt x="480" y="690"/>
                  </a:lnTo>
                  <a:lnTo>
                    <a:pt x="480" y="696"/>
                  </a:lnTo>
                  <a:lnTo>
                    <a:pt x="486" y="708"/>
                  </a:lnTo>
                  <a:lnTo>
                    <a:pt x="486" y="720"/>
                  </a:lnTo>
                  <a:lnTo>
                    <a:pt x="492" y="726"/>
                  </a:lnTo>
                  <a:lnTo>
                    <a:pt x="492" y="738"/>
                  </a:lnTo>
                  <a:lnTo>
                    <a:pt x="498" y="750"/>
                  </a:lnTo>
                  <a:lnTo>
                    <a:pt x="504" y="756"/>
                  </a:lnTo>
                  <a:lnTo>
                    <a:pt x="504" y="768"/>
                  </a:lnTo>
                  <a:lnTo>
                    <a:pt x="510" y="780"/>
                  </a:lnTo>
                  <a:lnTo>
                    <a:pt x="510" y="792"/>
                  </a:lnTo>
                  <a:lnTo>
                    <a:pt x="516" y="804"/>
                  </a:lnTo>
                  <a:lnTo>
                    <a:pt x="516" y="816"/>
                  </a:lnTo>
                  <a:lnTo>
                    <a:pt x="522" y="828"/>
                  </a:lnTo>
                  <a:lnTo>
                    <a:pt x="528" y="840"/>
                  </a:lnTo>
                  <a:lnTo>
                    <a:pt x="528" y="852"/>
                  </a:lnTo>
                  <a:lnTo>
                    <a:pt x="534" y="864"/>
                  </a:lnTo>
                  <a:lnTo>
                    <a:pt x="534" y="876"/>
                  </a:lnTo>
                  <a:lnTo>
                    <a:pt x="540" y="888"/>
                  </a:lnTo>
                  <a:lnTo>
                    <a:pt x="540" y="900"/>
                  </a:lnTo>
                  <a:lnTo>
                    <a:pt x="546" y="918"/>
                  </a:lnTo>
                  <a:lnTo>
                    <a:pt x="546" y="930"/>
                  </a:lnTo>
                  <a:lnTo>
                    <a:pt x="552" y="942"/>
                  </a:lnTo>
                  <a:lnTo>
                    <a:pt x="558" y="960"/>
                  </a:lnTo>
                  <a:lnTo>
                    <a:pt x="558" y="972"/>
                  </a:lnTo>
                  <a:lnTo>
                    <a:pt x="564" y="990"/>
                  </a:lnTo>
                  <a:lnTo>
                    <a:pt x="564" y="1002"/>
                  </a:lnTo>
                  <a:lnTo>
                    <a:pt x="570" y="1020"/>
                  </a:lnTo>
                  <a:lnTo>
                    <a:pt x="570" y="1032"/>
                  </a:lnTo>
                  <a:lnTo>
                    <a:pt x="576" y="1050"/>
                  </a:lnTo>
                  <a:lnTo>
                    <a:pt x="582" y="1068"/>
                  </a:lnTo>
                  <a:lnTo>
                    <a:pt x="582" y="1086"/>
                  </a:lnTo>
                  <a:lnTo>
                    <a:pt x="588" y="1098"/>
                  </a:lnTo>
                  <a:lnTo>
                    <a:pt x="588" y="1116"/>
                  </a:lnTo>
                  <a:lnTo>
                    <a:pt x="594" y="1134"/>
                  </a:lnTo>
                  <a:lnTo>
                    <a:pt x="594" y="1152"/>
                  </a:lnTo>
                  <a:lnTo>
                    <a:pt x="600" y="1164"/>
                  </a:lnTo>
                </a:path>
              </a:pathLst>
            </a:custGeom>
            <a:noFill/>
            <a:ln w="19050" cmpd="sng">
              <a:solidFill>
                <a:schemeClr val="accent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aphicFrame>
        <p:nvGraphicFramePr>
          <p:cNvPr id="104471" name="Object 23"/>
          <p:cNvGraphicFramePr>
            <a:graphicFrameLocks noChangeAspect="1"/>
          </p:cNvGraphicFramePr>
          <p:nvPr>
            <p:extLst/>
          </p:nvPr>
        </p:nvGraphicFramePr>
        <p:xfrm>
          <a:off x="2286001" y="1017588"/>
          <a:ext cx="7908925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728" name="Equation" r:id="rId3" imgW="7912080" imgH="736560" progId="Equation.3">
                  <p:embed/>
                </p:oleObj>
              </mc:Choice>
              <mc:Fallback>
                <p:oleObj name="Equation" r:id="rId3" imgW="7912080" imgH="736560" progId="Equation.3">
                  <p:embed/>
                  <p:pic>
                    <p:nvPicPr>
                      <p:cNvPr id="104471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1" y="1017588"/>
                        <a:ext cx="7908925" cy="736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4472" name="Object 24"/>
          <p:cNvGraphicFramePr>
            <a:graphicFrameLocks noChangeAspect="1"/>
          </p:cNvGraphicFramePr>
          <p:nvPr>
            <p:extLst/>
          </p:nvPr>
        </p:nvGraphicFramePr>
        <p:xfrm>
          <a:off x="9194800" y="1754188"/>
          <a:ext cx="13208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729" name="Equation" r:id="rId5" imgW="1320480" imgH="533160" progId="Equation.3">
                  <p:embed/>
                </p:oleObj>
              </mc:Choice>
              <mc:Fallback>
                <p:oleObj name="Equation" r:id="rId5" imgW="1320480" imgH="533160" progId="Equation.3">
                  <p:embed/>
                  <p:pic>
                    <p:nvPicPr>
                      <p:cNvPr id="104472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94800" y="1754188"/>
                        <a:ext cx="13208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473" name="Line 25"/>
          <p:cNvSpPr>
            <a:spLocks noChangeShapeType="1"/>
          </p:cNvSpPr>
          <p:nvPr/>
        </p:nvSpPr>
        <p:spPr bwMode="auto">
          <a:xfrm>
            <a:off x="3276600" y="1754188"/>
            <a:ext cx="3810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04474" name="Line 26"/>
          <p:cNvSpPr>
            <a:spLocks noChangeShapeType="1"/>
          </p:cNvSpPr>
          <p:nvPr/>
        </p:nvSpPr>
        <p:spPr bwMode="auto">
          <a:xfrm>
            <a:off x="3657600" y="1754188"/>
            <a:ext cx="7620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04475" name="Line 27"/>
          <p:cNvSpPr>
            <a:spLocks noChangeShapeType="1"/>
          </p:cNvSpPr>
          <p:nvPr/>
        </p:nvSpPr>
        <p:spPr bwMode="auto">
          <a:xfrm>
            <a:off x="4419600" y="1754188"/>
            <a:ext cx="9906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04476" name="Line 28"/>
          <p:cNvSpPr>
            <a:spLocks noChangeShapeType="1"/>
          </p:cNvSpPr>
          <p:nvPr/>
        </p:nvSpPr>
        <p:spPr bwMode="auto">
          <a:xfrm>
            <a:off x="5410200" y="1752600"/>
            <a:ext cx="11430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104477" name="Object 29"/>
          <p:cNvGraphicFramePr>
            <a:graphicFrameLocks noChangeAspect="1"/>
          </p:cNvGraphicFramePr>
          <p:nvPr>
            <p:extLst/>
          </p:nvPr>
        </p:nvGraphicFramePr>
        <p:xfrm>
          <a:off x="4191000" y="2744788"/>
          <a:ext cx="1447800" cy="673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730" name="Equation" r:id="rId7" imgW="1447560" imgH="672840" progId="Equation.3">
                  <p:embed/>
                </p:oleObj>
              </mc:Choice>
              <mc:Fallback>
                <p:oleObj name="Equation" r:id="rId7" imgW="1447560" imgH="672840" progId="Equation.3">
                  <p:embed/>
                  <p:pic>
                    <p:nvPicPr>
                      <p:cNvPr id="104477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1000" y="2744788"/>
                        <a:ext cx="1447800" cy="673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4478" name="Object 30"/>
          <p:cNvGraphicFramePr>
            <a:graphicFrameLocks noChangeAspect="1"/>
          </p:cNvGraphicFramePr>
          <p:nvPr>
            <p:extLst/>
          </p:nvPr>
        </p:nvGraphicFramePr>
        <p:xfrm>
          <a:off x="8069264" y="3049588"/>
          <a:ext cx="2065337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731" name="Equation" r:id="rId9" imgW="2082600" imgH="672840" progId="Equation.3">
                  <p:embed/>
                </p:oleObj>
              </mc:Choice>
              <mc:Fallback>
                <p:oleObj name="Equation" r:id="rId9" imgW="2082600" imgH="672840" progId="Equation.3">
                  <p:embed/>
                  <p:pic>
                    <p:nvPicPr>
                      <p:cNvPr id="104478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69264" y="3049588"/>
                        <a:ext cx="2065337" cy="666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4479" name="Object 31"/>
          <p:cNvGraphicFramePr>
            <a:graphicFrameLocks noChangeAspect="1"/>
          </p:cNvGraphicFramePr>
          <p:nvPr>
            <p:extLst/>
          </p:nvPr>
        </p:nvGraphicFramePr>
        <p:xfrm>
          <a:off x="2298700" y="2300288"/>
          <a:ext cx="2730500" cy="673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732" name="Equation" r:id="rId11" imgW="2730240" imgH="672840" progId="Equation.3">
                  <p:embed/>
                </p:oleObj>
              </mc:Choice>
              <mc:Fallback>
                <p:oleObj name="Equation" r:id="rId11" imgW="2730240" imgH="672840" progId="Equation.3">
                  <p:embed/>
                  <p:pic>
                    <p:nvPicPr>
                      <p:cNvPr id="104479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5000" contrast="-2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98700" y="2300288"/>
                        <a:ext cx="2730500" cy="673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4480" name="Object 32"/>
          <p:cNvGraphicFramePr>
            <a:graphicFrameLocks noChangeAspect="1"/>
          </p:cNvGraphicFramePr>
          <p:nvPr>
            <p:extLst/>
          </p:nvPr>
        </p:nvGraphicFramePr>
        <p:xfrm>
          <a:off x="8750300" y="4014788"/>
          <a:ext cx="12827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733" name="Equation" r:id="rId13" imgW="1282680" imgH="406080" progId="Equation.3">
                  <p:embed/>
                </p:oleObj>
              </mc:Choice>
              <mc:Fallback>
                <p:oleObj name="Equation" r:id="rId13" imgW="1282680" imgH="406080" progId="Equation.3">
                  <p:embed/>
                  <p:pic>
                    <p:nvPicPr>
                      <p:cNvPr id="10448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50300" y="4014788"/>
                        <a:ext cx="12827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4481" name="Object 33"/>
          <p:cNvGraphicFramePr>
            <a:graphicFrameLocks noChangeAspect="1"/>
          </p:cNvGraphicFramePr>
          <p:nvPr>
            <p:extLst/>
          </p:nvPr>
        </p:nvGraphicFramePr>
        <p:xfrm>
          <a:off x="6581775" y="3265488"/>
          <a:ext cx="8128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734" name="Equation" r:id="rId15" imgW="812520" imgH="317160" progId="Equation.3">
                  <p:embed/>
                </p:oleObj>
              </mc:Choice>
              <mc:Fallback>
                <p:oleObj name="Equation" r:id="rId15" imgW="812520" imgH="317160" progId="Equation.3">
                  <p:embed/>
                  <p:pic>
                    <p:nvPicPr>
                      <p:cNvPr id="104481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81775" y="3265488"/>
                        <a:ext cx="8128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4482" name="Object 34"/>
          <p:cNvGraphicFramePr>
            <a:graphicFrameLocks noChangeAspect="1"/>
          </p:cNvGraphicFramePr>
          <p:nvPr>
            <p:extLst/>
          </p:nvPr>
        </p:nvGraphicFramePr>
        <p:xfrm>
          <a:off x="4953000" y="534988"/>
          <a:ext cx="738188" cy="349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735" name="Equation" r:id="rId17" imgW="723600" imgH="342720" progId="Equation.3">
                  <p:embed/>
                </p:oleObj>
              </mc:Choice>
              <mc:Fallback>
                <p:oleObj name="Equation" r:id="rId17" imgW="723600" imgH="342720" progId="Equation.3">
                  <p:embed/>
                  <p:pic>
                    <p:nvPicPr>
                      <p:cNvPr id="104482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534988"/>
                        <a:ext cx="738188" cy="349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4483" name="Group 35"/>
          <p:cNvGrpSpPr>
            <a:grpSpLocks/>
          </p:cNvGrpSpPr>
          <p:nvPr/>
        </p:nvGrpSpPr>
        <p:grpSpPr bwMode="auto">
          <a:xfrm>
            <a:off x="2895600" y="2630488"/>
            <a:ext cx="6781800" cy="3694112"/>
            <a:chOff x="864" y="1560"/>
            <a:chExt cx="4272" cy="2327"/>
          </a:xfrm>
        </p:grpSpPr>
        <p:grpSp>
          <p:nvGrpSpPr>
            <p:cNvPr id="104484" name="Group 36"/>
            <p:cNvGrpSpPr>
              <a:grpSpLocks/>
            </p:cNvGrpSpPr>
            <p:nvPr/>
          </p:nvGrpSpPr>
          <p:grpSpPr bwMode="auto">
            <a:xfrm>
              <a:off x="864" y="1584"/>
              <a:ext cx="4272" cy="2303"/>
              <a:chOff x="864" y="1584"/>
              <a:chExt cx="4272" cy="2303"/>
            </a:xfrm>
          </p:grpSpPr>
          <p:sp>
            <p:nvSpPr>
              <p:cNvPr id="104485" name="Line 37"/>
              <p:cNvSpPr>
                <a:spLocks noChangeShapeType="1"/>
              </p:cNvSpPr>
              <p:nvPr/>
            </p:nvSpPr>
            <p:spPr bwMode="auto">
              <a:xfrm>
                <a:off x="1069" y="2926"/>
                <a:ext cx="59" cy="1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04486" name="Line 38"/>
              <p:cNvSpPr>
                <a:spLocks noChangeShapeType="1"/>
              </p:cNvSpPr>
              <p:nvPr/>
            </p:nvSpPr>
            <p:spPr bwMode="auto">
              <a:xfrm>
                <a:off x="1641" y="2926"/>
                <a:ext cx="59" cy="1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04487" name="Line 39"/>
              <p:cNvSpPr>
                <a:spLocks noChangeShapeType="1"/>
              </p:cNvSpPr>
              <p:nvPr/>
            </p:nvSpPr>
            <p:spPr bwMode="auto">
              <a:xfrm>
                <a:off x="2253" y="2926"/>
                <a:ext cx="59" cy="1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04488" name="Rectangle 40"/>
              <p:cNvSpPr>
                <a:spLocks noChangeArrowheads="1"/>
              </p:cNvSpPr>
              <p:nvPr/>
            </p:nvSpPr>
            <p:spPr bwMode="auto">
              <a:xfrm>
                <a:off x="1161" y="2831"/>
                <a:ext cx="80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zh-CN" sz="2000">
                    <a:solidFill>
                      <a:srgbClr val="000000"/>
                    </a:solidFill>
                  </a:rPr>
                  <a:t>6</a:t>
                </a:r>
              </a:p>
            </p:txBody>
          </p:sp>
          <p:sp>
            <p:nvSpPr>
              <p:cNvPr id="104489" name="Rectangle 41"/>
              <p:cNvSpPr>
                <a:spLocks noChangeArrowheads="1"/>
              </p:cNvSpPr>
              <p:nvPr/>
            </p:nvSpPr>
            <p:spPr bwMode="auto">
              <a:xfrm>
                <a:off x="1733" y="2831"/>
                <a:ext cx="80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zh-CN" sz="2000">
                    <a:solidFill>
                      <a:srgbClr val="000000"/>
                    </a:solidFill>
                  </a:rPr>
                  <a:t>4</a:t>
                </a:r>
              </a:p>
            </p:txBody>
          </p:sp>
          <p:sp>
            <p:nvSpPr>
              <p:cNvPr id="104490" name="Rectangle 42"/>
              <p:cNvSpPr>
                <a:spLocks noChangeArrowheads="1"/>
              </p:cNvSpPr>
              <p:nvPr/>
            </p:nvSpPr>
            <p:spPr bwMode="auto">
              <a:xfrm>
                <a:off x="2305" y="2831"/>
                <a:ext cx="80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zh-CN" sz="2000">
                    <a:solidFill>
                      <a:srgbClr val="000000"/>
                    </a:solidFill>
                  </a:rPr>
                  <a:t>2</a:t>
                </a:r>
              </a:p>
            </p:txBody>
          </p:sp>
          <p:sp>
            <p:nvSpPr>
              <p:cNvPr id="104491" name="Rectangle 43"/>
              <p:cNvSpPr>
                <a:spLocks noChangeArrowheads="1"/>
              </p:cNvSpPr>
              <p:nvPr/>
            </p:nvSpPr>
            <p:spPr bwMode="auto">
              <a:xfrm>
                <a:off x="3434" y="2831"/>
                <a:ext cx="80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zh-CN" sz="2000">
                    <a:solidFill>
                      <a:srgbClr val="000000"/>
                    </a:solidFill>
                  </a:rPr>
                  <a:t>2</a:t>
                </a:r>
              </a:p>
            </p:txBody>
          </p:sp>
          <p:sp>
            <p:nvSpPr>
              <p:cNvPr id="104492" name="Rectangle 44"/>
              <p:cNvSpPr>
                <a:spLocks noChangeArrowheads="1"/>
              </p:cNvSpPr>
              <p:nvPr/>
            </p:nvSpPr>
            <p:spPr bwMode="auto">
              <a:xfrm>
                <a:off x="4006" y="2831"/>
                <a:ext cx="80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zh-CN" sz="2000">
                    <a:solidFill>
                      <a:srgbClr val="000000"/>
                    </a:solidFill>
                  </a:rPr>
                  <a:t>4</a:t>
                </a:r>
              </a:p>
            </p:txBody>
          </p:sp>
          <p:sp>
            <p:nvSpPr>
              <p:cNvPr id="104493" name="Rectangle 45"/>
              <p:cNvSpPr>
                <a:spLocks noChangeArrowheads="1"/>
              </p:cNvSpPr>
              <p:nvPr/>
            </p:nvSpPr>
            <p:spPr bwMode="auto">
              <a:xfrm>
                <a:off x="4578" y="2831"/>
                <a:ext cx="80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zh-CN" sz="2000">
                    <a:solidFill>
                      <a:srgbClr val="000000"/>
                    </a:solidFill>
                  </a:rPr>
                  <a:t>6</a:t>
                </a:r>
              </a:p>
            </p:txBody>
          </p:sp>
          <p:sp>
            <p:nvSpPr>
              <p:cNvPr id="104494" name="Line 46"/>
              <p:cNvSpPr>
                <a:spLocks noChangeShapeType="1"/>
              </p:cNvSpPr>
              <p:nvPr/>
            </p:nvSpPr>
            <p:spPr bwMode="auto">
              <a:xfrm>
                <a:off x="864" y="2805"/>
                <a:ext cx="4272" cy="1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04495" name="Line 47"/>
              <p:cNvSpPr>
                <a:spLocks noChangeShapeType="1"/>
              </p:cNvSpPr>
              <p:nvPr/>
            </p:nvSpPr>
            <p:spPr bwMode="auto">
              <a:xfrm>
                <a:off x="1147" y="2777"/>
                <a:ext cx="0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04496" name="Line 48"/>
              <p:cNvSpPr>
                <a:spLocks noChangeShapeType="1"/>
              </p:cNvSpPr>
              <p:nvPr/>
            </p:nvSpPr>
            <p:spPr bwMode="auto">
              <a:xfrm>
                <a:off x="1719" y="2777"/>
                <a:ext cx="0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04497" name="Line 49"/>
              <p:cNvSpPr>
                <a:spLocks noChangeShapeType="1"/>
              </p:cNvSpPr>
              <p:nvPr/>
            </p:nvSpPr>
            <p:spPr bwMode="auto">
              <a:xfrm>
                <a:off x="2291" y="2777"/>
                <a:ext cx="0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04498" name="Line 50"/>
              <p:cNvSpPr>
                <a:spLocks noChangeShapeType="1"/>
              </p:cNvSpPr>
              <p:nvPr/>
            </p:nvSpPr>
            <p:spPr bwMode="auto">
              <a:xfrm>
                <a:off x="3435" y="2777"/>
                <a:ext cx="0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04499" name="Line 51"/>
              <p:cNvSpPr>
                <a:spLocks noChangeShapeType="1"/>
              </p:cNvSpPr>
              <p:nvPr/>
            </p:nvSpPr>
            <p:spPr bwMode="auto">
              <a:xfrm>
                <a:off x="4007" y="2777"/>
                <a:ext cx="0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04500" name="Line 52"/>
              <p:cNvSpPr>
                <a:spLocks noChangeShapeType="1"/>
              </p:cNvSpPr>
              <p:nvPr/>
            </p:nvSpPr>
            <p:spPr bwMode="auto">
              <a:xfrm>
                <a:off x="4579" y="2777"/>
                <a:ext cx="0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04501" name="Line 53"/>
              <p:cNvSpPr>
                <a:spLocks noChangeShapeType="1"/>
              </p:cNvSpPr>
              <p:nvPr/>
            </p:nvSpPr>
            <p:spPr bwMode="auto">
              <a:xfrm>
                <a:off x="2629" y="3785"/>
                <a:ext cx="59" cy="1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04502" name="Line 54"/>
              <p:cNvSpPr>
                <a:spLocks noChangeShapeType="1"/>
              </p:cNvSpPr>
              <p:nvPr/>
            </p:nvSpPr>
            <p:spPr bwMode="auto">
              <a:xfrm>
                <a:off x="2653" y="3293"/>
                <a:ext cx="58" cy="1"/>
              </a:xfrm>
              <a:prstGeom prst="line">
                <a:avLst/>
              </a:prstGeom>
              <a:noFill/>
              <a:ln w="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04503" name="Line 55"/>
              <p:cNvSpPr>
                <a:spLocks noChangeShapeType="1"/>
              </p:cNvSpPr>
              <p:nvPr/>
            </p:nvSpPr>
            <p:spPr bwMode="auto">
              <a:xfrm>
                <a:off x="2864" y="1584"/>
                <a:ext cx="0" cy="2193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 type="triangle" w="med" len="lg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04504" name="Line 56"/>
              <p:cNvSpPr>
                <a:spLocks noChangeShapeType="1"/>
              </p:cNvSpPr>
              <p:nvPr/>
            </p:nvSpPr>
            <p:spPr bwMode="auto">
              <a:xfrm>
                <a:off x="2836" y="3785"/>
                <a:ext cx="45" cy="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04505" name="Line 57"/>
              <p:cNvSpPr>
                <a:spLocks noChangeShapeType="1"/>
              </p:cNvSpPr>
              <p:nvPr/>
            </p:nvSpPr>
            <p:spPr bwMode="auto">
              <a:xfrm>
                <a:off x="2836" y="3293"/>
                <a:ext cx="45" cy="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04506" name="Line 58"/>
              <p:cNvSpPr>
                <a:spLocks noChangeShapeType="1"/>
              </p:cNvSpPr>
              <p:nvPr/>
            </p:nvSpPr>
            <p:spPr bwMode="auto">
              <a:xfrm>
                <a:off x="2836" y="2309"/>
                <a:ext cx="45" cy="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04507" name="Line 59"/>
              <p:cNvSpPr>
                <a:spLocks noChangeShapeType="1"/>
              </p:cNvSpPr>
              <p:nvPr/>
            </p:nvSpPr>
            <p:spPr bwMode="auto">
              <a:xfrm>
                <a:off x="2836" y="1817"/>
                <a:ext cx="45" cy="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04508" name="Rectangle 60"/>
              <p:cNvSpPr>
                <a:spLocks noChangeArrowheads="1"/>
              </p:cNvSpPr>
              <p:nvPr/>
            </p:nvSpPr>
            <p:spPr bwMode="auto">
              <a:xfrm>
                <a:off x="2728" y="3695"/>
                <a:ext cx="80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zh-CN" sz="2000">
                    <a:solidFill>
                      <a:srgbClr val="000000"/>
                    </a:solidFill>
                  </a:rPr>
                  <a:t>4</a:t>
                </a:r>
              </a:p>
            </p:txBody>
          </p:sp>
          <p:sp>
            <p:nvSpPr>
              <p:cNvPr id="104509" name="Rectangle 61"/>
              <p:cNvSpPr>
                <a:spLocks noChangeArrowheads="1"/>
              </p:cNvSpPr>
              <p:nvPr/>
            </p:nvSpPr>
            <p:spPr bwMode="auto">
              <a:xfrm>
                <a:off x="2728" y="3192"/>
                <a:ext cx="80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zh-CN" sz="2000">
                    <a:solidFill>
                      <a:srgbClr val="000000"/>
                    </a:solidFill>
                  </a:rPr>
                  <a:t>2</a:t>
                </a:r>
              </a:p>
            </p:txBody>
          </p:sp>
          <p:sp>
            <p:nvSpPr>
              <p:cNvPr id="104510" name="Rectangle 62"/>
              <p:cNvSpPr>
                <a:spLocks noChangeArrowheads="1"/>
              </p:cNvSpPr>
              <p:nvPr/>
            </p:nvSpPr>
            <p:spPr bwMode="auto">
              <a:xfrm>
                <a:off x="2716" y="2219"/>
                <a:ext cx="80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zh-CN" sz="2000">
                    <a:solidFill>
                      <a:srgbClr val="000000"/>
                    </a:solidFill>
                  </a:rPr>
                  <a:t>2</a:t>
                </a:r>
              </a:p>
            </p:txBody>
          </p:sp>
          <p:sp>
            <p:nvSpPr>
              <p:cNvPr id="104511" name="Rectangle 63"/>
              <p:cNvSpPr>
                <a:spLocks noChangeArrowheads="1"/>
              </p:cNvSpPr>
              <p:nvPr/>
            </p:nvSpPr>
            <p:spPr bwMode="auto">
              <a:xfrm>
                <a:off x="2716" y="1727"/>
                <a:ext cx="80" cy="1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altLang="zh-CN" sz="2000">
                    <a:solidFill>
                      <a:srgbClr val="000000"/>
                    </a:solidFill>
                  </a:rPr>
                  <a:t>4</a:t>
                </a:r>
              </a:p>
            </p:txBody>
          </p:sp>
          <p:sp>
            <p:nvSpPr>
              <p:cNvPr id="104512" name="Line 64"/>
              <p:cNvSpPr>
                <a:spLocks noChangeShapeType="1"/>
              </p:cNvSpPr>
              <p:nvPr/>
            </p:nvSpPr>
            <p:spPr bwMode="auto">
              <a:xfrm>
                <a:off x="2865" y="2777"/>
                <a:ext cx="0" cy="5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04513" name="Line 65"/>
              <p:cNvSpPr>
                <a:spLocks noChangeShapeType="1"/>
              </p:cNvSpPr>
              <p:nvPr/>
            </p:nvSpPr>
            <p:spPr bwMode="auto">
              <a:xfrm>
                <a:off x="2837" y="2805"/>
                <a:ext cx="0" cy="1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  <p:graphicFrame>
          <p:nvGraphicFramePr>
            <p:cNvPr id="104514" name="Object 66"/>
            <p:cNvGraphicFramePr>
              <a:graphicFrameLocks noChangeAspect="1"/>
            </p:cNvGraphicFramePr>
            <p:nvPr>
              <p:extLst/>
            </p:nvPr>
          </p:nvGraphicFramePr>
          <p:xfrm>
            <a:off x="4992" y="2872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0736" name="Equation" r:id="rId19" imgW="228600" imgH="241200" progId="Equation.3">
                    <p:embed/>
                  </p:oleObj>
                </mc:Choice>
                <mc:Fallback>
                  <p:oleObj name="Equation" r:id="rId19" imgW="228600" imgH="241200" progId="Equation.3">
                    <p:embed/>
                    <p:pic>
                      <p:nvPicPr>
                        <p:cNvPr id="104514" name="Object 6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92" y="2872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4515" name="Object 67"/>
            <p:cNvGraphicFramePr>
              <a:graphicFrameLocks noChangeAspect="1"/>
            </p:cNvGraphicFramePr>
            <p:nvPr/>
          </p:nvGraphicFramePr>
          <p:xfrm>
            <a:off x="2684" y="1560"/>
            <a:ext cx="15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0737" name="Equation" r:id="rId21" imgW="241200" imgH="317160" progId="Equation.3">
                    <p:embed/>
                  </p:oleObj>
                </mc:Choice>
                <mc:Fallback>
                  <p:oleObj name="Equation" r:id="rId21" imgW="241200" imgH="317160" progId="Equation.3">
                    <p:embed/>
                    <p:pic>
                      <p:nvPicPr>
                        <p:cNvPr id="104515" name="Object 6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684" y="1560"/>
                          <a:ext cx="15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4516" name="Text Box 68"/>
            <p:cNvSpPr txBox="1">
              <a:spLocks noChangeArrowheads="1"/>
            </p:cNvSpPr>
            <p:nvPr/>
          </p:nvSpPr>
          <p:spPr bwMode="auto">
            <a:xfrm>
              <a:off x="2870" y="2762"/>
              <a:ext cx="25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altLang="zh-CN" sz="2400" i="1">
                  <a:solidFill>
                    <a:srgbClr val="000000"/>
                  </a:solidFill>
                  <a:ea typeface="宋体" panose="02010600030101010101" pitchFamily="2" charset="-122"/>
                </a:rPr>
                <a:t>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16025007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4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4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4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4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04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4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04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4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4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04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04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04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04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04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04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04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04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381000"/>
            <a:ext cx="2895600" cy="609600"/>
          </a:xfrm>
        </p:spPr>
        <p:txBody>
          <a:bodyPr/>
          <a:lstStyle/>
          <a:p>
            <a:r>
              <a:rPr lang="zh-CN" altLang="en-US" sz="2800" b="1">
                <a:solidFill>
                  <a:schemeClr val="bg2"/>
                </a:solidFill>
                <a:ea typeface="楷体_GB2312" pitchFamily="49" charset="-122"/>
              </a:rPr>
              <a:t>泰勒多项式逼近</a:t>
            </a:r>
          </a:p>
        </p:txBody>
      </p:sp>
      <p:graphicFrame>
        <p:nvGraphicFramePr>
          <p:cNvPr id="106499" name="Object 3"/>
          <p:cNvGraphicFramePr>
            <a:graphicFrameLocks noChangeAspect="1"/>
          </p:cNvGraphicFramePr>
          <p:nvPr>
            <p:extLst/>
          </p:nvPr>
        </p:nvGraphicFramePr>
        <p:xfrm>
          <a:off x="2378076" y="1017588"/>
          <a:ext cx="7908925" cy="736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38" name="Equation" r:id="rId3" imgW="7912080" imgH="736560" progId="Equation.3">
                  <p:embed/>
                </p:oleObj>
              </mc:Choice>
              <mc:Fallback>
                <p:oleObj name="Equation" r:id="rId3" imgW="7912080" imgH="736560" progId="Equation.3">
                  <p:embed/>
                  <p:pic>
                    <p:nvPicPr>
                      <p:cNvPr id="106499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78076" y="1017588"/>
                        <a:ext cx="7908925" cy="736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6500" name="Object 4"/>
          <p:cNvGraphicFramePr>
            <a:graphicFrameLocks noChangeAspect="1"/>
          </p:cNvGraphicFramePr>
          <p:nvPr>
            <p:extLst/>
          </p:nvPr>
        </p:nvGraphicFramePr>
        <p:xfrm>
          <a:off x="9271000" y="1754188"/>
          <a:ext cx="13208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39" name="Equation" r:id="rId5" imgW="1320480" imgH="533160" progId="Equation.3">
                  <p:embed/>
                </p:oleObj>
              </mc:Choice>
              <mc:Fallback>
                <p:oleObj name="Equation" r:id="rId5" imgW="1320480" imgH="533160" progId="Equation.3">
                  <p:embed/>
                  <p:pic>
                    <p:nvPicPr>
                      <p:cNvPr id="10650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71000" y="1754188"/>
                        <a:ext cx="13208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6501" name="Line 5"/>
          <p:cNvSpPr>
            <a:spLocks noChangeShapeType="1"/>
          </p:cNvSpPr>
          <p:nvPr/>
        </p:nvSpPr>
        <p:spPr bwMode="auto">
          <a:xfrm>
            <a:off x="3429000" y="1754188"/>
            <a:ext cx="41910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106502" name="Object 6"/>
          <p:cNvGraphicFramePr>
            <a:graphicFrameLocks noChangeAspect="1"/>
          </p:cNvGraphicFramePr>
          <p:nvPr>
            <p:extLst/>
          </p:nvPr>
        </p:nvGraphicFramePr>
        <p:xfrm>
          <a:off x="5029200" y="534988"/>
          <a:ext cx="738188" cy="349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40" name="Equation" r:id="rId7" imgW="723600" imgH="342720" progId="Equation.3">
                  <p:embed/>
                </p:oleObj>
              </mc:Choice>
              <mc:Fallback>
                <p:oleObj name="Equation" r:id="rId7" imgW="723600" imgH="342720" progId="Equation.3">
                  <p:embed/>
                  <p:pic>
                    <p:nvPicPr>
                      <p:cNvPr id="106502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534988"/>
                        <a:ext cx="738188" cy="349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6503" name="Group 7"/>
          <p:cNvGrpSpPr>
            <a:grpSpLocks/>
          </p:cNvGrpSpPr>
          <p:nvPr/>
        </p:nvGrpSpPr>
        <p:grpSpPr bwMode="auto">
          <a:xfrm>
            <a:off x="2911475" y="4217988"/>
            <a:ext cx="6357938" cy="781050"/>
            <a:chOff x="1317" y="2478"/>
            <a:chExt cx="3402" cy="492"/>
          </a:xfrm>
        </p:grpSpPr>
        <p:sp>
          <p:nvSpPr>
            <p:cNvPr id="106504" name="Freeform 8"/>
            <p:cNvSpPr>
              <a:spLocks/>
            </p:cNvSpPr>
            <p:nvPr/>
          </p:nvSpPr>
          <p:spPr bwMode="auto">
            <a:xfrm>
              <a:off x="1317" y="2478"/>
              <a:ext cx="870" cy="408"/>
            </a:xfrm>
            <a:custGeom>
              <a:avLst/>
              <a:gdLst>
                <a:gd name="T0" fmla="*/ 12 w 870"/>
                <a:gd name="T1" fmla="*/ 396 h 408"/>
                <a:gd name="T2" fmla="*/ 30 w 870"/>
                <a:gd name="T3" fmla="*/ 384 h 408"/>
                <a:gd name="T4" fmla="*/ 48 w 870"/>
                <a:gd name="T5" fmla="*/ 366 h 408"/>
                <a:gd name="T6" fmla="*/ 66 w 870"/>
                <a:gd name="T7" fmla="*/ 354 h 408"/>
                <a:gd name="T8" fmla="*/ 84 w 870"/>
                <a:gd name="T9" fmla="*/ 336 h 408"/>
                <a:gd name="T10" fmla="*/ 96 w 870"/>
                <a:gd name="T11" fmla="*/ 324 h 408"/>
                <a:gd name="T12" fmla="*/ 114 w 870"/>
                <a:gd name="T13" fmla="*/ 306 h 408"/>
                <a:gd name="T14" fmla="*/ 132 w 870"/>
                <a:gd name="T15" fmla="*/ 288 h 408"/>
                <a:gd name="T16" fmla="*/ 150 w 870"/>
                <a:gd name="T17" fmla="*/ 270 h 408"/>
                <a:gd name="T18" fmla="*/ 168 w 870"/>
                <a:gd name="T19" fmla="*/ 252 h 408"/>
                <a:gd name="T20" fmla="*/ 186 w 870"/>
                <a:gd name="T21" fmla="*/ 234 h 408"/>
                <a:gd name="T22" fmla="*/ 198 w 870"/>
                <a:gd name="T23" fmla="*/ 222 h 408"/>
                <a:gd name="T24" fmla="*/ 216 w 870"/>
                <a:gd name="T25" fmla="*/ 204 h 408"/>
                <a:gd name="T26" fmla="*/ 234 w 870"/>
                <a:gd name="T27" fmla="*/ 186 h 408"/>
                <a:gd name="T28" fmla="*/ 252 w 870"/>
                <a:gd name="T29" fmla="*/ 168 h 408"/>
                <a:gd name="T30" fmla="*/ 270 w 870"/>
                <a:gd name="T31" fmla="*/ 150 h 408"/>
                <a:gd name="T32" fmla="*/ 288 w 870"/>
                <a:gd name="T33" fmla="*/ 138 h 408"/>
                <a:gd name="T34" fmla="*/ 300 w 870"/>
                <a:gd name="T35" fmla="*/ 120 h 408"/>
                <a:gd name="T36" fmla="*/ 318 w 870"/>
                <a:gd name="T37" fmla="*/ 108 h 408"/>
                <a:gd name="T38" fmla="*/ 336 w 870"/>
                <a:gd name="T39" fmla="*/ 96 h 408"/>
                <a:gd name="T40" fmla="*/ 354 w 870"/>
                <a:gd name="T41" fmla="*/ 78 h 408"/>
                <a:gd name="T42" fmla="*/ 372 w 870"/>
                <a:gd name="T43" fmla="*/ 66 h 408"/>
                <a:gd name="T44" fmla="*/ 390 w 870"/>
                <a:gd name="T45" fmla="*/ 54 h 408"/>
                <a:gd name="T46" fmla="*/ 402 w 870"/>
                <a:gd name="T47" fmla="*/ 48 h 408"/>
                <a:gd name="T48" fmla="*/ 420 w 870"/>
                <a:gd name="T49" fmla="*/ 36 h 408"/>
                <a:gd name="T50" fmla="*/ 438 w 870"/>
                <a:gd name="T51" fmla="*/ 30 h 408"/>
                <a:gd name="T52" fmla="*/ 456 w 870"/>
                <a:gd name="T53" fmla="*/ 18 h 408"/>
                <a:gd name="T54" fmla="*/ 474 w 870"/>
                <a:gd name="T55" fmla="*/ 12 h 408"/>
                <a:gd name="T56" fmla="*/ 492 w 870"/>
                <a:gd name="T57" fmla="*/ 12 h 408"/>
                <a:gd name="T58" fmla="*/ 504 w 870"/>
                <a:gd name="T59" fmla="*/ 6 h 408"/>
                <a:gd name="T60" fmla="*/ 522 w 870"/>
                <a:gd name="T61" fmla="*/ 0 h 408"/>
                <a:gd name="T62" fmla="*/ 540 w 870"/>
                <a:gd name="T63" fmla="*/ 0 h 408"/>
                <a:gd name="T64" fmla="*/ 558 w 870"/>
                <a:gd name="T65" fmla="*/ 0 h 408"/>
                <a:gd name="T66" fmla="*/ 576 w 870"/>
                <a:gd name="T67" fmla="*/ 0 h 408"/>
                <a:gd name="T68" fmla="*/ 594 w 870"/>
                <a:gd name="T69" fmla="*/ 0 h 408"/>
                <a:gd name="T70" fmla="*/ 606 w 870"/>
                <a:gd name="T71" fmla="*/ 6 h 408"/>
                <a:gd name="T72" fmla="*/ 624 w 870"/>
                <a:gd name="T73" fmla="*/ 12 h 408"/>
                <a:gd name="T74" fmla="*/ 642 w 870"/>
                <a:gd name="T75" fmla="*/ 18 h 408"/>
                <a:gd name="T76" fmla="*/ 660 w 870"/>
                <a:gd name="T77" fmla="*/ 24 h 408"/>
                <a:gd name="T78" fmla="*/ 678 w 870"/>
                <a:gd name="T79" fmla="*/ 30 h 408"/>
                <a:gd name="T80" fmla="*/ 696 w 870"/>
                <a:gd name="T81" fmla="*/ 36 h 408"/>
                <a:gd name="T82" fmla="*/ 714 w 870"/>
                <a:gd name="T83" fmla="*/ 48 h 408"/>
                <a:gd name="T84" fmla="*/ 726 w 870"/>
                <a:gd name="T85" fmla="*/ 60 h 408"/>
                <a:gd name="T86" fmla="*/ 744 w 870"/>
                <a:gd name="T87" fmla="*/ 72 h 408"/>
                <a:gd name="T88" fmla="*/ 762 w 870"/>
                <a:gd name="T89" fmla="*/ 84 h 408"/>
                <a:gd name="T90" fmla="*/ 780 w 870"/>
                <a:gd name="T91" fmla="*/ 96 h 408"/>
                <a:gd name="T92" fmla="*/ 798 w 870"/>
                <a:gd name="T93" fmla="*/ 108 h 408"/>
                <a:gd name="T94" fmla="*/ 816 w 870"/>
                <a:gd name="T95" fmla="*/ 126 h 408"/>
                <a:gd name="T96" fmla="*/ 828 w 870"/>
                <a:gd name="T97" fmla="*/ 138 h 408"/>
                <a:gd name="T98" fmla="*/ 846 w 870"/>
                <a:gd name="T99" fmla="*/ 156 h 408"/>
                <a:gd name="T100" fmla="*/ 864 w 870"/>
                <a:gd name="T101" fmla="*/ 174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870" h="408">
                  <a:moveTo>
                    <a:pt x="0" y="408"/>
                  </a:moveTo>
                  <a:lnTo>
                    <a:pt x="6" y="408"/>
                  </a:lnTo>
                  <a:lnTo>
                    <a:pt x="6" y="402"/>
                  </a:lnTo>
                  <a:lnTo>
                    <a:pt x="12" y="402"/>
                  </a:lnTo>
                  <a:lnTo>
                    <a:pt x="12" y="396"/>
                  </a:lnTo>
                  <a:lnTo>
                    <a:pt x="18" y="396"/>
                  </a:lnTo>
                  <a:lnTo>
                    <a:pt x="18" y="390"/>
                  </a:lnTo>
                  <a:lnTo>
                    <a:pt x="24" y="390"/>
                  </a:lnTo>
                  <a:lnTo>
                    <a:pt x="30" y="384"/>
                  </a:lnTo>
                  <a:lnTo>
                    <a:pt x="30" y="384"/>
                  </a:lnTo>
                  <a:lnTo>
                    <a:pt x="36" y="378"/>
                  </a:lnTo>
                  <a:lnTo>
                    <a:pt x="36" y="378"/>
                  </a:lnTo>
                  <a:lnTo>
                    <a:pt x="42" y="372"/>
                  </a:lnTo>
                  <a:lnTo>
                    <a:pt x="42" y="372"/>
                  </a:lnTo>
                  <a:lnTo>
                    <a:pt x="48" y="366"/>
                  </a:lnTo>
                  <a:lnTo>
                    <a:pt x="54" y="366"/>
                  </a:lnTo>
                  <a:lnTo>
                    <a:pt x="54" y="360"/>
                  </a:lnTo>
                  <a:lnTo>
                    <a:pt x="60" y="360"/>
                  </a:lnTo>
                  <a:lnTo>
                    <a:pt x="60" y="354"/>
                  </a:lnTo>
                  <a:lnTo>
                    <a:pt x="66" y="354"/>
                  </a:lnTo>
                  <a:lnTo>
                    <a:pt x="66" y="348"/>
                  </a:lnTo>
                  <a:lnTo>
                    <a:pt x="72" y="348"/>
                  </a:lnTo>
                  <a:lnTo>
                    <a:pt x="72" y="342"/>
                  </a:lnTo>
                  <a:lnTo>
                    <a:pt x="78" y="342"/>
                  </a:lnTo>
                  <a:lnTo>
                    <a:pt x="84" y="336"/>
                  </a:lnTo>
                  <a:lnTo>
                    <a:pt x="84" y="336"/>
                  </a:lnTo>
                  <a:lnTo>
                    <a:pt x="90" y="330"/>
                  </a:lnTo>
                  <a:lnTo>
                    <a:pt x="90" y="330"/>
                  </a:lnTo>
                  <a:lnTo>
                    <a:pt x="96" y="324"/>
                  </a:lnTo>
                  <a:lnTo>
                    <a:pt x="96" y="324"/>
                  </a:lnTo>
                  <a:lnTo>
                    <a:pt x="102" y="318"/>
                  </a:lnTo>
                  <a:lnTo>
                    <a:pt x="108" y="312"/>
                  </a:lnTo>
                  <a:lnTo>
                    <a:pt x="108" y="312"/>
                  </a:lnTo>
                  <a:lnTo>
                    <a:pt x="114" y="306"/>
                  </a:lnTo>
                  <a:lnTo>
                    <a:pt x="114" y="306"/>
                  </a:lnTo>
                  <a:lnTo>
                    <a:pt x="120" y="300"/>
                  </a:lnTo>
                  <a:lnTo>
                    <a:pt x="120" y="300"/>
                  </a:lnTo>
                  <a:lnTo>
                    <a:pt x="126" y="294"/>
                  </a:lnTo>
                  <a:lnTo>
                    <a:pt x="132" y="294"/>
                  </a:lnTo>
                  <a:lnTo>
                    <a:pt x="132" y="288"/>
                  </a:lnTo>
                  <a:lnTo>
                    <a:pt x="138" y="282"/>
                  </a:lnTo>
                  <a:lnTo>
                    <a:pt x="138" y="282"/>
                  </a:lnTo>
                  <a:lnTo>
                    <a:pt x="144" y="276"/>
                  </a:lnTo>
                  <a:lnTo>
                    <a:pt x="144" y="276"/>
                  </a:lnTo>
                  <a:lnTo>
                    <a:pt x="150" y="270"/>
                  </a:lnTo>
                  <a:lnTo>
                    <a:pt x="156" y="270"/>
                  </a:lnTo>
                  <a:lnTo>
                    <a:pt x="156" y="264"/>
                  </a:lnTo>
                  <a:lnTo>
                    <a:pt x="162" y="258"/>
                  </a:lnTo>
                  <a:lnTo>
                    <a:pt x="162" y="258"/>
                  </a:lnTo>
                  <a:lnTo>
                    <a:pt x="168" y="252"/>
                  </a:lnTo>
                  <a:lnTo>
                    <a:pt x="168" y="252"/>
                  </a:lnTo>
                  <a:lnTo>
                    <a:pt x="174" y="246"/>
                  </a:lnTo>
                  <a:lnTo>
                    <a:pt x="174" y="246"/>
                  </a:lnTo>
                  <a:lnTo>
                    <a:pt x="180" y="240"/>
                  </a:lnTo>
                  <a:lnTo>
                    <a:pt x="186" y="234"/>
                  </a:lnTo>
                  <a:lnTo>
                    <a:pt x="186" y="234"/>
                  </a:lnTo>
                  <a:lnTo>
                    <a:pt x="192" y="228"/>
                  </a:lnTo>
                  <a:lnTo>
                    <a:pt x="192" y="228"/>
                  </a:lnTo>
                  <a:lnTo>
                    <a:pt x="198" y="222"/>
                  </a:lnTo>
                  <a:lnTo>
                    <a:pt x="198" y="222"/>
                  </a:lnTo>
                  <a:lnTo>
                    <a:pt x="204" y="216"/>
                  </a:lnTo>
                  <a:lnTo>
                    <a:pt x="210" y="210"/>
                  </a:lnTo>
                  <a:lnTo>
                    <a:pt x="210" y="210"/>
                  </a:lnTo>
                  <a:lnTo>
                    <a:pt x="216" y="204"/>
                  </a:lnTo>
                  <a:lnTo>
                    <a:pt x="216" y="204"/>
                  </a:lnTo>
                  <a:lnTo>
                    <a:pt x="222" y="198"/>
                  </a:lnTo>
                  <a:lnTo>
                    <a:pt x="222" y="198"/>
                  </a:lnTo>
                  <a:lnTo>
                    <a:pt x="228" y="192"/>
                  </a:lnTo>
                  <a:lnTo>
                    <a:pt x="234" y="186"/>
                  </a:lnTo>
                  <a:lnTo>
                    <a:pt x="234" y="186"/>
                  </a:lnTo>
                  <a:lnTo>
                    <a:pt x="240" y="180"/>
                  </a:lnTo>
                  <a:lnTo>
                    <a:pt x="240" y="180"/>
                  </a:lnTo>
                  <a:lnTo>
                    <a:pt x="246" y="174"/>
                  </a:lnTo>
                  <a:lnTo>
                    <a:pt x="246" y="174"/>
                  </a:lnTo>
                  <a:lnTo>
                    <a:pt x="252" y="168"/>
                  </a:lnTo>
                  <a:lnTo>
                    <a:pt x="258" y="168"/>
                  </a:lnTo>
                  <a:lnTo>
                    <a:pt x="258" y="162"/>
                  </a:lnTo>
                  <a:lnTo>
                    <a:pt x="264" y="162"/>
                  </a:lnTo>
                  <a:lnTo>
                    <a:pt x="264" y="156"/>
                  </a:lnTo>
                  <a:lnTo>
                    <a:pt x="270" y="150"/>
                  </a:lnTo>
                  <a:lnTo>
                    <a:pt x="270" y="150"/>
                  </a:lnTo>
                  <a:lnTo>
                    <a:pt x="276" y="144"/>
                  </a:lnTo>
                  <a:lnTo>
                    <a:pt x="276" y="144"/>
                  </a:lnTo>
                  <a:lnTo>
                    <a:pt x="282" y="138"/>
                  </a:lnTo>
                  <a:lnTo>
                    <a:pt x="288" y="138"/>
                  </a:lnTo>
                  <a:lnTo>
                    <a:pt x="288" y="132"/>
                  </a:lnTo>
                  <a:lnTo>
                    <a:pt x="294" y="132"/>
                  </a:lnTo>
                  <a:lnTo>
                    <a:pt x="294" y="126"/>
                  </a:lnTo>
                  <a:lnTo>
                    <a:pt x="300" y="126"/>
                  </a:lnTo>
                  <a:lnTo>
                    <a:pt x="300" y="120"/>
                  </a:lnTo>
                  <a:lnTo>
                    <a:pt x="306" y="120"/>
                  </a:lnTo>
                  <a:lnTo>
                    <a:pt x="312" y="114"/>
                  </a:lnTo>
                  <a:lnTo>
                    <a:pt x="312" y="114"/>
                  </a:lnTo>
                  <a:lnTo>
                    <a:pt x="318" y="108"/>
                  </a:lnTo>
                  <a:lnTo>
                    <a:pt x="318" y="108"/>
                  </a:lnTo>
                  <a:lnTo>
                    <a:pt x="324" y="102"/>
                  </a:lnTo>
                  <a:lnTo>
                    <a:pt x="324" y="102"/>
                  </a:lnTo>
                  <a:lnTo>
                    <a:pt x="330" y="96"/>
                  </a:lnTo>
                  <a:lnTo>
                    <a:pt x="336" y="96"/>
                  </a:lnTo>
                  <a:lnTo>
                    <a:pt x="336" y="96"/>
                  </a:lnTo>
                  <a:lnTo>
                    <a:pt x="342" y="90"/>
                  </a:lnTo>
                  <a:lnTo>
                    <a:pt x="342" y="90"/>
                  </a:lnTo>
                  <a:lnTo>
                    <a:pt x="348" y="84"/>
                  </a:lnTo>
                  <a:lnTo>
                    <a:pt x="348" y="84"/>
                  </a:lnTo>
                  <a:lnTo>
                    <a:pt x="354" y="78"/>
                  </a:lnTo>
                  <a:lnTo>
                    <a:pt x="360" y="78"/>
                  </a:lnTo>
                  <a:lnTo>
                    <a:pt x="360" y="78"/>
                  </a:lnTo>
                  <a:lnTo>
                    <a:pt x="366" y="72"/>
                  </a:lnTo>
                  <a:lnTo>
                    <a:pt x="366" y="72"/>
                  </a:lnTo>
                  <a:lnTo>
                    <a:pt x="372" y="66"/>
                  </a:lnTo>
                  <a:lnTo>
                    <a:pt x="372" y="66"/>
                  </a:lnTo>
                  <a:lnTo>
                    <a:pt x="378" y="66"/>
                  </a:lnTo>
                  <a:lnTo>
                    <a:pt x="384" y="60"/>
                  </a:lnTo>
                  <a:lnTo>
                    <a:pt x="384" y="60"/>
                  </a:lnTo>
                  <a:lnTo>
                    <a:pt x="390" y="54"/>
                  </a:lnTo>
                  <a:lnTo>
                    <a:pt x="390" y="54"/>
                  </a:lnTo>
                  <a:lnTo>
                    <a:pt x="396" y="54"/>
                  </a:lnTo>
                  <a:lnTo>
                    <a:pt x="396" y="48"/>
                  </a:lnTo>
                  <a:lnTo>
                    <a:pt x="402" y="48"/>
                  </a:lnTo>
                  <a:lnTo>
                    <a:pt x="402" y="48"/>
                  </a:lnTo>
                  <a:lnTo>
                    <a:pt x="408" y="42"/>
                  </a:lnTo>
                  <a:lnTo>
                    <a:pt x="414" y="42"/>
                  </a:lnTo>
                  <a:lnTo>
                    <a:pt x="414" y="42"/>
                  </a:lnTo>
                  <a:lnTo>
                    <a:pt x="420" y="36"/>
                  </a:lnTo>
                  <a:lnTo>
                    <a:pt x="420" y="36"/>
                  </a:lnTo>
                  <a:lnTo>
                    <a:pt x="426" y="36"/>
                  </a:lnTo>
                  <a:lnTo>
                    <a:pt x="426" y="30"/>
                  </a:lnTo>
                  <a:lnTo>
                    <a:pt x="432" y="30"/>
                  </a:lnTo>
                  <a:lnTo>
                    <a:pt x="438" y="30"/>
                  </a:lnTo>
                  <a:lnTo>
                    <a:pt x="438" y="30"/>
                  </a:lnTo>
                  <a:lnTo>
                    <a:pt x="444" y="24"/>
                  </a:lnTo>
                  <a:lnTo>
                    <a:pt x="444" y="24"/>
                  </a:lnTo>
                  <a:lnTo>
                    <a:pt x="450" y="24"/>
                  </a:lnTo>
                  <a:lnTo>
                    <a:pt x="450" y="24"/>
                  </a:lnTo>
                  <a:lnTo>
                    <a:pt x="456" y="18"/>
                  </a:lnTo>
                  <a:lnTo>
                    <a:pt x="462" y="18"/>
                  </a:lnTo>
                  <a:lnTo>
                    <a:pt x="462" y="18"/>
                  </a:lnTo>
                  <a:lnTo>
                    <a:pt x="468" y="18"/>
                  </a:lnTo>
                  <a:lnTo>
                    <a:pt x="468" y="18"/>
                  </a:lnTo>
                  <a:lnTo>
                    <a:pt x="474" y="12"/>
                  </a:lnTo>
                  <a:lnTo>
                    <a:pt x="474" y="12"/>
                  </a:lnTo>
                  <a:lnTo>
                    <a:pt x="480" y="12"/>
                  </a:lnTo>
                  <a:lnTo>
                    <a:pt x="486" y="12"/>
                  </a:lnTo>
                  <a:lnTo>
                    <a:pt x="486" y="12"/>
                  </a:lnTo>
                  <a:lnTo>
                    <a:pt x="492" y="12"/>
                  </a:lnTo>
                  <a:lnTo>
                    <a:pt x="492" y="6"/>
                  </a:lnTo>
                  <a:lnTo>
                    <a:pt x="498" y="6"/>
                  </a:lnTo>
                  <a:lnTo>
                    <a:pt x="498" y="6"/>
                  </a:lnTo>
                  <a:lnTo>
                    <a:pt x="504" y="6"/>
                  </a:lnTo>
                  <a:lnTo>
                    <a:pt x="504" y="6"/>
                  </a:lnTo>
                  <a:lnTo>
                    <a:pt x="510" y="6"/>
                  </a:lnTo>
                  <a:lnTo>
                    <a:pt x="516" y="6"/>
                  </a:lnTo>
                  <a:lnTo>
                    <a:pt x="516" y="6"/>
                  </a:lnTo>
                  <a:lnTo>
                    <a:pt x="522" y="0"/>
                  </a:lnTo>
                  <a:lnTo>
                    <a:pt x="522" y="0"/>
                  </a:lnTo>
                  <a:lnTo>
                    <a:pt x="528" y="0"/>
                  </a:lnTo>
                  <a:lnTo>
                    <a:pt x="528" y="0"/>
                  </a:lnTo>
                  <a:lnTo>
                    <a:pt x="534" y="0"/>
                  </a:lnTo>
                  <a:lnTo>
                    <a:pt x="540" y="0"/>
                  </a:lnTo>
                  <a:lnTo>
                    <a:pt x="540" y="0"/>
                  </a:lnTo>
                  <a:lnTo>
                    <a:pt x="546" y="0"/>
                  </a:lnTo>
                  <a:lnTo>
                    <a:pt x="546" y="0"/>
                  </a:lnTo>
                  <a:lnTo>
                    <a:pt x="552" y="0"/>
                  </a:lnTo>
                  <a:lnTo>
                    <a:pt x="552" y="0"/>
                  </a:lnTo>
                  <a:lnTo>
                    <a:pt x="558" y="0"/>
                  </a:lnTo>
                  <a:lnTo>
                    <a:pt x="564" y="0"/>
                  </a:lnTo>
                  <a:lnTo>
                    <a:pt x="564" y="0"/>
                  </a:lnTo>
                  <a:lnTo>
                    <a:pt x="570" y="0"/>
                  </a:lnTo>
                  <a:lnTo>
                    <a:pt x="570" y="0"/>
                  </a:lnTo>
                  <a:lnTo>
                    <a:pt x="576" y="0"/>
                  </a:lnTo>
                  <a:lnTo>
                    <a:pt x="576" y="0"/>
                  </a:lnTo>
                  <a:lnTo>
                    <a:pt x="582" y="0"/>
                  </a:lnTo>
                  <a:lnTo>
                    <a:pt x="588" y="0"/>
                  </a:lnTo>
                  <a:lnTo>
                    <a:pt x="588" y="0"/>
                  </a:lnTo>
                  <a:lnTo>
                    <a:pt x="594" y="0"/>
                  </a:lnTo>
                  <a:lnTo>
                    <a:pt x="594" y="6"/>
                  </a:lnTo>
                  <a:lnTo>
                    <a:pt x="600" y="6"/>
                  </a:lnTo>
                  <a:lnTo>
                    <a:pt x="600" y="6"/>
                  </a:lnTo>
                  <a:lnTo>
                    <a:pt x="606" y="6"/>
                  </a:lnTo>
                  <a:lnTo>
                    <a:pt x="606" y="6"/>
                  </a:lnTo>
                  <a:lnTo>
                    <a:pt x="612" y="6"/>
                  </a:lnTo>
                  <a:lnTo>
                    <a:pt x="618" y="6"/>
                  </a:lnTo>
                  <a:lnTo>
                    <a:pt x="618" y="6"/>
                  </a:lnTo>
                  <a:lnTo>
                    <a:pt x="624" y="12"/>
                  </a:lnTo>
                  <a:lnTo>
                    <a:pt x="624" y="12"/>
                  </a:lnTo>
                  <a:lnTo>
                    <a:pt x="630" y="12"/>
                  </a:lnTo>
                  <a:lnTo>
                    <a:pt x="630" y="12"/>
                  </a:lnTo>
                  <a:lnTo>
                    <a:pt x="636" y="12"/>
                  </a:lnTo>
                  <a:lnTo>
                    <a:pt x="642" y="12"/>
                  </a:lnTo>
                  <a:lnTo>
                    <a:pt x="642" y="18"/>
                  </a:lnTo>
                  <a:lnTo>
                    <a:pt x="648" y="18"/>
                  </a:lnTo>
                  <a:lnTo>
                    <a:pt x="648" y="18"/>
                  </a:lnTo>
                  <a:lnTo>
                    <a:pt x="654" y="18"/>
                  </a:lnTo>
                  <a:lnTo>
                    <a:pt x="654" y="18"/>
                  </a:lnTo>
                  <a:lnTo>
                    <a:pt x="660" y="24"/>
                  </a:lnTo>
                  <a:lnTo>
                    <a:pt x="666" y="24"/>
                  </a:lnTo>
                  <a:lnTo>
                    <a:pt x="666" y="24"/>
                  </a:lnTo>
                  <a:lnTo>
                    <a:pt x="672" y="24"/>
                  </a:lnTo>
                  <a:lnTo>
                    <a:pt x="672" y="30"/>
                  </a:lnTo>
                  <a:lnTo>
                    <a:pt x="678" y="30"/>
                  </a:lnTo>
                  <a:lnTo>
                    <a:pt x="678" y="30"/>
                  </a:lnTo>
                  <a:lnTo>
                    <a:pt x="684" y="36"/>
                  </a:lnTo>
                  <a:lnTo>
                    <a:pt x="690" y="36"/>
                  </a:lnTo>
                  <a:lnTo>
                    <a:pt x="690" y="36"/>
                  </a:lnTo>
                  <a:lnTo>
                    <a:pt x="696" y="36"/>
                  </a:lnTo>
                  <a:lnTo>
                    <a:pt x="696" y="42"/>
                  </a:lnTo>
                  <a:lnTo>
                    <a:pt x="702" y="42"/>
                  </a:lnTo>
                  <a:lnTo>
                    <a:pt x="702" y="42"/>
                  </a:lnTo>
                  <a:lnTo>
                    <a:pt x="708" y="48"/>
                  </a:lnTo>
                  <a:lnTo>
                    <a:pt x="714" y="48"/>
                  </a:lnTo>
                  <a:lnTo>
                    <a:pt x="714" y="48"/>
                  </a:lnTo>
                  <a:lnTo>
                    <a:pt x="720" y="54"/>
                  </a:lnTo>
                  <a:lnTo>
                    <a:pt x="720" y="54"/>
                  </a:lnTo>
                  <a:lnTo>
                    <a:pt x="726" y="54"/>
                  </a:lnTo>
                  <a:lnTo>
                    <a:pt x="726" y="60"/>
                  </a:lnTo>
                  <a:lnTo>
                    <a:pt x="732" y="60"/>
                  </a:lnTo>
                  <a:lnTo>
                    <a:pt x="732" y="66"/>
                  </a:lnTo>
                  <a:lnTo>
                    <a:pt x="738" y="66"/>
                  </a:lnTo>
                  <a:lnTo>
                    <a:pt x="744" y="66"/>
                  </a:lnTo>
                  <a:lnTo>
                    <a:pt x="744" y="72"/>
                  </a:lnTo>
                  <a:lnTo>
                    <a:pt x="750" y="72"/>
                  </a:lnTo>
                  <a:lnTo>
                    <a:pt x="750" y="78"/>
                  </a:lnTo>
                  <a:lnTo>
                    <a:pt x="756" y="78"/>
                  </a:lnTo>
                  <a:lnTo>
                    <a:pt x="756" y="78"/>
                  </a:lnTo>
                  <a:lnTo>
                    <a:pt x="762" y="84"/>
                  </a:lnTo>
                  <a:lnTo>
                    <a:pt x="768" y="84"/>
                  </a:lnTo>
                  <a:lnTo>
                    <a:pt x="768" y="90"/>
                  </a:lnTo>
                  <a:lnTo>
                    <a:pt x="774" y="90"/>
                  </a:lnTo>
                  <a:lnTo>
                    <a:pt x="774" y="96"/>
                  </a:lnTo>
                  <a:lnTo>
                    <a:pt x="780" y="96"/>
                  </a:lnTo>
                  <a:lnTo>
                    <a:pt x="780" y="102"/>
                  </a:lnTo>
                  <a:lnTo>
                    <a:pt x="786" y="102"/>
                  </a:lnTo>
                  <a:lnTo>
                    <a:pt x="792" y="102"/>
                  </a:lnTo>
                  <a:lnTo>
                    <a:pt x="792" y="108"/>
                  </a:lnTo>
                  <a:lnTo>
                    <a:pt x="798" y="108"/>
                  </a:lnTo>
                  <a:lnTo>
                    <a:pt x="798" y="114"/>
                  </a:lnTo>
                  <a:lnTo>
                    <a:pt x="804" y="114"/>
                  </a:lnTo>
                  <a:lnTo>
                    <a:pt x="804" y="120"/>
                  </a:lnTo>
                  <a:lnTo>
                    <a:pt x="810" y="120"/>
                  </a:lnTo>
                  <a:lnTo>
                    <a:pt x="816" y="126"/>
                  </a:lnTo>
                  <a:lnTo>
                    <a:pt x="816" y="126"/>
                  </a:lnTo>
                  <a:lnTo>
                    <a:pt x="822" y="132"/>
                  </a:lnTo>
                  <a:lnTo>
                    <a:pt x="822" y="132"/>
                  </a:lnTo>
                  <a:lnTo>
                    <a:pt x="828" y="138"/>
                  </a:lnTo>
                  <a:lnTo>
                    <a:pt x="828" y="138"/>
                  </a:lnTo>
                  <a:lnTo>
                    <a:pt x="834" y="144"/>
                  </a:lnTo>
                  <a:lnTo>
                    <a:pt x="834" y="144"/>
                  </a:lnTo>
                  <a:lnTo>
                    <a:pt x="840" y="150"/>
                  </a:lnTo>
                  <a:lnTo>
                    <a:pt x="846" y="156"/>
                  </a:lnTo>
                  <a:lnTo>
                    <a:pt x="846" y="156"/>
                  </a:lnTo>
                  <a:lnTo>
                    <a:pt x="852" y="162"/>
                  </a:lnTo>
                  <a:lnTo>
                    <a:pt x="852" y="162"/>
                  </a:lnTo>
                  <a:lnTo>
                    <a:pt x="858" y="168"/>
                  </a:lnTo>
                  <a:lnTo>
                    <a:pt x="858" y="168"/>
                  </a:lnTo>
                  <a:lnTo>
                    <a:pt x="864" y="174"/>
                  </a:lnTo>
                  <a:lnTo>
                    <a:pt x="870" y="174"/>
                  </a:lnTo>
                </a:path>
              </a:pathLst>
            </a:custGeom>
            <a:noFill/>
            <a:ln w="12700" cmpd="sng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6505" name="Freeform 9"/>
            <p:cNvSpPr>
              <a:spLocks/>
            </p:cNvSpPr>
            <p:nvPr/>
          </p:nvSpPr>
          <p:spPr bwMode="auto">
            <a:xfrm>
              <a:off x="2187" y="2652"/>
              <a:ext cx="864" cy="318"/>
            </a:xfrm>
            <a:custGeom>
              <a:avLst/>
              <a:gdLst>
                <a:gd name="T0" fmla="*/ 12 w 864"/>
                <a:gd name="T1" fmla="*/ 18 h 318"/>
                <a:gd name="T2" fmla="*/ 30 w 864"/>
                <a:gd name="T3" fmla="*/ 30 h 318"/>
                <a:gd name="T4" fmla="*/ 48 w 864"/>
                <a:gd name="T5" fmla="*/ 48 h 318"/>
                <a:gd name="T6" fmla="*/ 60 w 864"/>
                <a:gd name="T7" fmla="*/ 66 h 318"/>
                <a:gd name="T8" fmla="*/ 78 w 864"/>
                <a:gd name="T9" fmla="*/ 84 h 318"/>
                <a:gd name="T10" fmla="*/ 96 w 864"/>
                <a:gd name="T11" fmla="*/ 102 h 318"/>
                <a:gd name="T12" fmla="*/ 114 w 864"/>
                <a:gd name="T13" fmla="*/ 120 h 318"/>
                <a:gd name="T14" fmla="*/ 132 w 864"/>
                <a:gd name="T15" fmla="*/ 132 h 318"/>
                <a:gd name="T16" fmla="*/ 150 w 864"/>
                <a:gd name="T17" fmla="*/ 150 h 318"/>
                <a:gd name="T18" fmla="*/ 162 w 864"/>
                <a:gd name="T19" fmla="*/ 168 h 318"/>
                <a:gd name="T20" fmla="*/ 180 w 864"/>
                <a:gd name="T21" fmla="*/ 180 h 318"/>
                <a:gd name="T22" fmla="*/ 198 w 864"/>
                <a:gd name="T23" fmla="*/ 198 h 318"/>
                <a:gd name="T24" fmla="*/ 216 w 864"/>
                <a:gd name="T25" fmla="*/ 210 h 318"/>
                <a:gd name="T26" fmla="*/ 234 w 864"/>
                <a:gd name="T27" fmla="*/ 228 h 318"/>
                <a:gd name="T28" fmla="*/ 252 w 864"/>
                <a:gd name="T29" fmla="*/ 240 h 318"/>
                <a:gd name="T30" fmla="*/ 264 w 864"/>
                <a:gd name="T31" fmla="*/ 252 h 318"/>
                <a:gd name="T32" fmla="*/ 282 w 864"/>
                <a:gd name="T33" fmla="*/ 264 h 318"/>
                <a:gd name="T34" fmla="*/ 300 w 864"/>
                <a:gd name="T35" fmla="*/ 276 h 318"/>
                <a:gd name="T36" fmla="*/ 318 w 864"/>
                <a:gd name="T37" fmla="*/ 282 h 318"/>
                <a:gd name="T38" fmla="*/ 336 w 864"/>
                <a:gd name="T39" fmla="*/ 288 h 318"/>
                <a:gd name="T40" fmla="*/ 354 w 864"/>
                <a:gd name="T41" fmla="*/ 300 h 318"/>
                <a:gd name="T42" fmla="*/ 366 w 864"/>
                <a:gd name="T43" fmla="*/ 306 h 318"/>
                <a:gd name="T44" fmla="*/ 384 w 864"/>
                <a:gd name="T45" fmla="*/ 312 h 318"/>
                <a:gd name="T46" fmla="*/ 402 w 864"/>
                <a:gd name="T47" fmla="*/ 312 h 318"/>
                <a:gd name="T48" fmla="*/ 420 w 864"/>
                <a:gd name="T49" fmla="*/ 318 h 318"/>
                <a:gd name="T50" fmla="*/ 438 w 864"/>
                <a:gd name="T51" fmla="*/ 318 h 318"/>
                <a:gd name="T52" fmla="*/ 456 w 864"/>
                <a:gd name="T53" fmla="*/ 318 h 318"/>
                <a:gd name="T54" fmla="*/ 468 w 864"/>
                <a:gd name="T55" fmla="*/ 318 h 318"/>
                <a:gd name="T56" fmla="*/ 486 w 864"/>
                <a:gd name="T57" fmla="*/ 312 h 318"/>
                <a:gd name="T58" fmla="*/ 504 w 864"/>
                <a:gd name="T59" fmla="*/ 312 h 318"/>
                <a:gd name="T60" fmla="*/ 522 w 864"/>
                <a:gd name="T61" fmla="*/ 306 h 318"/>
                <a:gd name="T62" fmla="*/ 540 w 864"/>
                <a:gd name="T63" fmla="*/ 300 h 318"/>
                <a:gd name="T64" fmla="*/ 558 w 864"/>
                <a:gd name="T65" fmla="*/ 294 h 318"/>
                <a:gd name="T66" fmla="*/ 570 w 864"/>
                <a:gd name="T67" fmla="*/ 288 h 318"/>
                <a:gd name="T68" fmla="*/ 588 w 864"/>
                <a:gd name="T69" fmla="*/ 276 h 318"/>
                <a:gd name="T70" fmla="*/ 606 w 864"/>
                <a:gd name="T71" fmla="*/ 270 h 318"/>
                <a:gd name="T72" fmla="*/ 624 w 864"/>
                <a:gd name="T73" fmla="*/ 258 h 318"/>
                <a:gd name="T74" fmla="*/ 642 w 864"/>
                <a:gd name="T75" fmla="*/ 246 h 318"/>
                <a:gd name="T76" fmla="*/ 660 w 864"/>
                <a:gd name="T77" fmla="*/ 234 h 318"/>
                <a:gd name="T78" fmla="*/ 672 w 864"/>
                <a:gd name="T79" fmla="*/ 222 h 318"/>
                <a:gd name="T80" fmla="*/ 690 w 864"/>
                <a:gd name="T81" fmla="*/ 204 h 318"/>
                <a:gd name="T82" fmla="*/ 708 w 864"/>
                <a:gd name="T83" fmla="*/ 192 h 318"/>
                <a:gd name="T84" fmla="*/ 726 w 864"/>
                <a:gd name="T85" fmla="*/ 174 h 318"/>
                <a:gd name="T86" fmla="*/ 744 w 864"/>
                <a:gd name="T87" fmla="*/ 162 h 318"/>
                <a:gd name="T88" fmla="*/ 762 w 864"/>
                <a:gd name="T89" fmla="*/ 144 h 318"/>
                <a:gd name="T90" fmla="*/ 774 w 864"/>
                <a:gd name="T91" fmla="*/ 126 h 318"/>
                <a:gd name="T92" fmla="*/ 792 w 864"/>
                <a:gd name="T93" fmla="*/ 108 h 318"/>
                <a:gd name="T94" fmla="*/ 810 w 864"/>
                <a:gd name="T95" fmla="*/ 90 h 318"/>
                <a:gd name="T96" fmla="*/ 828 w 864"/>
                <a:gd name="T97" fmla="*/ 78 h 318"/>
                <a:gd name="T98" fmla="*/ 846 w 864"/>
                <a:gd name="T99" fmla="*/ 60 h 318"/>
                <a:gd name="T100" fmla="*/ 864 w 864"/>
                <a:gd name="T101" fmla="*/ 42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864" h="318">
                  <a:moveTo>
                    <a:pt x="0" y="0"/>
                  </a:moveTo>
                  <a:lnTo>
                    <a:pt x="0" y="6"/>
                  </a:lnTo>
                  <a:lnTo>
                    <a:pt x="6" y="6"/>
                  </a:lnTo>
                  <a:lnTo>
                    <a:pt x="6" y="12"/>
                  </a:lnTo>
                  <a:lnTo>
                    <a:pt x="12" y="18"/>
                  </a:lnTo>
                  <a:lnTo>
                    <a:pt x="12" y="18"/>
                  </a:lnTo>
                  <a:lnTo>
                    <a:pt x="18" y="24"/>
                  </a:lnTo>
                  <a:lnTo>
                    <a:pt x="24" y="24"/>
                  </a:lnTo>
                  <a:lnTo>
                    <a:pt x="24" y="30"/>
                  </a:lnTo>
                  <a:lnTo>
                    <a:pt x="30" y="30"/>
                  </a:lnTo>
                  <a:lnTo>
                    <a:pt x="30" y="36"/>
                  </a:lnTo>
                  <a:lnTo>
                    <a:pt x="36" y="42"/>
                  </a:lnTo>
                  <a:lnTo>
                    <a:pt x="36" y="42"/>
                  </a:lnTo>
                  <a:lnTo>
                    <a:pt x="42" y="48"/>
                  </a:lnTo>
                  <a:lnTo>
                    <a:pt x="48" y="48"/>
                  </a:lnTo>
                  <a:lnTo>
                    <a:pt x="48" y="54"/>
                  </a:lnTo>
                  <a:lnTo>
                    <a:pt x="54" y="54"/>
                  </a:lnTo>
                  <a:lnTo>
                    <a:pt x="54" y="60"/>
                  </a:lnTo>
                  <a:lnTo>
                    <a:pt x="60" y="66"/>
                  </a:lnTo>
                  <a:lnTo>
                    <a:pt x="60" y="66"/>
                  </a:lnTo>
                  <a:lnTo>
                    <a:pt x="66" y="72"/>
                  </a:lnTo>
                  <a:lnTo>
                    <a:pt x="66" y="72"/>
                  </a:lnTo>
                  <a:lnTo>
                    <a:pt x="72" y="78"/>
                  </a:lnTo>
                  <a:lnTo>
                    <a:pt x="78" y="78"/>
                  </a:lnTo>
                  <a:lnTo>
                    <a:pt x="78" y="84"/>
                  </a:lnTo>
                  <a:lnTo>
                    <a:pt x="84" y="90"/>
                  </a:lnTo>
                  <a:lnTo>
                    <a:pt x="84" y="90"/>
                  </a:lnTo>
                  <a:lnTo>
                    <a:pt x="90" y="96"/>
                  </a:lnTo>
                  <a:lnTo>
                    <a:pt x="90" y="96"/>
                  </a:lnTo>
                  <a:lnTo>
                    <a:pt x="96" y="102"/>
                  </a:lnTo>
                  <a:lnTo>
                    <a:pt x="102" y="102"/>
                  </a:lnTo>
                  <a:lnTo>
                    <a:pt x="102" y="108"/>
                  </a:lnTo>
                  <a:lnTo>
                    <a:pt x="108" y="114"/>
                  </a:lnTo>
                  <a:lnTo>
                    <a:pt x="108" y="114"/>
                  </a:lnTo>
                  <a:lnTo>
                    <a:pt x="114" y="120"/>
                  </a:lnTo>
                  <a:lnTo>
                    <a:pt x="114" y="120"/>
                  </a:lnTo>
                  <a:lnTo>
                    <a:pt x="120" y="126"/>
                  </a:lnTo>
                  <a:lnTo>
                    <a:pt x="126" y="126"/>
                  </a:lnTo>
                  <a:lnTo>
                    <a:pt x="126" y="132"/>
                  </a:lnTo>
                  <a:lnTo>
                    <a:pt x="132" y="132"/>
                  </a:lnTo>
                  <a:lnTo>
                    <a:pt x="132" y="138"/>
                  </a:lnTo>
                  <a:lnTo>
                    <a:pt x="138" y="144"/>
                  </a:lnTo>
                  <a:lnTo>
                    <a:pt x="138" y="144"/>
                  </a:lnTo>
                  <a:lnTo>
                    <a:pt x="144" y="150"/>
                  </a:lnTo>
                  <a:lnTo>
                    <a:pt x="150" y="150"/>
                  </a:lnTo>
                  <a:lnTo>
                    <a:pt x="150" y="156"/>
                  </a:lnTo>
                  <a:lnTo>
                    <a:pt x="156" y="156"/>
                  </a:lnTo>
                  <a:lnTo>
                    <a:pt x="156" y="162"/>
                  </a:lnTo>
                  <a:lnTo>
                    <a:pt x="162" y="162"/>
                  </a:lnTo>
                  <a:lnTo>
                    <a:pt x="162" y="168"/>
                  </a:lnTo>
                  <a:lnTo>
                    <a:pt x="168" y="168"/>
                  </a:lnTo>
                  <a:lnTo>
                    <a:pt x="174" y="174"/>
                  </a:lnTo>
                  <a:lnTo>
                    <a:pt x="174" y="174"/>
                  </a:lnTo>
                  <a:lnTo>
                    <a:pt x="180" y="180"/>
                  </a:lnTo>
                  <a:lnTo>
                    <a:pt x="180" y="180"/>
                  </a:lnTo>
                  <a:lnTo>
                    <a:pt x="186" y="186"/>
                  </a:lnTo>
                  <a:lnTo>
                    <a:pt x="186" y="186"/>
                  </a:lnTo>
                  <a:lnTo>
                    <a:pt x="192" y="192"/>
                  </a:lnTo>
                  <a:lnTo>
                    <a:pt x="192" y="192"/>
                  </a:lnTo>
                  <a:lnTo>
                    <a:pt x="198" y="198"/>
                  </a:lnTo>
                  <a:lnTo>
                    <a:pt x="204" y="198"/>
                  </a:lnTo>
                  <a:lnTo>
                    <a:pt x="204" y="204"/>
                  </a:lnTo>
                  <a:lnTo>
                    <a:pt x="210" y="204"/>
                  </a:lnTo>
                  <a:lnTo>
                    <a:pt x="210" y="210"/>
                  </a:lnTo>
                  <a:lnTo>
                    <a:pt x="216" y="210"/>
                  </a:lnTo>
                  <a:lnTo>
                    <a:pt x="216" y="216"/>
                  </a:lnTo>
                  <a:lnTo>
                    <a:pt x="222" y="216"/>
                  </a:lnTo>
                  <a:lnTo>
                    <a:pt x="228" y="222"/>
                  </a:lnTo>
                  <a:lnTo>
                    <a:pt x="228" y="222"/>
                  </a:lnTo>
                  <a:lnTo>
                    <a:pt x="234" y="228"/>
                  </a:lnTo>
                  <a:lnTo>
                    <a:pt x="234" y="228"/>
                  </a:lnTo>
                  <a:lnTo>
                    <a:pt x="240" y="234"/>
                  </a:lnTo>
                  <a:lnTo>
                    <a:pt x="240" y="234"/>
                  </a:lnTo>
                  <a:lnTo>
                    <a:pt x="246" y="234"/>
                  </a:lnTo>
                  <a:lnTo>
                    <a:pt x="252" y="240"/>
                  </a:lnTo>
                  <a:lnTo>
                    <a:pt x="252" y="240"/>
                  </a:lnTo>
                  <a:lnTo>
                    <a:pt x="258" y="246"/>
                  </a:lnTo>
                  <a:lnTo>
                    <a:pt x="258" y="246"/>
                  </a:lnTo>
                  <a:lnTo>
                    <a:pt x="264" y="252"/>
                  </a:lnTo>
                  <a:lnTo>
                    <a:pt x="264" y="252"/>
                  </a:lnTo>
                  <a:lnTo>
                    <a:pt x="270" y="252"/>
                  </a:lnTo>
                  <a:lnTo>
                    <a:pt x="276" y="258"/>
                  </a:lnTo>
                  <a:lnTo>
                    <a:pt x="276" y="258"/>
                  </a:lnTo>
                  <a:lnTo>
                    <a:pt x="282" y="258"/>
                  </a:lnTo>
                  <a:lnTo>
                    <a:pt x="282" y="264"/>
                  </a:lnTo>
                  <a:lnTo>
                    <a:pt x="288" y="264"/>
                  </a:lnTo>
                  <a:lnTo>
                    <a:pt x="288" y="270"/>
                  </a:lnTo>
                  <a:lnTo>
                    <a:pt x="294" y="270"/>
                  </a:lnTo>
                  <a:lnTo>
                    <a:pt x="294" y="270"/>
                  </a:lnTo>
                  <a:lnTo>
                    <a:pt x="300" y="276"/>
                  </a:lnTo>
                  <a:lnTo>
                    <a:pt x="306" y="276"/>
                  </a:lnTo>
                  <a:lnTo>
                    <a:pt x="306" y="276"/>
                  </a:lnTo>
                  <a:lnTo>
                    <a:pt x="312" y="276"/>
                  </a:lnTo>
                  <a:lnTo>
                    <a:pt x="312" y="282"/>
                  </a:lnTo>
                  <a:lnTo>
                    <a:pt x="318" y="282"/>
                  </a:lnTo>
                  <a:lnTo>
                    <a:pt x="318" y="282"/>
                  </a:lnTo>
                  <a:lnTo>
                    <a:pt x="324" y="288"/>
                  </a:lnTo>
                  <a:lnTo>
                    <a:pt x="330" y="288"/>
                  </a:lnTo>
                  <a:lnTo>
                    <a:pt x="330" y="288"/>
                  </a:lnTo>
                  <a:lnTo>
                    <a:pt x="336" y="288"/>
                  </a:lnTo>
                  <a:lnTo>
                    <a:pt x="336" y="294"/>
                  </a:lnTo>
                  <a:lnTo>
                    <a:pt x="342" y="294"/>
                  </a:lnTo>
                  <a:lnTo>
                    <a:pt x="342" y="294"/>
                  </a:lnTo>
                  <a:lnTo>
                    <a:pt x="348" y="294"/>
                  </a:lnTo>
                  <a:lnTo>
                    <a:pt x="354" y="300"/>
                  </a:lnTo>
                  <a:lnTo>
                    <a:pt x="354" y="300"/>
                  </a:lnTo>
                  <a:lnTo>
                    <a:pt x="360" y="300"/>
                  </a:lnTo>
                  <a:lnTo>
                    <a:pt x="360" y="300"/>
                  </a:lnTo>
                  <a:lnTo>
                    <a:pt x="366" y="306"/>
                  </a:lnTo>
                  <a:lnTo>
                    <a:pt x="366" y="306"/>
                  </a:lnTo>
                  <a:lnTo>
                    <a:pt x="372" y="306"/>
                  </a:lnTo>
                  <a:lnTo>
                    <a:pt x="378" y="306"/>
                  </a:lnTo>
                  <a:lnTo>
                    <a:pt x="378" y="306"/>
                  </a:lnTo>
                  <a:lnTo>
                    <a:pt x="384" y="306"/>
                  </a:lnTo>
                  <a:lnTo>
                    <a:pt x="384" y="312"/>
                  </a:lnTo>
                  <a:lnTo>
                    <a:pt x="390" y="312"/>
                  </a:lnTo>
                  <a:lnTo>
                    <a:pt x="390" y="312"/>
                  </a:lnTo>
                  <a:lnTo>
                    <a:pt x="396" y="312"/>
                  </a:lnTo>
                  <a:lnTo>
                    <a:pt x="396" y="312"/>
                  </a:lnTo>
                  <a:lnTo>
                    <a:pt x="402" y="312"/>
                  </a:lnTo>
                  <a:lnTo>
                    <a:pt x="408" y="312"/>
                  </a:lnTo>
                  <a:lnTo>
                    <a:pt x="408" y="312"/>
                  </a:lnTo>
                  <a:lnTo>
                    <a:pt x="414" y="318"/>
                  </a:lnTo>
                  <a:lnTo>
                    <a:pt x="414" y="318"/>
                  </a:lnTo>
                  <a:lnTo>
                    <a:pt x="420" y="318"/>
                  </a:lnTo>
                  <a:lnTo>
                    <a:pt x="420" y="318"/>
                  </a:lnTo>
                  <a:lnTo>
                    <a:pt x="426" y="318"/>
                  </a:lnTo>
                  <a:lnTo>
                    <a:pt x="432" y="318"/>
                  </a:lnTo>
                  <a:lnTo>
                    <a:pt x="432" y="318"/>
                  </a:lnTo>
                  <a:lnTo>
                    <a:pt x="438" y="318"/>
                  </a:lnTo>
                  <a:lnTo>
                    <a:pt x="438" y="318"/>
                  </a:lnTo>
                  <a:lnTo>
                    <a:pt x="444" y="318"/>
                  </a:lnTo>
                  <a:lnTo>
                    <a:pt x="444" y="318"/>
                  </a:lnTo>
                  <a:lnTo>
                    <a:pt x="450" y="318"/>
                  </a:lnTo>
                  <a:lnTo>
                    <a:pt x="456" y="318"/>
                  </a:lnTo>
                  <a:lnTo>
                    <a:pt x="456" y="318"/>
                  </a:lnTo>
                  <a:lnTo>
                    <a:pt x="462" y="318"/>
                  </a:lnTo>
                  <a:lnTo>
                    <a:pt x="462" y="318"/>
                  </a:lnTo>
                  <a:lnTo>
                    <a:pt x="468" y="318"/>
                  </a:lnTo>
                  <a:lnTo>
                    <a:pt x="468" y="318"/>
                  </a:lnTo>
                  <a:lnTo>
                    <a:pt x="474" y="318"/>
                  </a:lnTo>
                  <a:lnTo>
                    <a:pt x="480" y="318"/>
                  </a:lnTo>
                  <a:lnTo>
                    <a:pt x="480" y="318"/>
                  </a:lnTo>
                  <a:lnTo>
                    <a:pt x="486" y="318"/>
                  </a:lnTo>
                  <a:lnTo>
                    <a:pt x="486" y="312"/>
                  </a:lnTo>
                  <a:lnTo>
                    <a:pt x="492" y="312"/>
                  </a:lnTo>
                  <a:lnTo>
                    <a:pt x="492" y="312"/>
                  </a:lnTo>
                  <a:lnTo>
                    <a:pt x="498" y="312"/>
                  </a:lnTo>
                  <a:lnTo>
                    <a:pt x="504" y="312"/>
                  </a:lnTo>
                  <a:lnTo>
                    <a:pt x="504" y="312"/>
                  </a:lnTo>
                  <a:lnTo>
                    <a:pt x="510" y="312"/>
                  </a:lnTo>
                  <a:lnTo>
                    <a:pt x="510" y="312"/>
                  </a:lnTo>
                  <a:lnTo>
                    <a:pt x="516" y="312"/>
                  </a:lnTo>
                  <a:lnTo>
                    <a:pt x="516" y="306"/>
                  </a:lnTo>
                  <a:lnTo>
                    <a:pt x="522" y="306"/>
                  </a:lnTo>
                  <a:lnTo>
                    <a:pt x="522" y="306"/>
                  </a:lnTo>
                  <a:lnTo>
                    <a:pt x="528" y="306"/>
                  </a:lnTo>
                  <a:lnTo>
                    <a:pt x="534" y="306"/>
                  </a:lnTo>
                  <a:lnTo>
                    <a:pt x="534" y="300"/>
                  </a:lnTo>
                  <a:lnTo>
                    <a:pt x="540" y="300"/>
                  </a:lnTo>
                  <a:lnTo>
                    <a:pt x="540" y="300"/>
                  </a:lnTo>
                  <a:lnTo>
                    <a:pt x="546" y="300"/>
                  </a:lnTo>
                  <a:lnTo>
                    <a:pt x="546" y="300"/>
                  </a:lnTo>
                  <a:lnTo>
                    <a:pt x="552" y="294"/>
                  </a:lnTo>
                  <a:lnTo>
                    <a:pt x="558" y="294"/>
                  </a:lnTo>
                  <a:lnTo>
                    <a:pt x="558" y="294"/>
                  </a:lnTo>
                  <a:lnTo>
                    <a:pt x="564" y="294"/>
                  </a:lnTo>
                  <a:lnTo>
                    <a:pt x="564" y="288"/>
                  </a:lnTo>
                  <a:lnTo>
                    <a:pt x="570" y="288"/>
                  </a:lnTo>
                  <a:lnTo>
                    <a:pt x="570" y="288"/>
                  </a:lnTo>
                  <a:lnTo>
                    <a:pt x="576" y="288"/>
                  </a:lnTo>
                  <a:lnTo>
                    <a:pt x="582" y="282"/>
                  </a:lnTo>
                  <a:lnTo>
                    <a:pt x="582" y="282"/>
                  </a:lnTo>
                  <a:lnTo>
                    <a:pt x="588" y="282"/>
                  </a:lnTo>
                  <a:lnTo>
                    <a:pt x="588" y="276"/>
                  </a:lnTo>
                  <a:lnTo>
                    <a:pt x="594" y="276"/>
                  </a:lnTo>
                  <a:lnTo>
                    <a:pt x="594" y="276"/>
                  </a:lnTo>
                  <a:lnTo>
                    <a:pt x="600" y="270"/>
                  </a:lnTo>
                  <a:lnTo>
                    <a:pt x="606" y="270"/>
                  </a:lnTo>
                  <a:lnTo>
                    <a:pt x="606" y="270"/>
                  </a:lnTo>
                  <a:lnTo>
                    <a:pt x="612" y="264"/>
                  </a:lnTo>
                  <a:lnTo>
                    <a:pt x="612" y="264"/>
                  </a:lnTo>
                  <a:lnTo>
                    <a:pt x="618" y="264"/>
                  </a:lnTo>
                  <a:lnTo>
                    <a:pt x="618" y="258"/>
                  </a:lnTo>
                  <a:lnTo>
                    <a:pt x="624" y="258"/>
                  </a:lnTo>
                  <a:lnTo>
                    <a:pt x="624" y="258"/>
                  </a:lnTo>
                  <a:lnTo>
                    <a:pt x="630" y="252"/>
                  </a:lnTo>
                  <a:lnTo>
                    <a:pt x="636" y="252"/>
                  </a:lnTo>
                  <a:lnTo>
                    <a:pt x="636" y="246"/>
                  </a:lnTo>
                  <a:lnTo>
                    <a:pt x="642" y="246"/>
                  </a:lnTo>
                  <a:lnTo>
                    <a:pt x="642" y="246"/>
                  </a:lnTo>
                  <a:lnTo>
                    <a:pt x="648" y="240"/>
                  </a:lnTo>
                  <a:lnTo>
                    <a:pt x="648" y="240"/>
                  </a:lnTo>
                  <a:lnTo>
                    <a:pt x="654" y="234"/>
                  </a:lnTo>
                  <a:lnTo>
                    <a:pt x="660" y="234"/>
                  </a:lnTo>
                  <a:lnTo>
                    <a:pt x="660" y="228"/>
                  </a:lnTo>
                  <a:lnTo>
                    <a:pt x="666" y="228"/>
                  </a:lnTo>
                  <a:lnTo>
                    <a:pt x="666" y="228"/>
                  </a:lnTo>
                  <a:lnTo>
                    <a:pt x="672" y="222"/>
                  </a:lnTo>
                  <a:lnTo>
                    <a:pt x="672" y="222"/>
                  </a:lnTo>
                  <a:lnTo>
                    <a:pt x="678" y="216"/>
                  </a:lnTo>
                  <a:lnTo>
                    <a:pt x="684" y="216"/>
                  </a:lnTo>
                  <a:lnTo>
                    <a:pt x="684" y="210"/>
                  </a:lnTo>
                  <a:lnTo>
                    <a:pt x="690" y="210"/>
                  </a:lnTo>
                  <a:lnTo>
                    <a:pt x="690" y="204"/>
                  </a:lnTo>
                  <a:lnTo>
                    <a:pt x="696" y="204"/>
                  </a:lnTo>
                  <a:lnTo>
                    <a:pt x="696" y="198"/>
                  </a:lnTo>
                  <a:lnTo>
                    <a:pt x="702" y="198"/>
                  </a:lnTo>
                  <a:lnTo>
                    <a:pt x="708" y="192"/>
                  </a:lnTo>
                  <a:lnTo>
                    <a:pt x="708" y="192"/>
                  </a:lnTo>
                  <a:lnTo>
                    <a:pt x="714" y="186"/>
                  </a:lnTo>
                  <a:lnTo>
                    <a:pt x="714" y="186"/>
                  </a:lnTo>
                  <a:lnTo>
                    <a:pt x="720" y="180"/>
                  </a:lnTo>
                  <a:lnTo>
                    <a:pt x="720" y="180"/>
                  </a:lnTo>
                  <a:lnTo>
                    <a:pt x="726" y="174"/>
                  </a:lnTo>
                  <a:lnTo>
                    <a:pt x="726" y="174"/>
                  </a:lnTo>
                  <a:lnTo>
                    <a:pt x="732" y="168"/>
                  </a:lnTo>
                  <a:lnTo>
                    <a:pt x="738" y="168"/>
                  </a:lnTo>
                  <a:lnTo>
                    <a:pt x="738" y="162"/>
                  </a:lnTo>
                  <a:lnTo>
                    <a:pt x="744" y="162"/>
                  </a:lnTo>
                  <a:lnTo>
                    <a:pt x="744" y="156"/>
                  </a:lnTo>
                  <a:lnTo>
                    <a:pt x="750" y="156"/>
                  </a:lnTo>
                  <a:lnTo>
                    <a:pt x="750" y="150"/>
                  </a:lnTo>
                  <a:lnTo>
                    <a:pt x="756" y="144"/>
                  </a:lnTo>
                  <a:lnTo>
                    <a:pt x="762" y="144"/>
                  </a:lnTo>
                  <a:lnTo>
                    <a:pt x="762" y="138"/>
                  </a:lnTo>
                  <a:lnTo>
                    <a:pt x="768" y="138"/>
                  </a:lnTo>
                  <a:lnTo>
                    <a:pt x="768" y="132"/>
                  </a:lnTo>
                  <a:lnTo>
                    <a:pt x="774" y="132"/>
                  </a:lnTo>
                  <a:lnTo>
                    <a:pt x="774" y="126"/>
                  </a:lnTo>
                  <a:lnTo>
                    <a:pt x="780" y="126"/>
                  </a:lnTo>
                  <a:lnTo>
                    <a:pt x="786" y="120"/>
                  </a:lnTo>
                  <a:lnTo>
                    <a:pt x="786" y="114"/>
                  </a:lnTo>
                  <a:lnTo>
                    <a:pt x="792" y="114"/>
                  </a:lnTo>
                  <a:lnTo>
                    <a:pt x="792" y="108"/>
                  </a:lnTo>
                  <a:lnTo>
                    <a:pt x="798" y="108"/>
                  </a:lnTo>
                  <a:lnTo>
                    <a:pt x="798" y="102"/>
                  </a:lnTo>
                  <a:lnTo>
                    <a:pt x="804" y="102"/>
                  </a:lnTo>
                  <a:lnTo>
                    <a:pt x="810" y="96"/>
                  </a:lnTo>
                  <a:lnTo>
                    <a:pt x="810" y="90"/>
                  </a:lnTo>
                  <a:lnTo>
                    <a:pt x="816" y="90"/>
                  </a:lnTo>
                  <a:lnTo>
                    <a:pt x="816" y="84"/>
                  </a:lnTo>
                  <a:lnTo>
                    <a:pt x="822" y="84"/>
                  </a:lnTo>
                  <a:lnTo>
                    <a:pt x="822" y="78"/>
                  </a:lnTo>
                  <a:lnTo>
                    <a:pt x="828" y="78"/>
                  </a:lnTo>
                  <a:lnTo>
                    <a:pt x="834" y="72"/>
                  </a:lnTo>
                  <a:lnTo>
                    <a:pt x="834" y="66"/>
                  </a:lnTo>
                  <a:lnTo>
                    <a:pt x="840" y="66"/>
                  </a:lnTo>
                  <a:lnTo>
                    <a:pt x="840" y="60"/>
                  </a:lnTo>
                  <a:lnTo>
                    <a:pt x="846" y="60"/>
                  </a:lnTo>
                  <a:lnTo>
                    <a:pt x="846" y="54"/>
                  </a:lnTo>
                  <a:lnTo>
                    <a:pt x="852" y="54"/>
                  </a:lnTo>
                  <a:lnTo>
                    <a:pt x="852" y="48"/>
                  </a:lnTo>
                  <a:lnTo>
                    <a:pt x="858" y="42"/>
                  </a:lnTo>
                  <a:lnTo>
                    <a:pt x="864" y="42"/>
                  </a:lnTo>
                  <a:lnTo>
                    <a:pt x="864" y="36"/>
                  </a:lnTo>
                </a:path>
              </a:pathLst>
            </a:custGeom>
            <a:noFill/>
            <a:ln w="12700" cmpd="sng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6506" name="Freeform 10"/>
            <p:cNvSpPr>
              <a:spLocks/>
            </p:cNvSpPr>
            <p:nvPr/>
          </p:nvSpPr>
          <p:spPr bwMode="auto">
            <a:xfrm>
              <a:off x="3051" y="2478"/>
              <a:ext cx="870" cy="378"/>
            </a:xfrm>
            <a:custGeom>
              <a:avLst/>
              <a:gdLst>
                <a:gd name="T0" fmla="*/ 12 w 870"/>
                <a:gd name="T1" fmla="*/ 198 h 378"/>
                <a:gd name="T2" fmla="*/ 30 w 870"/>
                <a:gd name="T3" fmla="*/ 180 h 378"/>
                <a:gd name="T4" fmla="*/ 48 w 870"/>
                <a:gd name="T5" fmla="*/ 162 h 378"/>
                <a:gd name="T6" fmla="*/ 66 w 870"/>
                <a:gd name="T7" fmla="*/ 150 h 378"/>
                <a:gd name="T8" fmla="*/ 84 w 870"/>
                <a:gd name="T9" fmla="*/ 132 h 378"/>
                <a:gd name="T10" fmla="*/ 102 w 870"/>
                <a:gd name="T11" fmla="*/ 120 h 378"/>
                <a:gd name="T12" fmla="*/ 114 w 870"/>
                <a:gd name="T13" fmla="*/ 102 h 378"/>
                <a:gd name="T14" fmla="*/ 132 w 870"/>
                <a:gd name="T15" fmla="*/ 90 h 378"/>
                <a:gd name="T16" fmla="*/ 150 w 870"/>
                <a:gd name="T17" fmla="*/ 78 h 378"/>
                <a:gd name="T18" fmla="*/ 168 w 870"/>
                <a:gd name="T19" fmla="*/ 66 h 378"/>
                <a:gd name="T20" fmla="*/ 186 w 870"/>
                <a:gd name="T21" fmla="*/ 54 h 378"/>
                <a:gd name="T22" fmla="*/ 204 w 870"/>
                <a:gd name="T23" fmla="*/ 42 h 378"/>
                <a:gd name="T24" fmla="*/ 216 w 870"/>
                <a:gd name="T25" fmla="*/ 36 h 378"/>
                <a:gd name="T26" fmla="*/ 234 w 870"/>
                <a:gd name="T27" fmla="*/ 24 h 378"/>
                <a:gd name="T28" fmla="*/ 252 w 870"/>
                <a:gd name="T29" fmla="*/ 18 h 378"/>
                <a:gd name="T30" fmla="*/ 270 w 870"/>
                <a:gd name="T31" fmla="*/ 12 h 378"/>
                <a:gd name="T32" fmla="*/ 288 w 870"/>
                <a:gd name="T33" fmla="*/ 6 h 378"/>
                <a:gd name="T34" fmla="*/ 306 w 870"/>
                <a:gd name="T35" fmla="*/ 6 h 378"/>
                <a:gd name="T36" fmla="*/ 318 w 870"/>
                <a:gd name="T37" fmla="*/ 0 h 378"/>
                <a:gd name="T38" fmla="*/ 336 w 870"/>
                <a:gd name="T39" fmla="*/ 0 h 378"/>
                <a:gd name="T40" fmla="*/ 354 w 870"/>
                <a:gd name="T41" fmla="*/ 0 h 378"/>
                <a:gd name="T42" fmla="*/ 372 w 870"/>
                <a:gd name="T43" fmla="*/ 0 h 378"/>
                <a:gd name="T44" fmla="*/ 390 w 870"/>
                <a:gd name="T45" fmla="*/ 6 h 378"/>
                <a:gd name="T46" fmla="*/ 408 w 870"/>
                <a:gd name="T47" fmla="*/ 6 h 378"/>
                <a:gd name="T48" fmla="*/ 420 w 870"/>
                <a:gd name="T49" fmla="*/ 12 h 378"/>
                <a:gd name="T50" fmla="*/ 438 w 870"/>
                <a:gd name="T51" fmla="*/ 18 h 378"/>
                <a:gd name="T52" fmla="*/ 456 w 870"/>
                <a:gd name="T53" fmla="*/ 24 h 378"/>
                <a:gd name="T54" fmla="*/ 474 w 870"/>
                <a:gd name="T55" fmla="*/ 30 h 378"/>
                <a:gd name="T56" fmla="*/ 492 w 870"/>
                <a:gd name="T57" fmla="*/ 42 h 378"/>
                <a:gd name="T58" fmla="*/ 510 w 870"/>
                <a:gd name="T59" fmla="*/ 48 h 378"/>
                <a:gd name="T60" fmla="*/ 522 w 870"/>
                <a:gd name="T61" fmla="*/ 60 h 378"/>
                <a:gd name="T62" fmla="*/ 540 w 870"/>
                <a:gd name="T63" fmla="*/ 72 h 378"/>
                <a:gd name="T64" fmla="*/ 558 w 870"/>
                <a:gd name="T65" fmla="*/ 84 h 378"/>
                <a:gd name="T66" fmla="*/ 576 w 870"/>
                <a:gd name="T67" fmla="*/ 102 h 378"/>
                <a:gd name="T68" fmla="*/ 594 w 870"/>
                <a:gd name="T69" fmla="*/ 114 h 378"/>
                <a:gd name="T70" fmla="*/ 612 w 870"/>
                <a:gd name="T71" fmla="*/ 132 h 378"/>
                <a:gd name="T72" fmla="*/ 624 w 870"/>
                <a:gd name="T73" fmla="*/ 144 h 378"/>
                <a:gd name="T74" fmla="*/ 642 w 870"/>
                <a:gd name="T75" fmla="*/ 162 h 378"/>
                <a:gd name="T76" fmla="*/ 660 w 870"/>
                <a:gd name="T77" fmla="*/ 174 h 378"/>
                <a:gd name="T78" fmla="*/ 678 w 870"/>
                <a:gd name="T79" fmla="*/ 192 h 378"/>
                <a:gd name="T80" fmla="*/ 696 w 870"/>
                <a:gd name="T81" fmla="*/ 210 h 378"/>
                <a:gd name="T82" fmla="*/ 714 w 870"/>
                <a:gd name="T83" fmla="*/ 228 h 378"/>
                <a:gd name="T84" fmla="*/ 732 w 870"/>
                <a:gd name="T85" fmla="*/ 246 h 378"/>
                <a:gd name="T86" fmla="*/ 744 w 870"/>
                <a:gd name="T87" fmla="*/ 264 h 378"/>
                <a:gd name="T88" fmla="*/ 762 w 870"/>
                <a:gd name="T89" fmla="*/ 276 h 378"/>
                <a:gd name="T90" fmla="*/ 780 w 870"/>
                <a:gd name="T91" fmla="*/ 294 h 378"/>
                <a:gd name="T92" fmla="*/ 798 w 870"/>
                <a:gd name="T93" fmla="*/ 312 h 378"/>
                <a:gd name="T94" fmla="*/ 816 w 870"/>
                <a:gd name="T95" fmla="*/ 330 h 378"/>
                <a:gd name="T96" fmla="*/ 834 w 870"/>
                <a:gd name="T97" fmla="*/ 348 h 378"/>
                <a:gd name="T98" fmla="*/ 846 w 870"/>
                <a:gd name="T99" fmla="*/ 360 h 378"/>
                <a:gd name="T100" fmla="*/ 864 w 870"/>
                <a:gd name="T101" fmla="*/ 378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870" h="378">
                  <a:moveTo>
                    <a:pt x="0" y="210"/>
                  </a:moveTo>
                  <a:lnTo>
                    <a:pt x="6" y="210"/>
                  </a:lnTo>
                  <a:lnTo>
                    <a:pt x="6" y="204"/>
                  </a:lnTo>
                  <a:lnTo>
                    <a:pt x="12" y="204"/>
                  </a:lnTo>
                  <a:lnTo>
                    <a:pt x="12" y="198"/>
                  </a:lnTo>
                  <a:lnTo>
                    <a:pt x="18" y="192"/>
                  </a:lnTo>
                  <a:lnTo>
                    <a:pt x="24" y="192"/>
                  </a:lnTo>
                  <a:lnTo>
                    <a:pt x="24" y="186"/>
                  </a:lnTo>
                  <a:lnTo>
                    <a:pt x="30" y="186"/>
                  </a:lnTo>
                  <a:lnTo>
                    <a:pt x="30" y="180"/>
                  </a:lnTo>
                  <a:lnTo>
                    <a:pt x="36" y="180"/>
                  </a:lnTo>
                  <a:lnTo>
                    <a:pt x="36" y="174"/>
                  </a:lnTo>
                  <a:lnTo>
                    <a:pt x="42" y="174"/>
                  </a:lnTo>
                  <a:lnTo>
                    <a:pt x="48" y="168"/>
                  </a:lnTo>
                  <a:lnTo>
                    <a:pt x="48" y="162"/>
                  </a:lnTo>
                  <a:lnTo>
                    <a:pt x="54" y="162"/>
                  </a:lnTo>
                  <a:lnTo>
                    <a:pt x="54" y="156"/>
                  </a:lnTo>
                  <a:lnTo>
                    <a:pt x="60" y="156"/>
                  </a:lnTo>
                  <a:lnTo>
                    <a:pt x="60" y="150"/>
                  </a:lnTo>
                  <a:lnTo>
                    <a:pt x="66" y="150"/>
                  </a:lnTo>
                  <a:lnTo>
                    <a:pt x="72" y="144"/>
                  </a:lnTo>
                  <a:lnTo>
                    <a:pt x="72" y="144"/>
                  </a:lnTo>
                  <a:lnTo>
                    <a:pt x="78" y="138"/>
                  </a:lnTo>
                  <a:lnTo>
                    <a:pt x="78" y="138"/>
                  </a:lnTo>
                  <a:lnTo>
                    <a:pt x="84" y="132"/>
                  </a:lnTo>
                  <a:lnTo>
                    <a:pt x="84" y="132"/>
                  </a:lnTo>
                  <a:lnTo>
                    <a:pt x="90" y="126"/>
                  </a:lnTo>
                  <a:lnTo>
                    <a:pt x="90" y="126"/>
                  </a:lnTo>
                  <a:lnTo>
                    <a:pt x="96" y="120"/>
                  </a:lnTo>
                  <a:lnTo>
                    <a:pt x="102" y="120"/>
                  </a:lnTo>
                  <a:lnTo>
                    <a:pt x="102" y="114"/>
                  </a:lnTo>
                  <a:lnTo>
                    <a:pt x="108" y="114"/>
                  </a:lnTo>
                  <a:lnTo>
                    <a:pt x="108" y="108"/>
                  </a:lnTo>
                  <a:lnTo>
                    <a:pt x="114" y="108"/>
                  </a:lnTo>
                  <a:lnTo>
                    <a:pt x="114" y="102"/>
                  </a:lnTo>
                  <a:lnTo>
                    <a:pt x="120" y="102"/>
                  </a:lnTo>
                  <a:lnTo>
                    <a:pt x="126" y="96"/>
                  </a:lnTo>
                  <a:lnTo>
                    <a:pt x="126" y="96"/>
                  </a:lnTo>
                  <a:lnTo>
                    <a:pt x="132" y="90"/>
                  </a:lnTo>
                  <a:lnTo>
                    <a:pt x="132" y="90"/>
                  </a:lnTo>
                  <a:lnTo>
                    <a:pt x="138" y="90"/>
                  </a:lnTo>
                  <a:lnTo>
                    <a:pt x="138" y="84"/>
                  </a:lnTo>
                  <a:lnTo>
                    <a:pt x="144" y="84"/>
                  </a:lnTo>
                  <a:lnTo>
                    <a:pt x="150" y="78"/>
                  </a:lnTo>
                  <a:lnTo>
                    <a:pt x="150" y="78"/>
                  </a:lnTo>
                  <a:lnTo>
                    <a:pt x="156" y="72"/>
                  </a:lnTo>
                  <a:lnTo>
                    <a:pt x="156" y="72"/>
                  </a:lnTo>
                  <a:lnTo>
                    <a:pt x="162" y="72"/>
                  </a:lnTo>
                  <a:lnTo>
                    <a:pt x="162" y="66"/>
                  </a:lnTo>
                  <a:lnTo>
                    <a:pt x="168" y="66"/>
                  </a:lnTo>
                  <a:lnTo>
                    <a:pt x="174" y="60"/>
                  </a:lnTo>
                  <a:lnTo>
                    <a:pt x="174" y="60"/>
                  </a:lnTo>
                  <a:lnTo>
                    <a:pt x="180" y="60"/>
                  </a:lnTo>
                  <a:lnTo>
                    <a:pt x="180" y="54"/>
                  </a:lnTo>
                  <a:lnTo>
                    <a:pt x="186" y="54"/>
                  </a:lnTo>
                  <a:lnTo>
                    <a:pt x="186" y="54"/>
                  </a:lnTo>
                  <a:lnTo>
                    <a:pt x="192" y="48"/>
                  </a:lnTo>
                  <a:lnTo>
                    <a:pt x="192" y="48"/>
                  </a:lnTo>
                  <a:lnTo>
                    <a:pt x="198" y="48"/>
                  </a:lnTo>
                  <a:lnTo>
                    <a:pt x="204" y="42"/>
                  </a:lnTo>
                  <a:lnTo>
                    <a:pt x="204" y="42"/>
                  </a:lnTo>
                  <a:lnTo>
                    <a:pt x="210" y="42"/>
                  </a:lnTo>
                  <a:lnTo>
                    <a:pt x="210" y="36"/>
                  </a:lnTo>
                  <a:lnTo>
                    <a:pt x="216" y="36"/>
                  </a:lnTo>
                  <a:lnTo>
                    <a:pt x="216" y="36"/>
                  </a:lnTo>
                  <a:lnTo>
                    <a:pt x="222" y="30"/>
                  </a:lnTo>
                  <a:lnTo>
                    <a:pt x="228" y="30"/>
                  </a:lnTo>
                  <a:lnTo>
                    <a:pt x="228" y="30"/>
                  </a:lnTo>
                  <a:lnTo>
                    <a:pt x="234" y="30"/>
                  </a:lnTo>
                  <a:lnTo>
                    <a:pt x="234" y="24"/>
                  </a:lnTo>
                  <a:lnTo>
                    <a:pt x="240" y="24"/>
                  </a:lnTo>
                  <a:lnTo>
                    <a:pt x="240" y="24"/>
                  </a:lnTo>
                  <a:lnTo>
                    <a:pt x="246" y="24"/>
                  </a:lnTo>
                  <a:lnTo>
                    <a:pt x="252" y="18"/>
                  </a:lnTo>
                  <a:lnTo>
                    <a:pt x="252" y="18"/>
                  </a:lnTo>
                  <a:lnTo>
                    <a:pt x="258" y="18"/>
                  </a:lnTo>
                  <a:lnTo>
                    <a:pt x="258" y="18"/>
                  </a:lnTo>
                  <a:lnTo>
                    <a:pt x="264" y="18"/>
                  </a:lnTo>
                  <a:lnTo>
                    <a:pt x="264" y="12"/>
                  </a:lnTo>
                  <a:lnTo>
                    <a:pt x="270" y="12"/>
                  </a:lnTo>
                  <a:lnTo>
                    <a:pt x="276" y="12"/>
                  </a:lnTo>
                  <a:lnTo>
                    <a:pt x="276" y="12"/>
                  </a:lnTo>
                  <a:lnTo>
                    <a:pt x="282" y="12"/>
                  </a:lnTo>
                  <a:lnTo>
                    <a:pt x="282" y="6"/>
                  </a:lnTo>
                  <a:lnTo>
                    <a:pt x="288" y="6"/>
                  </a:lnTo>
                  <a:lnTo>
                    <a:pt x="288" y="6"/>
                  </a:lnTo>
                  <a:lnTo>
                    <a:pt x="294" y="6"/>
                  </a:lnTo>
                  <a:lnTo>
                    <a:pt x="294" y="6"/>
                  </a:lnTo>
                  <a:lnTo>
                    <a:pt x="300" y="6"/>
                  </a:lnTo>
                  <a:lnTo>
                    <a:pt x="306" y="6"/>
                  </a:lnTo>
                  <a:lnTo>
                    <a:pt x="306" y="6"/>
                  </a:lnTo>
                  <a:lnTo>
                    <a:pt x="312" y="6"/>
                  </a:lnTo>
                  <a:lnTo>
                    <a:pt x="312" y="0"/>
                  </a:lnTo>
                  <a:lnTo>
                    <a:pt x="318" y="0"/>
                  </a:lnTo>
                  <a:lnTo>
                    <a:pt x="318" y="0"/>
                  </a:lnTo>
                  <a:lnTo>
                    <a:pt x="324" y="0"/>
                  </a:lnTo>
                  <a:lnTo>
                    <a:pt x="330" y="0"/>
                  </a:lnTo>
                  <a:lnTo>
                    <a:pt x="330" y="0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42" y="0"/>
                  </a:lnTo>
                  <a:lnTo>
                    <a:pt x="342" y="0"/>
                  </a:lnTo>
                  <a:lnTo>
                    <a:pt x="348" y="0"/>
                  </a:lnTo>
                  <a:lnTo>
                    <a:pt x="354" y="0"/>
                  </a:lnTo>
                  <a:lnTo>
                    <a:pt x="354" y="0"/>
                  </a:lnTo>
                  <a:lnTo>
                    <a:pt x="360" y="0"/>
                  </a:lnTo>
                  <a:lnTo>
                    <a:pt x="360" y="0"/>
                  </a:lnTo>
                  <a:lnTo>
                    <a:pt x="366" y="0"/>
                  </a:lnTo>
                  <a:lnTo>
                    <a:pt x="366" y="0"/>
                  </a:lnTo>
                  <a:lnTo>
                    <a:pt x="372" y="0"/>
                  </a:lnTo>
                  <a:lnTo>
                    <a:pt x="378" y="0"/>
                  </a:lnTo>
                  <a:lnTo>
                    <a:pt x="378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90" y="6"/>
                  </a:lnTo>
                  <a:lnTo>
                    <a:pt x="390" y="6"/>
                  </a:lnTo>
                  <a:lnTo>
                    <a:pt x="396" y="6"/>
                  </a:lnTo>
                  <a:lnTo>
                    <a:pt x="402" y="6"/>
                  </a:lnTo>
                  <a:lnTo>
                    <a:pt x="402" y="6"/>
                  </a:lnTo>
                  <a:lnTo>
                    <a:pt x="408" y="6"/>
                  </a:lnTo>
                  <a:lnTo>
                    <a:pt x="408" y="6"/>
                  </a:lnTo>
                  <a:lnTo>
                    <a:pt x="414" y="6"/>
                  </a:lnTo>
                  <a:lnTo>
                    <a:pt x="414" y="12"/>
                  </a:lnTo>
                  <a:lnTo>
                    <a:pt x="420" y="12"/>
                  </a:lnTo>
                  <a:lnTo>
                    <a:pt x="420" y="12"/>
                  </a:lnTo>
                  <a:lnTo>
                    <a:pt x="426" y="12"/>
                  </a:lnTo>
                  <a:lnTo>
                    <a:pt x="432" y="12"/>
                  </a:lnTo>
                  <a:lnTo>
                    <a:pt x="432" y="12"/>
                  </a:lnTo>
                  <a:lnTo>
                    <a:pt x="438" y="18"/>
                  </a:lnTo>
                  <a:lnTo>
                    <a:pt x="438" y="18"/>
                  </a:lnTo>
                  <a:lnTo>
                    <a:pt x="444" y="18"/>
                  </a:lnTo>
                  <a:lnTo>
                    <a:pt x="444" y="18"/>
                  </a:lnTo>
                  <a:lnTo>
                    <a:pt x="450" y="24"/>
                  </a:lnTo>
                  <a:lnTo>
                    <a:pt x="456" y="24"/>
                  </a:lnTo>
                  <a:lnTo>
                    <a:pt x="456" y="24"/>
                  </a:lnTo>
                  <a:lnTo>
                    <a:pt x="462" y="24"/>
                  </a:lnTo>
                  <a:lnTo>
                    <a:pt x="462" y="30"/>
                  </a:lnTo>
                  <a:lnTo>
                    <a:pt x="468" y="30"/>
                  </a:lnTo>
                  <a:lnTo>
                    <a:pt x="468" y="30"/>
                  </a:lnTo>
                  <a:lnTo>
                    <a:pt x="474" y="30"/>
                  </a:lnTo>
                  <a:lnTo>
                    <a:pt x="480" y="36"/>
                  </a:lnTo>
                  <a:lnTo>
                    <a:pt x="480" y="36"/>
                  </a:lnTo>
                  <a:lnTo>
                    <a:pt x="486" y="36"/>
                  </a:lnTo>
                  <a:lnTo>
                    <a:pt x="486" y="42"/>
                  </a:lnTo>
                  <a:lnTo>
                    <a:pt x="492" y="42"/>
                  </a:lnTo>
                  <a:lnTo>
                    <a:pt x="492" y="42"/>
                  </a:lnTo>
                  <a:lnTo>
                    <a:pt x="498" y="42"/>
                  </a:lnTo>
                  <a:lnTo>
                    <a:pt x="504" y="48"/>
                  </a:lnTo>
                  <a:lnTo>
                    <a:pt x="504" y="48"/>
                  </a:lnTo>
                  <a:lnTo>
                    <a:pt x="510" y="48"/>
                  </a:lnTo>
                  <a:lnTo>
                    <a:pt x="510" y="54"/>
                  </a:lnTo>
                  <a:lnTo>
                    <a:pt x="516" y="54"/>
                  </a:lnTo>
                  <a:lnTo>
                    <a:pt x="516" y="60"/>
                  </a:lnTo>
                  <a:lnTo>
                    <a:pt x="522" y="60"/>
                  </a:lnTo>
                  <a:lnTo>
                    <a:pt x="522" y="60"/>
                  </a:lnTo>
                  <a:lnTo>
                    <a:pt x="528" y="66"/>
                  </a:lnTo>
                  <a:lnTo>
                    <a:pt x="534" y="66"/>
                  </a:lnTo>
                  <a:lnTo>
                    <a:pt x="534" y="66"/>
                  </a:lnTo>
                  <a:lnTo>
                    <a:pt x="540" y="72"/>
                  </a:lnTo>
                  <a:lnTo>
                    <a:pt x="540" y="72"/>
                  </a:lnTo>
                  <a:lnTo>
                    <a:pt x="546" y="78"/>
                  </a:lnTo>
                  <a:lnTo>
                    <a:pt x="546" y="78"/>
                  </a:lnTo>
                  <a:lnTo>
                    <a:pt x="552" y="84"/>
                  </a:lnTo>
                  <a:lnTo>
                    <a:pt x="558" y="84"/>
                  </a:lnTo>
                  <a:lnTo>
                    <a:pt x="558" y="84"/>
                  </a:lnTo>
                  <a:lnTo>
                    <a:pt x="564" y="90"/>
                  </a:lnTo>
                  <a:lnTo>
                    <a:pt x="564" y="90"/>
                  </a:lnTo>
                  <a:lnTo>
                    <a:pt x="570" y="96"/>
                  </a:lnTo>
                  <a:lnTo>
                    <a:pt x="570" y="96"/>
                  </a:lnTo>
                  <a:lnTo>
                    <a:pt x="576" y="102"/>
                  </a:lnTo>
                  <a:lnTo>
                    <a:pt x="582" y="102"/>
                  </a:lnTo>
                  <a:lnTo>
                    <a:pt x="582" y="108"/>
                  </a:lnTo>
                  <a:lnTo>
                    <a:pt x="588" y="108"/>
                  </a:lnTo>
                  <a:lnTo>
                    <a:pt x="588" y="114"/>
                  </a:lnTo>
                  <a:lnTo>
                    <a:pt x="594" y="114"/>
                  </a:lnTo>
                  <a:lnTo>
                    <a:pt x="594" y="120"/>
                  </a:lnTo>
                  <a:lnTo>
                    <a:pt x="600" y="120"/>
                  </a:lnTo>
                  <a:lnTo>
                    <a:pt x="606" y="126"/>
                  </a:lnTo>
                  <a:lnTo>
                    <a:pt x="606" y="126"/>
                  </a:lnTo>
                  <a:lnTo>
                    <a:pt x="612" y="132"/>
                  </a:lnTo>
                  <a:lnTo>
                    <a:pt x="612" y="132"/>
                  </a:lnTo>
                  <a:lnTo>
                    <a:pt x="618" y="138"/>
                  </a:lnTo>
                  <a:lnTo>
                    <a:pt x="618" y="138"/>
                  </a:lnTo>
                  <a:lnTo>
                    <a:pt x="624" y="144"/>
                  </a:lnTo>
                  <a:lnTo>
                    <a:pt x="624" y="144"/>
                  </a:lnTo>
                  <a:lnTo>
                    <a:pt x="630" y="150"/>
                  </a:lnTo>
                  <a:lnTo>
                    <a:pt x="636" y="150"/>
                  </a:lnTo>
                  <a:lnTo>
                    <a:pt x="636" y="156"/>
                  </a:lnTo>
                  <a:lnTo>
                    <a:pt x="642" y="156"/>
                  </a:lnTo>
                  <a:lnTo>
                    <a:pt x="642" y="162"/>
                  </a:lnTo>
                  <a:lnTo>
                    <a:pt x="648" y="162"/>
                  </a:lnTo>
                  <a:lnTo>
                    <a:pt x="648" y="168"/>
                  </a:lnTo>
                  <a:lnTo>
                    <a:pt x="654" y="168"/>
                  </a:lnTo>
                  <a:lnTo>
                    <a:pt x="660" y="174"/>
                  </a:lnTo>
                  <a:lnTo>
                    <a:pt x="660" y="174"/>
                  </a:lnTo>
                  <a:lnTo>
                    <a:pt x="666" y="180"/>
                  </a:lnTo>
                  <a:lnTo>
                    <a:pt x="666" y="186"/>
                  </a:lnTo>
                  <a:lnTo>
                    <a:pt x="672" y="186"/>
                  </a:lnTo>
                  <a:lnTo>
                    <a:pt x="672" y="192"/>
                  </a:lnTo>
                  <a:lnTo>
                    <a:pt x="678" y="192"/>
                  </a:lnTo>
                  <a:lnTo>
                    <a:pt x="684" y="198"/>
                  </a:lnTo>
                  <a:lnTo>
                    <a:pt x="684" y="198"/>
                  </a:lnTo>
                  <a:lnTo>
                    <a:pt x="690" y="204"/>
                  </a:lnTo>
                  <a:lnTo>
                    <a:pt x="690" y="204"/>
                  </a:lnTo>
                  <a:lnTo>
                    <a:pt x="696" y="210"/>
                  </a:lnTo>
                  <a:lnTo>
                    <a:pt x="696" y="216"/>
                  </a:lnTo>
                  <a:lnTo>
                    <a:pt x="702" y="216"/>
                  </a:lnTo>
                  <a:lnTo>
                    <a:pt x="708" y="222"/>
                  </a:lnTo>
                  <a:lnTo>
                    <a:pt x="708" y="222"/>
                  </a:lnTo>
                  <a:lnTo>
                    <a:pt x="714" y="228"/>
                  </a:lnTo>
                  <a:lnTo>
                    <a:pt x="714" y="228"/>
                  </a:lnTo>
                  <a:lnTo>
                    <a:pt x="720" y="234"/>
                  </a:lnTo>
                  <a:lnTo>
                    <a:pt x="720" y="240"/>
                  </a:lnTo>
                  <a:lnTo>
                    <a:pt x="726" y="240"/>
                  </a:lnTo>
                  <a:lnTo>
                    <a:pt x="732" y="246"/>
                  </a:lnTo>
                  <a:lnTo>
                    <a:pt x="732" y="246"/>
                  </a:lnTo>
                  <a:lnTo>
                    <a:pt x="738" y="252"/>
                  </a:lnTo>
                  <a:lnTo>
                    <a:pt x="738" y="252"/>
                  </a:lnTo>
                  <a:lnTo>
                    <a:pt x="744" y="258"/>
                  </a:lnTo>
                  <a:lnTo>
                    <a:pt x="744" y="264"/>
                  </a:lnTo>
                  <a:lnTo>
                    <a:pt x="750" y="264"/>
                  </a:lnTo>
                  <a:lnTo>
                    <a:pt x="750" y="270"/>
                  </a:lnTo>
                  <a:lnTo>
                    <a:pt x="756" y="270"/>
                  </a:lnTo>
                  <a:lnTo>
                    <a:pt x="762" y="276"/>
                  </a:lnTo>
                  <a:lnTo>
                    <a:pt x="762" y="276"/>
                  </a:lnTo>
                  <a:lnTo>
                    <a:pt x="768" y="282"/>
                  </a:lnTo>
                  <a:lnTo>
                    <a:pt x="768" y="288"/>
                  </a:lnTo>
                  <a:lnTo>
                    <a:pt x="774" y="288"/>
                  </a:lnTo>
                  <a:lnTo>
                    <a:pt x="774" y="294"/>
                  </a:lnTo>
                  <a:lnTo>
                    <a:pt x="780" y="294"/>
                  </a:lnTo>
                  <a:lnTo>
                    <a:pt x="786" y="300"/>
                  </a:lnTo>
                  <a:lnTo>
                    <a:pt x="786" y="300"/>
                  </a:lnTo>
                  <a:lnTo>
                    <a:pt x="792" y="306"/>
                  </a:lnTo>
                  <a:lnTo>
                    <a:pt x="792" y="312"/>
                  </a:lnTo>
                  <a:lnTo>
                    <a:pt x="798" y="312"/>
                  </a:lnTo>
                  <a:lnTo>
                    <a:pt x="798" y="318"/>
                  </a:lnTo>
                  <a:lnTo>
                    <a:pt x="804" y="318"/>
                  </a:lnTo>
                  <a:lnTo>
                    <a:pt x="810" y="324"/>
                  </a:lnTo>
                  <a:lnTo>
                    <a:pt x="810" y="324"/>
                  </a:lnTo>
                  <a:lnTo>
                    <a:pt x="816" y="330"/>
                  </a:lnTo>
                  <a:lnTo>
                    <a:pt x="816" y="330"/>
                  </a:lnTo>
                  <a:lnTo>
                    <a:pt x="822" y="336"/>
                  </a:lnTo>
                  <a:lnTo>
                    <a:pt x="822" y="336"/>
                  </a:lnTo>
                  <a:lnTo>
                    <a:pt x="828" y="342"/>
                  </a:lnTo>
                  <a:lnTo>
                    <a:pt x="834" y="348"/>
                  </a:lnTo>
                  <a:lnTo>
                    <a:pt x="834" y="348"/>
                  </a:lnTo>
                  <a:lnTo>
                    <a:pt x="840" y="354"/>
                  </a:lnTo>
                  <a:lnTo>
                    <a:pt x="840" y="354"/>
                  </a:lnTo>
                  <a:lnTo>
                    <a:pt x="846" y="360"/>
                  </a:lnTo>
                  <a:lnTo>
                    <a:pt x="846" y="360"/>
                  </a:lnTo>
                  <a:lnTo>
                    <a:pt x="852" y="366"/>
                  </a:lnTo>
                  <a:lnTo>
                    <a:pt x="852" y="366"/>
                  </a:lnTo>
                  <a:lnTo>
                    <a:pt x="858" y="372"/>
                  </a:lnTo>
                  <a:lnTo>
                    <a:pt x="864" y="372"/>
                  </a:lnTo>
                  <a:lnTo>
                    <a:pt x="864" y="378"/>
                  </a:lnTo>
                  <a:lnTo>
                    <a:pt x="870" y="378"/>
                  </a:lnTo>
                </a:path>
              </a:pathLst>
            </a:custGeom>
            <a:noFill/>
            <a:ln w="12700" cmpd="sng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6507" name="Freeform 11"/>
            <p:cNvSpPr>
              <a:spLocks/>
            </p:cNvSpPr>
            <p:nvPr/>
          </p:nvSpPr>
          <p:spPr bwMode="auto">
            <a:xfrm>
              <a:off x="3921" y="2562"/>
              <a:ext cx="798" cy="408"/>
            </a:xfrm>
            <a:custGeom>
              <a:avLst/>
              <a:gdLst>
                <a:gd name="T0" fmla="*/ 6 w 798"/>
                <a:gd name="T1" fmla="*/ 306 h 408"/>
                <a:gd name="T2" fmla="*/ 24 w 798"/>
                <a:gd name="T3" fmla="*/ 312 h 408"/>
                <a:gd name="T4" fmla="*/ 36 w 798"/>
                <a:gd name="T5" fmla="*/ 324 h 408"/>
                <a:gd name="T6" fmla="*/ 48 w 798"/>
                <a:gd name="T7" fmla="*/ 336 h 408"/>
                <a:gd name="T8" fmla="*/ 66 w 798"/>
                <a:gd name="T9" fmla="*/ 342 h 408"/>
                <a:gd name="T10" fmla="*/ 78 w 798"/>
                <a:gd name="T11" fmla="*/ 354 h 408"/>
                <a:gd name="T12" fmla="*/ 90 w 798"/>
                <a:gd name="T13" fmla="*/ 360 h 408"/>
                <a:gd name="T14" fmla="*/ 102 w 798"/>
                <a:gd name="T15" fmla="*/ 372 h 408"/>
                <a:gd name="T16" fmla="*/ 120 w 798"/>
                <a:gd name="T17" fmla="*/ 378 h 408"/>
                <a:gd name="T18" fmla="*/ 132 w 798"/>
                <a:gd name="T19" fmla="*/ 384 h 408"/>
                <a:gd name="T20" fmla="*/ 144 w 798"/>
                <a:gd name="T21" fmla="*/ 390 h 408"/>
                <a:gd name="T22" fmla="*/ 156 w 798"/>
                <a:gd name="T23" fmla="*/ 396 h 408"/>
                <a:gd name="T24" fmla="*/ 174 w 798"/>
                <a:gd name="T25" fmla="*/ 396 h 408"/>
                <a:gd name="T26" fmla="*/ 186 w 798"/>
                <a:gd name="T27" fmla="*/ 402 h 408"/>
                <a:gd name="T28" fmla="*/ 198 w 798"/>
                <a:gd name="T29" fmla="*/ 402 h 408"/>
                <a:gd name="T30" fmla="*/ 210 w 798"/>
                <a:gd name="T31" fmla="*/ 408 h 408"/>
                <a:gd name="T32" fmla="*/ 228 w 798"/>
                <a:gd name="T33" fmla="*/ 408 h 408"/>
                <a:gd name="T34" fmla="*/ 240 w 798"/>
                <a:gd name="T35" fmla="*/ 408 h 408"/>
                <a:gd name="T36" fmla="*/ 252 w 798"/>
                <a:gd name="T37" fmla="*/ 408 h 408"/>
                <a:gd name="T38" fmla="*/ 270 w 798"/>
                <a:gd name="T39" fmla="*/ 408 h 408"/>
                <a:gd name="T40" fmla="*/ 282 w 798"/>
                <a:gd name="T41" fmla="*/ 402 h 408"/>
                <a:gd name="T42" fmla="*/ 294 w 798"/>
                <a:gd name="T43" fmla="*/ 402 h 408"/>
                <a:gd name="T44" fmla="*/ 306 w 798"/>
                <a:gd name="T45" fmla="*/ 396 h 408"/>
                <a:gd name="T46" fmla="*/ 324 w 798"/>
                <a:gd name="T47" fmla="*/ 396 h 408"/>
                <a:gd name="T48" fmla="*/ 336 w 798"/>
                <a:gd name="T49" fmla="*/ 390 h 408"/>
                <a:gd name="T50" fmla="*/ 348 w 798"/>
                <a:gd name="T51" fmla="*/ 384 h 408"/>
                <a:gd name="T52" fmla="*/ 360 w 798"/>
                <a:gd name="T53" fmla="*/ 378 h 408"/>
                <a:gd name="T54" fmla="*/ 378 w 798"/>
                <a:gd name="T55" fmla="*/ 372 h 408"/>
                <a:gd name="T56" fmla="*/ 390 w 798"/>
                <a:gd name="T57" fmla="*/ 366 h 408"/>
                <a:gd name="T58" fmla="*/ 402 w 798"/>
                <a:gd name="T59" fmla="*/ 354 h 408"/>
                <a:gd name="T60" fmla="*/ 414 w 798"/>
                <a:gd name="T61" fmla="*/ 348 h 408"/>
                <a:gd name="T62" fmla="*/ 432 w 798"/>
                <a:gd name="T63" fmla="*/ 336 h 408"/>
                <a:gd name="T64" fmla="*/ 444 w 798"/>
                <a:gd name="T65" fmla="*/ 330 h 408"/>
                <a:gd name="T66" fmla="*/ 456 w 798"/>
                <a:gd name="T67" fmla="*/ 318 h 408"/>
                <a:gd name="T68" fmla="*/ 474 w 798"/>
                <a:gd name="T69" fmla="*/ 306 h 408"/>
                <a:gd name="T70" fmla="*/ 486 w 798"/>
                <a:gd name="T71" fmla="*/ 294 h 408"/>
                <a:gd name="T72" fmla="*/ 498 w 798"/>
                <a:gd name="T73" fmla="*/ 282 h 408"/>
                <a:gd name="T74" fmla="*/ 510 w 798"/>
                <a:gd name="T75" fmla="*/ 270 h 408"/>
                <a:gd name="T76" fmla="*/ 528 w 798"/>
                <a:gd name="T77" fmla="*/ 258 h 408"/>
                <a:gd name="T78" fmla="*/ 540 w 798"/>
                <a:gd name="T79" fmla="*/ 246 h 408"/>
                <a:gd name="T80" fmla="*/ 552 w 798"/>
                <a:gd name="T81" fmla="*/ 234 h 408"/>
                <a:gd name="T82" fmla="*/ 564 w 798"/>
                <a:gd name="T83" fmla="*/ 222 h 408"/>
                <a:gd name="T84" fmla="*/ 582 w 798"/>
                <a:gd name="T85" fmla="*/ 204 h 408"/>
                <a:gd name="T86" fmla="*/ 594 w 798"/>
                <a:gd name="T87" fmla="*/ 192 h 408"/>
                <a:gd name="T88" fmla="*/ 606 w 798"/>
                <a:gd name="T89" fmla="*/ 180 h 408"/>
                <a:gd name="T90" fmla="*/ 624 w 798"/>
                <a:gd name="T91" fmla="*/ 162 h 408"/>
                <a:gd name="T92" fmla="*/ 636 w 798"/>
                <a:gd name="T93" fmla="*/ 150 h 408"/>
                <a:gd name="T94" fmla="*/ 648 w 798"/>
                <a:gd name="T95" fmla="*/ 138 h 408"/>
                <a:gd name="T96" fmla="*/ 660 w 798"/>
                <a:gd name="T97" fmla="*/ 126 h 408"/>
                <a:gd name="T98" fmla="*/ 678 w 798"/>
                <a:gd name="T99" fmla="*/ 108 h 408"/>
                <a:gd name="T100" fmla="*/ 690 w 798"/>
                <a:gd name="T101" fmla="*/ 96 h 408"/>
                <a:gd name="T102" fmla="*/ 702 w 798"/>
                <a:gd name="T103" fmla="*/ 84 h 408"/>
                <a:gd name="T104" fmla="*/ 714 w 798"/>
                <a:gd name="T105" fmla="*/ 72 h 408"/>
                <a:gd name="T106" fmla="*/ 732 w 798"/>
                <a:gd name="T107" fmla="*/ 60 h 408"/>
                <a:gd name="T108" fmla="*/ 744 w 798"/>
                <a:gd name="T109" fmla="*/ 48 h 408"/>
                <a:gd name="T110" fmla="*/ 756 w 798"/>
                <a:gd name="T111" fmla="*/ 36 h 408"/>
                <a:gd name="T112" fmla="*/ 768 w 798"/>
                <a:gd name="T113" fmla="*/ 24 h 408"/>
                <a:gd name="T114" fmla="*/ 786 w 798"/>
                <a:gd name="T115" fmla="*/ 12 h 408"/>
                <a:gd name="T116" fmla="*/ 798 w 798"/>
                <a:gd name="T117" fmla="*/ 0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798" h="408">
                  <a:moveTo>
                    <a:pt x="0" y="294"/>
                  </a:moveTo>
                  <a:lnTo>
                    <a:pt x="0" y="300"/>
                  </a:lnTo>
                  <a:lnTo>
                    <a:pt x="6" y="300"/>
                  </a:lnTo>
                  <a:lnTo>
                    <a:pt x="6" y="306"/>
                  </a:lnTo>
                  <a:lnTo>
                    <a:pt x="12" y="306"/>
                  </a:lnTo>
                  <a:lnTo>
                    <a:pt x="18" y="306"/>
                  </a:lnTo>
                  <a:lnTo>
                    <a:pt x="18" y="312"/>
                  </a:lnTo>
                  <a:lnTo>
                    <a:pt x="24" y="312"/>
                  </a:lnTo>
                  <a:lnTo>
                    <a:pt x="24" y="318"/>
                  </a:lnTo>
                  <a:lnTo>
                    <a:pt x="30" y="318"/>
                  </a:lnTo>
                  <a:lnTo>
                    <a:pt x="30" y="324"/>
                  </a:lnTo>
                  <a:lnTo>
                    <a:pt x="36" y="324"/>
                  </a:lnTo>
                  <a:lnTo>
                    <a:pt x="42" y="330"/>
                  </a:lnTo>
                  <a:lnTo>
                    <a:pt x="42" y="330"/>
                  </a:lnTo>
                  <a:lnTo>
                    <a:pt x="48" y="330"/>
                  </a:lnTo>
                  <a:lnTo>
                    <a:pt x="48" y="336"/>
                  </a:lnTo>
                  <a:lnTo>
                    <a:pt x="54" y="336"/>
                  </a:lnTo>
                  <a:lnTo>
                    <a:pt x="54" y="342"/>
                  </a:lnTo>
                  <a:lnTo>
                    <a:pt x="60" y="342"/>
                  </a:lnTo>
                  <a:lnTo>
                    <a:pt x="66" y="342"/>
                  </a:lnTo>
                  <a:lnTo>
                    <a:pt x="66" y="348"/>
                  </a:lnTo>
                  <a:lnTo>
                    <a:pt x="72" y="348"/>
                  </a:lnTo>
                  <a:lnTo>
                    <a:pt x="72" y="354"/>
                  </a:lnTo>
                  <a:lnTo>
                    <a:pt x="78" y="354"/>
                  </a:lnTo>
                  <a:lnTo>
                    <a:pt x="78" y="354"/>
                  </a:lnTo>
                  <a:lnTo>
                    <a:pt x="84" y="360"/>
                  </a:lnTo>
                  <a:lnTo>
                    <a:pt x="84" y="360"/>
                  </a:lnTo>
                  <a:lnTo>
                    <a:pt x="90" y="360"/>
                  </a:lnTo>
                  <a:lnTo>
                    <a:pt x="96" y="366"/>
                  </a:lnTo>
                  <a:lnTo>
                    <a:pt x="96" y="366"/>
                  </a:lnTo>
                  <a:lnTo>
                    <a:pt x="102" y="366"/>
                  </a:lnTo>
                  <a:lnTo>
                    <a:pt x="102" y="372"/>
                  </a:lnTo>
                  <a:lnTo>
                    <a:pt x="108" y="372"/>
                  </a:lnTo>
                  <a:lnTo>
                    <a:pt x="108" y="372"/>
                  </a:lnTo>
                  <a:lnTo>
                    <a:pt x="114" y="372"/>
                  </a:lnTo>
                  <a:lnTo>
                    <a:pt x="120" y="378"/>
                  </a:lnTo>
                  <a:lnTo>
                    <a:pt x="120" y="378"/>
                  </a:lnTo>
                  <a:lnTo>
                    <a:pt x="126" y="378"/>
                  </a:lnTo>
                  <a:lnTo>
                    <a:pt x="126" y="384"/>
                  </a:lnTo>
                  <a:lnTo>
                    <a:pt x="132" y="384"/>
                  </a:lnTo>
                  <a:lnTo>
                    <a:pt x="132" y="384"/>
                  </a:lnTo>
                  <a:lnTo>
                    <a:pt x="138" y="384"/>
                  </a:lnTo>
                  <a:lnTo>
                    <a:pt x="144" y="390"/>
                  </a:lnTo>
                  <a:lnTo>
                    <a:pt x="144" y="390"/>
                  </a:lnTo>
                  <a:lnTo>
                    <a:pt x="150" y="390"/>
                  </a:lnTo>
                  <a:lnTo>
                    <a:pt x="150" y="390"/>
                  </a:lnTo>
                  <a:lnTo>
                    <a:pt x="156" y="390"/>
                  </a:lnTo>
                  <a:lnTo>
                    <a:pt x="156" y="396"/>
                  </a:lnTo>
                  <a:lnTo>
                    <a:pt x="162" y="396"/>
                  </a:lnTo>
                  <a:lnTo>
                    <a:pt x="168" y="396"/>
                  </a:lnTo>
                  <a:lnTo>
                    <a:pt x="168" y="396"/>
                  </a:lnTo>
                  <a:lnTo>
                    <a:pt x="174" y="396"/>
                  </a:lnTo>
                  <a:lnTo>
                    <a:pt x="174" y="396"/>
                  </a:lnTo>
                  <a:lnTo>
                    <a:pt x="180" y="402"/>
                  </a:lnTo>
                  <a:lnTo>
                    <a:pt x="180" y="402"/>
                  </a:lnTo>
                  <a:lnTo>
                    <a:pt x="186" y="402"/>
                  </a:lnTo>
                  <a:lnTo>
                    <a:pt x="192" y="402"/>
                  </a:lnTo>
                  <a:lnTo>
                    <a:pt x="192" y="402"/>
                  </a:lnTo>
                  <a:lnTo>
                    <a:pt x="198" y="402"/>
                  </a:lnTo>
                  <a:lnTo>
                    <a:pt x="198" y="402"/>
                  </a:lnTo>
                  <a:lnTo>
                    <a:pt x="204" y="402"/>
                  </a:lnTo>
                  <a:lnTo>
                    <a:pt x="204" y="408"/>
                  </a:lnTo>
                  <a:lnTo>
                    <a:pt x="210" y="408"/>
                  </a:lnTo>
                  <a:lnTo>
                    <a:pt x="210" y="408"/>
                  </a:lnTo>
                  <a:lnTo>
                    <a:pt x="216" y="408"/>
                  </a:lnTo>
                  <a:lnTo>
                    <a:pt x="222" y="408"/>
                  </a:lnTo>
                  <a:lnTo>
                    <a:pt x="222" y="408"/>
                  </a:lnTo>
                  <a:lnTo>
                    <a:pt x="228" y="408"/>
                  </a:lnTo>
                  <a:lnTo>
                    <a:pt x="228" y="408"/>
                  </a:lnTo>
                  <a:lnTo>
                    <a:pt x="234" y="408"/>
                  </a:lnTo>
                  <a:lnTo>
                    <a:pt x="234" y="408"/>
                  </a:lnTo>
                  <a:lnTo>
                    <a:pt x="240" y="408"/>
                  </a:lnTo>
                  <a:lnTo>
                    <a:pt x="246" y="408"/>
                  </a:lnTo>
                  <a:lnTo>
                    <a:pt x="246" y="408"/>
                  </a:lnTo>
                  <a:lnTo>
                    <a:pt x="252" y="408"/>
                  </a:lnTo>
                  <a:lnTo>
                    <a:pt x="252" y="408"/>
                  </a:lnTo>
                  <a:lnTo>
                    <a:pt x="258" y="408"/>
                  </a:lnTo>
                  <a:lnTo>
                    <a:pt x="258" y="408"/>
                  </a:lnTo>
                  <a:lnTo>
                    <a:pt x="264" y="408"/>
                  </a:lnTo>
                  <a:lnTo>
                    <a:pt x="270" y="408"/>
                  </a:lnTo>
                  <a:lnTo>
                    <a:pt x="270" y="408"/>
                  </a:lnTo>
                  <a:lnTo>
                    <a:pt x="276" y="408"/>
                  </a:lnTo>
                  <a:lnTo>
                    <a:pt x="276" y="408"/>
                  </a:lnTo>
                  <a:lnTo>
                    <a:pt x="282" y="402"/>
                  </a:lnTo>
                  <a:lnTo>
                    <a:pt x="282" y="402"/>
                  </a:lnTo>
                  <a:lnTo>
                    <a:pt x="288" y="402"/>
                  </a:lnTo>
                  <a:lnTo>
                    <a:pt x="294" y="402"/>
                  </a:lnTo>
                  <a:lnTo>
                    <a:pt x="294" y="402"/>
                  </a:lnTo>
                  <a:lnTo>
                    <a:pt x="300" y="402"/>
                  </a:lnTo>
                  <a:lnTo>
                    <a:pt x="300" y="402"/>
                  </a:lnTo>
                  <a:lnTo>
                    <a:pt x="306" y="402"/>
                  </a:lnTo>
                  <a:lnTo>
                    <a:pt x="306" y="396"/>
                  </a:lnTo>
                  <a:lnTo>
                    <a:pt x="312" y="396"/>
                  </a:lnTo>
                  <a:lnTo>
                    <a:pt x="312" y="396"/>
                  </a:lnTo>
                  <a:lnTo>
                    <a:pt x="318" y="396"/>
                  </a:lnTo>
                  <a:lnTo>
                    <a:pt x="324" y="396"/>
                  </a:lnTo>
                  <a:lnTo>
                    <a:pt x="324" y="396"/>
                  </a:lnTo>
                  <a:lnTo>
                    <a:pt x="330" y="390"/>
                  </a:lnTo>
                  <a:lnTo>
                    <a:pt x="330" y="390"/>
                  </a:lnTo>
                  <a:lnTo>
                    <a:pt x="336" y="390"/>
                  </a:lnTo>
                  <a:lnTo>
                    <a:pt x="336" y="390"/>
                  </a:lnTo>
                  <a:lnTo>
                    <a:pt x="342" y="390"/>
                  </a:lnTo>
                  <a:lnTo>
                    <a:pt x="348" y="384"/>
                  </a:lnTo>
                  <a:lnTo>
                    <a:pt x="348" y="384"/>
                  </a:lnTo>
                  <a:lnTo>
                    <a:pt x="354" y="384"/>
                  </a:lnTo>
                  <a:lnTo>
                    <a:pt x="354" y="384"/>
                  </a:lnTo>
                  <a:lnTo>
                    <a:pt x="360" y="378"/>
                  </a:lnTo>
                  <a:lnTo>
                    <a:pt x="360" y="378"/>
                  </a:lnTo>
                  <a:lnTo>
                    <a:pt x="366" y="378"/>
                  </a:lnTo>
                  <a:lnTo>
                    <a:pt x="372" y="378"/>
                  </a:lnTo>
                  <a:lnTo>
                    <a:pt x="372" y="372"/>
                  </a:lnTo>
                  <a:lnTo>
                    <a:pt x="378" y="372"/>
                  </a:lnTo>
                  <a:lnTo>
                    <a:pt x="378" y="372"/>
                  </a:lnTo>
                  <a:lnTo>
                    <a:pt x="384" y="366"/>
                  </a:lnTo>
                  <a:lnTo>
                    <a:pt x="384" y="366"/>
                  </a:lnTo>
                  <a:lnTo>
                    <a:pt x="390" y="366"/>
                  </a:lnTo>
                  <a:lnTo>
                    <a:pt x="396" y="360"/>
                  </a:lnTo>
                  <a:lnTo>
                    <a:pt x="396" y="360"/>
                  </a:lnTo>
                  <a:lnTo>
                    <a:pt x="402" y="360"/>
                  </a:lnTo>
                  <a:lnTo>
                    <a:pt x="402" y="354"/>
                  </a:lnTo>
                  <a:lnTo>
                    <a:pt x="408" y="354"/>
                  </a:lnTo>
                  <a:lnTo>
                    <a:pt x="408" y="354"/>
                  </a:lnTo>
                  <a:lnTo>
                    <a:pt x="414" y="348"/>
                  </a:lnTo>
                  <a:lnTo>
                    <a:pt x="414" y="348"/>
                  </a:lnTo>
                  <a:lnTo>
                    <a:pt x="420" y="342"/>
                  </a:lnTo>
                  <a:lnTo>
                    <a:pt x="426" y="342"/>
                  </a:lnTo>
                  <a:lnTo>
                    <a:pt x="426" y="342"/>
                  </a:lnTo>
                  <a:lnTo>
                    <a:pt x="432" y="336"/>
                  </a:lnTo>
                  <a:lnTo>
                    <a:pt x="432" y="336"/>
                  </a:lnTo>
                  <a:lnTo>
                    <a:pt x="438" y="330"/>
                  </a:lnTo>
                  <a:lnTo>
                    <a:pt x="438" y="330"/>
                  </a:lnTo>
                  <a:lnTo>
                    <a:pt x="444" y="330"/>
                  </a:lnTo>
                  <a:lnTo>
                    <a:pt x="450" y="324"/>
                  </a:lnTo>
                  <a:lnTo>
                    <a:pt x="450" y="324"/>
                  </a:lnTo>
                  <a:lnTo>
                    <a:pt x="456" y="318"/>
                  </a:lnTo>
                  <a:lnTo>
                    <a:pt x="456" y="318"/>
                  </a:lnTo>
                  <a:lnTo>
                    <a:pt x="462" y="312"/>
                  </a:lnTo>
                  <a:lnTo>
                    <a:pt x="462" y="312"/>
                  </a:lnTo>
                  <a:lnTo>
                    <a:pt x="468" y="312"/>
                  </a:lnTo>
                  <a:lnTo>
                    <a:pt x="474" y="306"/>
                  </a:lnTo>
                  <a:lnTo>
                    <a:pt x="474" y="306"/>
                  </a:lnTo>
                  <a:lnTo>
                    <a:pt x="480" y="300"/>
                  </a:lnTo>
                  <a:lnTo>
                    <a:pt x="480" y="300"/>
                  </a:lnTo>
                  <a:lnTo>
                    <a:pt x="486" y="294"/>
                  </a:lnTo>
                  <a:lnTo>
                    <a:pt x="486" y="294"/>
                  </a:lnTo>
                  <a:lnTo>
                    <a:pt x="492" y="288"/>
                  </a:lnTo>
                  <a:lnTo>
                    <a:pt x="498" y="288"/>
                  </a:lnTo>
                  <a:lnTo>
                    <a:pt x="498" y="282"/>
                  </a:lnTo>
                  <a:lnTo>
                    <a:pt x="504" y="282"/>
                  </a:lnTo>
                  <a:lnTo>
                    <a:pt x="504" y="276"/>
                  </a:lnTo>
                  <a:lnTo>
                    <a:pt x="510" y="276"/>
                  </a:lnTo>
                  <a:lnTo>
                    <a:pt x="510" y="270"/>
                  </a:lnTo>
                  <a:lnTo>
                    <a:pt x="516" y="270"/>
                  </a:lnTo>
                  <a:lnTo>
                    <a:pt x="522" y="264"/>
                  </a:lnTo>
                  <a:lnTo>
                    <a:pt x="522" y="264"/>
                  </a:lnTo>
                  <a:lnTo>
                    <a:pt x="528" y="258"/>
                  </a:lnTo>
                  <a:lnTo>
                    <a:pt x="528" y="258"/>
                  </a:lnTo>
                  <a:lnTo>
                    <a:pt x="534" y="252"/>
                  </a:lnTo>
                  <a:lnTo>
                    <a:pt x="534" y="246"/>
                  </a:lnTo>
                  <a:lnTo>
                    <a:pt x="540" y="246"/>
                  </a:lnTo>
                  <a:lnTo>
                    <a:pt x="540" y="240"/>
                  </a:lnTo>
                  <a:lnTo>
                    <a:pt x="546" y="240"/>
                  </a:lnTo>
                  <a:lnTo>
                    <a:pt x="552" y="234"/>
                  </a:lnTo>
                  <a:lnTo>
                    <a:pt x="552" y="234"/>
                  </a:lnTo>
                  <a:lnTo>
                    <a:pt x="558" y="228"/>
                  </a:lnTo>
                  <a:lnTo>
                    <a:pt x="558" y="228"/>
                  </a:lnTo>
                  <a:lnTo>
                    <a:pt x="564" y="222"/>
                  </a:lnTo>
                  <a:lnTo>
                    <a:pt x="564" y="222"/>
                  </a:lnTo>
                  <a:lnTo>
                    <a:pt x="570" y="216"/>
                  </a:lnTo>
                  <a:lnTo>
                    <a:pt x="576" y="210"/>
                  </a:lnTo>
                  <a:lnTo>
                    <a:pt x="576" y="210"/>
                  </a:lnTo>
                  <a:lnTo>
                    <a:pt x="582" y="204"/>
                  </a:lnTo>
                  <a:lnTo>
                    <a:pt x="582" y="204"/>
                  </a:lnTo>
                  <a:lnTo>
                    <a:pt x="588" y="198"/>
                  </a:lnTo>
                  <a:lnTo>
                    <a:pt x="588" y="198"/>
                  </a:lnTo>
                  <a:lnTo>
                    <a:pt x="594" y="192"/>
                  </a:lnTo>
                  <a:lnTo>
                    <a:pt x="600" y="186"/>
                  </a:lnTo>
                  <a:lnTo>
                    <a:pt x="600" y="186"/>
                  </a:lnTo>
                  <a:lnTo>
                    <a:pt x="606" y="180"/>
                  </a:lnTo>
                  <a:lnTo>
                    <a:pt x="606" y="180"/>
                  </a:lnTo>
                  <a:lnTo>
                    <a:pt x="612" y="174"/>
                  </a:lnTo>
                  <a:lnTo>
                    <a:pt x="612" y="174"/>
                  </a:lnTo>
                  <a:lnTo>
                    <a:pt x="618" y="168"/>
                  </a:lnTo>
                  <a:lnTo>
                    <a:pt x="624" y="162"/>
                  </a:lnTo>
                  <a:lnTo>
                    <a:pt x="624" y="162"/>
                  </a:lnTo>
                  <a:lnTo>
                    <a:pt x="630" y="156"/>
                  </a:lnTo>
                  <a:lnTo>
                    <a:pt x="630" y="156"/>
                  </a:lnTo>
                  <a:lnTo>
                    <a:pt x="636" y="150"/>
                  </a:lnTo>
                  <a:lnTo>
                    <a:pt x="636" y="150"/>
                  </a:lnTo>
                  <a:lnTo>
                    <a:pt x="642" y="144"/>
                  </a:lnTo>
                  <a:lnTo>
                    <a:pt x="642" y="138"/>
                  </a:lnTo>
                  <a:lnTo>
                    <a:pt x="648" y="138"/>
                  </a:lnTo>
                  <a:lnTo>
                    <a:pt x="654" y="132"/>
                  </a:lnTo>
                  <a:lnTo>
                    <a:pt x="654" y="132"/>
                  </a:lnTo>
                  <a:lnTo>
                    <a:pt x="660" y="126"/>
                  </a:lnTo>
                  <a:lnTo>
                    <a:pt x="660" y="126"/>
                  </a:lnTo>
                  <a:lnTo>
                    <a:pt x="666" y="120"/>
                  </a:lnTo>
                  <a:lnTo>
                    <a:pt x="666" y="114"/>
                  </a:lnTo>
                  <a:lnTo>
                    <a:pt x="672" y="114"/>
                  </a:lnTo>
                  <a:lnTo>
                    <a:pt x="678" y="108"/>
                  </a:lnTo>
                  <a:lnTo>
                    <a:pt x="678" y="108"/>
                  </a:lnTo>
                  <a:lnTo>
                    <a:pt x="684" y="102"/>
                  </a:lnTo>
                  <a:lnTo>
                    <a:pt x="684" y="102"/>
                  </a:lnTo>
                  <a:lnTo>
                    <a:pt x="690" y="96"/>
                  </a:lnTo>
                  <a:lnTo>
                    <a:pt x="690" y="96"/>
                  </a:lnTo>
                  <a:lnTo>
                    <a:pt x="696" y="90"/>
                  </a:lnTo>
                  <a:lnTo>
                    <a:pt x="702" y="84"/>
                  </a:lnTo>
                  <a:lnTo>
                    <a:pt x="702" y="84"/>
                  </a:lnTo>
                  <a:lnTo>
                    <a:pt x="708" y="78"/>
                  </a:lnTo>
                  <a:lnTo>
                    <a:pt x="708" y="78"/>
                  </a:lnTo>
                  <a:lnTo>
                    <a:pt x="714" y="72"/>
                  </a:lnTo>
                  <a:lnTo>
                    <a:pt x="714" y="72"/>
                  </a:lnTo>
                  <a:lnTo>
                    <a:pt x="720" y="66"/>
                  </a:lnTo>
                  <a:lnTo>
                    <a:pt x="726" y="66"/>
                  </a:lnTo>
                  <a:lnTo>
                    <a:pt x="726" y="60"/>
                  </a:lnTo>
                  <a:lnTo>
                    <a:pt x="732" y="60"/>
                  </a:lnTo>
                  <a:lnTo>
                    <a:pt x="732" y="54"/>
                  </a:lnTo>
                  <a:lnTo>
                    <a:pt x="738" y="54"/>
                  </a:lnTo>
                  <a:lnTo>
                    <a:pt x="738" y="48"/>
                  </a:lnTo>
                  <a:lnTo>
                    <a:pt x="744" y="48"/>
                  </a:lnTo>
                  <a:lnTo>
                    <a:pt x="744" y="42"/>
                  </a:lnTo>
                  <a:lnTo>
                    <a:pt x="750" y="42"/>
                  </a:lnTo>
                  <a:lnTo>
                    <a:pt x="756" y="36"/>
                  </a:lnTo>
                  <a:lnTo>
                    <a:pt x="756" y="36"/>
                  </a:lnTo>
                  <a:lnTo>
                    <a:pt x="762" y="30"/>
                  </a:lnTo>
                  <a:lnTo>
                    <a:pt x="762" y="30"/>
                  </a:lnTo>
                  <a:lnTo>
                    <a:pt x="768" y="24"/>
                  </a:lnTo>
                  <a:lnTo>
                    <a:pt x="768" y="24"/>
                  </a:lnTo>
                  <a:lnTo>
                    <a:pt x="774" y="18"/>
                  </a:lnTo>
                  <a:lnTo>
                    <a:pt x="780" y="18"/>
                  </a:lnTo>
                  <a:lnTo>
                    <a:pt x="780" y="12"/>
                  </a:lnTo>
                  <a:lnTo>
                    <a:pt x="786" y="12"/>
                  </a:lnTo>
                  <a:lnTo>
                    <a:pt x="786" y="6"/>
                  </a:lnTo>
                  <a:lnTo>
                    <a:pt x="792" y="6"/>
                  </a:lnTo>
                  <a:lnTo>
                    <a:pt x="792" y="0"/>
                  </a:lnTo>
                  <a:lnTo>
                    <a:pt x="798" y="0"/>
                  </a:lnTo>
                </a:path>
              </a:pathLst>
            </a:custGeom>
            <a:noFill/>
            <a:ln w="12700" cmpd="sng">
              <a:solidFill>
                <a:schemeClr val="tx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aphicFrame>
        <p:nvGraphicFramePr>
          <p:cNvPr id="106508" name="Object 12"/>
          <p:cNvGraphicFramePr>
            <a:graphicFrameLocks noChangeAspect="1"/>
          </p:cNvGraphicFramePr>
          <p:nvPr>
            <p:extLst/>
          </p:nvPr>
        </p:nvGraphicFramePr>
        <p:xfrm>
          <a:off x="8855076" y="3887789"/>
          <a:ext cx="1431925" cy="509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41" name="Equation" r:id="rId9" imgW="571320" imgH="203040" progId="Equation.3">
                  <p:embed/>
                </p:oleObj>
              </mc:Choice>
              <mc:Fallback>
                <p:oleObj name="Equation" r:id="rId9" imgW="571320" imgH="203040" progId="Equation.3">
                  <p:embed/>
                  <p:pic>
                    <p:nvPicPr>
                      <p:cNvPr id="106508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55076" y="3887789"/>
                        <a:ext cx="1431925" cy="509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6509" name="Object 13"/>
          <p:cNvGraphicFramePr>
            <a:graphicFrameLocks noChangeAspect="1"/>
          </p:cNvGraphicFramePr>
          <p:nvPr>
            <p:extLst/>
          </p:nvPr>
        </p:nvGraphicFramePr>
        <p:xfrm>
          <a:off x="6491288" y="2287588"/>
          <a:ext cx="2271712" cy="1484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42" name="Equation" r:id="rId11" imgW="2082600" imgH="1358640" progId="Equation.3">
                  <p:embed/>
                </p:oleObj>
              </mc:Choice>
              <mc:Fallback>
                <p:oleObj name="Equation" r:id="rId11" imgW="2082600" imgH="1358640" progId="Equation.3">
                  <p:embed/>
                  <p:pic>
                    <p:nvPicPr>
                      <p:cNvPr id="106509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91288" y="2287588"/>
                        <a:ext cx="2271712" cy="1484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6510" name="Object 14"/>
          <p:cNvGraphicFramePr>
            <a:graphicFrameLocks noChangeAspect="1"/>
          </p:cNvGraphicFramePr>
          <p:nvPr>
            <p:extLst/>
          </p:nvPr>
        </p:nvGraphicFramePr>
        <p:xfrm>
          <a:off x="2667001" y="2247900"/>
          <a:ext cx="2982913" cy="1487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43" name="Equation" r:id="rId13" imgW="2730240" imgH="1358640" progId="Equation.3">
                  <p:embed/>
                </p:oleObj>
              </mc:Choice>
              <mc:Fallback>
                <p:oleObj name="Equation" r:id="rId13" imgW="2730240" imgH="1358640" progId="Equation.3">
                  <p:embed/>
                  <p:pic>
                    <p:nvPicPr>
                      <p:cNvPr id="10651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1" y="2247900"/>
                        <a:ext cx="2982913" cy="1487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6511" name="Group 15"/>
          <p:cNvGrpSpPr>
            <a:grpSpLocks/>
          </p:cNvGrpSpPr>
          <p:nvPr/>
        </p:nvGrpSpPr>
        <p:grpSpPr bwMode="auto">
          <a:xfrm>
            <a:off x="3482975" y="3027364"/>
            <a:ext cx="5214938" cy="3152775"/>
            <a:chOff x="1623" y="1728"/>
            <a:chExt cx="2790" cy="1986"/>
          </a:xfrm>
        </p:grpSpPr>
        <p:sp>
          <p:nvSpPr>
            <p:cNvPr id="106512" name="Freeform 16"/>
            <p:cNvSpPr>
              <a:spLocks/>
            </p:cNvSpPr>
            <p:nvPr/>
          </p:nvSpPr>
          <p:spPr bwMode="auto">
            <a:xfrm>
              <a:off x="1623" y="2550"/>
              <a:ext cx="870" cy="1164"/>
            </a:xfrm>
            <a:custGeom>
              <a:avLst/>
              <a:gdLst>
                <a:gd name="T0" fmla="*/ 12 w 870"/>
                <a:gd name="T1" fmla="*/ 1050 h 1164"/>
                <a:gd name="T2" fmla="*/ 30 w 870"/>
                <a:gd name="T3" fmla="*/ 912 h 1164"/>
                <a:gd name="T4" fmla="*/ 48 w 870"/>
                <a:gd name="T5" fmla="*/ 786 h 1164"/>
                <a:gd name="T6" fmla="*/ 66 w 870"/>
                <a:gd name="T7" fmla="*/ 672 h 1164"/>
                <a:gd name="T8" fmla="*/ 84 w 870"/>
                <a:gd name="T9" fmla="*/ 576 h 1164"/>
                <a:gd name="T10" fmla="*/ 96 w 870"/>
                <a:gd name="T11" fmla="*/ 486 h 1164"/>
                <a:gd name="T12" fmla="*/ 114 w 870"/>
                <a:gd name="T13" fmla="*/ 414 h 1164"/>
                <a:gd name="T14" fmla="*/ 132 w 870"/>
                <a:gd name="T15" fmla="*/ 342 h 1164"/>
                <a:gd name="T16" fmla="*/ 150 w 870"/>
                <a:gd name="T17" fmla="*/ 282 h 1164"/>
                <a:gd name="T18" fmla="*/ 168 w 870"/>
                <a:gd name="T19" fmla="*/ 234 h 1164"/>
                <a:gd name="T20" fmla="*/ 186 w 870"/>
                <a:gd name="T21" fmla="*/ 186 h 1164"/>
                <a:gd name="T22" fmla="*/ 198 w 870"/>
                <a:gd name="T23" fmla="*/ 150 h 1164"/>
                <a:gd name="T24" fmla="*/ 216 w 870"/>
                <a:gd name="T25" fmla="*/ 114 h 1164"/>
                <a:gd name="T26" fmla="*/ 234 w 870"/>
                <a:gd name="T27" fmla="*/ 84 h 1164"/>
                <a:gd name="T28" fmla="*/ 252 w 870"/>
                <a:gd name="T29" fmla="*/ 60 h 1164"/>
                <a:gd name="T30" fmla="*/ 270 w 870"/>
                <a:gd name="T31" fmla="*/ 42 h 1164"/>
                <a:gd name="T32" fmla="*/ 288 w 870"/>
                <a:gd name="T33" fmla="*/ 30 h 1164"/>
                <a:gd name="T34" fmla="*/ 300 w 870"/>
                <a:gd name="T35" fmla="*/ 18 h 1164"/>
                <a:gd name="T36" fmla="*/ 318 w 870"/>
                <a:gd name="T37" fmla="*/ 6 h 1164"/>
                <a:gd name="T38" fmla="*/ 336 w 870"/>
                <a:gd name="T39" fmla="*/ 0 h 1164"/>
                <a:gd name="T40" fmla="*/ 354 w 870"/>
                <a:gd name="T41" fmla="*/ 0 h 1164"/>
                <a:gd name="T42" fmla="*/ 372 w 870"/>
                <a:gd name="T43" fmla="*/ 0 h 1164"/>
                <a:gd name="T44" fmla="*/ 390 w 870"/>
                <a:gd name="T45" fmla="*/ 0 h 1164"/>
                <a:gd name="T46" fmla="*/ 408 w 870"/>
                <a:gd name="T47" fmla="*/ 6 h 1164"/>
                <a:gd name="T48" fmla="*/ 420 w 870"/>
                <a:gd name="T49" fmla="*/ 12 h 1164"/>
                <a:gd name="T50" fmla="*/ 438 w 870"/>
                <a:gd name="T51" fmla="*/ 18 h 1164"/>
                <a:gd name="T52" fmla="*/ 456 w 870"/>
                <a:gd name="T53" fmla="*/ 30 h 1164"/>
                <a:gd name="T54" fmla="*/ 474 w 870"/>
                <a:gd name="T55" fmla="*/ 36 h 1164"/>
                <a:gd name="T56" fmla="*/ 492 w 870"/>
                <a:gd name="T57" fmla="*/ 48 h 1164"/>
                <a:gd name="T58" fmla="*/ 510 w 870"/>
                <a:gd name="T59" fmla="*/ 60 h 1164"/>
                <a:gd name="T60" fmla="*/ 522 w 870"/>
                <a:gd name="T61" fmla="*/ 78 h 1164"/>
                <a:gd name="T62" fmla="*/ 540 w 870"/>
                <a:gd name="T63" fmla="*/ 90 h 1164"/>
                <a:gd name="T64" fmla="*/ 558 w 870"/>
                <a:gd name="T65" fmla="*/ 108 h 1164"/>
                <a:gd name="T66" fmla="*/ 576 w 870"/>
                <a:gd name="T67" fmla="*/ 120 h 1164"/>
                <a:gd name="T68" fmla="*/ 594 w 870"/>
                <a:gd name="T69" fmla="*/ 138 h 1164"/>
                <a:gd name="T70" fmla="*/ 612 w 870"/>
                <a:gd name="T71" fmla="*/ 156 h 1164"/>
                <a:gd name="T72" fmla="*/ 624 w 870"/>
                <a:gd name="T73" fmla="*/ 168 h 1164"/>
                <a:gd name="T74" fmla="*/ 642 w 870"/>
                <a:gd name="T75" fmla="*/ 186 h 1164"/>
                <a:gd name="T76" fmla="*/ 660 w 870"/>
                <a:gd name="T77" fmla="*/ 204 h 1164"/>
                <a:gd name="T78" fmla="*/ 678 w 870"/>
                <a:gd name="T79" fmla="*/ 222 h 1164"/>
                <a:gd name="T80" fmla="*/ 696 w 870"/>
                <a:gd name="T81" fmla="*/ 240 h 1164"/>
                <a:gd name="T82" fmla="*/ 714 w 870"/>
                <a:gd name="T83" fmla="*/ 252 h 1164"/>
                <a:gd name="T84" fmla="*/ 726 w 870"/>
                <a:gd name="T85" fmla="*/ 270 h 1164"/>
                <a:gd name="T86" fmla="*/ 744 w 870"/>
                <a:gd name="T87" fmla="*/ 288 h 1164"/>
                <a:gd name="T88" fmla="*/ 762 w 870"/>
                <a:gd name="T89" fmla="*/ 300 h 1164"/>
                <a:gd name="T90" fmla="*/ 780 w 870"/>
                <a:gd name="T91" fmla="*/ 312 h 1164"/>
                <a:gd name="T92" fmla="*/ 798 w 870"/>
                <a:gd name="T93" fmla="*/ 330 h 1164"/>
                <a:gd name="T94" fmla="*/ 816 w 870"/>
                <a:gd name="T95" fmla="*/ 342 h 1164"/>
                <a:gd name="T96" fmla="*/ 828 w 870"/>
                <a:gd name="T97" fmla="*/ 354 h 1164"/>
                <a:gd name="T98" fmla="*/ 846 w 870"/>
                <a:gd name="T99" fmla="*/ 366 h 1164"/>
                <a:gd name="T100" fmla="*/ 864 w 870"/>
                <a:gd name="T101" fmla="*/ 378 h 1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870" h="1164">
                  <a:moveTo>
                    <a:pt x="0" y="1164"/>
                  </a:moveTo>
                  <a:lnTo>
                    <a:pt x="6" y="1140"/>
                  </a:lnTo>
                  <a:lnTo>
                    <a:pt x="6" y="1110"/>
                  </a:lnTo>
                  <a:lnTo>
                    <a:pt x="12" y="1080"/>
                  </a:lnTo>
                  <a:lnTo>
                    <a:pt x="12" y="1050"/>
                  </a:lnTo>
                  <a:lnTo>
                    <a:pt x="18" y="1020"/>
                  </a:lnTo>
                  <a:lnTo>
                    <a:pt x="18" y="990"/>
                  </a:lnTo>
                  <a:lnTo>
                    <a:pt x="24" y="960"/>
                  </a:lnTo>
                  <a:lnTo>
                    <a:pt x="30" y="936"/>
                  </a:lnTo>
                  <a:lnTo>
                    <a:pt x="30" y="912"/>
                  </a:lnTo>
                  <a:lnTo>
                    <a:pt x="36" y="882"/>
                  </a:lnTo>
                  <a:lnTo>
                    <a:pt x="36" y="858"/>
                  </a:lnTo>
                  <a:lnTo>
                    <a:pt x="42" y="834"/>
                  </a:lnTo>
                  <a:lnTo>
                    <a:pt x="42" y="810"/>
                  </a:lnTo>
                  <a:lnTo>
                    <a:pt x="48" y="786"/>
                  </a:lnTo>
                  <a:lnTo>
                    <a:pt x="54" y="762"/>
                  </a:lnTo>
                  <a:lnTo>
                    <a:pt x="54" y="738"/>
                  </a:lnTo>
                  <a:lnTo>
                    <a:pt x="60" y="720"/>
                  </a:lnTo>
                  <a:lnTo>
                    <a:pt x="60" y="696"/>
                  </a:lnTo>
                  <a:lnTo>
                    <a:pt x="66" y="672"/>
                  </a:lnTo>
                  <a:lnTo>
                    <a:pt x="66" y="654"/>
                  </a:lnTo>
                  <a:lnTo>
                    <a:pt x="72" y="636"/>
                  </a:lnTo>
                  <a:lnTo>
                    <a:pt x="78" y="612"/>
                  </a:lnTo>
                  <a:lnTo>
                    <a:pt x="78" y="594"/>
                  </a:lnTo>
                  <a:lnTo>
                    <a:pt x="84" y="576"/>
                  </a:lnTo>
                  <a:lnTo>
                    <a:pt x="84" y="558"/>
                  </a:lnTo>
                  <a:lnTo>
                    <a:pt x="90" y="540"/>
                  </a:lnTo>
                  <a:lnTo>
                    <a:pt x="90" y="522"/>
                  </a:lnTo>
                  <a:lnTo>
                    <a:pt x="96" y="504"/>
                  </a:lnTo>
                  <a:lnTo>
                    <a:pt x="96" y="486"/>
                  </a:lnTo>
                  <a:lnTo>
                    <a:pt x="102" y="474"/>
                  </a:lnTo>
                  <a:lnTo>
                    <a:pt x="108" y="456"/>
                  </a:lnTo>
                  <a:lnTo>
                    <a:pt x="108" y="444"/>
                  </a:lnTo>
                  <a:lnTo>
                    <a:pt x="114" y="426"/>
                  </a:lnTo>
                  <a:lnTo>
                    <a:pt x="114" y="414"/>
                  </a:lnTo>
                  <a:lnTo>
                    <a:pt x="120" y="396"/>
                  </a:lnTo>
                  <a:lnTo>
                    <a:pt x="120" y="384"/>
                  </a:lnTo>
                  <a:lnTo>
                    <a:pt x="126" y="372"/>
                  </a:lnTo>
                  <a:lnTo>
                    <a:pt x="132" y="354"/>
                  </a:lnTo>
                  <a:lnTo>
                    <a:pt x="132" y="342"/>
                  </a:lnTo>
                  <a:lnTo>
                    <a:pt x="138" y="330"/>
                  </a:lnTo>
                  <a:lnTo>
                    <a:pt x="138" y="318"/>
                  </a:lnTo>
                  <a:lnTo>
                    <a:pt x="144" y="306"/>
                  </a:lnTo>
                  <a:lnTo>
                    <a:pt x="144" y="294"/>
                  </a:lnTo>
                  <a:lnTo>
                    <a:pt x="150" y="282"/>
                  </a:lnTo>
                  <a:lnTo>
                    <a:pt x="156" y="270"/>
                  </a:lnTo>
                  <a:lnTo>
                    <a:pt x="156" y="264"/>
                  </a:lnTo>
                  <a:lnTo>
                    <a:pt x="162" y="252"/>
                  </a:lnTo>
                  <a:lnTo>
                    <a:pt x="162" y="240"/>
                  </a:lnTo>
                  <a:lnTo>
                    <a:pt x="168" y="234"/>
                  </a:lnTo>
                  <a:lnTo>
                    <a:pt x="168" y="222"/>
                  </a:lnTo>
                  <a:lnTo>
                    <a:pt x="174" y="210"/>
                  </a:lnTo>
                  <a:lnTo>
                    <a:pt x="180" y="204"/>
                  </a:lnTo>
                  <a:lnTo>
                    <a:pt x="180" y="192"/>
                  </a:lnTo>
                  <a:lnTo>
                    <a:pt x="186" y="186"/>
                  </a:lnTo>
                  <a:lnTo>
                    <a:pt x="186" y="180"/>
                  </a:lnTo>
                  <a:lnTo>
                    <a:pt x="192" y="168"/>
                  </a:lnTo>
                  <a:lnTo>
                    <a:pt x="192" y="162"/>
                  </a:lnTo>
                  <a:lnTo>
                    <a:pt x="198" y="156"/>
                  </a:lnTo>
                  <a:lnTo>
                    <a:pt x="198" y="150"/>
                  </a:lnTo>
                  <a:lnTo>
                    <a:pt x="204" y="138"/>
                  </a:lnTo>
                  <a:lnTo>
                    <a:pt x="210" y="132"/>
                  </a:lnTo>
                  <a:lnTo>
                    <a:pt x="210" y="126"/>
                  </a:lnTo>
                  <a:lnTo>
                    <a:pt x="216" y="120"/>
                  </a:lnTo>
                  <a:lnTo>
                    <a:pt x="216" y="114"/>
                  </a:lnTo>
                  <a:lnTo>
                    <a:pt x="222" y="108"/>
                  </a:lnTo>
                  <a:lnTo>
                    <a:pt x="222" y="102"/>
                  </a:lnTo>
                  <a:lnTo>
                    <a:pt x="228" y="96"/>
                  </a:lnTo>
                  <a:lnTo>
                    <a:pt x="234" y="90"/>
                  </a:lnTo>
                  <a:lnTo>
                    <a:pt x="234" y="84"/>
                  </a:lnTo>
                  <a:lnTo>
                    <a:pt x="240" y="78"/>
                  </a:lnTo>
                  <a:lnTo>
                    <a:pt x="240" y="78"/>
                  </a:lnTo>
                  <a:lnTo>
                    <a:pt x="246" y="72"/>
                  </a:lnTo>
                  <a:lnTo>
                    <a:pt x="246" y="66"/>
                  </a:lnTo>
                  <a:lnTo>
                    <a:pt x="252" y="60"/>
                  </a:lnTo>
                  <a:lnTo>
                    <a:pt x="258" y="60"/>
                  </a:lnTo>
                  <a:lnTo>
                    <a:pt x="258" y="54"/>
                  </a:lnTo>
                  <a:lnTo>
                    <a:pt x="264" y="48"/>
                  </a:lnTo>
                  <a:lnTo>
                    <a:pt x="264" y="48"/>
                  </a:lnTo>
                  <a:lnTo>
                    <a:pt x="270" y="42"/>
                  </a:lnTo>
                  <a:lnTo>
                    <a:pt x="270" y="42"/>
                  </a:lnTo>
                  <a:lnTo>
                    <a:pt x="276" y="36"/>
                  </a:lnTo>
                  <a:lnTo>
                    <a:pt x="282" y="36"/>
                  </a:lnTo>
                  <a:lnTo>
                    <a:pt x="282" y="30"/>
                  </a:lnTo>
                  <a:lnTo>
                    <a:pt x="288" y="30"/>
                  </a:lnTo>
                  <a:lnTo>
                    <a:pt x="288" y="24"/>
                  </a:lnTo>
                  <a:lnTo>
                    <a:pt x="294" y="24"/>
                  </a:lnTo>
                  <a:lnTo>
                    <a:pt x="294" y="18"/>
                  </a:lnTo>
                  <a:lnTo>
                    <a:pt x="300" y="18"/>
                  </a:lnTo>
                  <a:lnTo>
                    <a:pt x="300" y="18"/>
                  </a:lnTo>
                  <a:lnTo>
                    <a:pt x="306" y="12"/>
                  </a:lnTo>
                  <a:lnTo>
                    <a:pt x="312" y="12"/>
                  </a:lnTo>
                  <a:lnTo>
                    <a:pt x="312" y="12"/>
                  </a:lnTo>
                  <a:lnTo>
                    <a:pt x="318" y="6"/>
                  </a:lnTo>
                  <a:lnTo>
                    <a:pt x="318" y="6"/>
                  </a:lnTo>
                  <a:lnTo>
                    <a:pt x="324" y="6"/>
                  </a:lnTo>
                  <a:lnTo>
                    <a:pt x="324" y="6"/>
                  </a:lnTo>
                  <a:lnTo>
                    <a:pt x="330" y="6"/>
                  </a:lnTo>
                  <a:lnTo>
                    <a:pt x="336" y="0"/>
                  </a:lnTo>
                  <a:lnTo>
                    <a:pt x="336" y="0"/>
                  </a:lnTo>
                  <a:lnTo>
                    <a:pt x="342" y="0"/>
                  </a:lnTo>
                  <a:lnTo>
                    <a:pt x="342" y="0"/>
                  </a:lnTo>
                  <a:lnTo>
                    <a:pt x="348" y="0"/>
                  </a:lnTo>
                  <a:lnTo>
                    <a:pt x="348" y="0"/>
                  </a:lnTo>
                  <a:lnTo>
                    <a:pt x="354" y="0"/>
                  </a:lnTo>
                  <a:lnTo>
                    <a:pt x="360" y="0"/>
                  </a:lnTo>
                  <a:lnTo>
                    <a:pt x="360" y="0"/>
                  </a:lnTo>
                  <a:lnTo>
                    <a:pt x="366" y="0"/>
                  </a:lnTo>
                  <a:lnTo>
                    <a:pt x="366" y="0"/>
                  </a:lnTo>
                  <a:lnTo>
                    <a:pt x="372" y="0"/>
                  </a:lnTo>
                  <a:lnTo>
                    <a:pt x="372" y="0"/>
                  </a:lnTo>
                  <a:lnTo>
                    <a:pt x="378" y="0"/>
                  </a:lnTo>
                  <a:lnTo>
                    <a:pt x="384" y="0"/>
                  </a:lnTo>
                  <a:lnTo>
                    <a:pt x="384" y="0"/>
                  </a:lnTo>
                  <a:lnTo>
                    <a:pt x="390" y="0"/>
                  </a:lnTo>
                  <a:lnTo>
                    <a:pt x="390" y="0"/>
                  </a:lnTo>
                  <a:lnTo>
                    <a:pt x="396" y="0"/>
                  </a:lnTo>
                  <a:lnTo>
                    <a:pt x="396" y="6"/>
                  </a:lnTo>
                  <a:lnTo>
                    <a:pt x="402" y="6"/>
                  </a:lnTo>
                  <a:lnTo>
                    <a:pt x="408" y="6"/>
                  </a:lnTo>
                  <a:lnTo>
                    <a:pt x="408" y="6"/>
                  </a:lnTo>
                  <a:lnTo>
                    <a:pt x="414" y="6"/>
                  </a:lnTo>
                  <a:lnTo>
                    <a:pt x="414" y="6"/>
                  </a:lnTo>
                  <a:lnTo>
                    <a:pt x="420" y="12"/>
                  </a:lnTo>
                  <a:lnTo>
                    <a:pt x="420" y="12"/>
                  </a:lnTo>
                  <a:lnTo>
                    <a:pt x="426" y="12"/>
                  </a:lnTo>
                  <a:lnTo>
                    <a:pt x="426" y="12"/>
                  </a:lnTo>
                  <a:lnTo>
                    <a:pt x="432" y="18"/>
                  </a:lnTo>
                  <a:lnTo>
                    <a:pt x="438" y="18"/>
                  </a:lnTo>
                  <a:lnTo>
                    <a:pt x="438" y="18"/>
                  </a:lnTo>
                  <a:lnTo>
                    <a:pt x="444" y="18"/>
                  </a:lnTo>
                  <a:lnTo>
                    <a:pt x="444" y="24"/>
                  </a:lnTo>
                  <a:lnTo>
                    <a:pt x="450" y="24"/>
                  </a:lnTo>
                  <a:lnTo>
                    <a:pt x="450" y="24"/>
                  </a:lnTo>
                  <a:lnTo>
                    <a:pt x="456" y="30"/>
                  </a:lnTo>
                  <a:lnTo>
                    <a:pt x="462" y="30"/>
                  </a:lnTo>
                  <a:lnTo>
                    <a:pt x="462" y="30"/>
                  </a:lnTo>
                  <a:lnTo>
                    <a:pt x="468" y="36"/>
                  </a:lnTo>
                  <a:lnTo>
                    <a:pt x="468" y="36"/>
                  </a:lnTo>
                  <a:lnTo>
                    <a:pt x="474" y="36"/>
                  </a:lnTo>
                  <a:lnTo>
                    <a:pt x="474" y="42"/>
                  </a:lnTo>
                  <a:lnTo>
                    <a:pt x="480" y="42"/>
                  </a:lnTo>
                  <a:lnTo>
                    <a:pt x="486" y="42"/>
                  </a:lnTo>
                  <a:lnTo>
                    <a:pt x="486" y="48"/>
                  </a:lnTo>
                  <a:lnTo>
                    <a:pt x="492" y="48"/>
                  </a:lnTo>
                  <a:lnTo>
                    <a:pt x="492" y="54"/>
                  </a:lnTo>
                  <a:lnTo>
                    <a:pt x="498" y="54"/>
                  </a:lnTo>
                  <a:lnTo>
                    <a:pt x="498" y="54"/>
                  </a:lnTo>
                  <a:lnTo>
                    <a:pt x="504" y="60"/>
                  </a:lnTo>
                  <a:lnTo>
                    <a:pt x="510" y="60"/>
                  </a:lnTo>
                  <a:lnTo>
                    <a:pt x="510" y="66"/>
                  </a:lnTo>
                  <a:lnTo>
                    <a:pt x="516" y="66"/>
                  </a:lnTo>
                  <a:lnTo>
                    <a:pt x="516" y="72"/>
                  </a:lnTo>
                  <a:lnTo>
                    <a:pt x="522" y="72"/>
                  </a:lnTo>
                  <a:lnTo>
                    <a:pt x="522" y="78"/>
                  </a:lnTo>
                  <a:lnTo>
                    <a:pt x="528" y="78"/>
                  </a:lnTo>
                  <a:lnTo>
                    <a:pt x="528" y="84"/>
                  </a:lnTo>
                  <a:lnTo>
                    <a:pt x="534" y="84"/>
                  </a:lnTo>
                  <a:lnTo>
                    <a:pt x="540" y="90"/>
                  </a:lnTo>
                  <a:lnTo>
                    <a:pt x="540" y="90"/>
                  </a:lnTo>
                  <a:lnTo>
                    <a:pt x="546" y="96"/>
                  </a:lnTo>
                  <a:lnTo>
                    <a:pt x="546" y="96"/>
                  </a:lnTo>
                  <a:lnTo>
                    <a:pt x="552" y="102"/>
                  </a:lnTo>
                  <a:lnTo>
                    <a:pt x="552" y="102"/>
                  </a:lnTo>
                  <a:lnTo>
                    <a:pt x="558" y="108"/>
                  </a:lnTo>
                  <a:lnTo>
                    <a:pt x="564" y="108"/>
                  </a:lnTo>
                  <a:lnTo>
                    <a:pt x="564" y="114"/>
                  </a:lnTo>
                  <a:lnTo>
                    <a:pt x="570" y="114"/>
                  </a:lnTo>
                  <a:lnTo>
                    <a:pt x="570" y="120"/>
                  </a:lnTo>
                  <a:lnTo>
                    <a:pt x="576" y="120"/>
                  </a:lnTo>
                  <a:lnTo>
                    <a:pt x="576" y="126"/>
                  </a:lnTo>
                  <a:lnTo>
                    <a:pt x="582" y="126"/>
                  </a:lnTo>
                  <a:lnTo>
                    <a:pt x="588" y="132"/>
                  </a:lnTo>
                  <a:lnTo>
                    <a:pt x="588" y="132"/>
                  </a:lnTo>
                  <a:lnTo>
                    <a:pt x="594" y="138"/>
                  </a:lnTo>
                  <a:lnTo>
                    <a:pt x="594" y="138"/>
                  </a:lnTo>
                  <a:lnTo>
                    <a:pt x="600" y="144"/>
                  </a:lnTo>
                  <a:lnTo>
                    <a:pt x="600" y="150"/>
                  </a:lnTo>
                  <a:lnTo>
                    <a:pt x="606" y="150"/>
                  </a:lnTo>
                  <a:lnTo>
                    <a:pt x="612" y="156"/>
                  </a:lnTo>
                  <a:lnTo>
                    <a:pt x="612" y="156"/>
                  </a:lnTo>
                  <a:lnTo>
                    <a:pt x="618" y="162"/>
                  </a:lnTo>
                  <a:lnTo>
                    <a:pt x="618" y="162"/>
                  </a:lnTo>
                  <a:lnTo>
                    <a:pt x="624" y="168"/>
                  </a:lnTo>
                  <a:lnTo>
                    <a:pt x="624" y="168"/>
                  </a:lnTo>
                  <a:lnTo>
                    <a:pt x="630" y="174"/>
                  </a:lnTo>
                  <a:lnTo>
                    <a:pt x="630" y="180"/>
                  </a:lnTo>
                  <a:lnTo>
                    <a:pt x="636" y="180"/>
                  </a:lnTo>
                  <a:lnTo>
                    <a:pt x="642" y="186"/>
                  </a:lnTo>
                  <a:lnTo>
                    <a:pt x="642" y="186"/>
                  </a:lnTo>
                  <a:lnTo>
                    <a:pt x="648" y="192"/>
                  </a:lnTo>
                  <a:lnTo>
                    <a:pt x="648" y="192"/>
                  </a:lnTo>
                  <a:lnTo>
                    <a:pt x="654" y="198"/>
                  </a:lnTo>
                  <a:lnTo>
                    <a:pt x="654" y="198"/>
                  </a:lnTo>
                  <a:lnTo>
                    <a:pt x="660" y="204"/>
                  </a:lnTo>
                  <a:lnTo>
                    <a:pt x="666" y="210"/>
                  </a:lnTo>
                  <a:lnTo>
                    <a:pt x="666" y="210"/>
                  </a:lnTo>
                  <a:lnTo>
                    <a:pt x="672" y="216"/>
                  </a:lnTo>
                  <a:lnTo>
                    <a:pt x="672" y="216"/>
                  </a:lnTo>
                  <a:lnTo>
                    <a:pt x="678" y="222"/>
                  </a:lnTo>
                  <a:lnTo>
                    <a:pt x="678" y="222"/>
                  </a:lnTo>
                  <a:lnTo>
                    <a:pt x="684" y="228"/>
                  </a:lnTo>
                  <a:lnTo>
                    <a:pt x="690" y="228"/>
                  </a:lnTo>
                  <a:lnTo>
                    <a:pt x="690" y="234"/>
                  </a:lnTo>
                  <a:lnTo>
                    <a:pt x="696" y="240"/>
                  </a:lnTo>
                  <a:lnTo>
                    <a:pt x="696" y="240"/>
                  </a:lnTo>
                  <a:lnTo>
                    <a:pt x="702" y="246"/>
                  </a:lnTo>
                  <a:lnTo>
                    <a:pt x="702" y="246"/>
                  </a:lnTo>
                  <a:lnTo>
                    <a:pt x="708" y="252"/>
                  </a:lnTo>
                  <a:lnTo>
                    <a:pt x="714" y="252"/>
                  </a:lnTo>
                  <a:lnTo>
                    <a:pt x="714" y="258"/>
                  </a:lnTo>
                  <a:lnTo>
                    <a:pt x="720" y="258"/>
                  </a:lnTo>
                  <a:lnTo>
                    <a:pt x="720" y="264"/>
                  </a:lnTo>
                  <a:lnTo>
                    <a:pt x="726" y="264"/>
                  </a:lnTo>
                  <a:lnTo>
                    <a:pt x="726" y="270"/>
                  </a:lnTo>
                  <a:lnTo>
                    <a:pt x="732" y="270"/>
                  </a:lnTo>
                  <a:lnTo>
                    <a:pt x="738" y="276"/>
                  </a:lnTo>
                  <a:lnTo>
                    <a:pt x="738" y="282"/>
                  </a:lnTo>
                  <a:lnTo>
                    <a:pt x="744" y="282"/>
                  </a:lnTo>
                  <a:lnTo>
                    <a:pt x="744" y="288"/>
                  </a:lnTo>
                  <a:lnTo>
                    <a:pt x="750" y="288"/>
                  </a:lnTo>
                  <a:lnTo>
                    <a:pt x="750" y="294"/>
                  </a:lnTo>
                  <a:lnTo>
                    <a:pt x="756" y="294"/>
                  </a:lnTo>
                  <a:lnTo>
                    <a:pt x="756" y="300"/>
                  </a:lnTo>
                  <a:lnTo>
                    <a:pt x="762" y="300"/>
                  </a:lnTo>
                  <a:lnTo>
                    <a:pt x="768" y="306"/>
                  </a:lnTo>
                  <a:lnTo>
                    <a:pt x="768" y="306"/>
                  </a:lnTo>
                  <a:lnTo>
                    <a:pt x="774" y="306"/>
                  </a:lnTo>
                  <a:lnTo>
                    <a:pt x="774" y="312"/>
                  </a:lnTo>
                  <a:lnTo>
                    <a:pt x="780" y="312"/>
                  </a:lnTo>
                  <a:lnTo>
                    <a:pt x="780" y="318"/>
                  </a:lnTo>
                  <a:lnTo>
                    <a:pt x="786" y="318"/>
                  </a:lnTo>
                  <a:lnTo>
                    <a:pt x="792" y="324"/>
                  </a:lnTo>
                  <a:lnTo>
                    <a:pt x="792" y="324"/>
                  </a:lnTo>
                  <a:lnTo>
                    <a:pt x="798" y="330"/>
                  </a:lnTo>
                  <a:lnTo>
                    <a:pt x="798" y="330"/>
                  </a:lnTo>
                  <a:lnTo>
                    <a:pt x="804" y="336"/>
                  </a:lnTo>
                  <a:lnTo>
                    <a:pt x="804" y="336"/>
                  </a:lnTo>
                  <a:lnTo>
                    <a:pt x="810" y="336"/>
                  </a:lnTo>
                  <a:lnTo>
                    <a:pt x="816" y="342"/>
                  </a:lnTo>
                  <a:lnTo>
                    <a:pt x="816" y="342"/>
                  </a:lnTo>
                  <a:lnTo>
                    <a:pt x="822" y="348"/>
                  </a:lnTo>
                  <a:lnTo>
                    <a:pt x="822" y="348"/>
                  </a:lnTo>
                  <a:lnTo>
                    <a:pt x="828" y="354"/>
                  </a:lnTo>
                  <a:lnTo>
                    <a:pt x="828" y="354"/>
                  </a:lnTo>
                  <a:lnTo>
                    <a:pt x="834" y="354"/>
                  </a:lnTo>
                  <a:lnTo>
                    <a:pt x="840" y="360"/>
                  </a:lnTo>
                  <a:lnTo>
                    <a:pt x="840" y="360"/>
                  </a:lnTo>
                  <a:lnTo>
                    <a:pt x="846" y="360"/>
                  </a:lnTo>
                  <a:lnTo>
                    <a:pt x="846" y="366"/>
                  </a:lnTo>
                  <a:lnTo>
                    <a:pt x="852" y="366"/>
                  </a:lnTo>
                  <a:lnTo>
                    <a:pt x="852" y="372"/>
                  </a:lnTo>
                  <a:lnTo>
                    <a:pt x="858" y="372"/>
                  </a:lnTo>
                  <a:lnTo>
                    <a:pt x="858" y="372"/>
                  </a:lnTo>
                  <a:lnTo>
                    <a:pt x="864" y="378"/>
                  </a:lnTo>
                  <a:lnTo>
                    <a:pt x="870" y="378"/>
                  </a:lnTo>
                </a:path>
              </a:pathLst>
            </a:custGeom>
            <a:noFill/>
            <a:ln w="19050" cmpd="sng">
              <a:solidFill>
                <a:schemeClr val="accent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6513" name="Freeform 17"/>
            <p:cNvSpPr>
              <a:spLocks/>
            </p:cNvSpPr>
            <p:nvPr/>
          </p:nvSpPr>
          <p:spPr bwMode="auto">
            <a:xfrm>
              <a:off x="2493" y="2484"/>
              <a:ext cx="864" cy="486"/>
            </a:xfrm>
            <a:custGeom>
              <a:avLst/>
              <a:gdLst>
                <a:gd name="T0" fmla="*/ 12 w 864"/>
                <a:gd name="T1" fmla="*/ 450 h 486"/>
                <a:gd name="T2" fmla="*/ 30 w 864"/>
                <a:gd name="T3" fmla="*/ 456 h 486"/>
                <a:gd name="T4" fmla="*/ 48 w 864"/>
                <a:gd name="T5" fmla="*/ 468 h 486"/>
                <a:gd name="T6" fmla="*/ 60 w 864"/>
                <a:gd name="T7" fmla="*/ 474 h 486"/>
                <a:gd name="T8" fmla="*/ 78 w 864"/>
                <a:gd name="T9" fmla="*/ 480 h 486"/>
                <a:gd name="T10" fmla="*/ 96 w 864"/>
                <a:gd name="T11" fmla="*/ 480 h 486"/>
                <a:gd name="T12" fmla="*/ 114 w 864"/>
                <a:gd name="T13" fmla="*/ 486 h 486"/>
                <a:gd name="T14" fmla="*/ 132 w 864"/>
                <a:gd name="T15" fmla="*/ 486 h 486"/>
                <a:gd name="T16" fmla="*/ 150 w 864"/>
                <a:gd name="T17" fmla="*/ 486 h 486"/>
                <a:gd name="T18" fmla="*/ 162 w 864"/>
                <a:gd name="T19" fmla="*/ 486 h 486"/>
                <a:gd name="T20" fmla="*/ 180 w 864"/>
                <a:gd name="T21" fmla="*/ 480 h 486"/>
                <a:gd name="T22" fmla="*/ 198 w 864"/>
                <a:gd name="T23" fmla="*/ 480 h 486"/>
                <a:gd name="T24" fmla="*/ 216 w 864"/>
                <a:gd name="T25" fmla="*/ 474 h 486"/>
                <a:gd name="T26" fmla="*/ 234 w 864"/>
                <a:gd name="T27" fmla="*/ 468 h 486"/>
                <a:gd name="T28" fmla="*/ 252 w 864"/>
                <a:gd name="T29" fmla="*/ 462 h 486"/>
                <a:gd name="T30" fmla="*/ 264 w 864"/>
                <a:gd name="T31" fmla="*/ 456 h 486"/>
                <a:gd name="T32" fmla="*/ 282 w 864"/>
                <a:gd name="T33" fmla="*/ 444 h 486"/>
                <a:gd name="T34" fmla="*/ 300 w 864"/>
                <a:gd name="T35" fmla="*/ 438 h 486"/>
                <a:gd name="T36" fmla="*/ 318 w 864"/>
                <a:gd name="T37" fmla="*/ 426 h 486"/>
                <a:gd name="T38" fmla="*/ 336 w 864"/>
                <a:gd name="T39" fmla="*/ 414 h 486"/>
                <a:gd name="T40" fmla="*/ 354 w 864"/>
                <a:gd name="T41" fmla="*/ 402 h 486"/>
                <a:gd name="T42" fmla="*/ 366 w 864"/>
                <a:gd name="T43" fmla="*/ 390 h 486"/>
                <a:gd name="T44" fmla="*/ 384 w 864"/>
                <a:gd name="T45" fmla="*/ 372 h 486"/>
                <a:gd name="T46" fmla="*/ 402 w 864"/>
                <a:gd name="T47" fmla="*/ 360 h 486"/>
                <a:gd name="T48" fmla="*/ 420 w 864"/>
                <a:gd name="T49" fmla="*/ 342 h 486"/>
                <a:gd name="T50" fmla="*/ 438 w 864"/>
                <a:gd name="T51" fmla="*/ 330 h 486"/>
                <a:gd name="T52" fmla="*/ 456 w 864"/>
                <a:gd name="T53" fmla="*/ 312 h 486"/>
                <a:gd name="T54" fmla="*/ 468 w 864"/>
                <a:gd name="T55" fmla="*/ 294 h 486"/>
                <a:gd name="T56" fmla="*/ 486 w 864"/>
                <a:gd name="T57" fmla="*/ 276 h 486"/>
                <a:gd name="T58" fmla="*/ 504 w 864"/>
                <a:gd name="T59" fmla="*/ 258 h 486"/>
                <a:gd name="T60" fmla="*/ 522 w 864"/>
                <a:gd name="T61" fmla="*/ 246 h 486"/>
                <a:gd name="T62" fmla="*/ 540 w 864"/>
                <a:gd name="T63" fmla="*/ 228 h 486"/>
                <a:gd name="T64" fmla="*/ 558 w 864"/>
                <a:gd name="T65" fmla="*/ 210 h 486"/>
                <a:gd name="T66" fmla="*/ 570 w 864"/>
                <a:gd name="T67" fmla="*/ 192 h 486"/>
                <a:gd name="T68" fmla="*/ 588 w 864"/>
                <a:gd name="T69" fmla="*/ 174 h 486"/>
                <a:gd name="T70" fmla="*/ 606 w 864"/>
                <a:gd name="T71" fmla="*/ 156 h 486"/>
                <a:gd name="T72" fmla="*/ 624 w 864"/>
                <a:gd name="T73" fmla="*/ 144 h 486"/>
                <a:gd name="T74" fmla="*/ 642 w 864"/>
                <a:gd name="T75" fmla="*/ 126 h 486"/>
                <a:gd name="T76" fmla="*/ 660 w 864"/>
                <a:gd name="T77" fmla="*/ 114 h 486"/>
                <a:gd name="T78" fmla="*/ 672 w 864"/>
                <a:gd name="T79" fmla="*/ 96 h 486"/>
                <a:gd name="T80" fmla="*/ 690 w 864"/>
                <a:gd name="T81" fmla="*/ 84 h 486"/>
                <a:gd name="T82" fmla="*/ 708 w 864"/>
                <a:gd name="T83" fmla="*/ 72 h 486"/>
                <a:gd name="T84" fmla="*/ 726 w 864"/>
                <a:gd name="T85" fmla="*/ 60 h 486"/>
                <a:gd name="T86" fmla="*/ 744 w 864"/>
                <a:gd name="T87" fmla="*/ 48 h 486"/>
                <a:gd name="T88" fmla="*/ 762 w 864"/>
                <a:gd name="T89" fmla="*/ 36 h 486"/>
                <a:gd name="T90" fmla="*/ 774 w 864"/>
                <a:gd name="T91" fmla="*/ 30 h 486"/>
                <a:gd name="T92" fmla="*/ 792 w 864"/>
                <a:gd name="T93" fmla="*/ 18 h 486"/>
                <a:gd name="T94" fmla="*/ 810 w 864"/>
                <a:gd name="T95" fmla="*/ 12 h 486"/>
                <a:gd name="T96" fmla="*/ 828 w 864"/>
                <a:gd name="T97" fmla="*/ 6 h 486"/>
                <a:gd name="T98" fmla="*/ 846 w 864"/>
                <a:gd name="T99" fmla="*/ 0 h 486"/>
                <a:gd name="T100" fmla="*/ 864 w 864"/>
                <a:gd name="T101" fmla="*/ 0 h 4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864" h="486">
                  <a:moveTo>
                    <a:pt x="0" y="444"/>
                  </a:moveTo>
                  <a:lnTo>
                    <a:pt x="0" y="444"/>
                  </a:lnTo>
                  <a:lnTo>
                    <a:pt x="6" y="444"/>
                  </a:lnTo>
                  <a:lnTo>
                    <a:pt x="6" y="450"/>
                  </a:lnTo>
                  <a:lnTo>
                    <a:pt x="12" y="450"/>
                  </a:lnTo>
                  <a:lnTo>
                    <a:pt x="12" y="450"/>
                  </a:lnTo>
                  <a:lnTo>
                    <a:pt x="18" y="456"/>
                  </a:lnTo>
                  <a:lnTo>
                    <a:pt x="24" y="456"/>
                  </a:lnTo>
                  <a:lnTo>
                    <a:pt x="24" y="456"/>
                  </a:lnTo>
                  <a:lnTo>
                    <a:pt x="30" y="456"/>
                  </a:lnTo>
                  <a:lnTo>
                    <a:pt x="30" y="462"/>
                  </a:lnTo>
                  <a:lnTo>
                    <a:pt x="36" y="462"/>
                  </a:lnTo>
                  <a:lnTo>
                    <a:pt x="36" y="462"/>
                  </a:lnTo>
                  <a:lnTo>
                    <a:pt x="42" y="462"/>
                  </a:lnTo>
                  <a:lnTo>
                    <a:pt x="48" y="468"/>
                  </a:lnTo>
                  <a:lnTo>
                    <a:pt x="48" y="468"/>
                  </a:lnTo>
                  <a:lnTo>
                    <a:pt x="54" y="468"/>
                  </a:lnTo>
                  <a:lnTo>
                    <a:pt x="54" y="468"/>
                  </a:lnTo>
                  <a:lnTo>
                    <a:pt x="60" y="474"/>
                  </a:lnTo>
                  <a:lnTo>
                    <a:pt x="60" y="474"/>
                  </a:lnTo>
                  <a:lnTo>
                    <a:pt x="66" y="474"/>
                  </a:lnTo>
                  <a:lnTo>
                    <a:pt x="72" y="474"/>
                  </a:lnTo>
                  <a:lnTo>
                    <a:pt x="72" y="474"/>
                  </a:lnTo>
                  <a:lnTo>
                    <a:pt x="78" y="474"/>
                  </a:lnTo>
                  <a:lnTo>
                    <a:pt x="78" y="480"/>
                  </a:lnTo>
                  <a:lnTo>
                    <a:pt x="84" y="480"/>
                  </a:lnTo>
                  <a:lnTo>
                    <a:pt x="84" y="480"/>
                  </a:lnTo>
                  <a:lnTo>
                    <a:pt x="90" y="480"/>
                  </a:lnTo>
                  <a:lnTo>
                    <a:pt x="90" y="480"/>
                  </a:lnTo>
                  <a:lnTo>
                    <a:pt x="96" y="480"/>
                  </a:lnTo>
                  <a:lnTo>
                    <a:pt x="102" y="480"/>
                  </a:lnTo>
                  <a:lnTo>
                    <a:pt x="102" y="480"/>
                  </a:lnTo>
                  <a:lnTo>
                    <a:pt x="108" y="486"/>
                  </a:lnTo>
                  <a:lnTo>
                    <a:pt x="108" y="486"/>
                  </a:lnTo>
                  <a:lnTo>
                    <a:pt x="114" y="486"/>
                  </a:lnTo>
                  <a:lnTo>
                    <a:pt x="114" y="486"/>
                  </a:lnTo>
                  <a:lnTo>
                    <a:pt x="120" y="486"/>
                  </a:lnTo>
                  <a:lnTo>
                    <a:pt x="126" y="486"/>
                  </a:lnTo>
                  <a:lnTo>
                    <a:pt x="126" y="486"/>
                  </a:lnTo>
                  <a:lnTo>
                    <a:pt x="132" y="486"/>
                  </a:lnTo>
                  <a:lnTo>
                    <a:pt x="132" y="486"/>
                  </a:lnTo>
                  <a:lnTo>
                    <a:pt x="138" y="486"/>
                  </a:lnTo>
                  <a:lnTo>
                    <a:pt x="138" y="486"/>
                  </a:lnTo>
                  <a:lnTo>
                    <a:pt x="144" y="486"/>
                  </a:lnTo>
                  <a:lnTo>
                    <a:pt x="150" y="486"/>
                  </a:lnTo>
                  <a:lnTo>
                    <a:pt x="150" y="486"/>
                  </a:lnTo>
                  <a:lnTo>
                    <a:pt x="156" y="486"/>
                  </a:lnTo>
                  <a:lnTo>
                    <a:pt x="156" y="486"/>
                  </a:lnTo>
                  <a:lnTo>
                    <a:pt x="162" y="486"/>
                  </a:lnTo>
                  <a:lnTo>
                    <a:pt x="162" y="486"/>
                  </a:lnTo>
                  <a:lnTo>
                    <a:pt x="168" y="486"/>
                  </a:lnTo>
                  <a:lnTo>
                    <a:pt x="174" y="486"/>
                  </a:lnTo>
                  <a:lnTo>
                    <a:pt x="174" y="486"/>
                  </a:lnTo>
                  <a:lnTo>
                    <a:pt x="180" y="486"/>
                  </a:lnTo>
                  <a:lnTo>
                    <a:pt x="180" y="480"/>
                  </a:lnTo>
                  <a:lnTo>
                    <a:pt x="186" y="480"/>
                  </a:lnTo>
                  <a:lnTo>
                    <a:pt x="186" y="480"/>
                  </a:lnTo>
                  <a:lnTo>
                    <a:pt x="192" y="480"/>
                  </a:lnTo>
                  <a:lnTo>
                    <a:pt x="198" y="480"/>
                  </a:lnTo>
                  <a:lnTo>
                    <a:pt x="198" y="480"/>
                  </a:lnTo>
                  <a:lnTo>
                    <a:pt x="204" y="480"/>
                  </a:lnTo>
                  <a:lnTo>
                    <a:pt x="204" y="480"/>
                  </a:lnTo>
                  <a:lnTo>
                    <a:pt x="210" y="480"/>
                  </a:lnTo>
                  <a:lnTo>
                    <a:pt x="210" y="474"/>
                  </a:lnTo>
                  <a:lnTo>
                    <a:pt x="216" y="474"/>
                  </a:lnTo>
                  <a:lnTo>
                    <a:pt x="216" y="474"/>
                  </a:lnTo>
                  <a:lnTo>
                    <a:pt x="222" y="474"/>
                  </a:lnTo>
                  <a:lnTo>
                    <a:pt x="228" y="474"/>
                  </a:lnTo>
                  <a:lnTo>
                    <a:pt x="228" y="468"/>
                  </a:lnTo>
                  <a:lnTo>
                    <a:pt x="234" y="468"/>
                  </a:lnTo>
                  <a:lnTo>
                    <a:pt x="234" y="468"/>
                  </a:lnTo>
                  <a:lnTo>
                    <a:pt x="240" y="468"/>
                  </a:lnTo>
                  <a:lnTo>
                    <a:pt x="240" y="468"/>
                  </a:lnTo>
                  <a:lnTo>
                    <a:pt x="246" y="462"/>
                  </a:lnTo>
                  <a:lnTo>
                    <a:pt x="252" y="462"/>
                  </a:lnTo>
                  <a:lnTo>
                    <a:pt x="252" y="462"/>
                  </a:lnTo>
                  <a:lnTo>
                    <a:pt x="258" y="462"/>
                  </a:lnTo>
                  <a:lnTo>
                    <a:pt x="258" y="456"/>
                  </a:lnTo>
                  <a:lnTo>
                    <a:pt x="264" y="456"/>
                  </a:lnTo>
                  <a:lnTo>
                    <a:pt x="264" y="456"/>
                  </a:lnTo>
                  <a:lnTo>
                    <a:pt x="270" y="456"/>
                  </a:lnTo>
                  <a:lnTo>
                    <a:pt x="276" y="450"/>
                  </a:lnTo>
                  <a:lnTo>
                    <a:pt x="276" y="450"/>
                  </a:lnTo>
                  <a:lnTo>
                    <a:pt x="282" y="450"/>
                  </a:lnTo>
                  <a:lnTo>
                    <a:pt x="282" y="444"/>
                  </a:lnTo>
                  <a:lnTo>
                    <a:pt x="288" y="444"/>
                  </a:lnTo>
                  <a:lnTo>
                    <a:pt x="288" y="444"/>
                  </a:lnTo>
                  <a:lnTo>
                    <a:pt x="294" y="438"/>
                  </a:lnTo>
                  <a:lnTo>
                    <a:pt x="300" y="438"/>
                  </a:lnTo>
                  <a:lnTo>
                    <a:pt x="300" y="438"/>
                  </a:lnTo>
                  <a:lnTo>
                    <a:pt x="306" y="432"/>
                  </a:lnTo>
                  <a:lnTo>
                    <a:pt x="306" y="432"/>
                  </a:lnTo>
                  <a:lnTo>
                    <a:pt x="312" y="432"/>
                  </a:lnTo>
                  <a:lnTo>
                    <a:pt x="312" y="426"/>
                  </a:lnTo>
                  <a:lnTo>
                    <a:pt x="318" y="426"/>
                  </a:lnTo>
                  <a:lnTo>
                    <a:pt x="318" y="426"/>
                  </a:lnTo>
                  <a:lnTo>
                    <a:pt x="324" y="420"/>
                  </a:lnTo>
                  <a:lnTo>
                    <a:pt x="330" y="420"/>
                  </a:lnTo>
                  <a:lnTo>
                    <a:pt x="330" y="414"/>
                  </a:lnTo>
                  <a:lnTo>
                    <a:pt x="336" y="414"/>
                  </a:lnTo>
                  <a:lnTo>
                    <a:pt x="336" y="414"/>
                  </a:lnTo>
                  <a:lnTo>
                    <a:pt x="342" y="408"/>
                  </a:lnTo>
                  <a:lnTo>
                    <a:pt x="342" y="408"/>
                  </a:lnTo>
                  <a:lnTo>
                    <a:pt x="348" y="402"/>
                  </a:lnTo>
                  <a:lnTo>
                    <a:pt x="354" y="402"/>
                  </a:lnTo>
                  <a:lnTo>
                    <a:pt x="354" y="396"/>
                  </a:lnTo>
                  <a:lnTo>
                    <a:pt x="360" y="396"/>
                  </a:lnTo>
                  <a:lnTo>
                    <a:pt x="360" y="396"/>
                  </a:lnTo>
                  <a:lnTo>
                    <a:pt x="366" y="390"/>
                  </a:lnTo>
                  <a:lnTo>
                    <a:pt x="366" y="390"/>
                  </a:lnTo>
                  <a:lnTo>
                    <a:pt x="372" y="384"/>
                  </a:lnTo>
                  <a:lnTo>
                    <a:pt x="378" y="384"/>
                  </a:lnTo>
                  <a:lnTo>
                    <a:pt x="378" y="378"/>
                  </a:lnTo>
                  <a:lnTo>
                    <a:pt x="384" y="378"/>
                  </a:lnTo>
                  <a:lnTo>
                    <a:pt x="384" y="372"/>
                  </a:lnTo>
                  <a:lnTo>
                    <a:pt x="390" y="372"/>
                  </a:lnTo>
                  <a:lnTo>
                    <a:pt x="390" y="366"/>
                  </a:lnTo>
                  <a:lnTo>
                    <a:pt x="396" y="366"/>
                  </a:lnTo>
                  <a:lnTo>
                    <a:pt x="402" y="360"/>
                  </a:lnTo>
                  <a:lnTo>
                    <a:pt x="402" y="360"/>
                  </a:lnTo>
                  <a:lnTo>
                    <a:pt x="408" y="354"/>
                  </a:lnTo>
                  <a:lnTo>
                    <a:pt x="408" y="354"/>
                  </a:lnTo>
                  <a:lnTo>
                    <a:pt x="414" y="348"/>
                  </a:lnTo>
                  <a:lnTo>
                    <a:pt x="414" y="348"/>
                  </a:lnTo>
                  <a:lnTo>
                    <a:pt x="420" y="342"/>
                  </a:lnTo>
                  <a:lnTo>
                    <a:pt x="420" y="342"/>
                  </a:lnTo>
                  <a:lnTo>
                    <a:pt x="426" y="336"/>
                  </a:lnTo>
                  <a:lnTo>
                    <a:pt x="432" y="336"/>
                  </a:lnTo>
                  <a:lnTo>
                    <a:pt x="432" y="330"/>
                  </a:lnTo>
                  <a:lnTo>
                    <a:pt x="438" y="330"/>
                  </a:lnTo>
                  <a:lnTo>
                    <a:pt x="438" y="324"/>
                  </a:lnTo>
                  <a:lnTo>
                    <a:pt x="444" y="324"/>
                  </a:lnTo>
                  <a:lnTo>
                    <a:pt x="444" y="318"/>
                  </a:lnTo>
                  <a:lnTo>
                    <a:pt x="450" y="312"/>
                  </a:lnTo>
                  <a:lnTo>
                    <a:pt x="456" y="312"/>
                  </a:lnTo>
                  <a:lnTo>
                    <a:pt x="456" y="306"/>
                  </a:lnTo>
                  <a:lnTo>
                    <a:pt x="462" y="306"/>
                  </a:lnTo>
                  <a:lnTo>
                    <a:pt x="462" y="300"/>
                  </a:lnTo>
                  <a:lnTo>
                    <a:pt x="468" y="300"/>
                  </a:lnTo>
                  <a:lnTo>
                    <a:pt x="468" y="294"/>
                  </a:lnTo>
                  <a:lnTo>
                    <a:pt x="474" y="294"/>
                  </a:lnTo>
                  <a:lnTo>
                    <a:pt x="480" y="288"/>
                  </a:lnTo>
                  <a:lnTo>
                    <a:pt x="480" y="282"/>
                  </a:lnTo>
                  <a:lnTo>
                    <a:pt x="486" y="282"/>
                  </a:lnTo>
                  <a:lnTo>
                    <a:pt x="486" y="276"/>
                  </a:lnTo>
                  <a:lnTo>
                    <a:pt x="492" y="276"/>
                  </a:lnTo>
                  <a:lnTo>
                    <a:pt x="492" y="270"/>
                  </a:lnTo>
                  <a:lnTo>
                    <a:pt x="498" y="270"/>
                  </a:lnTo>
                  <a:lnTo>
                    <a:pt x="504" y="264"/>
                  </a:lnTo>
                  <a:lnTo>
                    <a:pt x="504" y="258"/>
                  </a:lnTo>
                  <a:lnTo>
                    <a:pt x="510" y="258"/>
                  </a:lnTo>
                  <a:lnTo>
                    <a:pt x="510" y="252"/>
                  </a:lnTo>
                  <a:lnTo>
                    <a:pt x="516" y="252"/>
                  </a:lnTo>
                  <a:lnTo>
                    <a:pt x="516" y="246"/>
                  </a:lnTo>
                  <a:lnTo>
                    <a:pt x="522" y="246"/>
                  </a:lnTo>
                  <a:lnTo>
                    <a:pt x="528" y="240"/>
                  </a:lnTo>
                  <a:lnTo>
                    <a:pt x="528" y="234"/>
                  </a:lnTo>
                  <a:lnTo>
                    <a:pt x="534" y="234"/>
                  </a:lnTo>
                  <a:lnTo>
                    <a:pt x="534" y="228"/>
                  </a:lnTo>
                  <a:lnTo>
                    <a:pt x="540" y="228"/>
                  </a:lnTo>
                  <a:lnTo>
                    <a:pt x="540" y="222"/>
                  </a:lnTo>
                  <a:lnTo>
                    <a:pt x="546" y="222"/>
                  </a:lnTo>
                  <a:lnTo>
                    <a:pt x="546" y="216"/>
                  </a:lnTo>
                  <a:lnTo>
                    <a:pt x="552" y="210"/>
                  </a:lnTo>
                  <a:lnTo>
                    <a:pt x="558" y="210"/>
                  </a:lnTo>
                  <a:lnTo>
                    <a:pt x="558" y="204"/>
                  </a:lnTo>
                  <a:lnTo>
                    <a:pt x="564" y="204"/>
                  </a:lnTo>
                  <a:lnTo>
                    <a:pt x="564" y="198"/>
                  </a:lnTo>
                  <a:lnTo>
                    <a:pt x="570" y="198"/>
                  </a:lnTo>
                  <a:lnTo>
                    <a:pt x="570" y="192"/>
                  </a:lnTo>
                  <a:lnTo>
                    <a:pt x="576" y="186"/>
                  </a:lnTo>
                  <a:lnTo>
                    <a:pt x="582" y="186"/>
                  </a:lnTo>
                  <a:lnTo>
                    <a:pt x="582" y="180"/>
                  </a:lnTo>
                  <a:lnTo>
                    <a:pt x="588" y="180"/>
                  </a:lnTo>
                  <a:lnTo>
                    <a:pt x="588" y="174"/>
                  </a:lnTo>
                  <a:lnTo>
                    <a:pt x="594" y="174"/>
                  </a:lnTo>
                  <a:lnTo>
                    <a:pt x="594" y="168"/>
                  </a:lnTo>
                  <a:lnTo>
                    <a:pt x="600" y="168"/>
                  </a:lnTo>
                  <a:lnTo>
                    <a:pt x="606" y="162"/>
                  </a:lnTo>
                  <a:lnTo>
                    <a:pt x="606" y="156"/>
                  </a:lnTo>
                  <a:lnTo>
                    <a:pt x="612" y="156"/>
                  </a:lnTo>
                  <a:lnTo>
                    <a:pt x="612" y="150"/>
                  </a:lnTo>
                  <a:lnTo>
                    <a:pt x="618" y="150"/>
                  </a:lnTo>
                  <a:lnTo>
                    <a:pt x="618" y="144"/>
                  </a:lnTo>
                  <a:lnTo>
                    <a:pt x="624" y="144"/>
                  </a:lnTo>
                  <a:lnTo>
                    <a:pt x="630" y="138"/>
                  </a:lnTo>
                  <a:lnTo>
                    <a:pt x="630" y="138"/>
                  </a:lnTo>
                  <a:lnTo>
                    <a:pt x="636" y="132"/>
                  </a:lnTo>
                  <a:lnTo>
                    <a:pt x="636" y="132"/>
                  </a:lnTo>
                  <a:lnTo>
                    <a:pt x="642" y="126"/>
                  </a:lnTo>
                  <a:lnTo>
                    <a:pt x="642" y="126"/>
                  </a:lnTo>
                  <a:lnTo>
                    <a:pt x="648" y="120"/>
                  </a:lnTo>
                  <a:lnTo>
                    <a:pt x="648" y="120"/>
                  </a:lnTo>
                  <a:lnTo>
                    <a:pt x="654" y="114"/>
                  </a:lnTo>
                  <a:lnTo>
                    <a:pt x="660" y="114"/>
                  </a:lnTo>
                  <a:lnTo>
                    <a:pt x="660" y="108"/>
                  </a:lnTo>
                  <a:lnTo>
                    <a:pt x="666" y="108"/>
                  </a:lnTo>
                  <a:lnTo>
                    <a:pt x="666" y="102"/>
                  </a:lnTo>
                  <a:lnTo>
                    <a:pt x="672" y="102"/>
                  </a:lnTo>
                  <a:lnTo>
                    <a:pt x="672" y="96"/>
                  </a:lnTo>
                  <a:lnTo>
                    <a:pt x="678" y="96"/>
                  </a:lnTo>
                  <a:lnTo>
                    <a:pt x="684" y="90"/>
                  </a:lnTo>
                  <a:lnTo>
                    <a:pt x="684" y="90"/>
                  </a:lnTo>
                  <a:lnTo>
                    <a:pt x="690" y="84"/>
                  </a:lnTo>
                  <a:lnTo>
                    <a:pt x="690" y="84"/>
                  </a:lnTo>
                  <a:lnTo>
                    <a:pt x="696" y="84"/>
                  </a:lnTo>
                  <a:lnTo>
                    <a:pt x="696" y="78"/>
                  </a:lnTo>
                  <a:lnTo>
                    <a:pt x="702" y="78"/>
                  </a:lnTo>
                  <a:lnTo>
                    <a:pt x="708" y="72"/>
                  </a:lnTo>
                  <a:lnTo>
                    <a:pt x="708" y="72"/>
                  </a:lnTo>
                  <a:lnTo>
                    <a:pt x="714" y="66"/>
                  </a:lnTo>
                  <a:lnTo>
                    <a:pt x="714" y="66"/>
                  </a:lnTo>
                  <a:lnTo>
                    <a:pt x="720" y="66"/>
                  </a:lnTo>
                  <a:lnTo>
                    <a:pt x="720" y="60"/>
                  </a:lnTo>
                  <a:lnTo>
                    <a:pt x="726" y="60"/>
                  </a:lnTo>
                  <a:lnTo>
                    <a:pt x="732" y="54"/>
                  </a:lnTo>
                  <a:lnTo>
                    <a:pt x="732" y="54"/>
                  </a:lnTo>
                  <a:lnTo>
                    <a:pt x="738" y="54"/>
                  </a:lnTo>
                  <a:lnTo>
                    <a:pt x="738" y="48"/>
                  </a:lnTo>
                  <a:lnTo>
                    <a:pt x="744" y="48"/>
                  </a:lnTo>
                  <a:lnTo>
                    <a:pt x="744" y="48"/>
                  </a:lnTo>
                  <a:lnTo>
                    <a:pt x="750" y="42"/>
                  </a:lnTo>
                  <a:lnTo>
                    <a:pt x="750" y="42"/>
                  </a:lnTo>
                  <a:lnTo>
                    <a:pt x="756" y="42"/>
                  </a:lnTo>
                  <a:lnTo>
                    <a:pt x="762" y="36"/>
                  </a:lnTo>
                  <a:lnTo>
                    <a:pt x="762" y="36"/>
                  </a:lnTo>
                  <a:lnTo>
                    <a:pt x="768" y="36"/>
                  </a:lnTo>
                  <a:lnTo>
                    <a:pt x="768" y="30"/>
                  </a:lnTo>
                  <a:lnTo>
                    <a:pt x="774" y="30"/>
                  </a:lnTo>
                  <a:lnTo>
                    <a:pt x="774" y="30"/>
                  </a:lnTo>
                  <a:lnTo>
                    <a:pt x="780" y="24"/>
                  </a:lnTo>
                  <a:lnTo>
                    <a:pt x="786" y="24"/>
                  </a:lnTo>
                  <a:lnTo>
                    <a:pt x="786" y="24"/>
                  </a:lnTo>
                  <a:lnTo>
                    <a:pt x="792" y="24"/>
                  </a:lnTo>
                  <a:lnTo>
                    <a:pt x="792" y="18"/>
                  </a:lnTo>
                  <a:lnTo>
                    <a:pt x="798" y="18"/>
                  </a:lnTo>
                  <a:lnTo>
                    <a:pt x="798" y="18"/>
                  </a:lnTo>
                  <a:lnTo>
                    <a:pt x="804" y="18"/>
                  </a:lnTo>
                  <a:lnTo>
                    <a:pt x="810" y="12"/>
                  </a:lnTo>
                  <a:lnTo>
                    <a:pt x="810" y="12"/>
                  </a:lnTo>
                  <a:lnTo>
                    <a:pt x="816" y="12"/>
                  </a:lnTo>
                  <a:lnTo>
                    <a:pt x="816" y="12"/>
                  </a:lnTo>
                  <a:lnTo>
                    <a:pt x="822" y="12"/>
                  </a:lnTo>
                  <a:lnTo>
                    <a:pt x="822" y="6"/>
                  </a:lnTo>
                  <a:lnTo>
                    <a:pt x="828" y="6"/>
                  </a:lnTo>
                  <a:lnTo>
                    <a:pt x="834" y="6"/>
                  </a:lnTo>
                  <a:lnTo>
                    <a:pt x="834" y="6"/>
                  </a:lnTo>
                  <a:lnTo>
                    <a:pt x="840" y="6"/>
                  </a:lnTo>
                  <a:lnTo>
                    <a:pt x="840" y="0"/>
                  </a:lnTo>
                  <a:lnTo>
                    <a:pt x="846" y="0"/>
                  </a:lnTo>
                  <a:lnTo>
                    <a:pt x="846" y="0"/>
                  </a:lnTo>
                  <a:lnTo>
                    <a:pt x="852" y="0"/>
                  </a:lnTo>
                  <a:lnTo>
                    <a:pt x="852" y="0"/>
                  </a:lnTo>
                  <a:lnTo>
                    <a:pt x="858" y="0"/>
                  </a:lnTo>
                  <a:lnTo>
                    <a:pt x="864" y="0"/>
                  </a:lnTo>
                  <a:lnTo>
                    <a:pt x="864" y="0"/>
                  </a:lnTo>
                </a:path>
              </a:pathLst>
            </a:custGeom>
            <a:noFill/>
            <a:ln w="19050" cmpd="sng">
              <a:solidFill>
                <a:schemeClr val="accent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6514" name="Freeform 18"/>
            <p:cNvSpPr>
              <a:spLocks/>
            </p:cNvSpPr>
            <p:nvPr/>
          </p:nvSpPr>
          <p:spPr bwMode="auto">
            <a:xfrm>
              <a:off x="3357" y="2478"/>
              <a:ext cx="870" cy="420"/>
            </a:xfrm>
            <a:custGeom>
              <a:avLst/>
              <a:gdLst>
                <a:gd name="T0" fmla="*/ 12 w 870"/>
                <a:gd name="T1" fmla="*/ 0 h 420"/>
                <a:gd name="T2" fmla="*/ 30 w 870"/>
                <a:gd name="T3" fmla="*/ 0 h 420"/>
                <a:gd name="T4" fmla="*/ 48 w 870"/>
                <a:gd name="T5" fmla="*/ 0 h 420"/>
                <a:gd name="T6" fmla="*/ 66 w 870"/>
                <a:gd name="T7" fmla="*/ 0 h 420"/>
                <a:gd name="T8" fmla="*/ 84 w 870"/>
                <a:gd name="T9" fmla="*/ 6 h 420"/>
                <a:gd name="T10" fmla="*/ 102 w 870"/>
                <a:gd name="T11" fmla="*/ 6 h 420"/>
                <a:gd name="T12" fmla="*/ 114 w 870"/>
                <a:gd name="T13" fmla="*/ 12 h 420"/>
                <a:gd name="T14" fmla="*/ 132 w 870"/>
                <a:gd name="T15" fmla="*/ 18 h 420"/>
                <a:gd name="T16" fmla="*/ 150 w 870"/>
                <a:gd name="T17" fmla="*/ 24 h 420"/>
                <a:gd name="T18" fmla="*/ 168 w 870"/>
                <a:gd name="T19" fmla="*/ 30 h 420"/>
                <a:gd name="T20" fmla="*/ 186 w 870"/>
                <a:gd name="T21" fmla="*/ 42 h 420"/>
                <a:gd name="T22" fmla="*/ 204 w 870"/>
                <a:gd name="T23" fmla="*/ 48 h 420"/>
                <a:gd name="T24" fmla="*/ 216 w 870"/>
                <a:gd name="T25" fmla="*/ 60 h 420"/>
                <a:gd name="T26" fmla="*/ 234 w 870"/>
                <a:gd name="T27" fmla="*/ 72 h 420"/>
                <a:gd name="T28" fmla="*/ 252 w 870"/>
                <a:gd name="T29" fmla="*/ 84 h 420"/>
                <a:gd name="T30" fmla="*/ 270 w 870"/>
                <a:gd name="T31" fmla="*/ 102 h 420"/>
                <a:gd name="T32" fmla="*/ 288 w 870"/>
                <a:gd name="T33" fmla="*/ 114 h 420"/>
                <a:gd name="T34" fmla="*/ 306 w 870"/>
                <a:gd name="T35" fmla="*/ 126 h 420"/>
                <a:gd name="T36" fmla="*/ 318 w 870"/>
                <a:gd name="T37" fmla="*/ 144 h 420"/>
                <a:gd name="T38" fmla="*/ 336 w 870"/>
                <a:gd name="T39" fmla="*/ 162 h 420"/>
                <a:gd name="T40" fmla="*/ 354 w 870"/>
                <a:gd name="T41" fmla="*/ 174 h 420"/>
                <a:gd name="T42" fmla="*/ 372 w 870"/>
                <a:gd name="T43" fmla="*/ 192 h 420"/>
                <a:gd name="T44" fmla="*/ 390 w 870"/>
                <a:gd name="T45" fmla="*/ 210 h 420"/>
                <a:gd name="T46" fmla="*/ 408 w 870"/>
                <a:gd name="T47" fmla="*/ 228 h 420"/>
                <a:gd name="T48" fmla="*/ 426 w 870"/>
                <a:gd name="T49" fmla="*/ 240 h 420"/>
                <a:gd name="T50" fmla="*/ 438 w 870"/>
                <a:gd name="T51" fmla="*/ 258 h 420"/>
                <a:gd name="T52" fmla="*/ 456 w 870"/>
                <a:gd name="T53" fmla="*/ 276 h 420"/>
                <a:gd name="T54" fmla="*/ 474 w 870"/>
                <a:gd name="T55" fmla="*/ 294 h 420"/>
                <a:gd name="T56" fmla="*/ 492 w 870"/>
                <a:gd name="T57" fmla="*/ 306 h 420"/>
                <a:gd name="T58" fmla="*/ 510 w 870"/>
                <a:gd name="T59" fmla="*/ 324 h 420"/>
                <a:gd name="T60" fmla="*/ 528 w 870"/>
                <a:gd name="T61" fmla="*/ 336 h 420"/>
                <a:gd name="T62" fmla="*/ 540 w 870"/>
                <a:gd name="T63" fmla="*/ 354 h 420"/>
                <a:gd name="T64" fmla="*/ 558 w 870"/>
                <a:gd name="T65" fmla="*/ 366 h 420"/>
                <a:gd name="T66" fmla="*/ 576 w 870"/>
                <a:gd name="T67" fmla="*/ 378 h 420"/>
                <a:gd name="T68" fmla="*/ 594 w 870"/>
                <a:gd name="T69" fmla="*/ 390 h 420"/>
                <a:gd name="T70" fmla="*/ 612 w 870"/>
                <a:gd name="T71" fmla="*/ 396 h 420"/>
                <a:gd name="T72" fmla="*/ 630 w 870"/>
                <a:gd name="T73" fmla="*/ 408 h 420"/>
                <a:gd name="T74" fmla="*/ 642 w 870"/>
                <a:gd name="T75" fmla="*/ 414 h 420"/>
                <a:gd name="T76" fmla="*/ 660 w 870"/>
                <a:gd name="T77" fmla="*/ 420 h 420"/>
                <a:gd name="T78" fmla="*/ 678 w 870"/>
                <a:gd name="T79" fmla="*/ 420 h 420"/>
                <a:gd name="T80" fmla="*/ 696 w 870"/>
                <a:gd name="T81" fmla="*/ 420 h 420"/>
                <a:gd name="T82" fmla="*/ 714 w 870"/>
                <a:gd name="T83" fmla="*/ 420 h 420"/>
                <a:gd name="T84" fmla="*/ 732 w 870"/>
                <a:gd name="T85" fmla="*/ 414 h 420"/>
                <a:gd name="T86" fmla="*/ 744 w 870"/>
                <a:gd name="T87" fmla="*/ 408 h 420"/>
                <a:gd name="T88" fmla="*/ 762 w 870"/>
                <a:gd name="T89" fmla="*/ 396 h 420"/>
                <a:gd name="T90" fmla="*/ 780 w 870"/>
                <a:gd name="T91" fmla="*/ 384 h 420"/>
                <a:gd name="T92" fmla="*/ 798 w 870"/>
                <a:gd name="T93" fmla="*/ 366 h 420"/>
                <a:gd name="T94" fmla="*/ 816 w 870"/>
                <a:gd name="T95" fmla="*/ 342 h 420"/>
                <a:gd name="T96" fmla="*/ 834 w 870"/>
                <a:gd name="T97" fmla="*/ 318 h 420"/>
                <a:gd name="T98" fmla="*/ 846 w 870"/>
                <a:gd name="T99" fmla="*/ 288 h 420"/>
                <a:gd name="T100" fmla="*/ 864 w 870"/>
                <a:gd name="T101" fmla="*/ 252 h 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870" h="420">
                  <a:moveTo>
                    <a:pt x="0" y="6"/>
                  </a:moveTo>
                  <a:lnTo>
                    <a:pt x="6" y="6"/>
                  </a:lnTo>
                  <a:lnTo>
                    <a:pt x="6" y="0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8" y="0"/>
                  </a:lnTo>
                  <a:lnTo>
                    <a:pt x="24" y="0"/>
                  </a:lnTo>
                  <a:lnTo>
                    <a:pt x="24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42" y="0"/>
                  </a:lnTo>
                  <a:lnTo>
                    <a:pt x="48" y="0"/>
                  </a:lnTo>
                  <a:lnTo>
                    <a:pt x="48" y="0"/>
                  </a:lnTo>
                  <a:lnTo>
                    <a:pt x="54" y="0"/>
                  </a:lnTo>
                  <a:lnTo>
                    <a:pt x="54" y="0"/>
                  </a:lnTo>
                  <a:lnTo>
                    <a:pt x="60" y="0"/>
                  </a:lnTo>
                  <a:lnTo>
                    <a:pt x="60" y="0"/>
                  </a:lnTo>
                  <a:lnTo>
                    <a:pt x="66" y="0"/>
                  </a:lnTo>
                  <a:lnTo>
                    <a:pt x="72" y="0"/>
                  </a:lnTo>
                  <a:lnTo>
                    <a:pt x="72" y="0"/>
                  </a:lnTo>
                  <a:lnTo>
                    <a:pt x="78" y="0"/>
                  </a:lnTo>
                  <a:lnTo>
                    <a:pt x="78" y="0"/>
                  </a:lnTo>
                  <a:lnTo>
                    <a:pt x="84" y="6"/>
                  </a:lnTo>
                  <a:lnTo>
                    <a:pt x="84" y="6"/>
                  </a:lnTo>
                  <a:lnTo>
                    <a:pt x="90" y="6"/>
                  </a:lnTo>
                  <a:lnTo>
                    <a:pt x="96" y="6"/>
                  </a:lnTo>
                  <a:lnTo>
                    <a:pt x="96" y="6"/>
                  </a:lnTo>
                  <a:lnTo>
                    <a:pt x="102" y="6"/>
                  </a:lnTo>
                  <a:lnTo>
                    <a:pt x="102" y="6"/>
                  </a:lnTo>
                  <a:lnTo>
                    <a:pt x="108" y="6"/>
                  </a:lnTo>
                  <a:lnTo>
                    <a:pt x="108" y="12"/>
                  </a:lnTo>
                  <a:lnTo>
                    <a:pt x="114" y="12"/>
                  </a:lnTo>
                  <a:lnTo>
                    <a:pt x="114" y="12"/>
                  </a:lnTo>
                  <a:lnTo>
                    <a:pt x="120" y="12"/>
                  </a:lnTo>
                  <a:lnTo>
                    <a:pt x="126" y="12"/>
                  </a:lnTo>
                  <a:lnTo>
                    <a:pt x="126" y="12"/>
                  </a:lnTo>
                  <a:lnTo>
                    <a:pt x="132" y="18"/>
                  </a:lnTo>
                  <a:lnTo>
                    <a:pt x="132" y="18"/>
                  </a:lnTo>
                  <a:lnTo>
                    <a:pt x="138" y="18"/>
                  </a:lnTo>
                  <a:lnTo>
                    <a:pt x="138" y="18"/>
                  </a:lnTo>
                  <a:lnTo>
                    <a:pt x="144" y="24"/>
                  </a:lnTo>
                  <a:lnTo>
                    <a:pt x="150" y="24"/>
                  </a:lnTo>
                  <a:lnTo>
                    <a:pt x="150" y="24"/>
                  </a:lnTo>
                  <a:lnTo>
                    <a:pt x="156" y="24"/>
                  </a:lnTo>
                  <a:lnTo>
                    <a:pt x="156" y="30"/>
                  </a:lnTo>
                  <a:lnTo>
                    <a:pt x="162" y="30"/>
                  </a:lnTo>
                  <a:lnTo>
                    <a:pt x="162" y="30"/>
                  </a:lnTo>
                  <a:lnTo>
                    <a:pt x="168" y="30"/>
                  </a:lnTo>
                  <a:lnTo>
                    <a:pt x="174" y="36"/>
                  </a:lnTo>
                  <a:lnTo>
                    <a:pt x="174" y="36"/>
                  </a:lnTo>
                  <a:lnTo>
                    <a:pt x="180" y="36"/>
                  </a:lnTo>
                  <a:lnTo>
                    <a:pt x="180" y="42"/>
                  </a:lnTo>
                  <a:lnTo>
                    <a:pt x="186" y="42"/>
                  </a:lnTo>
                  <a:lnTo>
                    <a:pt x="186" y="42"/>
                  </a:lnTo>
                  <a:lnTo>
                    <a:pt x="192" y="42"/>
                  </a:lnTo>
                  <a:lnTo>
                    <a:pt x="198" y="48"/>
                  </a:lnTo>
                  <a:lnTo>
                    <a:pt x="198" y="48"/>
                  </a:lnTo>
                  <a:lnTo>
                    <a:pt x="204" y="48"/>
                  </a:lnTo>
                  <a:lnTo>
                    <a:pt x="204" y="54"/>
                  </a:lnTo>
                  <a:lnTo>
                    <a:pt x="210" y="54"/>
                  </a:lnTo>
                  <a:lnTo>
                    <a:pt x="210" y="60"/>
                  </a:lnTo>
                  <a:lnTo>
                    <a:pt x="216" y="60"/>
                  </a:lnTo>
                  <a:lnTo>
                    <a:pt x="216" y="60"/>
                  </a:lnTo>
                  <a:lnTo>
                    <a:pt x="222" y="66"/>
                  </a:lnTo>
                  <a:lnTo>
                    <a:pt x="228" y="66"/>
                  </a:lnTo>
                  <a:lnTo>
                    <a:pt x="228" y="66"/>
                  </a:lnTo>
                  <a:lnTo>
                    <a:pt x="234" y="72"/>
                  </a:lnTo>
                  <a:lnTo>
                    <a:pt x="234" y="72"/>
                  </a:lnTo>
                  <a:lnTo>
                    <a:pt x="240" y="78"/>
                  </a:lnTo>
                  <a:lnTo>
                    <a:pt x="240" y="78"/>
                  </a:lnTo>
                  <a:lnTo>
                    <a:pt x="246" y="84"/>
                  </a:lnTo>
                  <a:lnTo>
                    <a:pt x="252" y="84"/>
                  </a:lnTo>
                  <a:lnTo>
                    <a:pt x="252" y="84"/>
                  </a:lnTo>
                  <a:lnTo>
                    <a:pt x="258" y="90"/>
                  </a:lnTo>
                  <a:lnTo>
                    <a:pt x="258" y="90"/>
                  </a:lnTo>
                  <a:lnTo>
                    <a:pt x="264" y="96"/>
                  </a:lnTo>
                  <a:lnTo>
                    <a:pt x="264" y="96"/>
                  </a:lnTo>
                  <a:lnTo>
                    <a:pt x="270" y="102"/>
                  </a:lnTo>
                  <a:lnTo>
                    <a:pt x="276" y="102"/>
                  </a:lnTo>
                  <a:lnTo>
                    <a:pt x="276" y="108"/>
                  </a:lnTo>
                  <a:lnTo>
                    <a:pt x="282" y="108"/>
                  </a:lnTo>
                  <a:lnTo>
                    <a:pt x="282" y="114"/>
                  </a:lnTo>
                  <a:lnTo>
                    <a:pt x="288" y="114"/>
                  </a:lnTo>
                  <a:lnTo>
                    <a:pt x="288" y="114"/>
                  </a:lnTo>
                  <a:lnTo>
                    <a:pt x="294" y="120"/>
                  </a:lnTo>
                  <a:lnTo>
                    <a:pt x="300" y="120"/>
                  </a:lnTo>
                  <a:lnTo>
                    <a:pt x="300" y="126"/>
                  </a:lnTo>
                  <a:lnTo>
                    <a:pt x="306" y="126"/>
                  </a:lnTo>
                  <a:lnTo>
                    <a:pt x="306" y="132"/>
                  </a:lnTo>
                  <a:lnTo>
                    <a:pt x="312" y="132"/>
                  </a:lnTo>
                  <a:lnTo>
                    <a:pt x="312" y="138"/>
                  </a:lnTo>
                  <a:lnTo>
                    <a:pt x="318" y="138"/>
                  </a:lnTo>
                  <a:lnTo>
                    <a:pt x="318" y="144"/>
                  </a:lnTo>
                  <a:lnTo>
                    <a:pt x="324" y="150"/>
                  </a:lnTo>
                  <a:lnTo>
                    <a:pt x="330" y="150"/>
                  </a:lnTo>
                  <a:lnTo>
                    <a:pt x="330" y="156"/>
                  </a:lnTo>
                  <a:lnTo>
                    <a:pt x="336" y="156"/>
                  </a:lnTo>
                  <a:lnTo>
                    <a:pt x="336" y="162"/>
                  </a:lnTo>
                  <a:lnTo>
                    <a:pt x="342" y="162"/>
                  </a:lnTo>
                  <a:lnTo>
                    <a:pt x="342" y="168"/>
                  </a:lnTo>
                  <a:lnTo>
                    <a:pt x="348" y="168"/>
                  </a:lnTo>
                  <a:lnTo>
                    <a:pt x="354" y="174"/>
                  </a:lnTo>
                  <a:lnTo>
                    <a:pt x="354" y="174"/>
                  </a:lnTo>
                  <a:lnTo>
                    <a:pt x="360" y="180"/>
                  </a:lnTo>
                  <a:lnTo>
                    <a:pt x="360" y="180"/>
                  </a:lnTo>
                  <a:lnTo>
                    <a:pt x="366" y="186"/>
                  </a:lnTo>
                  <a:lnTo>
                    <a:pt x="366" y="192"/>
                  </a:lnTo>
                  <a:lnTo>
                    <a:pt x="372" y="192"/>
                  </a:lnTo>
                  <a:lnTo>
                    <a:pt x="378" y="198"/>
                  </a:lnTo>
                  <a:lnTo>
                    <a:pt x="378" y="198"/>
                  </a:lnTo>
                  <a:lnTo>
                    <a:pt x="384" y="204"/>
                  </a:lnTo>
                  <a:lnTo>
                    <a:pt x="384" y="204"/>
                  </a:lnTo>
                  <a:lnTo>
                    <a:pt x="390" y="210"/>
                  </a:lnTo>
                  <a:lnTo>
                    <a:pt x="390" y="210"/>
                  </a:lnTo>
                  <a:lnTo>
                    <a:pt x="396" y="216"/>
                  </a:lnTo>
                  <a:lnTo>
                    <a:pt x="402" y="222"/>
                  </a:lnTo>
                  <a:lnTo>
                    <a:pt x="402" y="222"/>
                  </a:lnTo>
                  <a:lnTo>
                    <a:pt x="408" y="228"/>
                  </a:lnTo>
                  <a:lnTo>
                    <a:pt x="408" y="228"/>
                  </a:lnTo>
                  <a:lnTo>
                    <a:pt x="414" y="234"/>
                  </a:lnTo>
                  <a:lnTo>
                    <a:pt x="414" y="234"/>
                  </a:lnTo>
                  <a:lnTo>
                    <a:pt x="420" y="240"/>
                  </a:lnTo>
                  <a:lnTo>
                    <a:pt x="426" y="240"/>
                  </a:lnTo>
                  <a:lnTo>
                    <a:pt x="426" y="246"/>
                  </a:lnTo>
                  <a:lnTo>
                    <a:pt x="432" y="252"/>
                  </a:lnTo>
                  <a:lnTo>
                    <a:pt x="432" y="252"/>
                  </a:lnTo>
                  <a:lnTo>
                    <a:pt x="438" y="258"/>
                  </a:lnTo>
                  <a:lnTo>
                    <a:pt x="438" y="258"/>
                  </a:lnTo>
                  <a:lnTo>
                    <a:pt x="444" y="264"/>
                  </a:lnTo>
                  <a:lnTo>
                    <a:pt x="444" y="264"/>
                  </a:lnTo>
                  <a:lnTo>
                    <a:pt x="450" y="270"/>
                  </a:lnTo>
                  <a:lnTo>
                    <a:pt x="456" y="270"/>
                  </a:lnTo>
                  <a:lnTo>
                    <a:pt x="456" y="276"/>
                  </a:lnTo>
                  <a:lnTo>
                    <a:pt x="462" y="282"/>
                  </a:lnTo>
                  <a:lnTo>
                    <a:pt x="462" y="282"/>
                  </a:lnTo>
                  <a:lnTo>
                    <a:pt x="468" y="288"/>
                  </a:lnTo>
                  <a:lnTo>
                    <a:pt x="468" y="288"/>
                  </a:lnTo>
                  <a:lnTo>
                    <a:pt x="474" y="294"/>
                  </a:lnTo>
                  <a:lnTo>
                    <a:pt x="480" y="294"/>
                  </a:lnTo>
                  <a:lnTo>
                    <a:pt x="480" y="300"/>
                  </a:lnTo>
                  <a:lnTo>
                    <a:pt x="486" y="300"/>
                  </a:lnTo>
                  <a:lnTo>
                    <a:pt x="486" y="306"/>
                  </a:lnTo>
                  <a:lnTo>
                    <a:pt x="492" y="306"/>
                  </a:lnTo>
                  <a:lnTo>
                    <a:pt x="492" y="312"/>
                  </a:lnTo>
                  <a:lnTo>
                    <a:pt x="498" y="312"/>
                  </a:lnTo>
                  <a:lnTo>
                    <a:pt x="504" y="318"/>
                  </a:lnTo>
                  <a:lnTo>
                    <a:pt x="504" y="318"/>
                  </a:lnTo>
                  <a:lnTo>
                    <a:pt x="510" y="324"/>
                  </a:lnTo>
                  <a:lnTo>
                    <a:pt x="510" y="324"/>
                  </a:lnTo>
                  <a:lnTo>
                    <a:pt x="516" y="330"/>
                  </a:lnTo>
                  <a:lnTo>
                    <a:pt x="516" y="330"/>
                  </a:lnTo>
                  <a:lnTo>
                    <a:pt x="522" y="336"/>
                  </a:lnTo>
                  <a:lnTo>
                    <a:pt x="528" y="336"/>
                  </a:lnTo>
                  <a:lnTo>
                    <a:pt x="528" y="342"/>
                  </a:lnTo>
                  <a:lnTo>
                    <a:pt x="534" y="342"/>
                  </a:lnTo>
                  <a:lnTo>
                    <a:pt x="534" y="348"/>
                  </a:lnTo>
                  <a:lnTo>
                    <a:pt x="540" y="348"/>
                  </a:lnTo>
                  <a:lnTo>
                    <a:pt x="540" y="354"/>
                  </a:lnTo>
                  <a:lnTo>
                    <a:pt x="546" y="354"/>
                  </a:lnTo>
                  <a:lnTo>
                    <a:pt x="546" y="360"/>
                  </a:lnTo>
                  <a:lnTo>
                    <a:pt x="552" y="360"/>
                  </a:lnTo>
                  <a:lnTo>
                    <a:pt x="558" y="366"/>
                  </a:lnTo>
                  <a:lnTo>
                    <a:pt x="558" y="366"/>
                  </a:lnTo>
                  <a:lnTo>
                    <a:pt x="564" y="366"/>
                  </a:lnTo>
                  <a:lnTo>
                    <a:pt x="564" y="372"/>
                  </a:lnTo>
                  <a:lnTo>
                    <a:pt x="570" y="372"/>
                  </a:lnTo>
                  <a:lnTo>
                    <a:pt x="570" y="378"/>
                  </a:lnTo>
                  <a:lnTo>
                    <a:pt x="576" y="378"/>
                  </a:lnTo>
                  <a:lnTo>
                    <a:pt x="582" y="378"/>
                  </a:lnTo>
                  <a:lnTo>
                    <a:pt x="582" y="384"/>
                  </a:lnTo>
                  <a:lnTo>
                    <a:pt x="588" y="384"/>
                  </a:lnTo>
                  <a:lnTo>
                    <a:pt x="588" y="384"/>
                  </a:lnTo>
                  <a:lnTo>
                    <a:pt x="594" y="390"/>
                  </a:lnTo>
                  <a:lnTo>
                    <a:pt x="594" y="390"/>
                  </a:lnTo>
                  <a:lnTo>
                    <a:pt x="600" y="390"/>
                  </a:lnTo>
                  <a:lnTo>
                    <a:pt x="606" y="396"/>
                  </a:lnTo>
                  <a:lnTo>
                    <a:pt x="606" y="396"/>
                  </a:lnTo>
                  <a:lnTo>
                    <a:pt x="612" y="396"/>
                  </a:lnTo>
                  <a:lnTo>
                    <a:pt x="612" y="402"/>
                  </a:lnTo>
                  <a:lnTo>
                    <a:pt x="618" y="402"/>
                  </a:lnTo>
                  <a:lnTo>
                    <a:pt x="618" y="402"/>
                  </a:lnTo>
                  <a:lnTo>
                    <a:pt x="624" y="402"/>
                  </a:lnTo>
                  <a:lnTo>
                    <a:pt x="630" y="408"/>
                  </a:lnTo>
                  <a:lnTo>
                    <a:pt x="630" y="408"/>
                  </a:lnTo>
                  <a:lnTo>
                    <a:pt x="636" y="408"/>
                  </a:lnTo>
                  <a:lnTo>
                    <a:pt x="636" y="408"/>
                  </a:lnTo>
                  <a:lnTo>
                    <a:pt x="642" y="414"/>
                  </a:lnTo>
                  <a:lnTo>
                    <a:pt x="642" y="414"/>
                  </a:lnTo>
                  <a:lnTo>
                    <a:pt x="648" y="414"/>
                  </a:lnTo>
                  <a:lnTo>
                    <a:pt x="648" y="414"/>
                  </a:lnTo>
                  <a:lnTo>
                    <a:pt x="654" y="414"/>
                  </a:lnTo>
                  <a:lnTo>
                    <a:pt x="660" y="414"/>
                  </a:lnTo>
                  <a:lnTo>
                    <a:pt x="660" y="420"/>
                  </a:lnTo>
                  <a:lnTo>
                    <a:pt x="666" y="420"/>
                  </a:lnTo>
                  <a:lnTo>
                    <a:pt x="666" y="420"/>
                  </a:lnTo>
                  <a:lnTo>
                    <a:pt x="672" y="420"/>
                  </a:lnTo>
                  <a:lnTo>
                    <a:pt x="672" y="420"/>
                  </a:lnTo>
                  <a:lnTo>
                    <a:pt x="678" y="420"/>
                  </a:lnTo>
                  <a:lnTo>
                    <a:pt x="684" y="420"/>
                  </a:lnTo>
                  <a:lnTo>
                    <a:pt x="684" y="420"/>
                  </a:lnTo>
                  <a:lnTo>
                    <a:pt x="690" y="420"/>
                  </a:lnTo>
                  <a:lnTo>
                    <a:pt x="690" y="420"/>
                  </a:lnTo>
                  <a:lnTo>
                    <a:pt x="696" y="420"/>
                  </a:lnTo>
                  <a:lnTo>
                    <a:pt x="696" y="420"/>
                  </a:lnTo>
                  <a:lnTo>
                    <a:pt x="702" y="420"/>
                  </a:lnTo>
                  <a:lnTo>
                    <a:pt x="708" y="420"/>
                  </a:lnTo>
                  <a:lnTo>
                    <a:pt x="708" y="420"/>
                  </a:lnTo>
                  <a:lnTo>
                    <a:pt x="714" y="420"/>
                  </a:lnTo>
                  <a:lnTo>
                    <a:pt x="714" y="420"/>
                  </a:lnTo>
                  <a:lnTo>
                    <a:pt x="720" y="420"/>
                  </a:lnTo>
                  <a:lnTo>
                    <a:pt x="720" y="420"/>
                  </a:lnTo>
                  <a:lnTo>
                    <a:pt x="726" y="414"/>
                  </a:lnTo>
                  <a:lnTo>
                    <a:pt x="732" y="414"/>
                  </a:lnTo>
                  <a:lnTo>
                    <a:pt x="732" y="414"/>
                  </a:lnTo>
                  <a:lnTo>
                    <a:pt x="738" y="414"/>
                  </a:lnTo>
                  <a:lnTo>
                    <a:pt x="738" y="414"/>
                  </a:lnTo>
                  <a:lnTo>
                    <a:pt x="744" y="408"/>
                  </a:lnTo>
                  <a:lnTo>
                    <a:pt x="744" y="408"/>
                  </a:lnTo>
                  <a:lnTo>
                    <a:pt x="750" y="408"/>
                  </a:lnTo>
                  <a:lnTo>
                    <a:pt x="756" y="402"/>
                  </a:lnTo>
                  <a:lnTo>
                    <a:pt x="756" y="402"/>
                  </a:lnTo>
                  <a:lnTo>
                    <a:pt x="762" y="402"/>
                  </a:lnTo>
                  <a:lnTo>
                    <a:pt x="762" y="396"/>
                  </a:lnTo>
                  <a:lnTo>
                    <a:pt x="768" y="396"/>
                  </a:lnTo>
                  <a:lnTo>
                    <a:pt x="768" y="390"/>
                  </a:lnTo>
                  <a:lnTo>
                    <a:pt x="774" y="390"/>
                  </a:lnTo>
                  <a:lnTo>
                    <a:pt x="774" y="384"/>
                  </a:lnTo>
                  <a:lnTo>
                    <a:pt x="780" y="384"/>
                  </a:lnTo>
                  <a:lnTo>
                    <a:pt x="786" y="378"/>
                  </a:lnTo>
                  <a:lnTo>
                    <a:pt x="786" y="378"/>
                  </a:lnTo>
                  <a:lnTo>
                    <a:pt x="792" y="372"/>
                  </a:lnTo>
                  <a:lnTo>
                    <a:pt x="792" y="372"/>
                  </a:lnTo>
                  <a:lnTo>
                    <a:pt x="798" y="366"/>
                  </a:lnTo>
                  <a:lnTo>
                    <a:pt x="798" y="360"/>
                  </a:lnTo>
                  <a:lnTo>
                    <a:pt x="804" y="360"/>
                  </a:lnTo>
                  <a:lnTo>
                    <a:pt x="810" y="354"/>
                  </a:lnTo>
                  <a:lnTo>
                    <a:pt x="810" y="348"/>
                  </a:lnTo>
                  <a:lnTo>
                    <a:pt x="816" y="342"/>
                  </a:lnTo>
                  <a:lnTo>
                    <a:pt x="816" y="342"/>
                  </a:lnTo>
                  <a:lnTo>
                    <a:pt x="822" y="336"/>
                  </a:lnTo>
                  <a:lnTo>
                    <a:pt x="822" y="330"/>
                  </a:lnTo>
                  <a:lnTo>
                    <a:pt x="828" y="324"/>
                  </a:lnTo>
                  <a:lnTo>
                    <a:pt x="834" y="318"/>
                  </a:lnTo>
                  <a:lnTo>
                    <a:pt x="834" y="312"/>
                  </a:lnTo>
                  <a:lnTo>
                    <a:pt x="840" y="306"/>
                  </a:lnTo>
                  <a:lnTo>
                    <a:pt x="840" y="300"/>
                  </a:lnTo>
                  <a:lnTo>
                    <a:pt x="846" y="294"/>
                  </a:lnTo>
                  <a:lnTo>
                    <a:pt x="846" y="288"/>
                  </a:lnTo>
                  <a:lnTo>
                    <a:pt x="852" y="282"/>
                  </a:lnTo>
                  <a:lnTo>
                    <a:pt x="858" y="270"/>
                  </a:lnTo>
                  <a:lnTo>
                    <a:pt x="858" y="264"/>
                  </a:lnTo>
                  <a:lnTo>
                    <a:pt x="864" y="258"/>
                  </a:lnTo>
                  <a:lnTo>
                    <a:pt x="864" y="252"/>
                  </a:lnTo>
                  <a:lnTo>
                    <a:pt x="870" y="240"/>
                  </a:lnTo>
                </a:path>
              </a:pathLst>
            </a:custGeom>
            <a:noFill/>
            <a:ln w="19050" cmpd="sng">
              <a:solidFill>
                <a:schemeClr val="accent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6515" name="Freeform 19"/>
            <p:cNvSpPr>
              <a:spLocks/>
            </p:cNvSpPr>
            <p:nvPr/>
          </p:nvSpPr>
          <p:spPr bwMode="auto">
            <a:xfrm>
              <a:off x="4227" y="1728"/>
              <a:ext cx="186" cy="990"/>
            </a:xfrm>
            <a:custGeom>
              <a:avLst/>
              <a:gdLst>
                <a:gd name="T0" fmla="*/ 0 w 186"/>
                <a:gd name="T1" fmla="*/ 990 h 990"/>
                <a:gd name="T2" fmla="*/ 0 w 186"/>
                <a:gd name="T3" fmla="*/ 984 h 990"/>
                <a:gd name="T4" fmla="*/ 6 w 186"/>
                <a:gd name="T5" fmla="*/ 978 h 990"/>
                <a:gd name="T6" fmla="*/ 6 w 186"/>
                <a:gd name="T7" fmla="*/ 966 h 990"/>
                <a:gd name="T8" fmla="*/ 12 w 186"/>
                <a:gd name="T9" fmla="*/ 960 h 990"/>
                <a:gd name="T10" fmla="*/ 18 w 186"/>
                <a:gd name="T11" fmla="*/ 948 h 990"/>
                <a:gd name="T12" fmla="*/ 18 w 186"/>
                <a:gd name="T13" fmla="*/ 936 h 990"/>
                <a:gd name="T14" fmla="*/ 24 w 186"/>
                <a:gd name="T15" fmla="*/ 930 h 990"/>
                <a:gd name="T16" fmla="*/ 24 w 186"/>
                <a:gd name="T17" fmla="*/ 918 h 990"/>
                <a:gd name="T18" fmla="*/ 30 w 186"/>
                <a:gd name="T19" fmla="*/ 906 h 990"/>
                <a:gd name="T20" fmla="*/ 30 w 186"/>
                <a:gd name="T21" fmla="*/ 900 h 990"/>
                <a:gd name="T22" fmla="*/ 36 w 186"/>
                <a:gd name="T23" fmla="*/ 888 h 990"/>
                <a:gd name="T24" fmla="*/ 42 w 186"/>
                <a:gd name="T25" fmla="*/ 876 h 990"/>
                <a:gd name="T26" fmla="*/ 42 w 186"/>
                <a:gd name="T27" fmla="*/ 864 h 990"/>
                <a:gd name="T28" fmla="*/ 48 w 186"/>
                <a:gd name="T29" fmla="*/ 852 h 990"/>
                <a:gd name="T30" fmla="*/ 48 w 186"/>
                <a:gd name="T31" fmla="*/ 840 h 990"/>
                <a:gd name="T32" fmla="*/ 54 w 186"/>
                <a:gd name="T33" fmla="*/ 828 h 990"/>
                <a:gd name="T34" fmla="*/ 54 w 186"/>
                <a:gd name="T35" fmla="*/ 816 h 990"/>
                <a:gd name="T36" fmla="*/ 60 w 186"/>
                <a:gd name="T37" fmla="*/ 798 h 990"/>
                <a:gd name="T38" fmla="*/ 66 w 186"/>
                <a:gd name="T39" fmla="*/ 786 h 990"/>
                <a:gd name="T40" fmla="*/ 66 w 186"/>
                <a:gd name="T41" fmla="*/ 774 h 990"/>
                <a:gd name="T42" fmla="*/ 72 w 186"/>
                <a:gd name="T43" fmla="*/ 756 h 990"/>
                <a:gd name="T44" fmla="*/ 72 w 186"/>
                <a:gd name="T45" fmla="*/ 744 h 990"/>
                <a:gd name="T46" fmla="*/ 78 w 186"/>
                <a:gd name="T47" fmla="*/ 726 h 990"/>
                <a:gd name="T48" fmla="*/ 78 w 186"/>
                <a:gd name="T49" fmla="*/ 714 h 990"/>
                <a:gd name="T50" fmla="*/ 84 w 186"/>
                <a:gd name="T51" fmla="*/ 696 h 990"/>
                <a:gd name="T52" fmla="*/ 90 w 186"/>
                <a:gd name="T53" fmla="*/ 684 h 990"/>
                <a:gd name="T54" fmla="*/ 90 w 186"/>
                <a:gd name="T55" fmla="*/ 666 h 990"/>
                <a:gd name="T56" fmla="*/ 96 w 186"/>
                <a:gd name="T57" fmla="*/ 648 h 990"/>
                <a:gd name="T58" fmla="*/ 96 w 186"/>
                <a:gd name="T59" fmla="*/ 630 h 990"/>
                <a:gd name="T60" fmla="*/ 102 w 186"/>
                <a:gd name="T61" fmla="*/ 612 h 990"/>
                <a:gd name="T62" fmla="*/ 102 w 186"/>
                <a:gd name="T63" fmla="*/ 594 h 990"/>
                <a:gd name="T64" fmla="*/ 108 w 186"/>
                <a:gd name="T65" fmla="*/ 576 h 990"/>
                <a:gd name="T66" fmla="*/ 108 w 186"/>
                <a:gd name="T67" fmla="*/ 558 h 990"/>
                <a:gd name="T68" fmla="*/ 114 w 186"/>
                <a:gd name="T69" fmla="*/ 534 h 990"/>
                <a:gd name="T70" fmla="*/ 120 w 186"/>
                <a:gd name="T71" fmla="*/ 516 h 990"/>
                <a:gd name="T72" fmla="*/ 120 w 186"/>
                <a:gd name="T73" fmla="*/ 498 h 990"/>
                <a:gd name="T74" fmla="*/ 126 w 186"/>
                <a:gd name="T75" fmla="*/ 474 h 990"/>
                <a:gd name="T76" fmla="*/ 126 w 186"/>
                <a:gd name="T77" fmla="*/ 450 h 990"/>
                <a:gd name="T78" fmla="*/ 132 w 186"/>
                <a:gd name="T79" fmla="*/ 432 h 990"/>
                <a:gd name="T80" fmla="*/ 132 w 186"/>
                <a:gd name="T81" fmla="*/ 408 h 990"/>
                <a:gd name="T82" fmla="*/ 138 w 186"/>
                <a:gd name="T83" fmla="*/ 384 h 990"/>
                <a:gd name="T84" fmla="*/ 144 w 186"/>
                <a:gd name="T85" fmla="*/ 360 h 990"/>
                <a:gd name="T86" fmla="*/ 144 w 186"/>
                <a:gd name="T87" fmla="*/ 336 h 990"/>
                <a:gd name="T88" fmla="*/ 150 w 186"/>
                <a:gd name="T89" fmla="*/ 312 h 990"/>
                <a:gd name="T90" fmla="*/ 150 w 186"/>
                <a:gd name="T91" fmla="*/ 288 h 990"/>
                <a:gd name="T92" fmla="*/ 156 w 186"/>
                <a:gd name="T93" fmla="*/ 258 h 990"/>
                <a:gd name="T94" fmla="*/ 156 w 186"/>
                <a:gd name="T95" fmla="*/ 234 h 990"/>
                <a:gd name="T96" fmla="*/ 162 w 186"/>
                <a:gd name="T97" fmla="*/ 210 h 990"/>
                <a:gd name="T98" fmla="*/ 168 w 186"/>
                <a:gd name="T99" fmla="*/ 180 h 990"/>
                <a:gd name="T100" fmla="*/ 168 w 186"/>
                <a:gd name="T101" fmla="*/ 150 h 990"/>
                <a:gd name="T102" fmla="*/ 174 w 186"/>
                <a:gd name="T103" fmla="*/ 120 h 990"/>
                <a:gd name="T104" fmla="*/ 174 w 186"/>
                <a:gd name="T105" fmla="*/ 90 h 990"/>
                <a:gd name="T106" fmla="*/ 180 w 186"/>
                <a:gd name="T107" fmla="*/ 60 h 990"/>
                <a:gd name="T108" fmla="*/ 180 w 186"/>
                <a:gd name="T109" fmla="*/ 30 h 990"/>
                <a:gd name="T110" fmla="*/ 186 w 186"/>
                <a:gd name="T111" fmla="*/ 0 h 9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86" h="990">
                  <a:moveTo>
                    <a:pt x="0" y="990"/>
                  </a:moveTo>
                  <a:lnTo>
                    <a:pt x="0" y="984"/>
                  </a:lnTo>
                  <a:lnTo>
                    <a:pt x="6" y="978"/>
                  </a:lnTo>
                  <a:lnTo>
                    <a:pt x="6" y="966"/>
                  </a:lnTo>
                  <a:lnTo>
                    <a:pt x="12" y="960"/>
                  </a:lnTo>
                  <a:lnTo>
                    <a:pt x="18" y="948"/>
                  </a:lnTo>
                  <a:lnTo>
                    <a:pt x="18" y="936"/>
                  </a:lnTo>
                  <a:lnTo>
                    <a:pt x="24" y="930"/>
                  </a:lnTo>
                  <a:lnTo>
                    <a:pt x="24" y="918"/>
                  </a:lnTo>
                  <a:lnTo>
                    <a:pt x="30" y="906"/>
                  </a:lnTo>
                  <a:lnTo>
                    <a:pt x="30" y="900"/>
                  </a:lnTo>
                  <a:lnTo>
                    <a:pt x="36" y="888"/>
                  </a:lnTo>
                  <a:lnTo>
                    <a:pt x="42" y="876"/>
                  </a:lnTo>
                  <a:lnTo>
                    <a:pt x="42" y="864"/>
                  </a:lnTo>
                  <a:lnTo>
                    <a:pt x="48" y="852"/>
                  </a:lnTo>
                  <a:lnTo>
                    <a:pt x="48" y="840"/>
                  </a:lnTo>
                  <a:lnTo>
                    <a:pt x="54" y="828"/>
                  </a:lnTo>
                  <a:lnTo>
                    <a:pt x="54" y="816"/>
                  </a:lnTo>
                  <a:lnTo>
                    <a:pt x="60" y="798"/>
                  </a:lnTo>
                  <a:lnTo>
                    <a:pt x="66" y="786"/>
                  </a:lnTo>
                  <a:lnTo>
                    <a:pt x="66" y="774"/>
                  </a:lnTo>
                  <a:lnTo>
                    <a:pt x="72" y="756"/>
                  </a:lnTo>
                  <a:lnTo>
                    <a:pt x="72" y="744"/>
                  </a:lnTo>
                  <a:lnTo>
                    <a:pt x="78" y="726"/>
                  </a:lnTo>
                  <a:lnTo>
                    <a:pt x="78" y="714"/>
                  </a:lnTo>
                  <a:lnTo>
                    <a:pt x="84" y="696"/>
                  </a:lnTo>
                  <a:lnTo>
                    <a:pt x="90" y="684"/>
                  </a:lnTo>
                  <a:lnTo>
                    <a:pt x="90" y="666"/>
                  </a:lnTo>
                  <a:lnTo>
                    <a:pt x="96" y="648"/>
                  </a:lnTo>
                  <a:lnTo>
                    <a:pt x="96" y="630"/>
                  </a:lnTo>
                  <a:lnTo>
                    <a:pt x="102" y="612"/>
                  </a:lnTo>
                  <a:lnTo>
                    <a:pt x="102" y="594"/>
                  </a:lnTo>
                  <a:lnTo>
                    <a:pt x="108" y="576"/>
                  </a:lnTo>
                  <a:lnTo>
                    <a:pt x="108" y="558"/>
                  </a:lnTo>
                  <a:lnTo>
                    <a:pt x="114" y="534"/>
                  </a:lnTo>
                  <a:lnTo>
                    <a:pt x="120" y="516"/>
                  </a:lnTo>
                  <a:lnTo>
                    <a:pt x="120" y="498"/>
                  </a:lnTo>
                  <a:lnTo>
                    <a:pt x="126" y="474"/>
                  </a:lnTo>
                  <a:lnTo>
                    <a:pt x="126" y="450"/>
                  </a:lnTo>
                  <a:lnTo>
                    <a:pt x="132" y="432"/>
                  </a:lnTo>
                  <a:lnTo>
                    <a:pt x="132" y="408"/>
                  </a:lnTo>
                  <a:lnTo>
                    <a:pt x="138" y="384"/>
                  </a:lnTo>
                  <a:lnTo>
                    <a:pt x="144" y="360"/>
                  </a:lnTo>
                  <a:lnTo>
                    <a:pt x="144" y="336"/>
                  </a:lnTo>
                  <a:lnTo>
                    <a:pt x="150" y="312"/>
                  </a:lnTo>
                  <a:lnTo>
                    <a:pt x="150" y="288"/>
                  </a:lnTo>
                  <a:lnTo>
                    <a:pt x="156" y="258"/>
                  </a:lnTo>
                  <a:lnTo>
                    <a:pt x="156" y="234"/>
                  </a:lnTo>
                  <a:lnTo>
                    <a:pt x="162" y="210"/>
                  </a:lnTo>
                  <a:lnTo>
                    <a:pt x="168" y="180"/>
                  </a:lnTo>
                  <a:lnTo>
                    <a:pt x="168" y="150"/>
                  </a:lnTo>
                  <a:lnTo>
                    <a:pt x="174" y="120"/>
                  </a:lnTo>
                  <a:lnTo>
                    <a:pt x="174" y="90"/>
                  </a:lnTo>
                  <a:lnTo>
                    <a:pt x="180" y="60"/>
                  </a:lnTo>
                  <a:lnTo>
                    <a:pt x="180" y="30"/>
                  </a:lnTo>
                  <a:lnTo>
                    <a:pt x="186" y="0"/>
                  </a:lnTo>
                </a:path>
              </a:pathLst>
            </a:custGeom>
            <a:noFill/>
            <a:ln w="19050" cmpd="sng">
              <a:solidFill>
                <a:schemeClr val="accent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106516" name="Group 20"/>
          <p:cNvGrpSpPr>
            <a:grpSpLocks/>
          </p:cNvGrpSpPr>
          <p:nvPr/>
        </p:nvGrpSpPr>
        <p:grpSpPr bwMode="auto">
          <a:xfrm>
            <a:off x="3168650" y="3008314"/>
            <a:ext cx="5842000" cy="3190875"/>
            <a:chOff x="1455" y="1716"/>
            <a:chExt cx="3126" cy="2010"/>
          </a:xfrm>
        </p:grpSpPr>
        <p:sp>
          <p:nvSpPr>
            <p:cNvPr id="106517" name="Freeform 21"/>
            <p:cNvSpPr>
              <a:spLocks/>
            </p:cNvSpPr>
            <p:nvPr/>
          </p:nvSpPr>
          <p:spPr bwMode="auto">
            <a:xfrm>
              <a:off x="1455" y="1716"/>
              <a:ext cx="870" cy="1080"/>
            </a:xfrm>
            <a:custGeom>
              <a:avLst/>
              <a:gdLst>
                <a:gd name="T0" fmla="*/ 18 w 870"/>
                <a:gd name="T1" fmla="*/ 96 h 1080"/>
                <a:gd name="T2" fmla="*/ 30 w 870"/>
                <a:gd name="T3" fmla="*/ 198 h 1080"/>
                <a:gd name="T4" fmla="*/ 48 w 870"/>
                <a:gd name="T5" fmla="*/ 288 h 1080"/>
                <a:gd name="T6" fmla="*/ 66 w 870"/>
                <a:gd name="T7" fmla="*/ 366 h 1080"/>
                <a:gd name="T8" fmla="*/ 84 w 870"/>
                <a:gd name="T9" fmla="*/ 432 h 1080"/>
                <a:gd name="T10" fmla="*/ 102 w 870"/>
                <a:gd name="T11" fmla="*/ 486 h 1080"/>
                <a:gd name="T12" fmla="*/ 120 w 870"/>
                <a:gd name="T13" fmla="*/ 534 h 1080"/>
                <a:gd name="T14" fmla="*/ 132 w 870"/>
                <a:gd name="T15" fmla="*/ 570 h 1080"/>
                <a:gd name="T16" fmla="*/ 150 w 870"/>
                <a:gd name="T17" fmla="*/ 606 h 1080"/>
                <a:gd name="T18" fmla="*/ 168 w 870"/>
                <a:gd name="T19" fmla="*/ 630 h 1080"/>
                <a:gd name="T20" fmla="*/ 186 w 870"/>
                <a:gd name="T21" fmla="*/ 654 h 1080"/>
                <a:gd name="T22" fmla="*/ 204 w 870"/>
                <a:gd name="T23" fmla="*/ 672 h 1080"/>
                <a:gd name="T24" fmla="*/ 222 w 870"/>
                <a:gd name="T25" fmla="*/ 684 h 1080"/>
                <a:gd name="T26" fmla="*/ 234 w 870"/>
                <a:gd name="T27" fmla="*/ 696 h 1080"/>
                <a:gd name="T28" fmla="*/ 252 w 870"/>
                <a:gd name="T29" fmla="*/ 702 h 1080"/>
                <a:gd name="T30" fmla="*/ 270 w 870"/>
                <a:gd name="T31" fmla="*/ 714 h 1080"/>
                <a:gd name="T32" fmla="*/ 288 w 870"/>
                <a:gd name="T33" fmla="*/ 714 h 1080"/>
                <a:gd name="T34" fmla="*/ 306 w 870"/>
                <a:gd name="T35" fmla="*/ 720 h 1080"/>
                <a:gd name="T36" fmla="*/ 324 w 870"/>
                <a:gd name="T37" fmla="*/ 726 h 1080"/>
                <a:gd name="T38" fmla="*/ 336 w 870"/>
                <a:gd name="T39" fmla="*/ 726 h 1080"/>
                <a:gd name="T40" fmla="*/ 354 w 870"/>
                <a:gd name="T41" fmla="*/ 732 h 1080"/>
                <a:gd name="T42" fmla="*/ 372 w 870"/>
                <a:gd name="T43" fmla="*/ 732 h 1080"/>
                <a:gd name="T44" fmla="*/ 390 w 870"/>
                <a:gd name="T45" fmla="*/ 738 h 1080"/>
                <a:gd name="T46" fmla="*/ 408 w 870"/>
                <a:gd name="T47" fmla="*/ 738 h 1080"/>
                <a:gd name="T48" fmla="*/ 426 w 870"/>
                <a:gd name="T49" fmla="*/ 744 h 1080"/>
                <a:gd name="T50" fmla="*/ 438 w 870"/>
                <a:gd name="T51" fmla="*/ 750 h 1080"/>
                <a:gd name="T52" fmla="*/ 456 w 870"/>
                <a:gd name="T53" fmla="*/ 750 h 1080"/>
                <a:gd name="T54" fmla="*/ 474 w 870"/>
                <a:gd name="T55" fmla="*/ 756 h 1080"/>
                <a:gd name="T56" fmla="*/ 492 w 870"/>
                <a:gd name="T57" fmla="*/ 762 h 1080"/>
                <a:gd name="T58" fmla="*/ 510 w 870"/>
                <a:gd name="T59" fmla="*/ 774 h 1080"/>
                <a:gd name="T60" fmla="*/ 528 w 870"/>
                <a:gd name="T61" fmla="*/ 780 h 1080"/>
                <a:gd name="T62" fmla="*/ 540 w 870"/>
                <a:gd name="T63" fmla="*/ 786 h 1080"/>
                <a:gd name="T64" fmla="*/ 558 w 870"/>
                <a:gd name="T65" fmla="*/ 798 h 1080"/>
                <a:gd name="T66" fmla="*/ 576 w 870"/>
                <a:gd name="T67" fmla="*/ 810 h 1080"/>
                <a:gd name="T68" fmla="*/ 594 w 870"/>
                <a:gd name="T69" fmla="*/ 822 h 1080"/>
                <a:gd name="T70" fmla="*/ 612 w 870"/>
                <a:gd name="T71" fmla="*/ 834 h 1080"/>
                <a:gd name="T72" fmla="*/ 630 w 870"/>
                <a:gd name="T73" fmla="*/ 846 h 1080"/>
                <a:gd name="T74" fmla="*/ 642 w 870"/>
                <a:gd name="T75" fmla="*/ 858 h 1080"/>
                <a:gd name="T76" fmla="*/ 660 w 870"/>
                <a:gd name="T77" fmla="*/ 876 h 1080"/>
                <a:gd name="T78" fmla="*/ 678 w 870"/>
                <a:gd name="T79" fmla="*/ 888 h 1080"/>
                <a:gd name="T80" fmla="*/ 696 w 870"/>
                <a:gd name="T81" fmla="*/ 906 h 1080"/>
                <a:gd name="T82" fmla="*/ 714 w 870"/>
                <a:gd name="T83" fmla="*/ 924 h 1080"/>
                <a:gd name="T84" fmla="*/ 732 w 870"/>
                <a:gd name="T85" fmla="*/ 936 h 1080"/>
                <a:gd name="T86" fmla="*/ 744 w 870"/>
                <a:gd name="T87" fmla="*/ 954 h 1080"/>
                <a:gd name="T88" fmla="*/ 762 w 870"/>
                <a:gd name="T89" fmla="*/ 972 h 1080"/>
                <a:gd name="T90" fmla="*/ 780 w 870"/>
                <a:gd name="T91" fmla="*/ 990 h 1080"/>
                <a:gd name="T92" fmla="*/ 798 w 870"/>
                <a:gd name="T93" fmla="*/ 1008 h 1080"/>
                <a:gd name="T94" fmla="*/ 816 w 870"/>
                <a:gd name="T95" fmla="*/ 1026 h 1080"/>
                <a:gd name="T96" fmla="*/ 834 w 870"/>
                <a:gd name="T97" fmla="*/ 1038 h 1080"/>
                <a:gd name="T98" fmla="*/ 846 w 870"/>
                <a:gd name="T99" fmla="*/ 1056 h 1080"/>
                <a:gd name="T100" fmla="*/ 864 w 870"/>
                <a:gd name="T101" fmla="*/ 1074 h 10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870" h="1080">
                  <a:moveTo>
                    <a:pt x="0" y="0"/>
                  </a:moveTo>
                  <a:lnTo>
                    <a:pt x="6" y="24"/>
                  </a:lnTo>
                  <a:lnTo>
                    <a:pt x="6" y="48"/>
                  </a:lnTo>
                  <a:lnTo>
                    <a:pt x="12" y="72"/>
                  </a:lnTo>
                  <a:lnTo>
                    <a:pt x="18" y="96"/>
                  </a:lnTo>
                  <a:lnTo>
                    <a:pt x="18" y="114"/>
                  </a:lnTo>
                  <a:lnTo>
                    <a:pt x="24" y="138"/>
                  </a:lnTo>
                  <a:lnTo>
                    <a:pt x="24" y="162"/>
                  </a:lnTo>
                  <a:lnTo>
                    <a:pt x="30" y="180"/>
                  </a:lnTo>
                  <a:lnTo>
                    <a:pt x="30" y="198"/>
                  </a:lnTo>
                  <a:lnTo>
                    <a:pt x="36" y="216"/>
                  </a:lnTo>
                  <a:lnTo>
                    <a:pt x="36" y="234"/>
                  </a:lnTo>
                  <a:lnTo>
                    <a:pt x="42" y="252"/>
                  </a:lnTo>
                  <a:lnTo>
                    <a:pt x="48" y="270"/>
                  </a:lnTo>
                  <a:lnTo>
                    <a:pt x="48" y="288"/>
                  </a:lnTo>
                  <a:lnTo>
                    <a:pt x="54" y="306"/>
                  </a:lnTo>
                  <a:lnTo>
                    <a:pt x="54" y="324"/>
                  </a:lnTo>
                  <a:lnTo>
                    <a:pt x="60" y="336"/>
                  </a:lnTo>
                  <a:lnTo>
                    <a:pt x="60" y="354"/>
                  </a:lnTo>
                  <a:lnTo>
                    <a:pt x="66" y="366"/>
                  </a:lnTo>
                  <a:lnTo>
                    <a:pt x="72" y="378"/>
                  </a:lnTo>
                  <a:lnTo>
                    <a:pt x="72" y="396"/>
                  </a:lnTo>
                  <a:lnTo>
                    <a:pt x="78" y="408"/>
                  </a:lnTo>
                  <a:lnTo>
                    <a:pt x="78" y="420"/>
                  </a:lnTo>
                  <a:lnTo>
                    <a:pt x="84" y="432"/>
                  </a:lnTo>
                  <a:lnTo>
                    <a:pt x="84" y="444"/>
                  </a:lnTo>
                  <a:lnTo>
                    <a:pt x="90" y="456"/>
                  </a:lnTo>
                  <a:lnTo>
                    <a:pt x="96" y="468"/>
                  </a:lnTo>
                  <a:lnTo>
                    <a:pt x="96" y="474"/>
                  </a:lnTo>
                  <a:lnTo>
                    <a:pt x="102" y="486"/>
                  </a:lnTo>
                  <a:lnTo>
                    <a:pt x="102" y="498"/>
                  </a:lnTo>
                  <a:lnTo>
                    <a:pt x="108" y="504"/>
                  </a:lnTo>
                  <a:lnTo>
                    <a:pt x="108" y="516"/>
                  </a:lnTo>
                  <a:lnTo>
                    <a:pt x="114" y="522"/>
                  </a:lnTo>
                  <a:lnTo>
                    <a:pt x="120" y="534"/>
                  </a:lnTo>
                  <a:lnTo>
                    <a:pt x="120" y="540"/>
                  </a:lnTo>
                  <a:lnTo>
                    <a:pt x="126" y="552"/>
                  </a:lnTo>
                  <a:lnTo>
                    <a:pt x="126" y="558"/>
                  </a:lnTo>
                  <a:lnTo>
                    <a:pt x="132" y="564"/>
                  </a:lnTo>
                  <a:lnTo>
                    <a:pt x="132" y="570"/>
                  </a:lnTo>
                  <a:lnTo>
                    <a:pt x="138" y="582"/>
                  </a:lnTo>
                  <a:lnTo>
                    <a:pt x="138" y="588"/>
                  </a:lnTo>
                  <a:lnTo>
                    <a:pt x="144" y="594"/>
                  </a:lnTo>
                  <a:lnTo>
                    <a:pt x="150" y="600"/>
                  </a:lnTo>
                  <a:lnTo>
                    <a:pt x="150" y="606"/>
                  </a:lnTo>
                  <a:lnTo>
                    <a:pt x="156" y="612"/>
                  </a:lnTo>
                  <a:lnTo>
                    <a:pt x="156" y="618"/>
                  </a:lnTo>
                  <a:lnTo>
                    <a:pt x="162" y="624"/>
                  </a:lnTo>
                  <a:lnTo>
                    <a:pt x="162" y="624"/>
                  </a:lnTo>
                  <a:lnTo>
                    <a:pt x="168" y="630"/>
                  </a:lnTo>
                  <a:lnTo>
                    <a:pt x="174" y="636"/>
                  </a:lnTo>
                  <a:lnTo>
                    <a:pt x="174" y="642"/>
                  </a:lnTo>
                  <a:lnTo>
                    <a:pt x="180" y="642"/>
                  </a:lnTo>
                  <a:lnTo>
                    <a:pt x="180" y="648"/>
                  </a:lnTo>
                  <a:lnTo>
                    <a:pt x="186" y="654"/>
                  </a:lnTo>
                  <a:lnTo>
                    <a:pt x="186" y="654"/>
                  </a:lnTo>
                  <a:lnTo>
                    <a:pt x="192" y="660"/>
                  </a:lnTo>
                  <a:lnTo>
                    <a:pt x="198" y="666"/>
                  </a:lnTo>
                  <a:lnTo>
                    <a:pt x="198" y="666"/>
                  </a:lnTo>
                  <a:lnTo>
                    <a:pt x="204" y="672"/>
                  </a:lnTo>
                  <a:lnTo>
                    <a:pt x="204" y="672"/>
                  </a:lnTo>
                  <a:lnTo>
                    <a:pt x="210" y="678"/>
                  </a:lnTo>
                  <a:lnTo>
                    <a:pt x="210" y="678"/>
                  </a:lnTo>
                  <a:lnTo>
                    <a:pt x="216" y="684"/>
                  </a:lnTo>
                  <a:lnTo>
                    <a:pt x="222" y="684"/>
                  </a:lnTo>
                  <a:lnTo>
                    <a:pt x="222" y="684"/>
                  </a:lnTo>
                  <a:lnTo>
                    <a:pt x="228" y="690"/>
                  </a:lnTo>
                  <a:lnTo>
                    <a:pt x="228" y="690"/>
                  </a:lnTo>
                  <a:lnTo>
                    <a:pt x="234" y="696"/>
                  </a:lnTo>
                  <a:lnTo>
                    <a:pt x="234" y="696"/>
                  </a:lnTo>
                  <a:lnTo>
                    <a:pt x="240" y="696"/>
                  </a:lnTo>
                  <a:lnTo>
                    <a:pt x="246" y="702"/>
                  </a:lnTo>
                  <a:lnTo>
                    <a:pt x="246" y="702"/>
                  </a:lnTo>
                  <a:lnTo>
                    <a:pt x="252" y="702"/>
                  </a:lnTo>
                  <a:lnTo>
                    <a:pt x="252" y="702"/>
                  </a:lnTo>
                  <a:lnTo>
                    <a:pt x="258" y="708"/>
                  </a:lnTo>
                  <a:lnTo>
                    <a:pt x="258" y="708"/>
                  </a:lnTo>
                  <a:lnTo>
                    <a:pt x="264" y="708"/>
                  </a:lnTo>
                  <a:lnTo>
                    <a:pt x="264" y="708"/>
                  </a:lnTo>
                  <a:lnTo>
                    <a:pt x="270" y="714"/>
                  </a:lnTo>
                  <a:lnTo>
                    <a:pt x="276" y="714"/>
                  </a:lnTo>
                  <a:lnTo>
                    <a:pt x="276" y="714"/>
                  </a:lnTo>
                  <a:lnTo>
                    <a:pt x="282" y="714"/>
                  </a:lnTo>
                  <a:lnTo>
                    <a:pt x="282" y="714"/>
                  </a:lnTo>
                  <a:lnTo>
                    <a:pt x="288" y="714"/>
                  </a:lnTo>
                  <a:lnTo>
                    <a:pt x="288" y="720"/>
                  </a:lnTo>
                  <a:lnTo>
                    <a:pt x="294" y="720"/>
                  </a:lnTo>
                  <a:lnTo>
                    <a:pt x="300" y="720"/>
                  </a:lnTo>
                  <a:lnTo>
                    <a:pt x="300" y="720"/>
                  </a:lnTo>
                  <a:lnTo>
                    <a:pt x="306" y="720"/>
                  </a:lnTo>
                  <a:lnTo>
                    <a:pt x="306" y="720"/>
                  </a:lnTo>
                  <a:lnTo>
                    <a:pt x="312" y="720"/>
                  </a:lnTo>
                  <a:lnTo>
                    <a:pt x="312" y="726"/>
                  </a:lnTo>
                  <a:lnTo>
                    <a:pt x="318" y="726"/>
                  </a:lnTo>
                  <a:lnTo>
                    <a:pt x="324" y="726"/>
                  </a:lnTo>
                  <a:lnTo>
                    <a:pt x="324" y="726"/>
                  </a:lnTo>
                  <a:lnTo>
                    <a:pt x="330" y="726"/>
                  </a:lnTo>
                  <a:lnTo>
                    <a:pt x="330" y="726"/>
                  </a:lnTo>
                  <a:lnTo>
                    <a:pt x="336" y="726"/>
                  </a:lnTo>
                  <a:lnTo>
                    <a:pt x="336" y="726"/>
                  </a:lnTo>
                  <a:lnTo>
                    <a:pt x="342" y="726"/>
                  </a:lnTo>
                  <a:lnTo>
                    <a:pt x="348" y="726"/>
                  </a:lnTo>
                  <a:lnTo>
                    <a:pt x="348" y="732"/>
                  </a:lnTo>
                  <a:lnTo>
                    <a:pt x="354" y="732"/>
                  </a:lnTo>
                  <a:lnTo>
                    <a:pt x="354" y="732"/>
                  </a:lnTo>
                  <a:lnTo>
                    <a:pt x="360" y="732"/>
                  </a:lnTo>
                  <a:lnTo>
                    <a:pt x="360" y="732"/>
                  </a:lnTo>
                  <a:lnTo>
                    <a:pt x="366" y="732"/>
                  </a:lnTo>
                  <a:lnTo>
                    <a:pt x="366" y="732"/>
                  </a:lnTo>
                  <a:lnTo>
                    <a:pt x="372" y="732"/>
                  </a:lnTo>
                  <a:lnTo>
                    <a:pt x="378" y="732"/>
                  </a:lnTo>
                  <a:lnTo>
                    <a:pt x="378" y="732"/>
                  </a:lnTo>
                  <a:lnTo>
                    <a:pt x="384" y="732"/>
                  </a:lnTo>
                  <a:lnTo>
                    <a:pt x="384" y="738"/>
                  </a:lnTo>
                  <a:lnTo>
                    <a:pt x="390" y="738"/>
                  </a:lnTo>
                  <a:lnTo>
                    <a:pt x="390" y="738"/>
                  </a:lnTo>
                  <a:lnTo>
                    <a:pt x="396" y="738"/>
                  </a:lnTo>
                  <a:lnTo>
                    <a:pt x="402" y="738"/>
                  </a:lnTo>
                  <a:lnTo>
                    <a:pt x="402" y="738"/>
                  </a:lnTo>
                  <a:lnTo>
                    <a:pt x="408" y="738"/>
                  </a:lnTo>
                  <a:lnTo>
                    <a:pt x="408" y="738"/>
                  </a:lnTo>
                  <a:lnTo>
                    <a:pt x="414" y="738"/>
                  </a:lnTo>
                  <a:lnTo>
                    <a:pt x="414" y="744"/>
                  </a:lnTo>
                  <a:lnTo>
                    <a:pt x="420" y="744"/>
                  </a:lnTo>
                  <a:lnTo>
                    <a:pt x="426" y="744"/>
                  </a:lnTo>
                  <a:lnTo>
                    <a:pt x="426" y="744"/>
                  </a:lnTo>
                  <a:lnTo>
                    <a:pt x="432" y="744"/>
                  </a:lnTo>
                  <a:lnTo>
                    <a:pt x="432" y="744"/>
                  </a:lnTo>
                  <a:lnTo>
                    <a:pt x="438" y="744"/>
                  </a:lnTo>
                  <a:lnTo>
                    <a:pt x="438" y="750"/>
                  </a:lnTo>
                  <a:lnTo>
                    <a:pt x="444" y="750"/>
                  </a:lnTo>
                  <a:lnTo>
                    <a:pt x="450" y="750"/>
                  </a:lnTo>
                  <a:lnTo>
                    <a:pt x="450" y="750"/>
                  </a:lnTo>
                  <a:lnTo>
                    <a:pt x="456" y="750"/>
                  </a:lnTo>
                  <a:lnTo>
                    <a:pt x="456" y="750"/>
                  </a:lnTo>
                  <a:lnTo>
                    <a:pt x="462" y="756"/>
                  </a:lnTo>
                  <a:lnTo>
                    <a:pt x="462" y="756"/>
                  </a:lnTo>
                  <a:lnTo>
                    <a:pt x="468" y="756"/>
                  </a:lnTo>
                  <a:lnTo>
                    <a:pt x="468" y="756"/>
                  </a:lnTo>
                  <a:lnTo>
                    <a:pt x="474" y="756"/>
                  </a:lnTo>
                  <a:lnTo>
                    <a:pt x="480" y="762"/>
                  </a:lnTo>
                  <a:lnTo>
                    <a:pt x="480" y="762"/>
                  </a:lnTo>
                  <a:lnTo>
                    <a:pt x="486" y="762"/>
                  </a:lnTo>
                  <a:lnTo>
                    <a:pt x="486" y="762"/>
                  </a:lnTo>
                  <a:lnTo>
                    <a:pt x="492" y="762"/>
                  </a:lnTo>
                  <a:lnTo>
                    <a:pt x="492" y="768"/>
                  </a:lnTo>
                  <a:lnTo>
                    <a:pt x="498" y="768"/>
                  </a:lnTo>
                  <a:lnTo>
                    <a:pt x="504" y="768"/>
                  </a:lnTo>
                  <a:lnTo>
                    <a:pt x="504" y="768"/>
                  </a:lnTo>
                  <a:lnTo>
                    <a:pt x="510" y="774"/>
                  </a:lnTo>
                  <a:lnTo>
                    <a:pt x="510" y="774"/>
                  </a:lnTo>
                  <a:lnTo>
                    <a:pt x="516" y="774"/>
                  </a:lnTo>
                  <a:lnTo>
                    <a:pt x="516" y="774"/>
                  </a:lnTo>
                  <a:lnTo>
                    <a:pt x="522" y="780"/>
                  </a:lnTo>
                  <a:lnTo>
                    <a:pt x="528" y="780"/>
                  </a:lnTo>
                  <a:lnTo>
                    <a:pt x="528" y="780"/>
                  </a:lnTo>
                  <a:lnTo>
                    <a:pt x="534" y="786"/>
                  </a:lnTo>
                  <a:lnTo>
                    <a:pt x="534" y="786"/>
                  </a:lnTo>
                  <a:lnTo>
                    <a:pt x="540" y="786"/>
                  </a:lnTo>
                  <a:lnTo>
                    <a:pt x="540" y="786"/>
                  </a:lnTo>
                  <a:lnTo>
                    <a:pt x="546" y="792"/>
                  </a:lnTo>
                  <a:lnTo>
                    <a:pt x="552" y="792"/>
                  </a:lnTo>
                  <a:lnTo>
                    <a:pt x="552" y="792"/>
                  </a:lnTo>
                  <a:lnTo>
                    <a:pt x="558" y="798"/>
                  </a:lnTo>
                  <a:lnTo>
                    <a:pt x="558" y="798"/>
                  </a:lnTo>
                  <a:lnTo>
                    <a:pt x="564" y="798"/>
                  </a:lnTo>
                  <a:lnTo>
                    <a:pt x="564" y="804"/>
                  </a:lnTo>
                  <a:lnTo>
                    <a:pt x="570" y="804"/>
                  </a:lnTo>
                  <a:lnTo>
                    <a:pt x="576" y="810"/>
                  </a:lnTo>
                  <a:lnTo>
                    <a:pt x="576" y="810"/>
                  </a:lnTo>
                  <a:lnTo>
                    <a:pt x="582" y="810"/>
                  </a:lnTo>
                  <a:lnTo>
                    <a:pt x="582" y="816"/>
                  </a:lnTo>
                  <a:lnTo>
                    <a:pt x="588" y="816"/>
                  </a:lnTo>
                  <a:lnTo>
                    <a:pt x="588" y="816"/>
                  </a:lnTo>
                  <a:lnTo>
                    <a:pt x="594" y="822"/>
                  </a:lnTo>
                  <a:lnTo>
                    <a:pt x="594" y="822"/>
                  </a:lnTo>
                  <a:lnTo>
                    <a:pt x="600" y="828"/>
                  </a:lnTo>
                  <a:lnTo>
                    <a:pt x="606" y="828"/>
                  </a:lnTo>
                  <a:lnTo>
                    <a:pt x="606" y="828"/>
                  </a:lnTo>
                  <a:lnTo>
                    <a:pt x="612" y="834"/>
                  </a:lnTo>
                  <a:lnTo>
                    <a:pt x="612" y="834"/>
                  </a:lnTo>
                  <a:lnTo>
                    <a:pt x="618" y="840"/>
                  </a:lnTo>
                  <a:lnTo>
                    <a:pt x="618" y="840"/>
                  </a:lnTo>
                  <a:lnTo>
                    <a:pt x="624" y="846"/>
                  </a:lnTo>
                  <a:lnTo>
                    <a:pt x="630" y="846"/>
                  </a:lnTo>
                  <a:lnTo>
                    <a:pt x="630" y="852"/>
                  </a:lnTo>
                  <a:lnTo>
                    <a:pt x="636" y="852"/>
                  </a:lnTo>
                  <a:lnTo>
                    <a:pt x="636" y="852"/>
                  </a:lnTo>
                  <a:lnTo>
                    <a:pt x="642" y="858"/>
                  </a:lnTo>
                  <a:lnTo>
                    <a:pt x="642" y="858"/>
                  </a:lnTo>
                  <a:lnTo>
                    <a:pt x="648" y="864"/>
                  </a:lnTo>
                  <a:lnTo>
                    <a:pt x="654" y="864"/>
                  </a:lnTo>
                  <a:lnTo>
                    <a:pt x="654" y="870"/>
                  </a:lnTo>
                  <a:lnTo>
                    <a:pt x="660" y="870"/>
                  </a:lnTo>
                  <a:lnTo>
                    <a:pt x="660" y="876"/>
                  </a:lnTo>
                  <a:lnTo>
                    <a:pt x="666" y="876"/>
                  </a:lnTo>
                  <a:lnTo>
                    <a:pt x="666" y="882"/>
                  </a:lnTo>
                  <a:lnTo>
                    <a:pt x="672" y="882"/>
                  </a:lnTo>
                  <a:lnTo>
                    <a:pt x="678" y="888"/>
                  </a:lnTo>
                  <a:lnTo>
                    <a:pt x="678" y="888"/>
                  </a:lnTo>
                  <a:lnTo>
                    <a:pt x="684" y="894"/>
                  </a:lnTo>
                  <a:lnTo>
                    <a:pt x="684" y="894"/>
                  </a:lnTo>
                  <a:lnTo>
                    <a:pt x="690" y="900"/>
                  </a:lnTo>
                  <a:lnTo>
                    <a:pt x="690" y="900"/>
                  </a:lnTo>
                  <a:lnTo>
                    <a:pt x="696" y="906"/>
                  </a:lnTo>
                  <a:lnTo>
                    <a:pt x="696" y="906"/>
                  </a:lnTo>
                  <a:lnTo>
                    <a:pt x="702" y="912"/>
                  </a:lnTo>
                  <a:lnTo>
                    <a:pt x="708" y="912"/>
                  </a:lnTo>
                  <a:lnTo>
                    <a:pt x="708" y="918"/>
                  </a:lnTo>
                  <a:lnTo>
                    <a:pt x="714" y="924"/>
                  </a:lnTo>
                  <a:lnTo>
                    <a:pt x="714" y="924"/>
                  </a:lnTo>
                  <a:lnTo>
                    <a:pt x="720" y="930"/>
                  </a:lnTo>
                  <a:lnTo>
                    <a:pt x="720" y="930"/>
                  </a:lnTo>
                  <a:lnTo>
                    <a:pt x="726" y="936"/>
                  </a:lnTo>
                  <a:lnTo>
                    <a:pt x="732" y="936"/>
                  </a:lnTo>
                  <a:lnTo>
                    <a:pt x="732" y="942"/>
                  </a:lnTo>
                  <a:lnTo>
                    <a:pt x="738" y="942"/>
                  </a:lnTo>
                  <a:lnTo>
                    <a:pt x="738" y="948"/>
                  </a:lnTo>
                  <a:lnTo>
                    <a:pt x="744" y="954"/>
                  </a:lnTo>
                  <a:lnTo>
                    <a:pt x="744" y="954"/>
                  </a:lnTo>
                  <a:lnTo>
                    <a:pt x="750" y="960"/>
                  </a:lnTo>
                  <a:lnTo>
                    <a:pt x="756" y="960"/>
                  </a:lnTo>
                  <a:lnTo>
                    <a:pt x="756" y="966"/>
                  </a:lnTo>
                  <a:lnTo>
                    <a:pt x="762" y="966"/>
                  </a:lnTo>
                  <a:lnTo>
                    <a:pt x="762" y="972"/>
                  </a:lnTo>
                  <a:lnTo>
                    <a:pt x="768" y="972"/>
                  </a:lnTo>
                  <a:lnTo>
                    <a:pt x="768" y="978"/>
                  </a:lnTo>
                  <a:lnTo>
                    <a:pt x="774" y="984"/>
                  </a:lnTo>
                  <a:lnTo>
                    <a:pt x="780" y="984"/>
                  </a:lnTo>
                  <a:lnTo>
                    <a:pt x="780" y="990"/>
                  </a:lnTo>
                  <a:lnTo>
                    <a:pt x="786" y="990"/>
                  </a:lnTo>
                  <a:lnTo>
                    <a:pt x="786" y="996"/>
                  </a:lnTo>
                  <a:lnTo>
                    <a:pt x="792" y="996"/>
                  </a:lnTo>
                  <a:lnTo>
                    <a:pt x="792" y="1002"/>
                  </a:lnTo>
                  <a:lnTo>
                    <a:pt x="798" y="1008"/>
                  </a:lnTo>
                  <a:lnTo>
                    <a:pt x="798" y="1008"/>
                  </a:lnTo>
                  <a:lnTo>
                    <a:pt x="804" y="1014"/>
                  </a:lnTo>
                  <a:lnTo>
                    <a:pt x="810" y="1014"/>
                  </a:lnTo>
                  <a:lnTo>
                    <a:pt x="810" y="1020"/>
                  </a:lnTo>
                  <a:lnTo>
                    <a:pt x="816" y="1026"/>
                  </a:lnTo>
                  <a:lnTo>
                    <a:pt x="816" y="1026"/>
                  </a:lnTo>
                  <a:lnTo>
                    <a:pt x="822" y="1032"/>
                  </a:lnTo>
                  <a:lnTo>
                    <a:pt x="822" y="1032"/>
                  </a:lnTo>
                  <a:lnTo>
                    <a:pt x="828" y="1038"/>
                  </a:lnTo>
                  <a:lnTo>
                    <a:pt x="834" y="1038"/>
                  </a:lnTo>
                  <a:lnTo>
                    <a:pt x="834" y="1044"/>
                  </a:lnTo>
                  <a:lnTo>
                    <a:pt x="840" y="1050"/>
                  </a:lnTo>
                  <a:lnTo>
                    <a:pt x="840" y="1050"/>
                  </a:lnTo>
                  <a:lnTo>
                    <a:pt x="846" y="1056"/>
                  </a:lnTo>
                  <a:lnTo>
                    <a:pt x="846" y="1056"/>
                  </a:lnTo>
                  <a:lnTo>
                    <a:pt x="852" y="1062"/>
                  </a:lnTo>
                  <a:lnTo>
                    <a:pt x="858" y="1062"/>
                  </a:lnTo>
                  <a:lnTo>
                    <a:pt x="858" y="1068"/>
                  </a:lnTo>
                  <a:lnTo>
                    <a:pt x="864" y="1068"/>
                  </a:lnTo>
                  <a:lnTo>
                    <a:pt x="864" y="1074"/>
                  </a:lnTo>
                  <a:lnTo>
                    <a:pt x="870" y="1080"/>
                  </a:lnTo>
                </a:path>
              </a:pathLst>
            </a:custGeom>
            <a:noFill/>
            <a:ln w="19050" cmpd="sng">
              <a:solidFill>
                <a:srgbClr val="FF33C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6518" name="Freeform 22"/>
            <p:cNvSpPr>
              <a:spLocks/>
            </p:cNvSpPr>
            <p:nvPr/>
          </p:nvSpPr>
          <p:spPr bwMode="auto">
            <a:xfrm>
              <a:off x="2325" y="2562"/>
              <a:ext cx="864" cy="408"/>
            </a:xfrm>
            <a:custGeom>
              <a:avLst/>
              <a:gdLst>
                <a:gd name="T0" fmla="*/ 12 w 864"/>
                <a:gd name="T1" fmla="*/ 246 h 408"/>
                <a:gd name="T2" fmla="*/ 30 w 864"/>
                <a:gd name="T3" fmla="*/ 258 h 408"/>
                <a:gd name="T4" fmla="*/ 48 w 864"/>
                <a:gd name="T5" fmla="*/ 276 h 408"/>
                <a:gd name="T6" fmla="*/ 66 w 864"/>
                <a:gd name="T7" fmla="*/ 288 h 408"/>
                <a:gd name="T8" fmla="*/ 78 w 864"/>
                <a:gd name="T9" fmla="*/ 306 h 408"/>
                <a:gd name="T10" fmla="*/ 96 w 864"/>
                <a:gd name="T11" fmla="*/ 318 h 408"/>
                <a:gd name="T12" fmla="*/ 114 w 864"/>
                <a:gd name="T13" fmla="*/ 330 h 408"/>
                <a:gd name="T14" fmla="*/ 132 w 864"/>
                <a:gd name="T15" fmla="*/ 342 h 408"/>
                <a:gd name="T16" fmla="*/ 150 w 864"/>
                <a:gd name="T17" fmla="*/ 354 h 408"/>
                <a:gd name="T18" fmla="*/ 168 w 864"/>
                <a:gd name="T19" fmla="*/ 366 h 408"/>
                <a:gd name="T20" fmla="*/ 180 w 864"/>
                <a:gd name="T21" fmla="*/ 372 h 408"/>
                <a:gd name="T22" fmla="*/ 198 w 864"/>
                <a:gd name="T23" fmla="*/ 384 h 408"/>
                <a:gd name="T24" fmla="*/ 216 w 864"/>
                <a:gd name="T25" fmla="*/ 390 h 408"/>
                <a:gd name="T26" fmla="*/ 234 w 864"/>
                <a:gd name="T27" fmla="*/ 396 h 408"/>
                <a:gd name="T28" fmla="*/ 252 w 864"/>
                <a:gd name="T29" fmla="*/ 402 h 408"/>
                <a:gd name="T30" fmla="*/ 270 w 864"/>
                <a:gd name="T31" fmla="*/ 402 h 408"/>
                <a:gd name="T32" fmla="*/ 282 w 864"/>
                <a:gd name="T33" fmla="*/ 408 h 408"/>
                <a:gd name="T34" fmla="*/ 300 w 864"/>
                <a:gd name="T35" fmla="*/ 408 h 408"/>
                <a:gd name="T36" fmla="*/ 318 w 864"/>
                <a:gd name="T37" fmla="*/ 408 h 408"/>
                <a:gd name="T38" fmla="*/ 336 w 864"/>
                <a:gd name="T39" fmla="*/ 408 h 408"/>
                <a:gd name="T40" fmla="*/ 354 w 864"/>
                <a:gd name="T41" fmla="*/ 402 h 408"/>
                <a:gd name="T42" fmla="*/ 372 w 864"/>
                <a:gd name="T43" fmla="*/ 402 h 408"/>
                <a:gd name="T44" fmla="*/ 384 w 864"/>
                <a:gd name="T45" fmla="*/ 396 h 408"/>
                <a:gd name="T46" fmla="*/ 402 w 864"/>
                <a:gd name="T47" fmla="*/ 390 h 408"/>
                <a:gd name="T48" fmla="*/ 420 w 864"/>
                <a:gd name="T49" fmla="*/ 384 h 408"/>
                <a:gd name="T50" fmla="*/ 438 w 864"/>
                <a:gd name="T51" fmla="*/ 378 h 408"/>
                <a:gd name="T52" fmla="*/ 456 w 864"/>
                <a:gd name="T53" fmla="*/ 366 h 408"/>
                <a:gd name="T54" fmla="*/ 474 w 864"/>
                <a:gd name="T55" fmla="*/ 354 h 408"/>
                <a:gd name="T56" fmla="*/ 486 w 864"/>
                <a:gd name="T57" fmla="*/ 348 h 408"/>
                <a:gd name="T58" fmla="*/ 504 w 864"/>
                <a:gd name="T59" fmla="*/ 336 h 408"/>
                <a:gd name="T60" fmla="*/ 522 w 864"/>
                <a:gd name="T61" fmla="*/ 318 h 408"/>
                <a:gd name="T62" fmla="*/ 540 w 864"/>
                <a:gd name="T63" fmla="*/ 306 h 408"/>
                <a:gd name="T64" fmla="*/ 558 w 864"/>
                <a:gd name="T65" fmla="*/ 294 h 408"/>
                <a:gd name="T66" fmla="*/ 576 w 864"/>
                <a:gd name="T67" fmla="*/ 276 h 408"/>
                <a:gd name="T68" fmla="*/ 588 w 864"/>
                <a:gd name="T69" fmla="*/ 264 h 408"/>
                <a:gd name="T70" fmla="*/ 606 w 864"/>
                <a:gd name="T71" fmla="*/ 246 h 408"/>
                <a:gd name="T72" fmla="*/ 624 w 864"/>
                <a:gd name="T73" fmla="*/ 228 h 408"/>
                <a:gd name="T74" fmla="*/ 642 w 864"/>
                <a:gd name="T75" fmla="*/ 216 h 408"/>
                <a:gd name="T76" fmla="*/ 660 w 864"/>
                <a:gd name="T77" fmla="*/ 198 h 408"/>
                <a:gd name="T78" fmla="*/ 678 w 864"/>
                <a:gd name="T79" fmla="*/ 180 h 408"/>
                <a:gd name="T80" fmla="*/ 696 w 864"/>
                <a:gd name="T81" fmla="*/ 162 h 408"/>
                <a:gd name="T82" fmla="*/ 708 w 864"/>
                <a:gd name="T83" fmla="*/ 144 h 408"/>
                <a:gd name="T84" fmla="*/ 726 w 864"/>
                <a:gd name="T85" fmla="*/ 126 h 408"/>
                <a:gd name="T86" fmla="*/ 744 w 864"/>
                <a:gd name="T87" fmla="*/ 108 h 408"/>
                <a:gd name="T88" fmla="*/ 762 w 864"/>
                <a:gd name="T89" fmla="*/ 96 h 408"/>
                <a:gd name="T90" fmla="*/ 780 w 864"/>
                <a:gd name="T91" fmla="*/ 78 h 408"/>
                <a:gd name="T92" fmla="*/ 798 w 864"/>
                <a:gd name="T93" fmla="*/ 60 h 408"/>
                <a:gd name="T94" fmla="*/ 810 w 864"/>
                <a:gd name="T95" fmla="*/ 48 h 408"/>
                <a:gd name="T96" fmla="*/ 828 w 864"/>
                <a:gd name="T97" fmla="*/ 30 h 408"/>
                <a:gd name="T98" fmla="*/ 846 w 864"/>
                <a:gd name="T99" fmla="*/ 18 h 408"/>
                <a:gd name="T100" fmla="*/ 864 w 864"/>
                <a:gd name="T101" fmla="*/ 6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864" h="408">
                  <a:moveTo>
                    <a:pt x="0" y="234"/>
                  </a:moveTo>
                  <a:lnTo>
                    <a:pt x="0" y="234"/>
                  </a:lnTo>
                  <a:lnTo>
                    <a:pt x="6" y="240"/>
                  </a:lnTo>
                  <a:lnTo>
                    <a:pt x="12" y="240"/>
                  </a:lnTo>
                  <a:lnTo>
                    <a:pt x="12" y="246"/>
                  </a:lnTo>
                  <a:lnTo>
                    <a:pt x="18" y="246"/>
                  </a:lnTo>
                  <a:lnTo>
                    <a:pt x="18" y="252"/>
                  </a:lnTo>
                  <a:lnTo>
                    <a:pt x="24" y="252"/>
                  </a:lnTo>
                  <a:lnTo>
                    <a:pt x="24" y="258"/>
                  </a:lnTo>
                  <a:lnTo>
                    <a:pt x="30" y="258"/>
                  </a:lnTo>
                  <a:lnTo>
                    <a:pt x="36" y="264"/>
                  </a:lnTo>
                  <a:lnTo>
                    <a:pt x="36" y="264"/>
                  </a:lnTo>
                  <a:lnTo>
                    <a:pt x="42" y="270"/>
                  </a:lnTo>
                  <a:lnTo>
                    <a:pt x="42" y="270"/>
                  </a:lnTo>
                  <a:lnTo>
                    <a:pt x="48" y="276"/>
                  </a:lnTo>
                  <a:lnTo>
                    <a:pt x="48" y="276"/>
                  </a:lnTo>
                  <a:lnTo>
                    <a:pt x="54" y="282"/>
                  </a:lnTo>
                  <a:lnTo>
                    <a:pt x="54" y="282"/>
                  </a:lnTo>
                  <a:lnTo>
                    <a:pt x="60" y="288"/>
                  </a:lnTo>
                  <a:lnTo>
                    <a:pt x="66" y="288"/>
                  </a:lnTo>
                  <a:lnTo>
                    <a:pt x="66" y="294"/>
                  </a:lnTo>
                  <a:lnTo>
                    <a:pt x="72" y="294"/>
                  </a:lnTo>
                  <a:lnTo>
                    <a:pt x="72" y="300"/>
                  </a:lnTo>
                  <a:lnTo>
                    <a:pt x="78" y="300"/>
                  </a:lnTo>
                  <a:lnTo>
                    <a:pt x="78" y="306"/>
                  </a:lnTo>
                  <a:lnTo>
                    <a:pt x="84" y="306"/>
                  </a:lnTo>
                  <a:lnTo>
                    <a:pt x="90" y="312"/>
                  </a:lnTo>
                  <a:lnTo>
                    <a:pt x="90" y="312"/>
                  </a:lnTo>
                  <a:lnTo>
                    <a:pt x="96" y="318"/>
                  </a:lnTo>
                  <a:lnTo>
                    <a:pt x="96" y="318"/>
                  </a:lnTo>
                  <a:lnTo>
                    <a:pt x="102" y="324"/>
                  </a:lnTo>
                  <a:lnTo>
                    <a:pt x="102" y="324"/>
                  </a:lnTo>
                  <a:lnTo>
                    <a:pt x="108" y="324"/>
                  </a:lnTo>
                  <a:lnTo>
                    <a:pt x="114" y="330"/>
                  </a:lnTo>
                  <a:lnTo>
                    <a:pt x="114" y="330"/>
                  </a:lnTo>
                  <a:lnTo>
                    <a:pt x="120" y="336"/>
                  </a:lnTo>
                  <a:lnTo>
                    <a:pt x="120" y="336"/>
                  </a:lnTo>
                  <a:lnTo>
                    <a:pt x="126" y="342"/>
                  </a:lnTo>
                  <a:lnTo>
                    <a:pt x="126" y="342"/>
                  </a:lnTo>
                  <a:lnTo>
                    <a:pt x="132" y="342"/>
                  </a:lnTo>
                  <a:lnTo>
                    <a:pt x="138" y="348"/>
                  </a:lnTo>
                  <a:lnTo>
                    <a:pt x="138" y="348"/>
                  </a:lnTo>
                  <a:lnTo>
                    <a:pt x="144" y="348"/>
                  </a:lnTo>
                  <a:lnTo>
                    <a:pt x="144" y="354"/>
                  </a:lnTo>
                  <a:lnTo>
                    <a:pt x="150" y="354"/>
                  </a:lnTo>
                  <a:lnTo>
                    <a:pt x="150" y="360"/>
                  </a:lnTo>
                  <a:lnTo>
                    <a:pt x="156" y="360"/>
                  </a:lnTo>
                  <a:lnTo>
                    <a:pt x="156" y="360"/>
                  </a:lnTo>
                  <a:lnTo>
                    <a:pt x="162" y="366"/>
                  </a:lnTo>
                  <a:lnTo>
                    <a:pt x="168" y="366"/>
                  </a:lnTo>
                  <a:lnTo>
                    <a:pt x="168" y="366"/>
                  </a:lnTo>
                  <a:lnTo>
                    <a:pt x="174" y="366"/>
                  </a:lnTo>
                  <a:lnTo>
                    <a:pt x="174" y="372"/>
                  </a:lnTo>
                  <a:lnTo>
                    <a:pt x="180" y="372"/>
                  </a:lnTo>
                  <a:lnTo>
                    <a:pt x="180" y="372"/>
                  </a:lnTo>
                  <a:lnTo>
                    <a:pt x="186" y="378"/>
                  </a:lnTo>
                  <a:lnTo>
                    <a:pt x="192" y="378"/>
                  </a:lnTo>
                  <a:lnTo>
                    <a:pt x="192" y="378"/>
                  </a:lnTo>
                  <a:lnTo>
                    <a:pt x="198" y="378"/>
                  </a:lnTo>
                  <a:lnTo>
                    <a:pt x="198" y="384"/>
                  </a:lnTo>
                  <a:lnTo>
                    <a:pt x="204" y="384"/>
                  </a:lnTo>
                  <a:lnTo>
                    <a:pt x="204" y="384"/>
                  </a:lnTo>
                  <a:lnTo>
                    <a:pt x="210" y="384"/>
                  </a:lnTo>
                  <a:lnTo>
                    <a:pt x="216" y="390"/>
                  </a:lnTo>
                  <a:lnTo>
                    <a:pt x="216" y="390"/>
                  </a:lnTo>
                  <a:lnTo>
                    <a:pt x="222" y="390"/>
                  </a:lnTo>
                  <a:lnTo>
                    <a:pt x="222" y="390"/>
                  </a:lnTo>
                  <a:lnTo>
                    <a:pt x="228" y="396"/>
                  </a:lnTo>
                  <a:lnTo>
                    <a:pt x="228" y="396"/>
                  </a:lnTo>
                  <a:lnTo>
                    <a:pt x="234" y="396"/>
                  </a:lnTo>
                  <a:lnTo>
                    <a:pt x="240" y="396"/>
                  </a:lnTo>
                  <a:lnTo>
                    <a:pt x="240" y="396"/>
                  </a:lnTo>
                  <a:lnTo>
                    <a:pt x="246" y="396"/>
                  </a:lnTo>
                  <a:lnTo>
                    <a:pt x="246" y="402"/>
                  </a:lnTo>
                  <a:lnTo>
                    <a:pt x="252" y="402"/>
                  </a:lnTo>
                  <a:lnTo>
                    <a:pt x="252" y="402"/>
                  </a:lnTo>
                  <a:lnTo>
                    <a:pt x="258" y="402"/>
                  </a:lnTo>
                  <a:lnTo>
                    <a:pt x="258" y="402"/>
                  </a:lnTo>
                  <a:lnTo>
                    <a:pt x="264" y="402"/>
                  </a:lnTo>
                  <a:lnTo>
                    <a:pt x="270" y="402"/>
                  </a:lnTo>
                  <a:lnTo>
                    <a:pt x="270" y="402"/>
                  </a:lnTo>
                  <a:lnTo>
                    <a:pt x="276" y="408"/>
                  </a:lnTo>
                  <a:lnTo>
                    <a:pt x="276" y="408"/>
                  </a:lnTo>
                  <a:lnTo>
                    <a:pt x="282" y="408"/>
                  </a:lnTo>
                  <a:lnTo>
                    <a:pt x="282" y="408"/>
                  </a:lnTo>
                  <a:lnTo>
                    <a:pt x="288" y="408"/>
                  </a:lnTo>
                  <a:lnTo>
                    <a:pt x="294" y="408"/>
                  </a:lnTo>
                  <a:lnTo>
                    <a:pt x="294" y="408"/>
                  </a:lnTo>
                  <a:lnTo>
                    <a:pt x="300" y="408"/>
                  </a:lnTo>
                  <a:lnTo>
                    <a:pt x="300" y="408"/>
                  </a:lnTo>
                  <a:lnTo>
                    <a:pt x="306" y="408"/>
                  </a:lnTo>
                  <a:lnTo>
                    <a:pt x="306" y="408"/>
                  </a:lnTo>
                  <a:lnTo>
                    <a:pt x="312" y="408"/>
                  </a:lnTo>
                  <a:lnTo>
                    <a:pt x="318" y="408"/>
                  </a:lnTo>
                  <a:lnTo>
                    <a:pt x="318" y="408"/>
                  </a:lnTo>
                  <a:lnTo>
                    <a:pt x="324" y="408"/>
                  </a:lnTo>
                  <a:lnTo>
                    <a:pt x="324" y="408"/>
                  </a:lnTo>
                  <a:lnTo>
                    <a:pt x="330" y="408"/>
                  </a:lnTo>
                  <a:lnTo>
                    <a:pt x="330" y="408"/>
                  </a:lnTo>
                  <a:lnTo>
                    <a:pt x="336" y="408"/>
                  </a:lnTo>
                  <a:lnTo>
                    <a:pt x="342" y="408"/>
                  </a:lnTo>
                  <a:lnTo>
                    <a:pt x="342" y="408"/>
                  </a:lnTo>
                  <a:lnTo>
                    <a:pt x="348" y="408"/>
                  </a:lnTo>
                  <a:lnTo>
                    <a:pt x="348" y="402"/>
                  </a:lnTo>
                  <a:lnTo>
                    <a:pt x="354" y="402"/>
                  </a:lnTo>
                  <a:lnTo>
                    <a:pt x="354" y="402"/>
                  </a:lnTo>
                  <a:lnTo>
                    <a:pt x="360" y="402"/>
                  </a:lnTo>
                  <a:lnTo>
                    <a:pt x="366" y="402"/>
                  </a:lnTo>
                  <a:lnTo>
                    <a:pt x="366" y="402"/>
                  </a:lnTo>
                  <a:lnTo>
                    <a:pt x="372" y="402"/>
                  </a:lnTo>
                  <a:lnTo>
                    <a:pt x="372" y="402"/>
                  </a:lnTo>
                  <a:lnTo>
                    <a:pt x="378" y="402"/>
                  </a:lnTo>
                  <a:lnTo>
                    <a:pt x="378" y="396"/>
                  </a:lnTo>
                  <a:lnTo>
                    <a:pt x="384" y="396"/>
                  </a:lnTo>
                  <a:lnTo>
                    <a:pt x="384" y="396"/>
                  </a:lnTo>
                  <a:lnTo>
                    <a:pt x="390" y="396"/>
                  </a:lnTo>
                  <a:lnTo>
                    <a:pt x="396" y="396"/>
                  </a:lnTo>
                  <a:lnTo>
                    <a:pt x="396" y="390"/>
                  </a:lnTo>
                  <a:lnTo>
                    <a:pt x="402" y="390"/>
                  </a:lnTo>
                  <a:lnTo>
                    <a:pt x="402" y="390"/>
                  </a:lnTo>
                  <a:lnTo>
                    <a:pt x="408" y="390"/>
                  </a:lnTo>
                  <a:lnTo>
                    <a:pt x="408" y="390"/>
                  </a:lnTo>
                  <a:lnTo>
                    <a:pt x="414" y="384"/>
                  </a:lnTo>
                  <a:lnTo>
                    <a:pt x="420" y="384"/>
                  </a:lnTo>
                  <a:lnTo>
                    <a:pt x="420" y="384"/>
                  </a:lnTo>
                  <a:lnTo>
                    <a:pt x="426" y="384"/>
                  </a:lnTo>
                  <a:lnTo>
                    <a:pt x="426" y="378"/>
                  </a:lnTo>
                  <a:lnTo>
                    <a:pt x="432" y="378"/>
                  </a:lnTo>
                  <a:lnTo>
                    <a:pt x="432" y="378"/>
                  </a:lnTo>
                  <a:lnTo>
                    <a:pt x="438" y="378"/>
                  </a:lnTo>
                  <a:lnTo>
                    <a:pt x="444" y="372"/>
                  </a:lnTo>
                  <a:lnTo>
                    <a:pt x="444" y="372"/>
                  </a:lnTo>
                  <a:lnTo>
                    <a:pt x="450" y="372"/>
                  </a:lnTo>
                  <a:lnTo>
                    <a:pt x="450" y="366"/>
                  </a:lnTo>
                  <a:lnTo>
                    <a:pt x="456" y="366"/>
                  </a:lnTo>
                  <a:lnTo>
                    <a:pt x="456" y="366"/>
                  </a:lnTo>
                  <a:lnTo>
                    <a:pt x="462" y="360"/>
                  </a:lnTo>
                  <a:lnTo>
                    <a:pt x="468" y="360"/>
                  </a:lnTo>
                  <a:lnTo>
                    <a:pt x="468" y="360"/>
                  </a:lnTo>
                  <a:lnTo>
                    <a:pt x="474" y="354"/>
                  </a:lnTo>
                  <a:lnTo>
                    <a:pt x="474" y="354"/>
                  </a:lnTo>
                  <a:lnTo>
                    <a:pt x="480" y="354"/>
                  </a:lnTo>
                  <a:lnTo>
                    <a:pt x="480" y="348"/>
                  </a:lnTo>
                  <a:lnTo>
                    <a:pt x="486" y="348"/>
                  </a:lnTo>
                  <a:lnTo>
                    <a:pt x="486" y="348"/>
                  </a:lnTo>
                  <a:lnTo>
                    <a:pt x="492" y="342"/>
                  </a:lnTo>
                  <a:lnTo>
                    <a:pt x="498" y="342"/>
                  </a:lnTo>
                  <a:lnTo>
                    <a:pt x="498" y="336"/>
                  </a:lnTo>
                  <a:lnTo>
                    <a:pt x="504" y="336"/>
                  </a:lnTo>
                  <a:lnTo>
                    <a:pt x="504" y="336"/>
                  </a:lnTo>
                  <a:lnTo>
                    <a:pt x="510" y="330"/>
                  </a:lnTo>
                  <a:lnTo>
                    <a:pt x="510" y="330"/>
                  </a:lnTo>
                  <a:lnTo>
                    <a:pt x="516" y="324"/>
                  </a:lnTo>
                  <a:lnTo>
                    <a:pt x="522" y="324"/>
                  </a:lnTo>
                  <a:lnTo>
                    <a:pt x="522" y="318"/>
                  </a:lnTo>
                  <a:lnTo>
                    <a:pt x="528" y="318"/>
                  </a:lnTo>
                  <a:lnTo>
                    <a:pt x="528" y="318"/>
                  </a:lnTo>
                  <a:lnTo>
                    <a:pt x="534" y="312"/>
                  </a:lnTo>
                  <a:lnTo>
                    <a:pt x="534" y="312"/>
                  </a:lnTo>
                  <a:lnTo>
                    <a:pt x="540" y="306"/>
                  </a:lnTo>
                  <a:lnTo>
                    <a:pt x="546" y="306"/>
                  </a:lnTo>
                  <a:lnTo>
                    <a:pt x="546" y="300"/>
                  </a:lnTo>
                  <a:lnTo>
                    <a:pt x="552" y="300"/>
                  </a:lnTo>
                  <a:lnTo>
                    <a:pt x="552" y="294"/>
                  </a:lnTo>
                  <a:lnTo>
                    <a:pt x="558" y="294"/>
                  </a:lnTo>
                  <a:lnTo>
                    <a:pt x="558" y="288"/>
                  </a:lnTo>
                  <a:lnTo>
                    <a:pt x="564" y="288"/>
                  </a:lnTo>
                  <a:lnTo>
                    <a:pt x="570" y="282"/>
                  </a:lnTo>
                  <a:lnTo>
                    <a:pt x="570" y="282"/>
                  </a:lnTo>
                  <a:lnTo>
                    <a:pt x="576" y="276"/>
                  </a:lnTo>
                  <a:lnTo>
                    <a:pt x="576" y="276"/>
                  </a:lnTo>
                  <a:lnTo>
                    <a:pt x="582" y="270"/>
                  </a:lnTo>
                  <a:lnTo>
                    <a:pt x="582" y="270"/>
                  </a:lnTo>
                  <a:lnTo>
                    <a:pt x="588" y="264"/>
                  </a:lnTo>
                  <a:lnTo>
                    <a:pt x="588" y="264"/>
                  </a:lnTo>
                  <a:lnTo>
                    <a:pt x="594" y="258"/>
                  </a:lnTo>
                  <a:lnTo>
                    <a:pt x="600" y="258"/>
                  </a:lnTo>
                  <a:lnTo>
                    <a:pt x="600" y="252"/>
                  </a:lnTo>
                  <a:lnTo>
                    <a:pt x="606" y="252"/>
                  </a:lnTo>
                  <a:lnTo>
                    <a:pt x="606" y="246"/>
                  </a:lnTo>
                  <a:lnTo>
                    <a:pt x="612" y="246"/>
                  </a:lnTo>
                  <a:lnTo>
                    <a:pt x="612" y="240"/>
                  </a:lnTo>
                  <a:lnTo>
                    <a:pt x="618" y="234"/>
                  </a:lnTo>
                  <a:lnTo>
                    <a:pt x="624" y="234"/>
                  </a:lnTo>
                  <a:lnTo>
                    <a:pt x="624" y="228"/>
                  </a:lnTo>
                  <a:lnTo>
                    <a:pt x="630" y="228"/>
                  </a:lnTo>
                  <a:lnTo>
                    <a:pt x="630" y="222"/>
                  </a:lnTo>
                  <a:lnTo>
                    <a:pt x="636" y="222"/>
                  </a:lnTo>
                  <a:lnTo>
                    <a:pt x="636" y="216"/>
                  </a:lnTo>
                  <a:lnTo>
                    <a:pt x="642" y="216"/>
                  </a:lnTo>
                  <a:lnTo>
                    <a:pt x="648" y="210"/>
                  </a:lnTo>
                  <a:lnTo>
                    <a:pt x="648" y="204"/>
                  </a:lnTo>
                  <a:lnTo>
                    <a:pt x="654" y="204"/>
                  </a:lnTo>
                  <a:lnTo>
                    <a:pt x="654" y="198"/>
                  </a:lnTo>
                  <a:lnTo>
                    <a:pt x="660" y="198"/>
                  </a:lnTo>
                  <a:lnTo>
                    <a:pt x="660" y="192"/>
                  </a:lnTo>
                  <a:lnTo>
                    <a:pt x="666" y="192"/>
                  </a:lnTo>
                  <a:lnTo>
                    <a:pt x="672" y="186"/>
                  </a:lnTo>
                  <a:lnTo>
                    <a:pt x="672" y="180"/>
                  </a:lnTo>
                  <a:lnTo>
                    <a:pt x="678" y="180"/>
                  </a:lnTo>
                  <a:lnTo>
                    <a:pt x="678" y="174"/>
                  </a:lnTo>
                  <a:lnTo>
                    <a:pt x="684" y="174"/>
                  </a:lnTo>
                  <a:lnTo>
                    <a:pt x="684" y="168"/>
                  </a:lnTo>
                  <a:lnTo>
                    <a:pt x="690" y="168"/>
                  </a:lnTo>
                  <a:lnTo>
                    <a:pt x="696" y="162"/>
                  </a:lnTo>
                  <a:lnTo>
                    <a:pt x="696" y="156"/>
                  </a:lnTo>
                  <a:lnTo>
                    <a:pt x="702" y="156"/>
                  </a:lnTo>
                  <a:lnTo>
                    <a:pt x="702" y="150"/>
                  </a:lnTo>
                  <a:lnTo>
                    <a:pt x="708" y="150"/>
                  </a:lnTo>
                  <a:lnTo>
                    <a:pt x="708" y="144"/>
                  </a:lnTo>
                  <a:lnTo>
                    <a:pt x="714" y="144"/>
                  </a:lnTo>
                  <a:lnTo>
                    <a:pt x="714" y="138"/>
                  </a:lnTo>
                  <a:lnTo>
                    <a:pt x="720" y="132"/>
                  </a:lnTo>
                  <a:lnTo>
                    <a:pt x="726" y="132"/>
                  </a:lnTo>
                  <a:lnTo>
                    <a:pt x="726" y="126"/>
                  </a:lnTo>
                  <a:lnTo>
                    <a:pt x="732" y="126"/>
                  </a:lnTo>
                  <a:lnTo>
                    <a:pt x="732" y="120"/>
                  </a:lnTo>
                  <a:lnTo>
                    <a:pt x="738" y="120"/>
                  </a:lnTo>
                  <a:lnTo>
                    <a:pt x="738" y="114"/>
                  </a:lnTo>
                  <a:lnTo>
                    <a:pt x="744" y="108"/>
                  </a:lnTo>
                  <a:lnTo>
                    <a:pt x="750" y="108"/>
                  </a:lnTo>
                  <a:lnTo>
                    <a:pt x="750" y="102"/>
                  </a:lnTo>
                  <a:lnTo>
                    <a:pt x="756" y="102"/>
                  </a:lnTo>
                  <a:lnTo>
                    <a:pt x="756" y="96"/>
                  </a:lnTo>
                  <a:lnTo>
                    <a:pt x="762" y="96"/>
                  </a:lnTo>
                  <a:lnTo>
                    <a:pt x="762" y="90"/>
                  </a:lnTo>
                  <a:lnTo>
                    <a:pt x="768" y="90"/>
                  </a:lnTo>
                  <a:lnTo>
                    <a:pt x="774" y="84"/>
                  </a:lnTo>
                  <a:lnTo>
                    <a:pt x="774" y="78"/>
                  </a:lnTo>
                  <a:lnTo>
                    <a:pt x="780" y="78"/>
                  </a:lnTo>
                  <a:lnTo>
                    <a:pt x="780" y="72"/>
                  </a:lnTo>
                  <a:lnTo>
                    <a:pt x="786" y="72"/>
                  </a:lnTo>
                  <a:lnTo>
                    <a:pt x="786" y="66"/>
                  </a:lnTo>
                  <a:lnTo>
                    <a:pt x="792" y="66"/>
                  </a:lnTo>
                  <a:lnTo>
                    <a:pt x="798" y="60"/>
                  </a:lnTo>
                  <a:lnTo>
                    <a:pt x="798" y="60"/>
                  </a:lnTo>
                  <a:lnTo>
                    <a:pt x="804" y="54"/>
                  </a:lnTo>
                  <a:lnTo>
                    <a:pt x="804" y="54"/>
                  </a:lnTo>
                  <a:lnTo>
                    <a:pt x="810" y="48"/>
                  </a:lnTo>
                  <a:lnTo>
                    <a:pt x="810" y="48"/>
                  </a:lnTo>
                  <a:lnTo>
                    <a:pt x="816" y="42"/>
                  </a:lnTo>
                  <a:lnTo>
                    <a:pt x="816" y="42"/>
                  </a:lnTo>
                  <a:lnTo>
                    <a:pt x="822" y="36"/>
                  </a:lnTo>
                  <a:lnTo>
                    <a:pt x="828" y="36"/>
                  </a:lnTo>
                  <a:lnTo>
                    <a:pt x="828" y="30"/>
                  </a:lnTo>
                  <a:lnTo>
                    <a:pt x="834" y="30"/>
                  </a:lnTo>
                  <a:lnTo>
                    <a:pt x="834" y="24"/>
                  </a:lnTo>
                  <a:lnTo>
                    <a:pt x="840" y="24"/>
                  </a:lnTo>
                  <a:lnTo>
                    <a:pt x="840" y="18"/>
                  </a:lnTo>
                  <a:lnTo>
                    <a:pt x="846" y="18"/>
                  </a:lnTo>
                  <a:lnTo>
                    <a:pt x="852" y="12"/>
                  </a:lnTo>
                  <a:lnTo>
                    <a:pt x="852" y="12"/>
                  </a:lnTo>
                  <a:lnTo>
                    <a:pt x="858" y="6"/>
                  </a:lnTo>
                  <a:lnTo>
                    <a:pt x="858" y="6"/>
                  </a:lnTo>
                  <a:lnTo>
                    <a:pt x="864" y="6"/>
                  </a:lnTo>
                  <a:lnTo>
                    <a:pt x="864" y="0"/>
                  </a:lnTo>
                </a:path>
              </a:pathLst>
            </a:custGeom>
            <a:noFill/>
            <a:ln w="19050" cmpd="sng">
              <a:solidFill>
                <a:srgbClr val="FF33C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6519" name="Freeform 23"/>
            <p:cNvSpPr>
              <a:spLocks/>
            </p:cNvSpPr>
            <p:nvPr/>
          </p:nvSpPr>
          <p:spPr bwMode="auto">
            <a:xfrm>
              <a:off x="3189" y="2478"/>
              <a:ext cx="870" cy="474"/>
            </a:xfrm>
            <a:custGeom>
              <a:avLst/>
              <a:gdLst>
                <a:gd name="T0" fmla="*/ 18 w 870"/>
                <a:gd name="T1" fmla="*/ 72 h 474"/>
                <a:gd name="T2" fmla="*/ 36 w 870"/>
                <a:gd name="T3" fmla="*/ 60 h 474"/>
                <a:gd name="T4" fmla="*/ 48 w 870"/>
                <a:gd name="T5" fmla="*/ 54 h 474"/>
                <a:gd name="T6" fmla="*/ 66 w 870"/>
                <a:gd name="T7" fmla="*/ 42 h 474"/>
                <a:gd name="T8" fmla="*/ 84 w 870"/>
                <a:gd name="T9" fmla="*/ 30 h 474"/>
                <a:gd name="T10" fmla="*/ 102 w 870"/>
                <a:gd name="T11" fmla="*/ 24 h 474"/>
                <a:gd name="T12" fmla="*/ 120 w 870"/>
                <a:gd name="T13" fmla="*/ 18 h 474"/>
                <a:gd name="T14" fmla="*/ 138 w 870"/>
                <a:gd name="T15" fmla="*/ 12 h 474"/>
                <a:gd name="T16" fmla="*/ 150 w 870"/>
                <a:gd name="T17" fmla="*/ 6 h 474"/>
                <a:gd name="T18" fmla="*/ 168 w 870"/>
                <a:gd name="T19" fmla="*/ 6 h 474"/>
                <a:gd name="T20" fmla="*/ 186 w 870"/>
                <a:gd name="T21" fmla="*/ 0 h 474"/>
                <a:gd name="T22" fmla="*/ 204 w 870"/>
                <a:gd name="T23" fmla="*/ 0 h 474"/>
                <a:gd name="T24" fmla="*/ 222 w 870"/>
                <a:gd name="T25" fmla="*/ 0 h 474"/>
                <a:gd name="T26" fmla="*/ 240 w 870"/>
                <a:gd name="T27" fmla="*/ 0 h 474"/>
                <a:gd name="T28" fmla="*/ 252 w 870"/>
                <a:gd name="T29" fmla="*/ 6 h 474"/>
                <a:gd name="T30" fmla="*/ 270 w 870"/>
                <a:gd name="T31" fmla="*/ 6 h 474"/>
                <a:gd name="T32" fmla="*/ 288 w 870"/>
                <a:gd name="T33" fmla="*/ 12 h 474"/>
                <a:gd name="T34" fmla="*/ 306 w 870"/>
                <a:gd name="T35" fmla="*/ 18 h 474"/>
                <a:gd name="T36" fmla="*/ 324 w 870"/>
                <a:gd name="T37" fmla="*/ 24 h 474"/>
                <a:gd name="T38" fmla="*/ 342 w 870"/>
                <a:gd name="T39" fmla="*/ 36 h 474"/>
                <a:gd name="T40" fmla="*/ 354 w 870"/>
                <a:gd name="T41" fmla="*/ 42 h 474"/>
                <a:gd name="T42" fmla="*/ 372 w 870"/>
                <a:gd name="T43" fmla="*/ 54 h 474"/>
                <a:gd name="T44" fmla="*/ 390 w 870"/>
                <a:gd name="T45" fmla="*/ 66 h 474"/>
                <a:gd name="T46" fmla="*/ 408 w 870"/>
                <a:gd name="T47" fmla="*/ 78 h 474"/>
                <a:gd name="T48" fmla="*/ 426 w 870"/>
                <a:gd name="T49" fmla="*/ 90 h 474"/>
                <a:gd name="T50" fmla="*/ 444 w 870"/>
                <a:gd name="T51" fmla="*/ 102 h 474"/>
                <a:gd name="T52" fmla="*/ 456 w 870"/>
                <a:gd name="T53" fmla="*/ 120 h 474"/>
                <a:gd name="T54" fmla="*/ 474 w 870"/>
                <a:gd name="T55" fmla="*/ 132 h 474"/>
                <a:gd name="T56" fmla="*/ 492 w 870"/>
                <a:gd name="T57" fmla="*/ 150 h 474"/>
                <a:gd name="T58" fmla="*/ 510 w 870"/>
                <a:gd name="T59" fmla="*/ 162 h 474"/>
                <a:gd name="T60" fmla="*/ 528 w 870"/>
                <a:gd name="T61" fmla="*/ 180 h 474"/>
                <a:gd name="T62" fmla="*/ 546 w 870"/>
                <a:gd name="T63" fmla="*/ 198 h 474"/>
                <a:gd name="T64" fmla="*/ 558 w 870"/>
                <a:gd name="T65" fmla="*/ 216 h 474"/>
                <a:gd name="T66" fmla="*/ 576 w 870"/>
                <a:gd name="T67" fmla="*/ 228 h 474"/>
                <a:gd name="T68" fmla="*/ 594 w 870"/>
                <a:gd name="T69" fmla="*/ 246 h 474"/>
                <a:gd name="T70" fmla="*/ 612 w 870"/>
                <a:gd name="T71" fmla="*/ 264 h 474"/>
                <a:gd name="T72" fmla="*/ 630 w 870"/>
                <a:gd name="T73" fmla="*/ 282 h 474"/>
                <a:gd name="T74" fmla="*/ 648 w 870"/>
                <a:gd name="T75" fmla="*/ 300 h 474"/>
                <a:gd name="T76" fmla="*/ 660 w 870"/>
                <a:gd name="T77" fmla="*/ 318 h 474"/>
                <a:gd name="T78" fmla="*/ 678 w 870"/>
                <a:gd name="T79" fmla="*/ 330 h 474"/>
                <a:gd name="T80" fmla="*/ 696 w 870"/>
                <a:gd name="T81" fmla="*/ 348 h 474"/>
                <a:gd name="T82" fmla="*/ 714 w 870"/>
                <a:gd name="T83" fmla="*/ 366 h 474"/>
                <a:gd name="T84" fmla="*/ 732 w 870"/>
                <a:gd name="T85" fmla="*/ 378 h 474"/>
                <a:gd name="T86" fmla="*/ 750 w 870"/>
                <a:gd name="T87" fmla="*/ 396 h 474"/>
                <a:gd name="T88" fmla="*/ 762 w 870"/>
                <a:gd name="T89" fmla="*/ 408 h 474"/>
                <a:gd name="T90" fmla="*/ 780 w 870"/>
                <a:gd name="T91" fmla="*/ 420 h 474"/>
                <a:gd name="T92" fmla="*/ 798 w 870"/>
                <a:gd name="T93" fmla="*/ 432 h 474"/>
                <a:gd name="T94" fmla="*/ 816 w 870"/>
                <a:gd name="T95" fmla="*/ 444 h 474"/>
                <a:gd name="T96" fmla="*/ 834 w 870"/>
                <a:gd name="T97" fmla="*/ 456 h 474"/>
                <a:gd name="T98" fmla="*/ 852 w 870"/>
                <a:gd name="T99" fmla="*/ 468 h 474"/>
                <a:gd name="T100" fmla="*/ 864 w 870"/>
                <a:gd name="T101" fmla="*/ 474 h 4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870" h="474">
                  <a:moveTo>
                    <a:pt x="0" y="84"/>
                  </a:moveTo>
                  <a:lnTo>
                    <a:pt x="6" y="84"/>
                  </a:lnTo>
                  <a:lnTo>
                    <a:pt x="12" y="78"/>
                  </a:lnTo>
                  <a:lnTo>
                    <a:pt x="12" y="78"/>
                  </a:lnTo>
                  <a:lnTo>
                    <a:pt x="18" y="72"/>
                  </a:lnTo>
                  <a:lnTo>
                    <a:pt x="18" y="72"/>
                  </a:lnTo>
                  <a:lnTo>
                    <a:pt x="24" y="72"/>
                  </a:lnTo>
                  <a:lnTo>
                    <a:pt x="24" y="66"/>
                  </a:lnTo>
                  <a:lnTo>
                    <a:pt x="30" y="66"/>
                  </a:lnTo>
                  <a:lnTo>
                    <a:pt x="36" y="60"/>
                  </a:lnTo>
                  <a:lnTo>
                    <a:pt x="36" y="60"/>
                  </a:lnTo>
                  <a:lnTo>
                    <a:pt x="42" y="60"/>
                  </a:lnTo>
                  <a:lnTo>
                    <a:pt x="42" y="54"/>
                  </a:lnTo>
                  <a:lnTo>
                    <a:pt x="48" y="54"/>
                  </a:lnTo>
                  <a:lnTo>
                    <a:pt x="48" y="54"/>
                  </a:lnTo>
                  <a:lnTo>
                    <a:pt x="54" y="48"/>
                  </a:lnTo>
                  <a:lnTo>
                    <a:pt x="54" y="48"/>
                  </a:lnTo>
                  <a:lnTo>
                    <a:pt x="60" y="48"/>
                  </a:lnTo>
                  <a:lnTo>
                    <a:pt x="66" y="42"/>
                  </a:lnTo>
                  <a:lnTo>
                    <a:pt x="66" y="42"/>
                  </a:lnTo>
                  <a:lnTo>
                    <a:pt x="72" y="42"/>
                  </a:lnTo>
                  <a:lnTo>
                    <a:pt x="72" y="36"/>
                  </a:lnTo>
                  <a:lnTo>
                    <a:pt x="78" y="36"/>
                  </a:lnTo>
                  <a:lnTo>
                    <a:pt x="78" y="36"/>
                  </a:lnTo>
                  <a:lnTo>
                    <a:pt x="84" y="30"/>
                  </a:lnTo>
                  <a:lnTo>
                    <a:pt x="90" y="30"/>
                  </a:lnTo>
                  <a:lnTo>
                    <a:pt x="90" y="30"/>
                  </a:lnTo>
                  <a:lnTo>
                    <a:pt x="96" y="30"/>
                  </a:lnTo>
                  <a:lnTo>
                    <a:pt x="96" y="24"/>
                  </a:lnTo>
                  <a:lnTo>
                    <a:pt x="102" y="24"/>
                  </a:lnTo>
                  <a:lnTo>
                    <a:pt x="102" y="24"/>
                  </a:lnTo>
                  <a:lnTo>
                    <a:pt x="108" y="24"/>
                  </a:lnTo>
                  <a:lnTo>
                    <a:pt x="114" y="18"/>
                  </a:lnTo>
                  <a:lnTo>
                    <a:pt x="114" y="18"/>
                  </a:lnTo>
                  <a:lnTo>
                    <a:pt x="120" y="18"/>
                  </a:lnTo>
                  <a:lnTo>
                    <a:pt x="120" y="18"/>
                  </a:lnTo>
                  <a:lnTo>
                    <a:pt x="126" y="18"/>
                  </a:lnTo>
                  <a:lnTo>
                    <a:pt x="126" y="12"/>
                  </a:lnTo>
                  <a:lnTo>
                    <a:pt x="132" y="12"/>
                  </a:lnTo>
                  <a:lnTo>
                    <a:pt x="138" y="12"/>
                  </a:lnTo>
                  <a:lnTo>
                    <a:pt x="138" y="12"/>
                  </a:lnTo>
                  <a:lnTo>
                    <a:pt x="144" y="12"/>
                  </a:lnTo>
                  <a:lnTo>
                    <a:pt x="144" y="6"/>
                  </a:lnTo>
                  <a:lnTo>
                    <a:pt x="150" y="6"/>
                  </a:lnTo>
                  <a:lnTo>
                    <a:pt x="150" y="6"/>
                  </a:lnTo>
                  <a:lnTo>
                    <a:pt x="156" y="6"/>
                  </a:lnTo>
                  <a:lnTo>
                    <a:pt x="156" y="6"/>
                  </a:lnTo>
                  <a:lnTo>
                    <a:pt x="162" y="6"/>
                  </a:lnTo>
                  <a:lnTo>
                    <a:pt x="168" y="6"/>
                  </a:lnTo>
                  <a:lnTo>
                    <a:pt x="168" y="6"/>
                  </a:lnTo>
                  <a:lnTo>
                    <a:pt x="174" y="6"/>
                  </a:lnTo>
                  <a:lnTo>
                    <a:pt x="174" y="0"/>
                  </a:lnTo>
                  <a:lnTo>
                    <a:pt x="180" y="0"/>
                  </a:lnTo>
                  <a:lnTo>
                    <a:pt x="180" y="0"/>
                  </a:lnTo>
                  <a:lnTo>
                    <a:pt x="186" y="0"/>
                  </a:lnTo>
                  <a:lnTo>
                    <a:pt x="192" y="0"/>
                  </a:lnTo>
                  <a:lnTo>
                    <a:pt x="192" y="0"/>
                  </a:lnTo>
                  <a:lnTo>
                    <a:pt x="198" y="0"/>
                  </a:lnTo>
                  <a:lnTo>
                    <a:pt x="198" y="0"/>
                  </a:lnTo>
                  <a:lnTo>
                    <a:pt x="204" y="0"/>
                  </a:lnTo>
                  <a:lnTo>
                    <a:pt x="204" y="0"/>
                  </a:lnTo>
                  <a:lnTo>
                    <a:pt x="210" y="0"/>
                  </a:lnTo>
                  <a:lnTo>
                    <a:pt x="216" y="0"/>
                  </a:lnTo>
                  <a:lnTo>
                    <a:pt x="216" y="0"/>
                  </a:lnTo>
                  <a:lnTo>
                    <a:pt x="222" y="0"/>
                  </a:lnTo>
                  <a:lnTo>
                    <a:pt x="222" y="0"/>
                  </a:lnTo>
                  <a:lnTo>
                    <a:pt x="228" y="0"/>
                  </a:lnTo>
                  <a:lnTo>
                    <a:pt x="228" y="0"/>
                  </a:lnTo>
                  <a:lnTo>
                    <a:pt x="234" y="0"/>
                  </a:lnTo>
                  <a:lnTo>
                    <a:pt x="240" y="0"/>
                  </a:lnTo>
                  <a:lnTo>
                    <a:pt x="240" y="0"/>
                  </a:lnTo>
                  <a:lnTo>
                    <a:pt x="246" y="0"/>
                  </a:lnTo>
                  <a:lnTo>
                    <a:pt x="246" y="0"/>
                  </a:lnTo>
                  <a:lnTo>
                    <a:pt x="252" y="6"/>
                  </a:lnTo>
                  <a:lnTo>
                    <a:pt x="252" y="6"/>
                  </a:lnTo>
                  <a:lnTo>
                    <a:pt x="258" y="6"/>
                  </a:lnTo>
                  <a:lnTo>
                    <a:pt x="264" y="6"/>
                  </a:lnTo>
                  <a:lnTo>
                    <a:pt x="264" y="6"/>
                  </a:lnTo>
                  <a:lnTo>
                    <a:pt x="270" y="6"/>
                  </a:lnTo>
                  <a:lnTo>
                    <a:pt x="270" y="6"/>
                  </a:lnTo>
                  <a:lnTo>
                    <a:pt x="276" y="6"/>
                  </a:lnTo>
                  <a:lnTo>
                    <a:pt x="276" y="12"/>
                  </a:lnTo>
                  <a:lnTo>
                    <a:pt x="282" y="12"/>
                  </a:lnTo>
                  <a:lnTo>
                    <a:pt x="282" y="12"/>
                  </a:lnTo>
                  <a:lnTo>
                    <a:pt x="288" y="12"/>
                  </a:lnTo>
                  <a:lnTo>
                    <a:pt x="294" y="12"/>
                  </a:lnTo>
                  <a:lnTo>
                    <a:pt x="294" y="12"/>
                  </a:lnTo>
                  <a:lnTo>
                    <a:pt x="300" y="18"/>
                  </a:lnTo>
                  <a:lnTo>
                    <a:pt x="300" y="18"/>
                  </a:lnTo>
                  <a:lnTo>
                    <a:pt x="306" y="18"/>
                  </a:lnTo>
                  <a:lnTo>
                    <a:pt x="306" y="18"/>
                  </a:lnTo>
                  <a:lnTo>
                    <a:pt x="312" y="24"/>
                  </a:lnTo>
                  <a:lnTo>
                    <a:pt x="318" y="24"/>
                  </a:lnTo>
                  <a:lnTo>
                    <a:pt x="318" y="24"/>
                  </a:lnTo>
                  <a:lnTo>
                    <a:pt x="324" y="24"/>
                  </a:lnTo>
                  <a:lnTo>
                    <a:pt x="324" y="30"/>
                  </a:lnTo>
                  <a:lnTo>
                    <a:pt x="330" y="30"/>
                  </a:lnTo>
                  <a:lnTo>
                    <a:pt x="330" y="30"/>
                  </a:lnTo>
                  <a:lnTo>
                    <a:pt x="336" y="30"/>
                  </a:lnTo>
                  <a:lnTo>
                    <a:pt x="342" y="36"/>
                  </a:lnTo>
                  <a:lnTo>
                    <a:pt x="342" y="36"/>
                  </a:lnTo>
                  <a:lnTo>
                    <a:pt x="348" y="36"/>
                  </a:lnTo>
                  <a:lnTo>
                    <a:pt x="348" y="42"/>
                  </a:lnTo>
                  <a:lnTo>
                    <a:pt x="354" y="42"/>
                  </a:lnTo>
                  <a:lnTo>
                    <a:pt x="354" y="42"/>
                  </a:lnTo>
                  <a:lnTo>
                    <a:pt x="360" y="42"/>
                  </a:lnTo>
                  <a:lnTo>
                    <a:pt x="366" y="48"/>
                  </a:lnTo>
                  <a:lnTo>
                    <a:pt x="366" y="48"/>
                  </a:lnTo>
                  <a:lnTo>
                    <a:pt x="372" y="48"/>
                  </a:lnTo>
                  <a:lnTo>
                    <a:pt x="372" y="54"/>
                  </a:lnTo>
                  <a:lnTo>
                    <a:pt x="378" y="54"/>
                  </a:lnTo>
                  <a:lnTo>
                    <a:pt x="378" y="60"/>
                  </a:lnTo>
                  <a:lnTo>
                    <a:pt x="384" y="60"/>
                  </a:lnTo>
                  <a:lnTo>
                    <a:pt x="384" y="60"/>
                  </a:lnTo>
                  <a:lnTo>
                    <a:pt x="390" y="66"/>
                  </a:lnTo>
                  <a:lnTo>
                    <a:pt x="396" y="66"/>
                  </a:lnTo>
                  <a:lnTo>
                    <a:pt x="396" y="66"/>
                  </a:lnTo>
                  <a:lnTo>
                    <a:pt x="402" y="72"/>
                  </a:lnTo>
                  <a:lnTo>
                    <a:pt x="402" y="72"/>
                  </a:lnTo>
                  <a:lnTo>
                    <a:pt x="408" y="78"/>
                  </a:lnTo>
                  <a:lnTo>
                    <a:pt x="408" y="78"/>
                  </a:lnTo>
                  <a:lnTo>
                    <a:pt x="414" y="84"/>
                  </a:lnTo>
                  <a:lnTo>
                    <a:pt x="420" y="84"/>
                  </a:lnTo>
                  <a:lnTo>
                    <a:pt x="420" y="84"/>
                  </a:lnTo>
                  <a:lnTo>
                    <a:pt x="426" y="90"/>
                  </a:lnTo>
                  <a:lnTo>
                    <a:pt x="426" y="90"/>
                  </a:lnTo>
                  <a:lnTo>
                    <a:pt x="432" y="96"/>
                  </a:lnTo>
                  <a:lnTo>
                    <a:pt x="432" y="96"/>
                  </a:lnTo>
                  <a:lnTo>
                    <a:pt x="438" y="102"/>
                  </a:lnTo>
                  <a:lnTo>
                    <a:pt x="444" y="102"/>
                  </a:lnTo>
                  <a:lnTo>
                    <a:pt x="444" y="108"/>
                  </a:lnTo>
                  <a:lnTo>
                    <a:pt x="450" y="108"/>
                  </a:lnTo>
                  <a:lnTo>
                    <a:pt x="450" y="114"/>
                  </a:lnTo>
                  <a:lnTo>
                    <a:pt x="456" y="114"/>
                  </a:lnTo>
                  <a:lnTo>
                    <a:pt x="456" y="120"/>
                  </a:lnTo>
                  <a:lnTo>
                    <a:pt x="462" y="120"/>
                  </a:lnTo>
                  <a:lnTo>
                    <a:pt x="468" y="126"/>
                  </a:lnTo>
                  <a:lnTo>
                    <a:pt x="468" y="126"/>
                  </a:lnTo>
                  <a:lnTo>
                    <a:pt x="474" y="132"/>
                  </a:lnTo>
                  <a:lnTo>
                    <a:pt x="474" y="132"/>
                  </a:lnTo>
                  <a:lnTo>
                    <a:pt x="480" y="138"/>
                  </a:lnTo>
                  <a:lnTo>
                    <a:pt x="480" y="138"/>
                  </a:lnTo>
                  <a:lnTo>
                    <a:pt x="486" y="144"/>
                  </a:lnTo>
                  <a:lnTo>
                    <a:pt x="486" y="144"/>
                  </a:lnTo>
                  <a:lnTo>
                    <a:pt x="492" y="150"/>
                  </a:lnTo>
                  <a:lnTo>
                    <a:pt x="498" y="150"/>
                  </a:lnTo>
                  <a:lnTo>
                    <a:pt x="498" y="156"/>
                  </a:lnTo>
                  <a:lnTo>
                    <a:pt x="504" y="156"/>
                  </a:lnTo>
                  <a:lnTo>
                    <a:pt x="504" y="162"/>
                  </a:lnTo>
                  <a:lnTo>
                    <a:pt x="510" y="162"/>
                  </a:lnTo>
                  <a:lnTo>
                    <a:pt x="510" y="168"/>
                  </a:lnTo>
                  <a:lnTo>
                    <a:pt x="516" y="168"/>
                  </a:lnTo>
                  <a:lnTo>
                    <a:pt x="522" y="174"/>
                  </a:lnTo>
                  <a:lnTo>
                    <a:pt x="522" y="174"/>
                  </a:lnTo>
                  <a:lnTo>
                    <a:pt x="528" y="180"/>
                  </a:lnTo>
                  <a:lnTo>
                    <a:pt x="528" y="186"/>
                  </a:lnTo>
                  <a:lnTo>
                    <a:pt x="534" y="186"/>
                  </a:lnTo>
                  <a:lnTo>
                    <a:pt x="534" y="192"/>
                  </a:lnTo>
                  <a:lnTo>
                    <a:pt x="540" y="192"/>
                  </a:lnTo>
                  <a:lnTo>
                    <a:pt x="546" y="198"/>
                  </a:lnTo>
                  <a:lnTo>
                    <a:pt x="546" y="198"/>
                  </a:lnTo>
                  <a:lnTo>
                    <a:pt x="552" y="204"/>
                  </a:lnTo>
                  <a:lnTo>
                    <a:pt x="552" y="204"/>
                  </a:lnTo>
                  <a:lnTo>
                    <a:pt x="558" y="210"/>
                  </a:lnTo>
                  <a:lnTo>
                    <a:pt x="558" y="216"/>
                  </a:lnTo>
                  <a:lnTo>
                    <a:pt x="564" y="216"/>
                  </a:lnTo>
                  <a:lnTo>
                    <a:pt x="570" y="222"/>
                  </a:lnTo>
                  <a:lnTo>
                    <a:pt x="570" y="222"/>
                  </a:lnTo>
                  <a:lnTo>
                    <a:pt x="576" y="228"/>
                  </a:lnTo>
                  <a:lnTo>
                    <a:pt x="576" y="228"/>
                  </a:lnTo>
                  <a:lnTo>
                    <a:pt x="582" y="234"/>
                  </a:lnTo>
                  <a:lnTo>
                    <a:pt x="582" y="240"/>
                  </a:lnTo>
                  <a:lnTo>
                    <a:pt x="588" y="240"/>
                  </a:lnTo>
                  <a:lnTo>
                    <a:pt x="594" y="246"/>
                  </a:lnTo>
                  <a:lnTo>
                    <a:pt x="594" y="246"/>
                  </a:lnTo>
                  <a:lnTo>
                    <a:pt x="600" y="252"/>
                  </a:lnTo>
                  <a:lnTo>
                    <a:pt x="600" y="258"/>
                  </a:lnTo>
                  <a:lnTo>
                    <a:pt x="606" y="258"/>
                  </a:lnTo>
                  <a:lnTo>
                    <a:pt x="606" y="264"/>
                  </a:lnTo>
                  <a:lnTo>
                    <a:pt x="612" y="264"/>
                  </a:lnTo>
                  <a:lnTo>
                    <a:pt x="612" y="270"/>
                  </a:lnTo>
                  <a:lnTo>
                    <a:pt x="618" y="270"/>
                  </a:lnTo>
                  <a:lnTo>
                    <a:pt x="624" y="276"/>
                  </a:lnTo>
                  <a:lnTo>
                    <a:pt x="624" y="282"/>
                  </a:lnTo>
                  <a:lnTo>
                    <a:pt x="630" y="282"/>
                  </a:lnTo>
                  <a:lnTo>
                    <a:pt x="630" y="288"/>
                  </a:lnTo>
                  <a:lnTo>
                    <a:pt x="636" y="288"/>
                  </a:lnTo>
                  <a:lnTo>
                    <a:pt x="636" y="294"/>
                  </a:lnTo>
                  <a:lnTo>
                    <a:pt x="642" y="294"/>
                  </a:lnTo>
                  <a:lnTo>
                    <a:pt x="648" y="300"/>
                  </a:lnTo>
                  <a:lnTo>
                    <a:pt x="648" y="300"/>
                  </a:lnTo>
                  <a:lnTo>
                    <a:pt x="654" y="306"/>
                  </a:lnTo>
                  <a:lnTo>
                    <a:pt x="654" y="312"/>
                  </a:lnTo>
                  <a:lnTo>
                    <a:pt x="660" y="312"/>
                  </a:lnTo>
                  <a:lnTo>
                    <a:pt x="660" y="318"/>
                  </a:lnTo>
                  <a:lnTo>
                    <a:pt x="666" y="318"/>
                  </a:lnTo>
                  <a:lnTo>
                    <a:pt x="672" y="324"/>
                  </a:lnTo>
                  <a:lnTo>
                    <a:pt x="672" y="324"/>
                  </a:lnTo>
                  <a:lnTo>
                    <a:pt x="678" y="330"/>
                  </a:lnTo>
                  <a:lnTo>
                    <a:pt x="678" y="330"/>
                  </a:lnTo>
                  <a:lnTo>
                    <a:pt x="684" y="336"/>
                  </a:lnTo>
                  <a:lnTo>
                    <a:pt x="684" y="342"/>
                  </a:lnTo>
                  <a:lnTo>
                    <a:pt x="690" y="342"/>
                  </a:lnTo>
                  <a:lnTo>
                    <a:pt x="696" y="348"/>
                  </a:lnTo>
                  <a:lnTo>
                    <a:pt x="696" y="348"/>
                  </a:lnTo>
                  <a:lnTo>
                    <a:pt x="702" y="354"/>
                  </a:lnTo>
                  <a:lnTo>
                    <a:pt x="702" y="354"/>
                  </a:lnTo>
                  <a:lnTo>
                    <a:pt x="708" y="360"/>
                  </a:lnTo>
                  <a:lnTo>
                    <a:pt x="708" y="360"/>
                  </a:lnTo>
                  <a:lnTo>
                    <a:pt x="714" y="366"/>
                  </a:lnTo>
                  <a:lnTo>
                    <a:pt x="714" y="366"/>
                  </a:lnTo>
                  <a:lnTo>
                    <a:pt x="720" y="372"/>
                  </a:lnTo>
                  <a:lnTo>
                    <a:pt x="726" y="372"/>
                  </a:lnTo>
                  <a:lnTo>
                    <a:pt x="726" y="378"/>
                  </a:lnTo>
                  <a:lnTo>
                    <a:pt x="732" y="378"/>
                  </a:lnTo>
                  <a:lnTo>
                    <a:pt x="732" y="384"/>
                  </a:lnTo>
                  <a:lnTo>
                    <a:pt x="738" y="384"/>
                  </a:lnTo>
                  <a:lnTo>
                    <a:pt x="738" y="390"/>
                  </a:lnTo>
                  <a:lnTo>
                    <a:pt x="744" y="390"/>
                  </a:lnTo>
                  <a:lnTo>
                    <a:pt x="750" y="396"/>
                  </a:lnTo>
                  <a:lnTo>
                    <a:pt x="750" y="396"/>
                  </a:lnTo>
                  <a:lnTo>
                    <a:pt x="756" y="402"/>
                  </a:lnTo>
                  <a:lnTo>
                    <a:pt x="756" y="402"/>
                  </a:lnTo>
                  <a:lnTo>
                    <a:pt x="762" y="402"/>
                  </a:lnTo>
                  <a:lnTo>
                    <a:pt x="762" y="408"/>
                  </a:lnTo>
                  <a:lnTo>
                    <a:pt x="768" y="408"/>
                  </a:lnTo>
                  <a:lnTo>
                    <a:pt x="774" y="414"/>
                  </a:lnTo>
                  <a:lnTo>
                    <a:pt x="774" y="414"/>
                  </a:lnTo>
                  <a:lnTo>
                    <a:pt x="780" y="420"/>
                  </a:lnTo>
                  <a:lnTo>
                    <a:pt x="780" y="420"/>
                  </a:lnTo>
                  <a:lnTo>
                    <a:pt x="786" y="426"/>
                  </a:lnTo>
                  <a:lnTo>
                    <a:pt x="786" y="426"/>
                  </a:lnTo>
                  <a:lnTo>
                    <a:pt x="792" y="426"/>
                  </a:lnTo>
                  <a:lnTo>
                    <a:pt x="798" y="432"/>
                  </a:lnTo>
                  <a:lnTo>
                    <a:pt x="798" y="432"/>
                  </a:lnTo>
                  <a:lnTo>
                    <a:pt x="804" y="438"/>
                  </a:lnTo>
                  <a:lnTo>
                    <a:pt x="804" y="438"/>
                  </a:lnTo>
                  <a:lnTo>
                    <a:pt x="810" y="438"/>
                  </a:lnTo>
                  <a:lnTo>
                    <a:pt x="810" y="444"/>
                  </a:lnTo>
                  <a:lnTo>
                    <a:pt x="816" y="444"/>
                  </a:lnTo>
                  <a:lnTo>
                    <a:pt x="816" y="444"/>
                  </a:lnTo>
                  <a:lnTo>
                    <a:pt x="822" y="450"/>
                  </a:lnTo>
                  <a:lnTo>
                    <a:pt x="828" y="450"/>
                  </a:lnTo>
                  <a:lnTo>
                    <a:pt x="828" y="456"/>
                  </a:lnTo>
                  <a:lnTo>
                    <a:pt x="834" y="456"/>
                  </a:lnTo>
                  <a:lnTo>
                    <a:pt x="834" y="456"/>
                  </a:lnTo>
                  <a:lnTo>
                    <a:pt x="840" y="462"/>
                  </a:lnTo>
                  <a:lnTo>
                    <a:pt x="840" y="462"/>
                  </a:lnTo>
                  <a:lnTo>
                    <a:pt x="846" y="462"/>
                  </a:lnTo>
                  <a:lnTo>
                    <a:pt x="852" y="468"/>
                  </a:lnTo>
                  <a:lnTo>
                    <a:pt x="852" y="468"/>
                  </a:lnTo>
                  <a:lnTo>
                    <a:pt x="858" y="468"/>
                  </a:lnTo>
                  <a:lnTo>
                    <a:pt x="858" y="468"/>
                  </a:lnTo>
                  <a:lnTo>
                    <a:pt x="864" y="474"/>
                  </a:lnTo>
                  <a:lnTo>
                    <a:pt x="864" y="474"/>
                  </a:lnTo>
                  <a:lnTo>
                    <a:pt x="870" y="474"/>
                  </a:lnTo>
                </a:path>
              </a:pathLst>
            </a:custGeom>
            <a:noFill/>
            <a:ln w="19050" cmpd="sng">
              <a:solidFill>
                <a:srgbClr val="FF33C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6520" name="Freeform 24"/>
            <p:cNvSpPr>
              <a:spLocks/>
            </p:cNvSpPr>
            <p:nvPr/>
          </p:nvSpPr>
          <p:spPr bwMode="auto">
            <a:xfrm>
              <a:off x="4059" y="2952"/>
              <a:ext cx="522" cy="774"/>
            </a:xfrm>
            <a:custGeom>
              <a:avLst/>
              <a:gdLst>
                <a:gd name="T0" fmla="*/ 6 w 522"/>
                <a:gd name="T1" fmla="*/ 6 h 774"/>
                <a:gd name="T2" fmla="*/ 18 w 522"/>
                <a:gd name="T3" fmla="*/ 12 h 774"/>
                <a:gd name="T4" fmla="*/ 30 w 522"/>
                <a:gd name="T5" fmla="*/ 12 h 774"/>
                <a:gd name="T6" fmla="*/ 36 w 522"/>
                <a:gd name="T7" fmla="*/ 18 h 774"/>
                <a:gd name="T8" fmla="*/ 48 w 522"/>
                <a:gd name="T9" fmla="*/ 24 h 774"/>
                <a:gd name="T10" fmla="*/ 60 w 522"/>
                <a:gd name="T11" fmla="*/ 24 h 774"/>
                <a:gd name="T12" fmla="*/ 66 w 522"/>
                <a:gd name="T13" fmla="*/ 30 h 774"/>
                <a:gd name="T14" fmla="*/ 78 w 522"/>
                <a:gd name="T15" fmla="*/ 30 h 774"/>
                <a:gd name="T16" fmla="*/ 90 w 522"/>
                <a:gd name="T17" fmla="*/ 36 h 774"/>
                <a:gd name="T18" fmla="*/ 96 w 522"/>
                <a:gd name="T19" fmla="*/ 36 h 774"/>
                <a:gd name="T20" fmla="*/ 108 w 522"/>
                <a:gd name="T21" fmla="*/ 42 h 774"/>
                <a:gd name="T22" fmla="*/ 120 w 522"/>
                <a:gd name="T23" fmla="*/ 42 h 774"/>
                <a:gd name="T24" fmla="*/ 132 w 522"/>
                <a:gd name="T25" fmla="*/ 42 h 774"/>
                <a:gd name="T26" fmla="*/ 138 w 522"/>
                <a:gd name="T27" fmla="*/ 48 h 774"/>
                <a:gd name="T28" fmla="*/ 150 w 522"/>
                <a:gd name="T29" fmla="*/ 48 h 774"/>
                <a:gd name="T30" fmla="*/ 162 w 522"/>
                <a:gd name="T31" fmla="*/ 48 h 774"/>
                <a:gd name="T32" fmla="*/ 168 w 522"/>
                <a:gd name="T33" fmla="*/ 48 h 774"/>
                <a:gd name="T34" fmla="*/ 180 w 522"/>
                <a:gd name="T35" fmla="*/ 54 h 774"/>
                <a:gd name="T36" fmla="*/ 192 w 522"/>
                <a:gd name="T37" fmla="*/ 54 h 774"/>
                <a:gd name="T38" fmla="*/ 198 w 522"/>
                <a:gd name="T39" fmla="*/ 54 h 774"/>
                <a:gd name="T40" fmla="*/ 210 w 522"/>
                <a:gd name="T41" fmla="*/ 60 h 774"/>
                <a:gd name="T42" fmla="*/ 222 w 522"/>
                <a:gd name="T43" fmla="*/ 60 h 774"/>
                <a:gd name="T44" fmla="*/ 234 w 522"/>
                <a:gd name="T45" fmla="*/ 60 h 774"/>
                <a:gd name="T46" fmla="*/ 240 w 522"/>
                <a:gd name="T47" fmla="*/ 66 h 774"/>
                <a:gd name="T48" fmla="*/ 252 w 522"/>
                <a:gd name="T49" fmla="*/ 66 h 774"/>
                <a:gd name="T50" fmla="*/ 264 w 522"/>
                <a:gd name="T51" fmla="*/ 72 h 774"/>
                <a:gd name="T52" fmla="*/ 270 w 522"/>
                <a:gd name="T53" fmla="*/ 78 h 774"/>
                <a:gd name="T54" fmla="*/ 282 w 522"/>
                <a:gd name="T55" fmla="*/ 84 h 774"/>
                <a:gd name="T56" fmla="*/ 294 w 522"/>
                <a:gd name="T57" fmla="*/ 90 h 774"/>
                <a:gd name="T58" fmla="*/ 300 w 522"/>
                <a:gd name="T59" fmla="*/ 96 h 774"/>
                <a:gd name="T60" fmla="*/ 312 w 522"/>
                <a:gd name="T61" fmla="*/ 102 h 774"/>
                <a:gd name="T62" fmla="*/ 324 w 522"/>
                <a:gd name="T63" fmla="*/ 114 h 774"/>
                <a:gd name="T64" fmla="*/ 336 w 522"/>
                <a:gd name="T65" fmla="*/ 126 h 774"/>
                <a:gd name="T66" fmla="*/ 342 w 522"/>
                <a:gd name="T67" fmla="*/ 138 h 774"/>
                <a:gd name="T68" fmla="*/ 354 w 522"/>
                <a:gd name="T69" fmla="*/ 150 h 774"/>
                <a:gd name="T70" fmla="*/ 366 w 522"/>
                <a:gd name="T71" fmla="*/ 162 h 774"/>
                <a:gd name="T72" fmla="*/ 372 w 522"/>
                <a:gd name="T73" fmla="*/ 180 h 774"/>
                <a:gd name="T74" fmla="*/ 384 w 522"/>
                <a:gd name="T75" fmla="*/ 198 h 774"/>
                <a:gd name="T76" fmla="*/ 396 w 522"/>
                <a:gd name="T77" fmla="*/ 222 h 774"/>
                <a:gd name="T78" fmla="*/ 402 w 522"/>
                <a:gd name="T79" fmla="*/ 246 h 774"/>
                <a:gd name="T80" fmla="*/ 414 w 522"/>
                <a:gd name="T81" fmla="*/ 276 h 774"/>
                <a:gd name="T82" fmla="*/ 426 w 522"/>
                <a:gd name="T83" fmla="*/ 306 h 774"/>
                <a:gd name="T84" fmla="*/ 438 w 522"/>
                <a:gd name="T85" fmla="*/ 336 h 774"/>
                <a:gd name="T86" fmla="*/ 444 w 522"/>
                <a:gd name="T87" fmla="*/ 372 h 774"/>
                <a:gd name="T88" fmla="*/ 456 w 522"/>
                <a:gd name="T89" fmla="*/ 414 h 774"/>
                <a:gd name="T90" fmla="*/ 468 w 522"/>
                <a:gd name="T91" fmla="*/ 456 h 774"/>
                <a:gd name="T92" fmla="*/ 474 w 522"/>
                <a:gd name="T93" fmla="*/ 510 h 774"/>
                <a:gd name="T94" fmla="*/ 486 w 522"/>
                <a:gd name="T95" fmla="*/ 564 h 774"/>
                <a:gd name="T96" fmla="*/ 498 w 522"/>
                <a:gd name="T97" fmla="*/ 618 h 774"/>
                <a:gd name="T98" fmla="*/ 504 w 522"/>
                <a:gd name="T99" fmla="*/ 684 h 774"/>
                <a:gd name="T100" fmla="*/ 516 w 522"/>
                <a:gd name="T101" fmla="*/ 756 h 7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522" h="774">
                  <a:moveTo>
                    <a:pt x="0" y="0"/>
                  </a:moveTo>
                  <a:lnTo>
                    <a:pt x="6" y="6"/>
                  </a:lnTo>
                  <a:lnTo>
                    <a:pt x="6" y="6"/>
                  </a:lnTo>
                  <a:lnTo>
                    <a:pt x="12" y="6"/>
                  </a:lnTo>
                  <a:lnTo>
                    <a:pt x="12" y="6"/>
                  </a:lnTo>
                  <a:lnTo>
                    <a:pt x="18" y="12"/>
                  </a:lnTo>
                  <a:lnTo>
                    <a:pt x="18" y="12"/>
                  </a:lnTo>
                  <a:lnTo>
                    <a:pt x="24" y="12"/>
                  </a:lnTo>
                  <a:lnTo>
                    <a:pt x="30" y="12"/>
                  </a:lnTo>
                  <a:lnTo>
                    <a:pt x="30" y="18"/>
                  </a:lnTo>
                  <a:lnTo>
                    <a:pt x="36" y="18"/>
                  </a:lnTo>
                  <a:lnTo>
                    <a:pt x="36" y="18"/>
                  </a:lnTo>
                  <a:lnTo>
                    <a:pt x="42" y="18"/>
                  </a:lnTo>
                  <a:lnTo>
                    <a:pt x="42" y="18"/>
                  </a:lnTo>
                  <a:lnTo>
                    <a:pt x="48" y="24"/>
                  </a:lnTo>
                  <a:lnTo>
                    <a:pt x="54" y="24"/>
                  </a:lnTo>
                  <a:lnTo>
                    <a:pt x="54" y="24"/>
                  </a:lnTo>
                  <a:lnTo>
                    <a:pt x="60" y="24"/>
                  </a:lnTo>
                  <a:lnTo>
                    <a:pt x="60" y="24"/>
                  </a:lnTo>
                  <a:lnTo>
                    <a:pt x="66" y="30"/>
                  </a:lnTo>
                  <a:lnTo>
                    <a:pt x="66" y="30"/>
                  </a:lnTo>
                  <a:lnTo>
                    <a:pt x="72" y="30"/>
                  </a:lnTo>
                  <a:lnTo>
                    <a:pt x="72" y="30"/>
                  </a:lnTo>
                  <a:lnTo>
                    <a:pt x="78" y="30"/>
                  </a:lnTo>
                  <a:lnTo>
                    <a:pt x="84" y="30"/>
                  </a:lnTo>
                  <a:lnTo>
                    <a:pt x="84" y="36"/>
                  </a:lnTo>
                  <a:lnTo>
                    <a:pt x="90" y="36"/>
                  </a:lnTo>
                  <a:lnTo>
                    <a:pt x="90" y="36"/>
                  </a:lnTo>
                  <a:lnTo>
                    <a:pt x="96" y="36"/>
                  </a:lnTo>
                  <a:lnTo>
                    <a:pt x="96" y="36"/>
                  </a:lnTo>
                  <a:lnTo>
                    <a:pt x="102" y="36"/>
                  </a:lnTo>
                  <a:lnTo>
                    <a:pt x="108" y="36"/>
                  </a:lnTo>
                  <a:lnTo>
                    <a:pt x="108" y="42"/>
                  </a:lnTo>
                  <a:lnTo>
                    <a:pt x="114" y="42"/>
                  </a:lnTo>
                  <a:lnTo>
                    <a:pt x="114" y="42"/>
                  </a:lnTo>
                  <a:lnTo>
                    <a:pt x="120" y="42"/>
                  </a:lnTo>
                  <a:lnTo>
                    <a:pt x="120" y="42"/>
                  </a:lnTo>
                  <a:lnTo>
                    <a:pt x="126" y="42"/>
                  </a:lnTo>
                  <a:lnTo>
                    <a:pt x="132" y="42"/>
                  </a:lnTo>
                  <a:lnTo>
                    <a:pt x="132" y="42"/>
                  </a:lnTo>
                  <a:lnTo>
                    <a:pt x="138" y="42"/>
                  </a:lnTo>
                  <a:lnTo>
                    <a:pt x="138" y="48"/>
                  </a:lnTo>
                  <a:lnTo>
                    <a:pt x="144" y="48"/>
                  </a:lnTo>
                  <a:lnTo>
                    <a:pt x="144" y="48"/>
                  </a:lnTo>
                  <a:lnTo>
                    <a:pt x="150" y="48"/>
                  </a:lnTo>
                  <a:lnTo>
                    <a:pt x="156" y="48"/>
                  </a:lnTo>
                  <a:lnTo>
                    <a:pt x="156" y="48"/>
                  </a:lnTo>
                  <a:lnTo>
                    <a:pt x="162" y="48"/>
                  </a:lnTo>
                  <a:lnTo>
                    <a:pt x="162" y="48"/>
                  </a:lnTo>
                  <a:lnTo>
                    <a:pt x="168" y="48"/>
                  </a:lnTo>
                  <a:lnTo>
                    <a:pt x="168" y="48"/>
                  </a:lnTo>
                  <a:lnTo>
                    <a:pt x="174" y="48"/>
                  </a:lnTo>
                  <a:lnTo>
                    <a:pt x="174" y="54"/>
                  </a:lnTo>
                  <a:lnTo>
                    <a:pt x="180" y="54"/>
                  </a:lnTo>
                  <a:lnTo>
                    <a:pt x="186" y="54"/>
                  </a:lnTo>
                  <a:lnTo>
                    <a:pt x="186" y="54"/>
                  </a:lnTo>
                  <a:lnTo>
                    <a:pt x="192" y="54"/>
                  </a:lnTo>
                  <a:lnTo>
                    <a:pt x="192" y="54"/>
                  </a:lnTo>
                  <a:lnTo>
                    <a:pt x="198" y="54"/>
                  </a:lnTo>
                  <a:lnTo>
                    <a:pt x="198" y="54"/>
                  </a:lnTo>
                  <a:lnTo>
                    <a:pt x="204" y="54"/>
                  </a:lnTo>
                  <a:lnTo>
                    <a:pt x="210" y="54"/>
                  </a:lnTo>
                  <a:lnTo>
                    <a:pt x="210" y="60"/>
                  </a:lnTo>
                  <a:lnTo>
                    <a:pt x="216" y="60"/>
                  </a:lnTo>
                  <a:lnTo>
                    <a:pt x="216" y="60"/>
                  </a:lnTo>
                  <a:lnTo>
                    <a:pt x="222" y="60"/>
                  </a:lnTo>
                  <a:lnTo>
                    <a:pt x="222" y="60"/>
                  </a:lnTo>
                  <a:lnTo>
                    <a:pt x="228" y="60"/>
                  </a:lnTo>
                  <a:lnTo>
                    <a:pt x="234" y="60"/>
                  </a:lnTo>
                  <a:lnTo>
                    <a:pt x="234" y="66"/>
                  </a:lnTo>
                  <a:lnTo>
                    <a:pt x="240" y="66"/>
                  </a:lnTo>
                  <a:lnTo>
                    <a:pt x="240" y="66"/>
                  </a:lnTo>
                  <a:lnTo>
                    <a:pt x="246" y="66"/>
                  </a:lnTo>
                  <a:lnTo>
                    <a:pt x="246" y="66"/>
                  </a:lnTo>
                  <a:lnTo>
                    <a:pt x="252" y="66"/>
                  </a:lnTo>
                  <a:lnTo>
                    <a:pt x="258" y="72"/>
                  </a:lnTo>
                  <a:lnTo>
                    <a:pt x="258" y="72"/>
                  </a:lnTo>
                  <a:lnTo>
                    <a:pt x="264" y="72"/>
                  </a:lnTo>
                  <a:lnTo>
                    <a:pt x="264" y="72"/>
                  </a:lnTo>
                  <a:lnTo>
                    <a:pt x="270" y="78"/>
                  </a:lnTo>
                  <a:lnTo>
                    <a:pt x="270" y="78"/>
                  </a:lnTo>
                  <a:lnTo>
                    <a:pt x="276" y="78"/>
                  </a:lnTo>
                  <a:lnTo>
                    <a:pt x="276" y="78"/>
                  </a:lnTo>
                  <a:lnTo>
                    <a:pt x="282" y="84"/>
                  </a:lnTo>
                  <a:lnTo>
                    <a:pt x="288" y="84"/>
                  </a:lnTo>
                  <a:lnTo>
                    <a:pt x="288" y="84"/>
                  </a:lnTo>
                  <a:lnTo>
                    <a:pt x="294" y="90"/>
                  </a:lnTo>
                  <a:lnTo>
                    <a:pt x="294" y="90"/>
                  </a:lnTo>
                  <a:lnTo>
                    <a:pt x="300" y="96"/>
                  </a:lnTo>
                  <a:lnTo>
                    <a:pt x="300" y="96"/>
                  </a:lnTo>
                  <a:lnTo>
                    <a:pt x="306" y="96"/>
                  </a:lnTo>
                  <a:lnTo>
                    <a:pt x="312" y="102"/>
                  </a:lnTo>
                  <a:lnTo>
                    <a:pt x="312" y="102"/>
                  </a:lnTo>
                  <a:lnTo>
                    <a:pt x="318" y="108"/>
                  </a:lnTo>
                  <a:lnTo>
                    <a:pt x="318" y="108"/>
                  </a:lnTo>
                  <a:lnTo>
                    <a:pt x="324" y="114"/>
                  </a:lnTo>
                  <a:lnTo>
                    <a:pt x="324" y="114"/>
                  </a:lnTo>
                  <a:lnTo>
                    <a:pt x="330" y="120"/>
                  </a:lnTo>
                  <a:lnTo>
                    <a:pt x="336" y="126"/>
                  </a:lnTo>
                  <a:lnTo>
                    <a:pt x="336" y="126"/>
                  </a:lnTo>
                  <a:lnTo>
                    <a:pt x="342" y="132"/>
                  </a:lnTo>
                  <a:lnTo>
                    <a:pt x="342" y="138"/>
                  </a:lnTo>
                  <a:lnTo>
                    <a:pt x="348" y="138"/>
                  </a:lnTo>
                  <a:lnTo>
                    <a:pt x="348" y="144"/>
                  </a:lnTo>
                  <a:lnTo>
                    <a:pt x="354" y="150"/>
                  </a:lnTo>
                  <a:lnTo>
                    <a:pt x="360" y="156"/>
                  </a:lnTo>
                  <a:lnTo>
                    <a:pt x="360" y="156"/>
                  </a:lnTo>
                  <a:lnTo>
                    <a:pt x="366" y="162"/>
                  </a:lnTo>
                  <a:lnTo>
                    <a:pt x="366" y="168"/>
                  </a:lnTo>
                  <a:lnTo>
                    <a:pt x="372" y="174"/>
                  </a:lnTo>
                  <a:lnTo>
                    <a:pt x="372" y="180"/>
                  </a:lnTo>
                  <a:lnTo>
                    <a:pt x="378" y="186"/>
                  </a:lnTo>
                  <a:lnTo>
                    <a:pt x="384" y="192"/>
                  </a:lnTo>
                  <a:lnTo>
                    <a:pt x="384" y="198"/>
                  </a:lnTo>
                  <a:lnTo>
                    <a:pt x="390" y="210"/>
                  </a:lnTo>
                  <a:lnTo>
                    <a:pt x="390" y="216"/>
                  </a:lnTo>
                  <a:lnTo>
                    <a:pt x="396" y="222"/>
                  </a:lnTo>
                  <a:lnTo>
                    <a:pt x="396" y="228"/>
                  </a:lnTo>
                  <a:lnTo>
                    <a:pt x="402" y="240"/>
                  </a:lnTo>
                  <a:lnTo>
                    <a:pt x="402" y="246"/>
                  </a:lnTo>
                  <a:lnTo>
                    <a:pt x="408" y="258"/>
                  </a:lnTo>
                  <a:lnTo>
                    <a:pt x="414" y="264"/>
                  </a:lnTo>
                  <a:lnTo>
                    <a:pt x="414" y="276"/>
                  </a:lnTo>
                  <a:lnTo>
                    <a:pt x="420" y="282"/>
                  </a:lnTo>
                  <a:lnTo>
                    <a:pt x="420" y="294"/>
                  </a:lnTo>
                  <a:lnTo>
                    <a:pt x="426" y="306"/>
                  </a:lnTo>
                  <a:lnTo>
                    <a:pt x="426" y="312"/>
                  </a:lnTo>
                  <a:lnTo>
                    <a:pt x="432" y="324"/>
                  </a:lnTo>
                  <a:lnTo>
                    <a:pt x="438" y="336"/>
                  </a:lnTo>
                  <a:lnTo>
                    <a:pt x="438" y="348"/>
                  </a:lnTo>
                  <a:lnTo>
                    <a:pt x="444" y="360"/>
                  </a:lnTo>
                  <a:lnTo>
                    <a:pt x="444" y="372"/>
                  </a:lnTo>
                  <a:lnTo>
                    <a:pt x="450" y="384"/>
                  </a:lnTo>
                  <a:lnTo>
                    <a:pt x="450" y="402"/>
                  </a:lnTo>
                  <a:lnTo>
                    <a:pt x="456" y="414"/>
                  </a:lnTo>
                  <a:lnTo>
                    <a:pt x="462" y="426"/>
                  </a:lnTo>
                  <a:lnTo>
                    <a:pt x="462" y="444"/>
                  </a:lnTo>
                  <a:lnTo>
                    <a:pt x="468" y="456"/>
                  </a:lnTo>
                  <a:lnTo>
                    <a:pt x="468" y="474"/>
                  </a:lnTo>
                  <a:lnTo>
                    <a:pt x="474" y="492"/>
                  </a:lnTo>
                  <a:lnTo>
                    <a:pt x="474" y="510"/>
                  </a:lnTo>
                  <a:lnTo>
                    <a:pt x="480" y="528"/>
                  </a:lnTo>
                  <a:lnTo>
                    <a:pt x="486" y="546"/>
                  </a:lnTo>
                  <a:lnTo>
                    <a:pt x="486" y="564"/>
                  </a:lnTo>
                  <a:lnTo>
                    <a:pt x="492" y="582"/>
                  </a:lnTo>
                  <a:lnTo>
                    <a:pt x="492" y="600"/>
                  </a:lnTo>
                  <a:lnTo>
                    <a:pt x="498" y="618"/>
                  </a:lnTo>
                  <a:lnTo>
                    <a:pt x="498" y="642"/>
                  </a:lnTo>
                  <a:lnTo>
                    <a:pt x="504" y="666"/>
                  </a:lnTo>
                  <a:lnTo>
                    <a:pt x="504" y="684"/>
                  </a:lnTo>
                  <a:lnTo>
                    <a:pt x="510" y="708"/>
                  </a:lnTo>
                  <a:lnTo>
                    <a:pt x="516" y="732"/>
                  </a:lnTo>
                  <a:lnTo>
                    <a:pt x="516" y="756"/>
                  </a:lnTo>
                  <a:lnTo>
                    <a:pt x="522" y="774"/>
                  </a:lnTo>
                </a:path>
              </a:pathLst>
            </a:custGeom>
            <a:noFill/>
            <a:ln w="19050" cmpd="sng">
              <a:solidFill>
                <a:srgbClr val="FF33CC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106521" name="Group 25"/>
          <p:cNvGrpSpPr>
            <a:grpSpLocks/>
          </p:cNvGrpSpPr>
          <p:nvPr/>
        </p:nvGrpSpPr>
        <p:grpSpPr bwMode="auto">
          <a:xfrm>
            <a:off x="2930526" y="2630488"/>
            <a:ext cx="6823075" cy="3694112"/>
            <a:chOff x="838" y="1560"/>
            <a:chExt cx="4298" cy="2327"/>
          </a:xfrm>
        </p:grpSpPr>
        <p:grpSp>
          <p:nvGrpSpPr>
            <p:cNvPr id="106522" name="Group 26"/>
            <p:cNvGrpSpPr>
              <a:grpSpLocks/>
            </p:cNvGrpSpPr>
            <p:nvPr/>
          </p:nvGrpSpPr>
          <p:grpSpPr bwMode="auto">
            <a:xfrm>
              <a:off x="838" y="2777"/>
              <a:ext cx="4272" cy="246"/>
              <a:chOff x="864" y="2777"/>
              <a:chExt cx="4272" cy="246"/>
            </a:xfrm>
          </p:grpSpPr>
          <p:sp>
            <p:nvSpPr>
              <p:cNvPr id="106523" name="Line 27"/>
              <p:cNvSpPr>
                <a:spLocks noChangeShapeType="1"/>
              </p:cNvSpPr>
              <p:nvPr/>
            </p:nvSpPr>
            <p:spPr bwMode="auto">
              <a:xfrm>
                <a:off x="1069" y="2926"/>
                <a:ext cx="59" cy="1"/>
              </a:xfrm>
              <a:prstGeom prst="line">
                <a:avLst/>
              </a:prstGeom>
              <a:noFill/>
              <a:ln w="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06524" name="Line 28"/>
              <p:cNvSpPr>
                <a:spLocks noChangeShapeType="1"/>
              </p:cNvSpPr>
              <p:nvPr/>
            </p:nvSpPr>
            <p:spPr bwMode="auto">
              <a:xfrm>
                <a:off x="1641" y="2926"/>
                <a:ext cx="59" cy="1"/>
              </a:xfrm>
              <a:prstGeom prst="line">
                <a:avLst/>
              </a:prstGeom>
              <a:noFill/>
              <a:ln w="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06525" name="Line 29"/>
              <p:cNvSpPr>
                <a:spLocks noChangeShapeType="1"/>
              </p:cNvSpPr>
              <p:nvPr/>
            </p:nvSpPr>
            <p:spPr bwMode="auto">
              <a:xfrm>
                <a:off x="2253" y="2926"/>
                <a:ext cx="59" cy="1"/>
              </a:xfrm>
              <a:prstGeom prst="line">
                <a:avLst/>
              </a:prstGeom>
              <a:noFill/>
              <a:ln w="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06526" name="Rectangle 30"/>
              <p:cNvSpPr>
                <a:spLocks noChangeArrowheads="1"/>
              </p:cNvSpPr>
              <p:nvPr/>
            </p:nvSpPr>
            <p:spPr bwMode="auto">
              <a:xfrm>
                <a:off x="1161" y="2831"/>
                <a:ext cx="80" cy="192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kumimoji="0" lang="en-US" altLang="zh-CN" sz="2000">
                    <a:solidFill>
                      <a:srgbClr val="000000"/>
                    </a:solidFill>
                  </a:rPr>
                  <a:t>6</a:t>
                </a:r>
              </a:p>
            </p:txBody>
          </p:sp>
          <p:sp>
            <p:nvSpPr>
              <p:cNvPr id="106527" name="Rectangle 31"/>
              <p:cNvSpPr>
                <a:spLocks noChangeArrowheads="1"/>
              </p:cNvSpPr>
              <p:nvPr/>
            </p:nvSpPr>
            <p:spPr bwMode="auto">
              <a:xfrm>
                <a:off x="1733" y="2831"/>
                <a:ext cx="80" cy="192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kumimoji="0" lang="en-US" altLang="zh-CN" sz="2000">
                    <a:solidFill>
                      <a:srgbClr val="000000"/>
                    </a:solidFill>
                  </a:rPr>
                  <a:t>4</a:t>
                </a:r>
              </a:p>
            </p:txBody>
          </p:sp>
          <p:sp>
            <p:nvSpPr>
              <p:cNvPr id="106528" name="Rectangle 32"/>
              <p:cNvSpPr>
                <a:spLocks noChangeArrowheads="1"/>
              </p:cNvSpPr>
              <p:nvPr/>
            </p:nvSpPr>
            <p:spPr bwMode="auto">
              <a:xfrm>
                <a:off x="2305" y="2831"/>
                <a:ext cx="80" cy="192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kumimoji="0" lang="en-US" altLang="zh-CN" sz="2000">
                    <a:solidFill>
                      <a:srgbClr val="000000"/>
                    </a:solidFill>
                  </a:rPr>
                  <a:t>2</a:t>
                </a:r>
              </a:p>
            </p:txBody>
          </p:sp>
          <p:sp>
            <p:nvSpPr>
              <p:cNvPr id="106529" name="Rectangle 33"/>
              <p:cNvSpPr>
                <a:spLocks noChangeArrowheads="1"/>
              </p:cNvSpPr>
              <p:nvPr/>
            </p:nvSpPr>
            <p:spPr bwMode="auto">
              <a:xfrm>
                <a:off x="3434" y="2831"/>
                <a:ext cx="80" cy="192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kumimoji="0" lang="en-US" altLang="zh-CN" sz="2000">
                    <a:solidFill>
                      <a:srgbClr val="000000"/>
                    </a:solidFill>
                  </a:rPr>
                  <a:t>2</a:t>
                </a:r>
              </a:p>
            </p:txBody>
          </p:sp>
          <p:sp>
            <p:nvSpPr>
              <p:cNvPr id="106530" name="Rectangle 34"/>
              <p:cNvSpPr>
                <a:spLocks noChangeArrowheads="1"/>
              </p:cNvSpPr>
              <p:nvPr/>
            </p:nvSpPr>
            <p:spPr bwMode="auto">
              <a:xfrm>
                <a:off x="4006" y="2831"/>
                <a:ext cx="80" cy="192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kumimoji="0" lang="en-US" altLang="zh-CN" sz="2000">
                    <a:solidFill>
                      <a:srgbClr val="000000"/>
                    </a:solidFill>
                  </a:rPr>
                  <a:t>4</a:t>
                </a:r>
              </a:p>
            </p:txBody>
          </p:sp>
          <p:sp>
            <p:nvSpPr>
              <p:cNvPr id="106531" name="Rectangle 35"/>
              <p:cNvSpPr>
                <a:spLocks noChangeArrowheads="1"/>
              </p:cNvSpPr>
              <p:nvPr/>
            </p:nvSpPr>
            <p:spPr bwMode="auto">
              <a:xfrm>
                <a:off x="4578" y="2831"/>
                <a:ext cx="80" cy="192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kumimoji="0" lang="en-US" altLang="zh-CN" sz="2000">
                    <a:solidFill>
                      <a:srgbClr val="000000"/>
                    </a:solidFill>
                  </a:rPr>
                  <a:t>6</a:t>
                </a:r>
              </a:p>
            </p:txBody>
          </p:sp>
          <p:sp>
            <p:nvSpPr>
              <p:cNvPr id="106532" name="Line 36"/>
              <p:cNvSpPr>
                <a:spLocks noChangeShapeType="1"/>
              </p:cNvSpPr>
              <p:nvPr/>
            </p:nvSpPr>
            <p:spPr bwMode="auto">
              <a:xfrm>
                <a:off x="864" y="2805"/>
                <a:ext cx="4272" cy="1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06533" name="Line 37"/>
              <p:cNvSpPr>
                <a:spLocks noChangeShapeType="1"/>
              </p:cNvSpPr>
              <p:nvPr/>
            </p:nvSpPr>
            <p:spPr bwMode="auto">
              <a:xfrm>
                <a:off x="1147" y="2777"/>
                <a:ext cx="0" cy="55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06534" name="Line 38"/>
              <p:cNvSpPr>
                <a:spLocks noChangeShapeType="1"/>
              </p:cNvSpPr>
              <p:nvPr/>
            </p:nvSpPr>
            <p:spPr bwMode="auto">
              <a:xfrm>
                <a:off x="1719" y="2777"/>
                <a:ext cx="0" cy="55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06535" name="Line 39"/>
              <p:cNvSpPr>
                <a:spLocks noChangeShapeType="1"/>
              </p:cNvSpPr>
              <p:nvPr/>
            </p:nvSpPr>
            <p:spPr bwMode="auto">
              <a:xfrm>
                <a:off x="2291" y="2777"/>
                <a:ext cx="0" cy="55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06536" name="Line 40"/>
              <p:cNvSpPr>
                <a:spLocks noChangeShapeType="1"/>
              </p:cNvSpPr>
              <p:nvPr/>
            </p:nvSpPr>
            <p:spPr bwMode="auto">
              <a:xfrm>
                <a:off x="3435" y="2777"/>
                <a:ext cx="0" cy="55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06537" name="Line 41"/>
              <p:cNvSpPr>
                <a:spLocks noChangeShapeType="1"/>
              </p:cNvSpPr>
              <p:nvPr/>
            </p:nvSpPr>
            <p:spPr bwMode="auto">
              <a:xfrm>
                <a:off x="4007" y="2777"/>
                <a:ext cx="0" cy="55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06538" name="Line 42"/>
              <p:cNvSpPr>
                <a:spLocks noChangeShapeType="1"/>
              </p:cNvSpPr>
              <p:nvPr/>
            </p:nvSpPr>
            <p:spPr bwMode="auto">
              <a:xfrm>
                <a:off x="4579" y="2777"/>
                <a:ext cx="0" cy="55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106539" name="Rectangle 43"/>
            <p:cNvSpPr>
              <a:spLocks noChangeArrowheads="1"/>
            </p:cNvSpPr>
            <p:nvPr/>
          </p:nvSpPr>
          <p:spPr bwMode="auto">
            <a:xfrm>
              <a:off x="2860" y="2784"/>
              <a:ext cx="162" cy="269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>
              <a:spAutoFit/>
            </a:bodyPr>
            <a:lstStyle/>
            <a:p>
              <a:r>
                <a:rPr kumimoji="0" lang="en-US" altLang="zh-CN" i="1">
                  <a:solidFill>
                    <a:srgbClr val="000000"/>
                  </a:solidFill>
                </a:rPr>
                <a:t>O</a:t>
              </a:r>
            </a:p>
          </p:txBody>
        </p:sp>
        <p:graphicFrame>
          <p:nvGraphicFramePr>
            <p:cNvPr id="106540" name="Object 44"/>
            <p:cNvGraphicFramePr>
              <a:graphicFrameLocks noChangeAspect="1"/>
            </p:cNvGraphicFramePr>
            <p:nvPr>
              <p:extLst/>
            </p:nvPr>
          </p:nvGraphicFramePr>
          <p:xfrm>
            <a:off x="4992" y="2872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744" name="Equation" r:id="rId15" imgW="228600" imgH="241200" progId="Equation.3">
                    <p:embed/>
                  </p:oleObj>
                </mc:Choice>
                <mc:Fallback>
                  <p:oleObj name="Equation" r:id="rId15" imgW="228600" imgH="241200" progId="Equation.3">
                    <p:embed/>
                    <p:pic>
                      <p:nvPicPr>
                        <p:cNvPr id="106540" name="Object 4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992" y="2872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106541" name="Group 45"/>
            <p:cNvGrpSpPr>
              <a:grpSpLocks/>
            </p:cNvGrpSpPr>
            <p:nvPr/>
          </p:nvGrpSpPr>
          <p:grpSpPr bwMode="auto">
            <a:xfrm>
              <a:off x="2603" y="1560"/>
              <a:ext cx="252" cy="2327"/>
              <a:chOff x="2603" y="1560"/>
              <a:chExt cx="252" cy="2327"/>
            </a:xfrm>
          </p:grpSpPr>
          <p:sp>
            <p:nvSpPr>
              <p:cNvPr id="106542" name="Line 46"/>
              <p:cNvSpPr>
                <a:spLocks noChangeShapeType="1"/>
              </p:cNvSpPr>
              <p:nvPr/>
            </p:nvSpPr>
            <p:spPr bwMode="auto">
              <a:xfrm>
                <a:off x="2603" y="3785"/>
                <a:ext cx="59" cy="1"/>
              </a:xfrm>
              <a:prstGeom prst="line">
                <a:avLst/>
              </a:prstGeom>
              <a:noFill/>
              <a:ln w="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06543" name="Line 47"/>
              <p:cNvSpPr>
                <a:spLocks noChangeShapeType="1"/>
              </p:cNvSpPr>
              <p:nvPr/>
            </p:nvSpPr>
            <p:spPr bwMode="auto">
              <a:xfrm>
                <a:off x="2627" y="3293"/>
                <a:ext cx="58" cy="1"/>
              </a:xfrm>
              <a:prstGeom prst="line">
                <a:avLst/>
              </a:prstGeom>
              <a:noFill/>
              <a:ln w="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06544" name="Line 48"/>
              <p:cNvSpPr>
                <a:spLocks noChangeShapeType="1"/>
              </p:cNvSpPr>
              <p:nvPr/>
            </p:nvSpPr>
            <p:spPr bwMode="auto">
              <a:xfrm>
                <a:off x="2838" y="1584"/>
                <a:ext cx="0" cy="2193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 type="triangle" w="med" len="lg"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06545" name="Line 49"/>
              <p:cNvSpPr>
                <a:spLocks noChangeShapeType="1"/>
              </p:cNvSpPr>
              <p:nvPr/>
            </p:nvSpPr>
            <p:spPr bwMode="auto">
              <a:xfrm>
                <a:off x="2810" y="3785"/>
                <a:ext cx="45" cy="1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06546" name="Line 50"/>
              <p:cNvSpPr>
                <a:spLocks noChangeShapeType="1"/>
              </p:cNvSpPr>
              <p:nvPr/>
            </p:nvSpPr>
            <p:spPr bwMode="auto">
              <a:xfrm>
                <a:off x="2810" y="3293"/>
                <a:ext cx="45" cy="1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06547" name="Line 51"/>
              <p:cNvSpPr>
                <a:spLocks noChangeShapeType="1"/>
              </p:cNvSpPr>
              <p:nvPr/>
            </p:nvSpPr>
            <p:spPr bwMode="auto">
              <a:xfrm>
                <a:off x="2810" y="2309"/>
                <a:ext cx="45" cy="1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06548" name="Line 52"/>
              <p:cNvSpPr>
                <a:spLocks noChangeShapeType="1"/>
              </p:cNvSpPr>
              <p:nvPr/>
            </p:nvSpPr>
            <p:spPr bwMode="auto">
              <a:xfrm>
                <a:off x="2810" y="1817"/>
                <a:ext cx="45" cy="1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06549" name="Rectangle 53"/>
              <p:cNvSpPr>
                <a:spLocks noChangeArrowheads="1"/>
              </p:cNvSpPr>
              <p:nvPr/>
            </p:nvSpPr>
            <p:spPr bwMode="auto">
              <a:xfrm>
                <a:off x="2702" y="3695"/>
                <a:ext cx="80" cy="192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kumimoji="0" lang="en-US" altLang="zh-CN" sz="2000">
                    <a:solidFill>
                      <a:srgbClr val="000000"/>
                    </a:solidFill>
                  </a:rPr>
                  <a:t>4</a:t>
                </a:r>
              </a:p>
            </p:txBody>
          </p:sp>
          <p:sp>
            <p:nvSpPr>
              <p:cNvPr id="106550" name="Rectangle 54"/>
              <p:cNvSpPr>
                <a:spLocks noChangeArrowheads="1"/>
              </p:cNvSpPr>
              <p:nvPr/>
            </p:nvSpPr>
            <p:spPr bwMode="auto">
              <a:xfrm>
                <a:off x="2702" y="3192"/>
                <a:ext cx="80" cy="192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kumimoji="0" lang="en-US" altLang="zh-CN" sz="2000">
                    <a:solidFill>
                      <a:srgbClr val="000000"/>
                    </a:solidFill>
                  </a:rPr>
                  <a:t>2</a:t>
                </a:r>
              </a:p>
            </p:txBody>
          </p:sp>
          <p:sp>
            <p:nvSpPr>
              <p:cNvPr id="106551" name="Rectangle 55"/>
              <p:cNvSpPr>
                <a:spLocks noChangeArrowheads="1"/>
              </p:cNvSpPr>
              <p:nvPr/>
            </p:nvSpPr>
            <p:spPr bwMode="auto">
              <a:xfrm>
                <a:off x="2690" y="2219"/>
                <a:ext cx="80" cy="192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kumimoji="0" lang="en-US" altLang="zh-CN" sz="2000">
                    <a:solidFill>
                      <a:srgbClr val="000000"/>
                    </a:solidFill>
                  </a:rPr>
                  <a:t>2</a:t>
                </a:r>
              </a:p>
            </p:txBody>
          </p:sp>
          <p:sp>
            <p:nvSpPr>
              <p:cNvPr id="106552" name="Rectangle 56"/>
              <p:cNvSpPr>
                <a:spLocks noChangeArrowheads="1"/>
              </p:cNvSpPr>
              <p:nvPr/>
            </p:nvSpPr>
            <p:spPr bwMode="auto">
              <a:xfrm>
                <a:off x="2690" y="1727"/>
                <a:ext cx="80" cy="192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lIns="0" tIns="0" rIns="0" bIns="0">
                <a:spAutoFit/>
              </a:bodyPr>
              <a:lstStyle/>
              <a:p>
                <a:r>
                  <a:rPr kumimoji="0" lang="en-US" altLang="zh-CN" sz="2000">
                    <a:solidFill>
                      <a:srgbClr val="000000"/>
                    </a:solidFill>
                  </a:rPr>
                  <a:t>4</a:t>
                </a:r>
              </a:p>
            </p:txBody>
          </p:sp>
          <p:sp>
            <p:nvSpPr>
              <p:cNvPr id="106553" name="Line 57"/>
              <p:cNvSpPr>
                <a:spLocks noChangeShapeType="1"/>
              </p:cNvSpPr>
              <p:nvPr/>
            </p:nvSpPr>
            <p:spPr bwMode="auto">
              <a:xfrm>
                <a:off x="2839" y="2777"/>
                <a:ext cx="0" cy="55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06554" name="Line 58"/>
              <p:cNvSpPr>
                <a:spLocks noChangeShapeType="1"/>
              </p:cNvSpPr>
              <p:nvPr/>
            </p:nvSpPr>
            <p:spPr bwMode="auto">
              <a:xfrm>
                <a:off x="2811" y="2805"/>
                <a:ext cx="0" cy="1"/>
              </a:xfrm>
              <a:prstGeom prst="line">
                <a:avLst/>
              </a:prstGeom>
              <a:noFill/>
              <a:ln w="19050">
                <a:solidFill>
                  <a:schemeClr val="bg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000000"/>
                  </a:solidFill>
                </a:endParaRPr>
              </a:p>
            </p:txBody>
          </p:sp>
          <p:graphicFrame>
            <p:nvGraphicFramePr>
              <p:cNvPr id="106555" name="Object 59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2640" y="1560"/>
              <a:ext cx="152" cy="2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71745" name="Equation" r:id="rId17" imgW="241200" imgH="317160" progId="Equation.3">
                      <p:embed/>
                    </p:oleObj>
                  </mc:Choice>
                  <mc:Fallback>
                    <p:oleObj name="Equation" r:id="rId17" imgW="241200" imgH="317160" progId="Equation.3">
                      <p:embed/>
                      <p:pic>
                        <p:nvPicPr>
                          <p:cNvPr id="106555" name="Object 59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8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640" y="1560"/>
                            <a:ext cx="152" cy="20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</p:spTree>
    <p:extLst>
      <p:ext uri="{BB962C8B-B14F-4D97-AF65-F5344CB8AC3E}">
        <p14:creationId xmlns:p14="http://schemas.microsoft.com/office/powerpoint/2010/main" val="3039144399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6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6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6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06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6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5"/>
          <p:cNvGrpSpPr>
            <a:grpSpLocks noChangeAspect="1"/>
          </p:cNvGrpSpPr>
          <p:nvPr/>
        </p:nvGrpSpPr>
        <p:grpSpPr bwMode="auto">
          <a:xfrm>
            <a:off x="2514602" y="1768188"/>
            <a:ext cx="3103245" cy="4109085"/>
            <a:chOff x="624" y="676"/>
            <a:chExt cx="2172" cy="2876"/>
          </a:xfrm>
        </p:grpSpPr>
        <p:pic>
          <p:nvPicPr>
            <p:cNvPr id="50187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4" y="676"/>
              <a:ext cx="2172" cy="2836"/>
            </a:xfrm>
            <a:prstGeom prst="rect">
              <a:avLst/>
            </a:prstGeom>
            <a:noFill/>
            <a:ln>
              <a:noFill/>
            </a:ln>
            <a:effectLst>
              <a:outerShdw dist="81320" dir="3080412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50188" name="Object 4"/>
            <p:cNvGraphicFramePr>
              <a:graphicFrameLocks noChangeAspect="1"/>
            </p:cNvGraphicFramePr>
            <p:nvPr/>
          </p:nvGraphicFramePr>
          <p:xfrm>
            <a:off x="1600" y="1030"/>
            <a:ext cx="598" cy="27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162" name="公式" r:id="rId4" imgW="983068" imgH="472392" progId="Equation.3">
                    <p:embed/>
                  </p:oleObj>
                </mc:Choice>
                <mc:Fallback>
                  <p:oleObj name="公式" r:id="rId4" imgW="983068" imgH="472392" progId="Equation.3">
                    <p:embed/>
                    <p:pic>
                      <p:nvPicPr>
                        <p:cNvPr id="50188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00" y="1030"/>
                          <a:ext cx="598" cy="27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175">
                              <a:solidFill>
                                <a:schemeClr val="accent2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0189" name="Object 5"/>
            <p:cNvGraphicFramePr>
              <a:graphicFrameLocks noChangeAspect="1"/>
            </p:cNvGraphicFramePr>
            <p:nvPr>
              <p:extLst/>
            </p:nvPr>
          </p:nvGraphicFramePr>
          <p:xfrm>
            <a:off x="1165" y="2998"/>
            <a:ext cx="843" cy="23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163" name="公式" r:id="rId6" imgW="1386754" imgH="396144" progId="Equation.3">
                    <p:embed/>
                  </p:oleObj>
                </mc:Choice>
                <mc:Fallback>
                  <p:oleObj name="公式" r:id="rId6" imgW="1386754" imgH="396144" progId="Equation.3">
                    <p:embed/>
                    <p:pic>
                      <p:nvPicPr>
                        <p:cNvPr id="50189" name="Object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65" y="2998"/>
                          <a:ext cx="843" cy="23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175">
                              <a:solidFill>
                                <a:schemeClr val="accent2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0190" name="Object 6"/>
            <p:cNvGraphicFramePr>
              <a:graphicFrameLocks noChangeAspect="1"/>
            </p:cNvGraphicFramePr>
            <p:nvPr/>
          </p:nvGraphicFramePr>
          <p:xfrm>
            <a:off x="1474" y="3419"/>
            <a:ext cx="126" cy="1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164" name="公式" r:id="rId8" imgW="228501" imgH="253890" progId="Equation.3">
                    <p:embed/>
                  </p:oleObj>
                </mc:Choice>
                <mc:Fallback>
                  <p:oleObj name="公式" r:id="rId8" imgW="228501" imgH="253890" progId="Equation.3">
                    <p:embed/>
                    <p:pic>
                      <p:nvPicPr>
                        <p:cNvPr id="5019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474" y="3419"/>
                          <a:ext cx="126" cy="1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175">
                              <a:solidFill>
                                <a:schemeClr val="accent2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0191" name="Object 7"/>
            <p:cNvGraphicFramePr>
              <a:graphicFrameLocks noChangeAspect="1"/>
            </p:cNvGraphicFramePr>
            <p:nvPr/>
          </p:nvGraphicFramePr>
          <p:xfrm>
            <a:off x="1711" y="1191"/>
            <a:ext cx="670" cy="3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165" name="Equation" r:id="rId10" imgW="411466" imgH="220968" progId="Equation.DSMT4">
                    <p:embed/>
                  </p:oleObj>
                </mc:Choice>
                <mc:Fallback>
                  <p:oleObj name="Equation" r:id="rId10" imgW="411466" imgH="220968" progId="Equation.DSMT4">
                    <p:embed/>
                    <p:pic>
                      <p:nvPicPr>
                        <p:cNvPr id="50191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711" y="1191"/>
                          <a:ext cx="670" cy="3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175">
                              <a:solidFill>
                                <a:schemeClr val="accent2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" name="Group 8"/>
          <p:cNvGrpSpPr>
            <a:grpSpLocks noChangeAspect="1"/>
          </p:cNvGrpSpPr>
          <p:nvPr/>
        </p:nvGrpSpPr>
        <p:grpSpPr bwMode="auto">
          <a:xfrm>
            <a:off x="6384925" y="1766598"/>
            <a:ext cx="3168968" cy="4046220"/>
            <a:chOff x="2880" y="720"/>
            <a:chExt cx="2314" cy="3072"/>
          </a:xfrm>
        </p:grpSpPr>
        <p:pic>
          <p:nvPicPr>
            <p:cNvPr id="50183" name="Picture 9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0" y="720"/>
              <a:ext cx="2314" cy="3072"/>
            </a:xfrm>
            <a:prstGeom prst="rect">
              <a:avLst/>
            </a:prstGeom>
            <a:noFill/>
            <a:ln>
              <a:noFill/>
            </a:ln>
            <a:effectLst>
              <a:outerShdw dist="99190" dir="2388334" algn="ctr" rotWithShape="0">
                <a:schemeClr val="bg2"/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1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50184" name="Object 10"/>
            <p:cNvGraphicFramePr>
              <a:graphicFrameLocks noChangeAspect="1"/>
            </p:cNvGraphicFramePr>
            <p:nvPr/>
          </p:nvGraphicFramePr>
          <p:xfrm>
            <a:off x="2880" y="3648"/>
            <a:ext cx="131" cy="1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166" name="公式" r:id="rId13" imgW="228501" imgH="253890" progId="Equation.3">
                    <p:embed/>
                  </p:oleObj>
                </mc:Choice>
                <mc:Fallback>
                  <p:oleObj name="公式" r:id="rId13" imgW="228501" imgH="253890" progId="Equation.3">
                    <p:embed/>
                    <p:pic>
                      <p:nvPicPr>
                        <p:cNvPr id="50184" name="Object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80" y="3648"/>
                          <a:ext cx="131" cy="1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175">
                              <a:solidFill>
                                <a:schemeClr val="accent2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0185" name="Object 11"/>
            <p:cNvGraphicFramePr>
              <a:graphicFrameLocks noChangeAspect="1"/>
            </p:cNvGraphicFramePr>
            <p:nvPr/>
          </p:nvGraphicFramePr>
          <p:xfrm>
            <a:off x="4080" y="1248"/>
            <a:ext cx="560" cy="2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167" name="公式" r:id="rId14" imgW="883875" imgH="320112" progId="Equation.3">
                    <p:embed/>
                  </p:oleObj>
                </mc:Choice>
                <mc:Fallback>
                  <p:oleObj name="公式" r:id="rId14" imgW="883875" imgH="320112" progId="Equation.3">
                    <p:embed/>
                    <p:pic>
                      <p:nvPicPr>
                        <p:cNvPr id="50185" name="Object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80" y="1248"/>
                          <a:ext cx="560" cy="2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175">
                              <a:solidFill>
                                <a:schemeClr val="accent2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0186" name="Object 12"/>
            <p:cNvGraphicFramePr>
              <a:graphicFrameLocks noChangeAspect="1"/>
            </p:cNvGraphicFramePr>
            <p:nvPr/>
          </p:nvGraphicFramePr>
          <p:xfrm>
            <a:off x="3800" y="2808"/>
            <a:ext cx="1192" cy="24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168" name="公式" r:id="rId16" imgW="1882070" imgH="388584" progId="Equation.3">
                    <p:embed/>
                  </p:oleObj>
                </mc:Choice>
                <mc:Fallback>
                  <p:oleObj name="公式" r:id="rId16" imgW="1882070" imgH="388584" progId="Equation.3">
                    <p:embed/>
                    <p:pic>
                      <p:nvPicPr>
                        <p:cNvPr id="50186" name="Object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00" y="2808"/>
                          <a:ext cx="1192" cy="24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3175">
                              <a:solidFill>
                                <a:schemeClr val="accent2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50182" name="Object 13"/>
          <p:cNvGraphicFramePr>
            <a:graphicFrameLocks noChangeAspect="1"/>
          </p:cNvGraphicFramePr>
          <p:nvPr>
            <p:extLst/>
          </p:nvPr>
        </p:nvGraphicFramePr>
        <p:xfrm>
          <a:off x="2423592" y="692697"/>
          <a:ext cx="7958806" cy="9446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69" name="Document" r:id="rId18" imgW="7958806" imgH="944615" progId="Word.Document.8">
                  <p:embed/>
                </p:oleObj>
              </mc:Choice>
              <mc:Fallback>
                <p:oleObj name="Document" r:id="rId18" imgW="7958806" imgH="944615" progId="Word.Document.8">
                  <p:embed/>
                  <p:pic>
                    <p:nvPicPr>
                      <p:cNvPr id="50182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23592" y="692697"/>
                        <a:ext cx="7958806" cy="94461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47178242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1425824" y="1996204"/>
            <a:ext cx="950640" cy="581744"/>
          </a:xfrm>
          <a:solidFill>
            <a:schemeClr val="tx1"/>
          </a:solidFill>
          <a:ln w="19050">
            <a:solidFill>
              <a:schemeClr val="accent2"/>
            </a:solidFill>
            <a:miter lim="800000"/>
            <a:headEnd/>
            <a:tailEnd/>
          </a:ln>
        </p:spPr>
        <p:txBody>
          <a:bodyPr/>
          <a:lstStyle/>
          <a:p>
            <a:r>
              <a:rPr lang="zh-CN" altLang="en-US" sz="2800" b="1" dirty="0">
                <a:solidFill>
                  <a:srgbClr val="C00000"/>
                </a:solidFill>
                <a:ea typeface="楷体_GB2312" pitchFamily="49" charset="-122"/>
              </a:rPr>
              <a:t>练习</a:t>
            </a:r>
            <a:r>
              <a:rPr lang="zh-CN" altLang="en-US" sz="2800" b="1" dirty="0">
                <a:solidFill>
                  <a:schemeClr val="bg2"/>
                </a:solidFill>
                <a:ea typeface="楷体_GB2312" pitchFamily="49" charset="-122"/>
              </a:rPr>
              <a:t> </a:t>
            </a:r>
          </a:p>
        </p:txBody>
      </p:sp>
      <p:sp>
        <p:nvSpPr>
          <p:cNvPr id="35846" name="Text Box 6"/>
          <p:cNvSpPr txBox="1">
            <a:spLocks noChangeArrowheads="1"/>
          </p:cNvSpPr>
          <p:nvPr/>
        </p:nvSpPr>
        <p:spPr bwMode="auto">
          <a:xfrm>
            <a:off x="2649960" y="2015241"/>
            <a:ext cx="1676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计算</a:t>
            </a:r>
          </a:p>
        </p:txBody>
      </p:sp>
      <p:graphicFrame>
        <p:nvGraphicFramePr>
          <p:cNvPr id="35847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6125953"/>
              </p:ext>
            </p:extLst>
          </p:nvPr>
        </p:nvGraphicFramePr>
        <p:xfrm>
          <a:off x="3674072" y="1748089"/>
          <a:ext cx="2720304" cy="9713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41" name="Equation" r:id="rId3" imgW="3022560" imgH="1079280" progId="Equation.3">
                  <p:embed/>
                </p:oleObj>
              </mc:Choice>
              <mc:Fallback>
                <p:oleObj name="Equation" r:id="rId3" imgW="3022560" imgH="1079280" progId="Equation.3">
                  <p:embed/>
                  <p:pic>
                    <p:nvPicPr>
                      <p:cNvPr id="35847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74072" y="1748089"/>
                        <a:ext cx="2720304" cy="97135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48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7858897"/>
              </p:ext>
            </p:extLst>
          </p:nvPr>
        </p:nvGraphicFramePr>
        <p:xfrm>
          <a:off x="2279576" y="2870164"/>
          <a:ext cx="4114800" cy="83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42" name="Equation" r:id="rId5" imgW="4572000" imgH="927000" progId="Equation.3">
                  <p:embed/>
                </p:oleObj>
              </mc:Choice>
              <mc:Fallback>
                <p:oleObj name="Equation" r:id="rId5" imgW="4572000" imgH="927000" progId="Equation.3">
                  <p:embed/>
                  <p:pic>
                    <p:nvPicPr>
                      <p:cNvPr id="35848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79576" y="2870164"/>
                        <a:ext cx="4114800" cy="83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49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2619624"/>
              </p:ext>
            </p:extLst>
          </p:nvPr>
        </p:nvGraphicFramePr>
        <p:xfrm>
          <a:off x="7365932" y="2755792"/>
          <a:ext cx="3554604" cy="9486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43" name="Equation" r:id="rId7" imgW="3949560" imgH="1054080" progId="Equation.3">
                  <p:embed/>
                </p:oleObj>
              </mc:Choice>
              <mc:Fallback>
                <p:oleObj name="Equation" r:id="rId7" imgW="3949560" imgH="1054080" progId="Equation.3">
                  <p:embed/>
                  <p:pic>
                    <p:nvPicPr>
                      <p:cNvPr id="35849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65932" y="2755792"/>
                        <a:ext cx="3554604" cy="9486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50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37609315"/>
              </p:ext>
            </p:extLst>
          </p:nvPr>
        </p:nvGraphicFramePr>
        <p:xfrm>
          <a:off x="2260888" y="3782146"/>
          <a:ext cx="5714712" cy="83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44" name="Equation" r:id="rId9" imgW="6349680" imgH="927000" progId="Equation.3">
                  <p:embed/>
                </p:oleObj>
              </mc:Choice>
              <mc:Fallback>
                <p:oleObj name="Equation" r:id="rId9" imgW="6349680" imgH="927000" progId="Equation.3">
                  <p:embed/>
                  <p:pic>
                    <p:nvPicPr>
                      <p:cNvPr id="3585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0888" y="3782146"/>
                        <a:ext cx="5714712" cy="83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51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5159658"/>
              </p:ext>
            </p:extLst>
          </p:nvPr>
        </p:nvGraphicFramePr>
        <p:xfrm>
          <a:off x="3533094" y="4755375"/>
          <a:ext cx="3177468" cy="9370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745" name="Equation" r:id="rId11" imgW="3530520" imgH="1041120" progId="Equation.3">
                  <p:embed/>
                </p:oleObj>
              </mc:Choice>
              <mc:Fallback>
                <p:oleObj name="Equation" r:id="rId11" imgW="3530520" imgH="1041120" progId="Equation.3">
                  <p:embed/>
                  <p:pic>
                    <p:nvPicPr>
                      <p:cNvPr id="35851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33094" y="4755375"/>
                        <a:ext cx="3177468" cy="93700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52" name="Text Box 12"/>
          <p:cNvSpPr txBox="1">
            <a:spLocks noChangeArrowheads="1"/>
          </p:cNvSpPr>
          <p:nvPr/>
        </p:nvSpPr>
        <p:spPr bwMode="auto">
          <a:xfrm>
            <a:off x="1415480" y="2969328"/>
            <a:ext cx="1143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sp>
        <p:nvSpPr>
          <p:cNvPr id="35853" name="Text Box 13"/>
          <p:cNvSpPr txBox="1">
            <a:spLocks noChangeArrowheads="1"/>
          </p:cNvSpPr>
          <p:nvPr/>
        </p:nvSpPr>
        <p:spPr bwMode="auto">
          <a:xfrm>
            <a:off x="2646084" y="5031163"/>
            <a:ext cx="1143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原式</a:t>
            </a:r>
          </a:p>
        </p:txBody>
      </p:sp>
      <p:sp>
        <p:nvSpPr>
          <p:cNvPr id="35866" name="Text Box 26"/>
          <p:cNvSpPr txBox="1">
            <a:spLocks noChangeArrowheads="1"/>
          </p:cNvSpPr>
          <p:nvPr/>
        </p:nvSpPr>
        <p:spPr bwMode="auto">
          <a:xfrm>
            <a:off x="7537450" y="6600826"/>
            <a:ext cx="6921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 sz="1000">
                <a:solidFill>
                  <a:srgbClr val="000000"/>
                </a:solidFill>
                <a:latin typeface="楷体_GB2312" pitchFamily="49" charset="-122"/>
              </a:rPr>
              <a:t>第四节  </a:t>
            </a:r>
          </a:p>
        </p:txBody>
      </p:sp>
      <p:pic>
        <p:nvPicPr>
          <p:cNvPr id="35872" name="Picture 32" descr="机动">
            <a:hlinkClick r:id="rId13" action="ppaction://hlinkpres?slideindex=1&amp;slidetitle=第四节"/>
          </p:cNvPr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231A93"/>
              </a:clrFrom>
              <a:clrTo>
                <a:srgbClr val="231A9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6376989"/>
            <a:ext cx="355600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2"/>
          <p:cNvSpPr txBox="1">
            <a:spLocks noChangeArrowheads="1"/>
          </p:cNvSpPr>
          <p:nvPr/>
        </p:nvSpPr>
        <p:spPr>
          <a:xfrm>
            <a:off x="1343472" y="247311"/>
            <a:ext cx="9577064" cy="130428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19050" cmpd="sng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lnSpc>
                <a:spcPct val="120000"/>
              </a:lnSpc>
              <a:spcAft>
                <a:spcPts val="0"/>
              </a:spcAft>
            </a:pPr>
            <a:r>
              <a:rPr kumimoji="0" lang="zh-CN" altLang="en-US" sz="32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作业：习题</a:t>
            </a:r>
            <a:r>
              <a:rPr kumimoji="0" lang="en-US" altLang="zh-CN" sz="32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3.4  </a:t>
            </a:r>
          </a:p>
          <a:p>
            <a:pPr algn="ctr" fontAlgn="auto">
              <a:lnSpc>
                <a:spcPct val="120000"/>
              </a:lnSpc>
              <a:spcAft>
                <a:spcPts val="0"/>
              </a:spcAft>
            </a:pPr>
            <a:r>
              <a:rPr kumimoji="0" lang="en-US" altLang="zh-CN" sz="3200" b="1" dirty="0">
                <a:solidFill>
                  <a:srgbClr val="0033CC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2, 3(2)(3), 4(1), 5(1)(3), 6(1), 8, 10, 11.</a:t>
            </a:r>
            <a:endParaRPr kumimoji="0" lang="zh-CN" altLang="en-US" sz="3200" b="1" dirty="0">
              <a:solidFill>
                <a:srgbClr val="C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528176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5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5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5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5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5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5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5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5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 animBg="1"/>
      <p:bldP spid="35846" grpId="0"/>
      <p:bldP spid="35852" grpId="0" autoUpdateAnimBg="0"/>
      <p:bldP spid="35853" grpId="0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5" name="灯片编号占位符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fld id="{CEF16F9F-85BE-4235-A124-7275704602E6}" type="slidenum">
              <a:rPr lang="en-US" altLang="zh-CN" sz="1400">
                <a:solidFill>
                  <a:srgbClr val="000000"/>
                </a:solidFill>
              </a:rPr>
              <a:pPr eaLnBrk="1" hangingPunct="1">
                <a:defRPr/>
              </a:pPr>
              <a:t>31</a:t>
            </a:fld>
            <a:endParaRPr lang="en-US" altLang="zh-CN" sz="1400">
              <a:solidFill>
                <a:srgbClr val="000000"/>
              </a:solidFill>
            </a:endParaRPr>
          </a:p>
        </p:txBody>
      </p:sp>
      <p:sp>
        <p:nvSpPr>
          <p:cNvPr id="95236" name="Text Box 2"/>
          <p:cNvSpPr txBox="1">
            <a:spLocks noChangeArrowheads="1"/>
          </p:cNvSpPr>
          <p:nvPr/>
        </p:nvSpPr>
        <p:spPr bwMode="auto">
          <a:xfrm>
            <a:off x="2178498" y="692696"/>
            <a:ext cx="103718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zh-CN" altLang="en-US" sz="2800" b="1" dirty="0">
                <a:solidFill>
                  <a:srgbClr val="C00000"/>
                </a:solidFill>
                <a:ea typeface="黑体" panose="02010609060101010101" pitchFamily="49" charset="-122"/>
              </a:rPr>
              <a:t>思考</a:t>
            </a:r>
          </a:p>
        </p:txBody>
      </p:sp>
      <p:sp>
        <p:nvSpPr>
          <p:cNvPr id="95237" name="Text Box 3"/>
          <p:cNvSpPr txBox="1">
            <a:spLocks noChangeArrowheads="1"/>
          </p:cNvSpPr>
          <p:nvPr/>
        </p:nvSpPr>
        <p:spPr bwMode="auto">
          <a:xfrm>
            <a:off x="3231298" y="672878"/>
            <a:ext cx="151216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zh-CN" altLang="en-US" sz="28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求极限：</a:t>
            </a:r>
          </a:p>
        </p:txBody>
      </p:sp>
      <p:graphicFrame>
        <p:nvGraphicFramePr>
          <p:cNvPr id="95238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59703007"/>
              </p:ext>
            </p:extLst>
          </p:nvPr>
        </p:nvGraphicFramePr>
        <p:xfrm>
          <a:off x="4789753" y="400728"/>
          <a:ext cx="3524250" cy="1047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86" name="公式" r:id="rId3" imgW="1409700" imgH="419100" progId="Equation.3">
                  <p:embed/>
                </p:oleObj>
              </mc:Choice>
              <mc:Fallback>
                <p:oleObj name="公式" r:id="rId3" imgW="1409700" imgH="419100" progId="Equation.3">
                  <p:embed/>
                  <p:pic>
                    <p:nvPicPr>
                      <p:cNvPr id="95238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9753" y="400728"/>
                        <a:ext cx="3524250" cy="1047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1991544" y="1753652"/>
            <a:ext cx="56544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zh-CN" altLang="en-US" sz="2800" b="1" dirty="0">
                <a:solidFill>
                  <a:srgbClr val="0033CC"/>
                </a:solidFill>
                <a:ea typeface="黑体" panose="02010609060101010101" pitchFamily="49" charset="-122"/>
              </a:rPr>
              <a:t>解</a:t>
            </a:r>
          </a:p>
        </p:txBody>
      </p:sp>
      <p:graphicFrame>
        <p:nvGraphicFramePr>
          <p:cNvPr id="8" name="Object 3"/>
          <p:cNvGraphicFramePr>
            <a:graphicFrameLocks noChangeAspect="1"/>
          </p:cNvGraphicFramePr>
          <p:nvPr>
            <p:extLst/>
          </p:nvPr>
        </p:nvGraphicFramePr>
        <p:xfrm>
          <a:off x="2617520" y="1518624"/>
          <a:ext cx="4126553" cy="9022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87" name="公式" r:id="rId5" imgW="1917700" imgH="419100" progId="Equation.3">
                  <p:embed/>
                </p:oleObj>
              </mc:Choice>
              <mc:Fallback>
                <p:oleObj name="公式" r:id="rId5" imgW="1917700" imgH="419100" progId="Equation.3">
                  <p:embed/>
                  <p:pic>
                    <p:nvPicPr>
                      <p:cNvPr id="8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17520" y="1518624"/>
                        <a:ext cx="4126553" cy="90226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4"/>
          <p:cNvGraphicFramePr>
            <a:graphicFrameLocks noChangeAspect="1"/>
          </p:cNvGraphicFramePr>
          <p:nvPr>
            <p:extLst/>
          </p:nvPr>
        </p:nvGraphicFramePr>
        <p:xfrm>
          <a:off x="6938366" y="1532643"/>
          <a:ext cx="3030855" cy="9010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88" name="公式" r:id="rId7" imgW="1409700" imgH="419100" progId="Equation.3">
                  <p:embed/>
                </p:oleObj>
              </mc:Choice>
              <mc:Fallback>
                <p:oleObj name="公式" r:id="rId7" imgW="1409700" imgH="419100" progId="Equation.3">
                  <p:embed/>
                  <p:pic>
                    <p:nvPicPr>
                      <p:cNvPr id="9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38366" y="1532643"/>
                        <a:ext cx="3030855" cy="90106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5"/>
          <p:cNvGraphicFramePr>
            <a:graphicFrameLocks noChangeAspect="1"/>
          </p:cNvGraphicFramePr>
          <p:nvPr>
            <p:extLst/>
          </p:nvPr>
        </p:nvGraphicFramePr>
        <p:xfrm>
          <a:off x="4511825" y="2439411"/>
          <a:ext cx="4565009" cy="887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89" name="公式" r:id="rId9" imgW="2159000" imgH="419100" progId="Equation.3">
                  <p:embed/>
                </p:oleObj>
              </mc:Choice>
              <mc:Fallback>
                <p:oleObj name="公式" r:id="rId9" imgW="2159000" imgH="419100" progId="Equation.3">
                  <p:embed/>
                  <p:pic>
                    <p:nvPicPr>
                      <p:cNvPr id="1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1825" y="2439411"/>
                        <a:ext cx="4565009" cy="887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ct 6"/>
          <p:cNvGraphicFramePr>
            <a:graphicFrameLocks noChangeAspect="1"/>
          </p:cNvGraphicFramePr>
          <p:nvPr>
            <p:extLst/>
          </p:nvPr>
        </p:nvGraphicFramePr>
        <p:xfrm>
          <a:off x="2424114" y="3403600"/>
          <a:ext cx="7101787" cy="13079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90" name="公式" r:id="rId11" imgW="3594100" imgH="660400" progId="Equation.3">
                  <p:embed/>
                </p:oleObj>
              </mc:Choice>
              <mc:Fallback>
                <p:oleObj name="公式" r:id="rId11" imgW="3594100" imgH="660400" progId="Equation.3">
                  <p:embed/>
                  <p:pic>
                    <p:nvPicPr>
                      <p:cNvPr id="11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24114" y="3403600"/>
                        <a:ext cx="7101787" cy="130791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7"/>
          <p:cNvGraphicFramePr>
            <a:graphicFrameLocks noChangeAspect="1"/>
          </p:cNvGraphicFramePr>
          <p:nvPr>
            <p:extLst/>
          </p:nvPr>
        </p:nvGraphicFramePr>
        <p:xfrm>
          <a:off x="2424114" y="4606545"/>
          <a:ext cx="2948471" cy="12248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91" name="公式" r:id="rId13" imgW="1435100" imgH="596900" progId="Equation.3">
                  <p:embed/>
                </p:oleObj>
              </mc:Choice>
              <mc:Fallback>
                <p:oleObj name="公式" r:id="rId13" imgW="1435100" imgH="596900" progId="Equation.3">
                  <p:embed/>
                  <p:pic>
                    <p:nvPicPr>
                      <p:cNvPr id="12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24114" y="4606545"/>
                        <a:ext cx="2948471" cy="12248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8"/>
          <p:cNvGraphicFramePr>
            <a:graphicFrameLocks noChangeAspect="1"/>
          </p:cNvGraphicFramePr>
          <p:nvPr>
            <p:extLst/>
          </p:nvPr>
        </p:nvGraphicFramePr>
        <p:xfrm>
          <a:off x="5463865" y="5023117"/>
          <a:ext cx="530919" cy="8083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92" name="公式" r:id="rId15" imgW="266469" imgH="406048" progId="Equation.3">
                  <p:embed/>
                </p:oleObj>
              </mc:Choice>
              <mc:Fallback>
                <p:oleObj name="公式" r:id="rId15" imgW="266469" imgH="406048" progId="Equation.3">
                  <p:embed/>
                  <p:pic>
                    <p:nvPicPr>
                      <p:cNvPr id="13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63865" y="5023117"/>
                        <a:ext cx="530919" cy="80830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11"/>
          <p:cNvGraphicFramePr>
            <a:graphicFrameLocks noChangeAspect="1"/>
          </p:cNvGraphicFramePr>
          <p:nvPr>
            <p:extLst/>
          </p:nvPr>
        </p:nvGraphicFramePr>
        <p:xfrm>
          <a:off x="2483828" y="2707966"/>
          <a:ext cx="1753822" cy="3847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93" name="公式" r:id="rId17" imgW="812447" imgH="177723" progId="Equation.3">
                  <p:embed/>
                </p:oleObj>
              </mc:Choice>
              <mc:Fallback>
                <p:oleObj name="公式" r:id="rId17" imgW="812447" imgH="177723" progId="Equation.3">
                  <p:embed/>
                  <p:pic>
                    <p:nvPicPr>
                      <p:cNvPr id="14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3828" y="2707966"/>
                        <a:ext cx="1753822" cy="38476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94178092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1139" name="Object 3"/>
          <p:cNvGraphicFramePr>
            <a:graphicFrameLocks noChangeAspect="1"/>
          </p:cNvGraphicFramePr>
          <p:nvPr>
            <p:extLst/>
          </p:nvPr>
        </p:nvGraphicFramePr>
        <p:xfrm>
          <a:off x="3670300" y="514350"/>
          <a:ext cx="66929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873" name="Equation" r:id="rId3" imgW="6692760" imgH="457200" progId="Equation.3">
                  <p:embed/>
                </p:oleObj>
              </mc:Choice>
              <mc:Fallback>
                <p:oleObj name="Equation" r:id="rId3" imgW="6692760" imgH="457200" progId="Equation.3">
                  <p:embed/>
                  <p:pic>
                    <p:nvPicPr>
                      <p:cNvPr id="91139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70300" y="514350"/>
                        <a:ext cx="66929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1143" name="Object 7"/>
          <p:cNvGraphicFramePr>
            <a:graphicFrameLocks noChangeAspect="1"/>
          </p:cNvGraphicFramePr>
          <p:nvPr>
            <p:extLst/>
          </p:nvPr>
        </p:nvGraphicFramePr>
        <p:xfrm>
          <a:off x="2235200" y="1066800"/>
          <a:ext cx="42926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874" name="Equation" r:id="rId5" imgW="4292280" imgH="533160" progId="Equation.3">
                  <p:embed/>
                </p:oleObj>
              </mc:Choice>
              <mc:Fallback>
                <p:oleObj name="Equation" r:id="rId5" imgW="4292280" imgH="533160" progId="Equation.3">
                  <p:embed/>
                  <p:pic>
                    <p:nvPicPr>
                      <p:cNvPr id="91143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35200" y="1066800"/>
                        <a:ext cx="42926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1148" name="Object 12"/>
          <p:cNvGraphicFramePr>
            <a:graphicFrameLocks noChangeAspect="1"/>
          </p:cNvGraphicFramePr>
          <p:nvPr>
            <p:extLst/>
          </p:nvPr>
        </p:nvGraphicFramePr>
        <p:xfrm>
          <a:off x="2768600" y="3098800"/>
          <a:ext cx="10287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875" name="Equation" r:id="rId7" imgW="1028520" imgH="406080" progId="Equation.3">
                  <p:embed/>
                </p:oleObj>
              </mc:Choice>
              <mc:Fallback>
                <p:oleObj name="Equation" r:id="rId7" imgW="1028520" imgH="406080" progId="Equation.3">
                  <p:embed/>
                  <p:pic>
                    <p:nvPicPr>
                      <p:cNvPr id="91148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68600" y="3098800"/>
                        <a:ext cx="10287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1151" name="Object 15"/>
          <p:cNvGraphicFramePr>
            <a:graphicFrameLocks noChangeAspect="1"/>
          </p:cNvGraphicFramePr>
          <p:nvPr>
            <p:extLst/>
          </p:nvPr>
        </p:nvGraphicFramePr>
        <p:xfrm>
          <a:off x="6972300" y="5486400"/>
          <a:ext cx="33909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876" name="Equation" r:id="rId9" imgW="3390840" imgH="533160" progId="Equation.3">
                  <p:embed/>
                </p:oleObj>
              </mc:Choice>
              <mc:Fallback>
                <p:oleObj name="Equation" r:id="rId9" imgW="3390840" imgH="533160" progId="Equation.3">
                  <p:embed/>
                  <p:pic>
                    <p:nvPicPr>
                      <p:cNvPr id="91151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72300" y="5486400"/>
                        <a:ext cx="33909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1158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9497476"/>
              </p:ext>
            </p:extLst>
          </p:nvPr>
        </p:nvGraphicFramePr>
        <p:xfrm>
          <a:off x="4536306" y="2472705"/>
          <a:ext cx="14478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877" name="Equation" r:id="rId11" imgW="1447560" imgH="393480" progId="Equation.3">
                  <p:embed/>
                </p:oleObj>
              </mc:Choice>
              <mc:Fallback>
                <p:oleObj name="Equation" r:id="rId11" imgW="1447560" imgH="393480" progId="Equation.3">
                  <p:embed/>
                  <p:pic>
                    <p:nvPicPr>
                      <p:cNvPr id="91158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36306" y="2472705"/>
                        <a:ext cx="14478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1160" name="Text Box 24"/>
          <p:cNvSpPr txBox="1">
            <a:spLocks noChangeArrowheads="1"/>
          </p:cNvSpPr>
          <p:nvPr/>
        </p:nvSpPr>
        <p:spPr bwMode="auto">
          <a:xfrm>
            <a:off x="2063750" y="2370138"/>
            <a:ext cx="302413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证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 </a:t>
            </a:r>
            <a:r>
              <a:rPr lang="zh-CN" altLang="en-US" dirty="0">
                <a:solidFill>
                  <a:srgbClr val="000000"/>
                </a:solidFill>
              </a:rPr>
              <a:t>由题</a:t>
            </a:r>
            <a:r>
              <a:rPr lang="zh-CN" altLang="en-US" dirty="0" smtClean="0">
                <a:solidFill>
                  <a:srgbClr val="000000"/>
                </a:solidFill>
              </a:rPr>
              <a:t>设，对</a:t>
            </a:r>
            <a:endParaRPr lang="zh-CN" altLang="en-US" dirty="0">
              <a:solidFill>
                <a:srgbClr val="000000"/>
              </a:solidFill>
            </a:endParaRPr>
          </a:p>
        </p:txBody>
      </p:sp>
      <p:sp>
        <p:nvSpPr>
          <p:cNvPr id="91161" name="Rectangle 25"/>
          <p:cNvSpPr>
            <a:spLocks noGrp="1" noChangeArrowheads="1"/>
          </p:cNvSpPr>
          <p:nvPr>
            <p:ph type="title" idx="4294967295"/>
          </p:nvPr>
        </p:nvSpPr>
        <p:spPr>
          <a:xfrm>
            <a:off x="2063750" y="381000"/>
            <a:ext cx="1822450" cy="6858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思考题</a:t>
            </a:r>
            <a:r>
              <a:rPr lang="zh-CN" altLang="en-US" sz="2800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 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1.</a:t>
            </a:r>
          </a:p>
        </p:txBody>
      </p:sp>
      <p:graphicFrame>
        <p:nvGraphicFramePr>
          <p:cNvPr id="91162" name="Object 26"/>
          <p:cNvGraphicFramePr>
            <a:graphicFrameLocks noChangeAspect="1"/>
          </p:cNvGraphicFramePr>
          <p:nvPr>
            <p:extLst/>
          </p:nvPr>
        </p:nvGraphicFramePr>
        <p:xfrm>
          <a:off x="3937000" y="3644900"/>
          <a:ext cx="26416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878" name="Equation" r:id="rId13" imgW="2641320" imgH="927000" progId="Equation.3">
                  <p:embed/>
                </p:oleObj>
              </mc:Choice>
              <mc:Fallback>
                <p:oleObj name="Equation" r:id="rId13" imgW="2641320" imgH="927000" progId="Equation.3">
                  <p:embed/>
                  <p:pic>
                    <p:nvPicPr>
                      <p:cNvPr id="91162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37000" y="3644900"/>
                        <a:ext cx="26416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1163" name="Object 27"/>
          <p:cNvGraphicFramePr>
            <a:graphicFrameLocks noChangeAspect="1"/>
          </p:cNvGraphicFramePr>
          <p:nvPr>
            <p:extLst/>
          </p:nvPr>
        </p:nvGraphicFramePr>
        <p:xfrm>
          <a:off x="3844925" y="3025775"/>
          <a:ext cx="7239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879" name="Equation" r:id="rId15" imgW="723600" imgH="533160" progId="Equation.3">
                  <p:embed/>
                </p:oleObj>
              </mc:Choice>
              <mc:Fallback>
                <p:oleObj name="Equation" r:id="rId15" imgW="723600" imgH="533160" progId="Equation.3">
                  <p:embed/>
                  <p:pic>
                    <p:nvPicPr>
                      <p:cNvPr id="91163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44925" y="3025775"/>
                        <a:ext cx="7239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1164" name="Object 28"/>
          <p:cNvGraphicFramePr>
            <a:graphicFrameLocks noChangeAspect="1"/>
          </p:cNvGraphicFramePr>
          <p:nvPr>
            <p:extLst/>
          </p:nvPr>
        </p:nvGraphicFramePr>
        <p:xfrm>
          <a:off x="8229600" y="2997200"/>
          <a:ext cx="1130300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880" name="Equation" r:id="rId17" imgW="1130040" imgH="583920" progId="Equation.3">
                  <p:embed/>
                </p:oleObj>
              </mc:Choice>
              <mc:Fallback>
                <p:oleObj name="Equation" r:id="rId17" imgW="1130040" imgH="583920" progId="Equation.3">
                  <p:embed/>
                  <p:pic>
                    <p:nvPicPr>
                      <p:cNvPr id="91164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29600" y="2997200"/>
                        <a:ext cx="1130300" cy="584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1165" name="Object 29"/>
          <p:cNvGraphicFramePr>
            <a:graphicFrameLocks noChangeAspect="1"/>
          </p:cNvGraphicFramePr>
          <p:nvPr>
            <p:extLst/>
          </p:nvPr>
        </p:nvGraphicFramePr>
        <p:xfrm>
          <a:off x="6731000" y="2882900"/>
          <a:ext cx="14351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881" name="Equation" r:id="rId19" imgW="1434960" imgH="850680" progId="Equation.3">
                  <p:embed/>
                </p:oleObj>
              </mc:Choice>
              <mc:Fallback>
                <p:oleObj name="Equation" r:id="rId19" imgW="1434960" imgH="850680" progId="Equation.3">
                  <p:embed/>
                  <p:pic>
                    <p:nvPicPr>
                      <p:cNvPr id="91165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31000" y="2882900"/>
                        <a:ext cx="14351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1166" name="Object 30"/>
          <p:cNvGraphicFramePr>
            <a:graphicFrameLocks noChangeAspect="1"/>
          </p:cNvGraphicFramePr>
          <p:nvPr>
            <p:extLst/>
          </p:nvPr>
        </p:nvGraphicFramePr>
        <p:xfrm>
          <a:off x="4635500" y="3048000"/>
          <a:ext cx="20193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882" name="Equation" r:id="rId21" imgW="2019240" imgH="533160" progId="Equation.3">
                  <p:embed/>
                </p:oleObj>
              </mc:Choice>
              <mc:Fallback>
                <p:oleObj name="Equation" r:id="rId21" imgW="2019240" imgH="533160" progId="Equation.3">
                  <p:embed/>
                  <p:pic>
                    <p:nvPicPr>
                      <p:cNvPr id="91166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35500" y="3048000"/>
                        <a:ext cx="20193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1167" name="Text Box 31"/>
          <p:cNvSpPr txBox="1">
            <a:spLocks noChangeArrowheads="1"/>
          </p:cNvSpPr>
          <p:nvPr/>
        </p:nvSpPr>
        <p:spPr bwMode="auto">
          <a:xfrm>
            <a:off x="7527925" y="2711451"/>
            <a:ext cx="1841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endParaRPr lang="zh-CN" altLang="zh-CN">
              <a:solidFill>
                <a:srgbClr val="000000"/>
              </a:solidFill>
            </a:endParaRPr>
          </a:p>
        </p:txBody>
      </p:sp>
      <p:sp>
        <p:nvSpPr>
          <p:cNvPr id="91168" name="Text Box 32"/>
          <p:cNvSpPr txBox="1">
            <a:spLocks noChangeArrowheads="1"/>
          </p:cNvSpPr>
          <p:nvPr/>
        </p:nvSpPr>
        <p:spPr bwMode="auto">
          <a:xfrm>
            <a:off x="6060306" y="2348880"/>
            <a:ext cx="5397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有</a:t>
            </a:r>
          </a:p>
        </p:txBody>
      </p:sp>
      <p:graphicFrame>
        <p:nvGraphicFramePr>
          <p:cNvPr id="91170" name="Object 34"/>
          <p:cNvGraphicFramePr>
            <a:graphicFrameLocks noChangeAspect="1"/>
          </p:cNvGraphicFramePr>
          <p:nvPr>
            <p:extLst/>
          </p:nvPr>
        </p:nvGraphicFramePr>
        <p:xfrm>
          <a:off x="3498850" y="4730750"/>
          <a:ext cx="10033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883" name="Equation" r:id="rId23" imgW="1002960" imgH="533160" progId="Equation.3">
                  <p:embed/>
                </p:oleObj>
              </mc:Choice>
              <mc:Fallback>
                <p:oleObj name="Equation" r:id="rId23" imgW="1002960" imgH="533160" progId="Equation.3">
                  <p:embed/>
                  <p:pic>
                    <p:nvPicPr>
                      <p:cNvPr id="9117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8850" y="4730750"/>
                        <a:ext cx="10033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1184" name="Group 48"/>
          <p:cNvGrpSpPr>
            <a:grpSpLocks/>
          </p:cNvGrpSpPr>
          <p:nvPr/>
        </p:nvGrpSpPr>
        <p:grpSpPr bwMode="auto">
          <a:xfrm>
            <a:off x="4597400" y="4572000"/>
            <a:ext cx="2654300" cy="927100"/>
            <a:chOff x="1536" y="2928"/>
            <a:chExt cx="1672" cy="584"/>
          </a:xfrm>
        </p:grpSpPr>
        <p:graphicFrame>
          <p:nvGraphicFramePr>
            <p:cNvPr id="91172" name="Object 36"/>
            <p:cNvGraphicFramePr>
              <a:graphicFrameLocks noChangeAspect="1"/>
            </p:cNvGraphicFramePr>
            <p:nvPr>
              <p:extLst/>
            </p:nvPr>
          </p:nvGraphicFramePr>
          <p:xfrm>
            <a:off x="2496" y="3005"/>
            <a:ext cx="712" cy="36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4884" name="Equation" r:id="rId25" imgW="1130040" imgH="583920" progId="Equation.3">
                    <p:embed/>
                  </p:oleObj>
                </mc:Choice>
                <mc:Fallback>
                  <p:oleObj name="Equation" r:id="rId25" imgW="1130040" imgH="583920" progId="Equation.3">
                    <p:embed/>
                    <p:pic>
                      <p:nvPicPr>
                        <p:cNvPr id="91172" name="Object 3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96" y="3005"/>
                          <a:ext cx="712" cy="36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1173" name="Object 37"/>
            <p:cNvGraphicFramePr>
              <a:graphicFrameLocks noChangeAspect="1"/>
            </p:cNvGraphicFramePr>
            <p:nvPr>
              <p:extLst/>
            </p:nvPr>
          </p:nvGraphicFramePr>
          <p:xfrm>
            <a:off x="1536" y="2928"/>
            <a:ext cx="928" cy="5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4885" name="Equation" r:id="rId27" imgW="1473120" imgH="927000" progId="Equation.3">
                    <p:embed/>
                  </p:oleObj>
                </mc:Choice>
                <mc:Fallback>
                  <p:oleObj name="Equation" r:id="rId27" imgW="1473120" imgH="927000" progId="Equation.3">
                    <p:embed/>
                    <p:pic>
                      <p:nvPicPr>
                        <p:cNvPr id="91173" name="Object 3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36" y="2928"/>
                          <a:ext cx="928" cy="58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91174" name="Object 38"/>
          <p:cNvGraphicFramePr>
            <a:graphicFrameLocks noChangeAspect="1"/>
          </p:cNvGraphicFramePr>
          <p:nvPr>
            <p:extLst/>
          </p:nvPr>
        </p:nvGraphicFramePr>
        <p:xfrm>
          <a:off x="7340600" y="4572000"/>
          <a:ext cx="26416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886" name="Equation" r:id="rId29" imgW="2641320" imgH="927000" progId="Equation.3">
                  <p:embed/>
                </p:oleObj>
              </mc:Choice>
              <mc:Fallback>
                <p:oleObj name="Equation" r:id="rId29" imgW="2641320" imgH="927000" progId="Equation.3">
                  <p:embed/>
                  <p:pic>
                    <p:nvPicPr>
                      <p:cNvPr id="91174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40600" y="4572000"/>
                        <a:ext cx="26416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1177" name="Object 41"/>
          <p:cNvGraphicFramePr>
            <a:graphicFrameLocks noChangeAspect="1"/>
          </p:cNvGraphicFramePr>
          <p:nvPr>
            <p:extLst/>
          </p:nvPr>
        </p:nvGraphicFramePr>
        <p:xfrm>
          <a:off x="6673850" y="1060450"/>
          <a:ext cx="338455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887" name="Equation" r:id="rId31" imgW="3390840" imgH="457200" progId="Equation.3">
                  <p:embed/>
                </p:oleObj>
              </mc:Choice>
              <mc:Fallback>
                <p:oleObj name="Equation" r:id="rId31" imgW="3390840" imgH="457200" progId="Equation.3">
                  <p:embed/>
                  <p:pic>
                    <p:nvPicPr>
                      <p:cNvPr id="91177" name="Object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73850" y="1060450"/>
                        <a:ext cx="338455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1179" name="Text Box 43"/>
          <p:cNvSpPr txBox="1">
            <a:spLocks noChangeArrowheads="1"/>
          </p:cNvSpPr>
          <p:nvPr/>
        </p:nvSpPr>
        <p:spPr bwMode="auto">
          <a:xfrm>
            <a:off x="1676400" y="1060451"/>
            <a:ext cx="539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zh-CN" altLang="en-US">
                <a:solidFill>
                  <a:srgbClr val="000000"/>
                </a:solidFill>
              </a:rPr>
              <a:t>且</a:t>
            </a:r>
          </a:p>
        </p:txBody>
      </p:sp>
      <p:graphicFrame>
        <p:nvGraphicFramePr>
          <p:cNvPr id="91182" name="Object 46"/>
          <p:cNvGraphicFramePr>
            <a:graphicFrameLocks noChangeAspect="1"/>
          </p:cNvGraphicFramePr>
          <p:nvPr>
            <p:extLst/>
          </p:nvPr>
        </p:nvGraphicFramePr>
        <p:xfrm>
          <a:off x="2133601" y="5867401"/>
          <a:ext cx="2835275" cy="441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888" name="Equation" r:id="rId33" imgW="2844720" imgH="444240" progId="Equation.3">
                  <p:embed/>
                </p:oleObj>
              </mc:Choice>
              <mc:Fallback>
                <p:oleObj name="Equation" r:id="rId33" imgW="2844720" imgH="444240" progId="Equation.3">
                  <p:embed/>
                  <p:pic>
                    <p:nvPicPr>
                      <p:cNvPr id="91182" name="Object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1" y="5867401"/>
                        <a:ext cx="2835275" cy="441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1192" name="Line 56"/>
          <p:cNvSpPr>
            <a:spLocks noChangeShapeType="1"/>
          </p:cNvSpPr>
          <p:nvPr/>
        </p:nvSpPr>
        <p:spPr bwMode="auto">
          <a:xfrm>
            <a:off x="5105400" y="1600200"/>
            <a:ext cx="12954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91193" name="Line 57"/>
          <p:cNvSpPr>
            <a:spLocks noChangeShapeType="1"/>
          </p:cNvSpPr>
          <p:nvPr/>
        </p:nvSpPr>
        <p:spPr bwMode="auto">
          <a:xfrm>
            <a:off x="4876800" y="3581400"/>
            <a:ext cx="17526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pSp>
        <p:nvGrpSpPr>
          <p:cNvPr id="91195" name="Group 59"/>
          <p:cNvGrpSpPr>
            <a:grpSpLocks/>
          </p:cNvGrpSpPr>
          <p:nvPr/>
        </p:nvGrpSpPr>
        <p:grpSpPr bwMode="auto">
          <a:xfrm>
            <a:off x="1847850" y="1700213"/>
            <a:ext cx="3600450" cy="609600"/>
            <a:chOff x="204" y="1071"/>
            <a:chExt cx="2268" cy="384"/>
          </a:xfrm>
        </p:grpSpPr>
        <p:graphicFrame>
          <p:nvGraphicFramePr>
            <p:cNvPr id="91147" name="Object 11"/>
            <p:cNvGraphicFramePr>
              <a:graphicFrameLocks noChangeAspect="1"/>
            </p:cNvGraphicFramePr>
            <p:nvPr>
              <p:extLst/>
            </p:nvPr>
          </p:nvGraphicFramePr>
          <p:xfrm>
            <a:off x="204" y="1077"/>
            <a:ext cx="2268" cy="37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4889" name="Equation" r:id="rId35" imgW="1523880" imgH="253800" progId="Equation.DSMT4">
                    <p:embed/>
                  </p:oleObj>
                </mc:Choice>
                <mc:Fallback>
                  <p:oleObj name="Equation" r:id="rId35" imgW="1523880" imgH="253800" progId="Equation.DSMT4">
                    <p:embed/>
                    <p:pic>
                      <p:nvPicPr>
                        <p:cNvPr id="91147" name="Object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3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4" y="1077"/>
                          <a:ext cx="2268" cy="37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1194" name="Text Box 58"/>
            <p:cNvSpPr txBox="1">
              <a:spLocks noChangeArrowheads="1"/>
            </p:cNvSpPr>
            <p:nvPr/>
          </p:nvSpPr>
          <p:spPr bwMode="auto">
            <a:xfrm>
              <a:off x="408" y="1071"/>
              <a:ext cx="34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>
                  <a:solidFill>
                    <a:srgbClr val="000000"/>
                  </a:solidFill>
                </a:rPr>
                <a:t>点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5071043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1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1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11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1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91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91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1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91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1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91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91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91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91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91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91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91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60" grpId="0" autoUpdateAnimBg="0"/>
      <p:bldP spid="91168" grpId="0" build="p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01" name="Group 1065"/>
          <p:cNvGrpSpPr>
            <a:grpSpLocks/>
          </p:cNvGrpSpPr>
          <p:nvPr/>
        </p:nvGrpSpPr>
        <p:grpSpPr bwMode="auto">
          <a:xfrm>
            <a:off x="1981200" y="5016500"/>
            <a:ext cx="8534400" cy="1308100"/>
            <a:chOff x="288" y="3160"/>
            <a:chExt cx="5376" cy="824"/>
          </a:xfrm>
        </p:grpSpPr>
        <p:graphicFrame>
          <p:nvGraphicFramePr>
            <p:cNvPr id="92193" name="Object 1057"/>
            <p:cNvGraphicFramePr>
              <a:graphicFrameLocks noChangeAspect="1"/>
            </p:cNvGraphicFramePr>
            <p:nvPr>
              <p:extLst/>
            </p:nvPr>
          </p:nvGraphicFramePr>
          <p:xfrm>
            <a:off x="3528" y="3648"/>
            <a:ext cx="2136" cy="33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5932" name="Equation" r:id="rId3" imgW="3390840" imgH="533160" progId="Equation.3">
                    <p:embed/>
                  </p:oleObj>
                </mc:Choice>
                <mc:Fallback>
                  <p:oleObj name="Equation" r:id="rId3" imgW="3390840" imgH="533160" progId="Equation.3">
                    <p:embed/>
                    <p:pic>
                      <p:nvPicPr>
                        <p:cNvPr id="92193" name="Object 105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28" y="3648"/>
                          <a:ext cx="2136" cy="33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92200" name="Group 1064"/>
            <p:cNvGrpSpPr>
              <a:grpSpLocks/>
            </p:cNvGrpSpPr>
            <p:nvPr/>
          </p:nvGrpSpPr>
          <p:grpSpPr bwMode="auto">
            <a:xfrm>
              <a:off x="288" y="3160"/>
              <a:ext cx="4512" cy="584"/>
              <a:chOff x="816" y="3120"/>
              <a:chExt cx="4512" cy="584"/>
            </a:xfrm>
          </p:grpSpPr>
          <p:graphicFrame>
            <p:nvGraphicFramePr>
              <p:cNvPr id="92194" name="Object 1058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816" y="3212"/>
              <a:ext cx="1096" cy="35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75933" name="Equation" r:id="rId5" imgW="1739880" imgH="558720" progId="Equation.3">
                      <p:embed/>
                    </p:oleObj>
                  </mc:Choice>
                  <mc:Fallback>
                    <p:oleObj name="Equation" r:id="rId5" imgW="1739880" imgH="558720" progId="Equation.3">
                      <p:embed/>
                      <p:pic>
                        <p:nvPicPr>
                          <p:cNvPr id="92194" name="Object 1058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816" y="3212"/>
                            <a:ext cx="1096" cy="35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pSp>
            <p:nvGrpSpPr>
              <p:cNvPr id="92195" name="Group 1059"/>
              <p:cNvGrpSpPr>
                <a:grpSpLocks/>
              </p:cNvGrpSpPr>
              <p:nvPr/>
            </p:nvGrpSpPr>
            <p:grpSpPr bwMode="auto">
              <a:xfrm>
                <a:off x="1936" y="3120"/>
                <a:ext cx="1672" cy="584"/>
                <a:chOff x="1536" y="2928"/>
                <a:chExt cx="1672" cy="584"/>
              </a:xfrm>
            </p:grpSpPr>
            <p:graphicFrame>
              <p:nvGraphicFramePr>
                <p:cNvPr id="92196" name="Object 1060"/>
                <p:cNvGraphicFramePr>
                  <a:graphicFrameLocks noChangeAspect="1"/>
                </p:cNvGraphicFramePr>
                <p:nvPr>
                  <p:extLst/>
                </p:nvPr>
              </p:nvGraphicFramePr>
              <p:xfrm>
                <a:off x="2496" y="3005"/>
                <a:ext cx="712" cy="368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75934" name="Equation" r:id="rId7" imgW="1130040" imgH="583920" progId="Equation.3">
                        <p:embed/>
                      </p:oleObj>
                    </mc:Choice>
                    <mc:Fallback>
                      <p:oleObj name="Equation" r:id="rId7" imgW="1130040" imgH="583920" progId="Equation.3">
                        <p:embed/>
                        <p:pic>
                          <p:nvPicPr>
                            <p:cNvPr id="92196" name="Object 1060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8">
                              <a:lum bright="-100000"/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496" y="3005"/>
                              <a:ext cx="712" cy="368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  <p:graphicFrame>
              <p:nvGraphicFramePr>
                <p:cNvPr id="92197" name="Object 1061"/>
                <p:cNvGraphicFramePr>
                  <a:graphicFrameLocks noChangeAspect="1"/>
                </p:cNvGraphicFramePr>
                <p:nvPr>
                  <p:extLst/>
                </p:nvPr>
              </p:nvGraphicFramePr>
              <p:xfrm>
                <a:off x="1536" y="2928"/>
                <a:ext cx="928" cy="584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75935" name="Equation" r:id="rId9" imgW="1473120" imgH="927000" progId="Equation.3">
                        <p:embed/>
                      </p:oleObj>
                    </mc:Choice>
                    <mc:Fallback>
                      <p:oleObj name="Equation" r:id="rId9" imgW="1473120" imgH="927000" progId="Equation.3">
                        <p:embed/>
                        <p:pic>
                          <p:nvPicPr>
                            <p:cNvPr id="92197" name="Object 1061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0">
                              <a:lum bright="-100000"/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1536" y="2928"/>
                              <a:ext cx="928" cy="584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9525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  <p:graphicFrame>
            <p:nvGraphicFramePr>
              <p:cNvPr id="92198" name="Object 1062"/>
              <p:cNvGraphicFramePr>
                <a:graphicFrameLocks noChangeAspect="1"/>
              </p:cNvGraphicFramePr>
              <p:nvPr>
                <p:extLst/>
              </p:nvPr>
            </p:nvGraphicFramePr>
            <p:xfrm>
              <a:off x="3664" y="3120"/>
              <a:ext cx="1664" cy="58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75936" name="Equation" r:id="rId11" imgW="2641320" imgH="927000" progId="Equation.3">
                      <p:embed/>
                    </p:oleObj>
                  </mc:Choice>
                  <mc:Fallback>
                    <p:oleObj name="Equation" r:id="rId11" imgW="2641320" imgH="927000" progId="Equation.3">
                      <p:embed/>
                      <p:pic>
                        <p:nvPicPr>
                          <p:cNvPr id="92198" name="Object 106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12">
                            <a:lum bright="-100000"/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664" y="3120"/>
                            <a:ext cx="1664" cy="58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</p:grpSp>
      <p:sp>
        <p:nvSpPr>
          <p:cNvPr id="92202" name="Line 1066"/>
          <p:cNvSpPr>
            <a:spLocks noChangeShapeType="1"/>
          </p:cNvSpPr>
          <p:nvPr/>
        </p:nvSpPr>
        <p:spPr bwMode="auto">
          <a:xfrm>
            <a:off x="1905000" y="4953000"/>
            <a:ext cx="8382000" cy="0"/>
          </a:xfrm>
          <a:prstGeom prst="line">
            <a:avLst/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92199" name="Rectangle 1063"/>
          <p:cNvSpPr>
            <a:spLocks noChangeArrowheads="1"/>
          </p:cNvSpPr>
          <p:nvPr/>
        </p:nvSpPr>
        <p:spPr bwMode="auto">
          <a:xfrm>
            <a:off x="1905000" y="4800600"/>
            <a:ext cx="8610600" cy="1524000"/>
          </a:xfrm>
          <a:prstGeom prst="rect">
            <a:avLst/>
          </a:prstGeom>
          <a:solidFill>
            <a:schemeClr val="tx1"/>
          </a:solidFill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92176" name="Object 1040"/>
          <p:cNvGraphicFramePr>
            <a:graphicFrameLocks noChangeAspect="1"/>
          </p:cNvGraphicFramePr>
          <p:nvPr>
            <p:extLst/>
          </p:nvPr>
        </p:nvGraphicFramePr>
        <p:xfrm>
          <a:off x="2711451" y="4733925"/>
          <a:ext cx="2016125" cy="960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937" name="Equation" r:id="rId13" imgW="825480" imgH="393480" progId="Equation.DSMT4">
                  <p:embed/>
                </p:oleObj>
              </mc:Choice>
              <mc:Fallback>
                <p:oleObj name="Equation" r:id="rId13" imgW="825480" imgH="393480" progId="Equation.DSMT4">
                  <p:embed/>
                  <p:pic>
                    <p:nvPicPr>
                      <p:cNvPr id="92176" name="Object 10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11451" y="4733925"/>
                        <a:ext cx="2016125" cy="960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82" name="Object 1046"/>
          <p:cNvGraphicFramePr>
            <a:graphicFrameLocks noChangeAspect="1"/>
          </p:cNvGraphicFramePr>
          <p:nvPr>
            <p:extLst/>
          </p:nvPr>
        </p:nvGraphicFramePr>
        <p:xfrm>
          <a:off x="3935413" y="5734051"/>
          <a:ext cx="1873250" cy="614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938" name="Equation" r:id="rId15" imgW="774360" imgH="253800" progId="Equation.DSMT4">
                  <p:embed/>
                </p:oleObj>
              </mc:Choice>
              <mc:Fallback>
                <p:oleObj name="Equation" r:id="rId15" imgW="774360" imgH="253800" progId="Equation.DSMT4">
                  <p:embed/>
                  <p:pic>
                    <p:nvPicPr>
                      <p:cNvPr id="92182" name="Object 10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35413" y="5734051"/>
                        <a:ext cx="1873250" cy="614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183" name="AutoShape 1047"/>
          <p:cNvSpPr>
            <a:spLocks noChangeArrowheads="1"/>
          </p:cNvSpPr>
          <p:nvPr/>
        </p:nvSpPr>
        <p:spPr bwMode="auto">
          <a:xfrm>
            <a:off x="2846388" y="5943600"/>
            <a:ext cx="990600" cy="152400"/>
          </a:xfrm>
          <a:prstGeom prst="rightArrow">
            <a:avLst>
              <a:gd name="adj1" fmla="val 50000"/>
              <a:gd name="adj2" fmla="val 162500"/>
            </a:avLst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92162" name="Object 1026"/>
          <p:cNvGraphicFramePr>
            <a:graphicFrameLocks noChangeAspect="1"/>
          </p:cNvGraphicFramePr>
          <p:nvPr>
            <p:extLst/>
          </p:nvPr>
        </p:nvGraphicFramePr>
        <p:xfrm>
          <a:off x="8737600" y="1143000"/>
          <a:ext cx="17018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939" name="Equation" r:id="rId17" imgW="1701720" imgH="533160" progId="Equation.3">
                  <p:embed/>
                </p:oleObj>
              </mc:Choice>
              <mc:Fallback>
                <p:oleObj name="Equation" r:id="rId17" imgW="1701720" imgH="533160" progId="Equation.3">
                  <p:embed/>
                  <p:pic>
                    <p:nvPicPr>
                      <p:cNvPr id="92162" name="Object 10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37600" y="1143000"/>
                        <a:ext cx="17018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63" name="Object 1027"/>
          <p:cNvGraphicFramePr>
            <a:graphicFrameLocks noChangeAspect="1"/>
          </p:cNvGraphicFramePr>
          <p:nvPr>
            <p:extLst/>
          </p:nvPr>
        </p:nvGraphicFramePr>
        <p:xfrm>
          <a:off x="3200400" y="1911350"/>
          <a:ext cx="10033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940" name="Equation" r:id="rId19" imgW="1002960" imgH="533160" progId="Equation.3">
                  <p:embed/>
                </p:oleObj>
              </mc:Choice>
              <mc:Fallback>
                <p:oleObj name="Equation" r:id="rId19" imgW="1002960" imgH="533160" progId="Equation.3">
                  <p:embed/>
                  <p:pic>
                    <p:nvPicPr>
                      <p:cNvPr id="92163" name="Object 10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0400" y="1911350"/>
                        <a:ext cx="10033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64" name="Object 1028"/>
          <p:cNvGraphicFramePr>
            <a:graphicFrameLocks noChangeAspect="1"/>
          </p:cNvGraphicFramePr>
          <p:nvPr>
            <p:extLst/>
          </p:nvPr>
        </p:nvGraphicFramePr>
        <p:xfrm>
          <a:off x="8750300" y="1905000"/>
          <a:ext cx="16891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941" name="Equation" r:id="rId21" imgW="1688760" imgH="533160" progId="Equation.3">
                  <p:embed/>
                </p:oleObj>
              </mc:Choice>
              <mc:Fallback>
                <p:oleObj name="Equation" r:id="rId21" imgW="1688760" imgH="533160" progId="Equation.3">
                  <p:embed/>
                  <p:pic>
                    <p:nvPicPr>
                      <p:cNvPr id="92164" name="Object 10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50300" y="1905000"/>
                        <a:ext cx="16891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65" name="Object 1029"/>
          <p:cNvGraphicFramePr>
            <a:graphicFrameLocks noChangeAspect="1"/>
          </p:cNvGraphicFramePr>
          <p:nvPr>
            <p:extLst/>
          </p:nvPr>
        </p:nvGraphicFramePr>
        <p:xfrm>
          <a:off x="6477000" y="584200"/>
          <a:ext cx="22225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942" name="Equation" r:id="rId23" imgW="2222280" imgH="863280" progId="Equation.3">
                  <p:embed/>
                </p:oleObj>
              </mc:Choice>
              <mc:Fallback>
                <p:oleObj name="Equation" r:id="rId23" imgW="2222280" imgH="863280" progId="Equation.3">
                  <p:embed/>
                  <p:pic>
                    <p:nvPicPr>
                      <p:cNvPr id="92165" name="Object 10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7000" y="584200"/>
                        <a:ext cx="2222500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66" name="Object 1030"/>
          <p:cNvGraphicFramePr>
            <a:graphicFrameLocks noChangeAspect="1"/>
          </p:cNvGraphicFramePr>
          <p:nvPr>
            <p:extLst/>
          </p:nvPr>
        </p:nvGraphicFramePr>
        <p:xfrm>
          <a:off x="6172200" y="1727200"/>
          <a:ext cx="20193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943" name="Equation" r:id="rId25" imgW="2019240" imgH="863280" progId="Equation.3">
                  <p:embed/>
                </p:oleObj>
              </mc:Choice>
              <mc:Fallback>
                <p:oleObj name="Equation" r:id="rId25" imgW="2019240" imgH="863280" progId="Equation.3">
                  <p:embed/>
                  <p:pic>
                    <p:nvPicPr>
                      <p:cNvPr id="92166" name="Object 10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2200" y="1727200"/>
                        <a:ext cx="2019300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67" name="Object 1031"/>
          <p:cNvGraphicFramePr>
            <a:graphicFrameLocks noChangeAspect="1"/>
          </p:cNvGraphicFramePr>
          <p:nvPr>
            <p:extLst/>
          </p:nvPr>
        </p:nvGraphicFramePr>
        <p:xfrm>
          <a:off x="1947863" y="838200"/>
          <a:ext cx="12192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944" name="Equation" r:id="rId27" imgW="1218960" imgH="406080" progId="Equation.3">
                  <p:embed/>
                </p:oleObj>
              </mc:Choice>
              <mc:Fallback>
                <p:oleObj name="Equation" r:id="rId27" imgW="1218960" imgH="406080" progId="Equation.3">
                  <p:embed/>
                  <p:pic>
                    <p:nvPicPr>
                      <p:cNvPr id="92167" name="Object 10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47863" y="838200"/>
                        <a:ext cx="12192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68" name="Object 1032"/>
          <p:cNvGraphicFramePr>
            <a:graphicFrameLocks noChangeAspect="1"/>
          </p:cNvGraphicFramePr>
          <p:nvPr>
            <p:extLst/>
          </p:nvPr>
        </p:nvGraphicFramePr>
        <p:xfrm>
          <a:off x="3276600" y="762000"/>
          <a:ext cx="1003300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945" name="Equation" r:id="rId29" imgW="1002960" imgH="533160" progId="Equation.3">
                  <p:embed/>
                </p:oleObj>
              </mc:Choice>
              <mc:Fallback>
                <p:oleObj name="Equation" r:id="rId29" imgW="1002960" imgH="533160" progId="Equation.3">
                  <p:embed/>
                  <p:pic>
                    <p:nvPicPr>
                      <p:cNvPr id="92168" name="Object 10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762000"/>
                        <a:ext cx="1003300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69" name="Object 1033"/>
          <p:cNvGraphicFramePr>
            <a:graphicFrameLocks noChangeAspect="1"/>
          </p:cNvGraphicFramePr>
          <p:nvPr>
            <p:extLst/>
          </p:nvPr>
        </p:nvGraphicFramePr>
        <p:xfrm>
          <a:off x="4343400" y="495300"/>
          <a:ext cx="2019300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946" name="Equation" r:id="rId31" imgW="2019240" imgH="952200" progId="Equation.3">
                  <p:embed/>
                </p:oleObj>
              </mc:Choice>
              <mc:Fallback>
                <p:oleObj name="Equation" r:id="rId31" imgW="2019240" imgH="952200" progId="Equation.3">
                  <p:embed/>
                  <p:pic>
                    <p:nvPicPr>
                      <p:cNvPr id="92169" name="Object 10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495300"/>
                        <a:ext cx="2019300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70" name="Object 1034"/>
          <p:cNvGraphicFramePr>
            <a:graphicFrameLocks noChangeAspect="1"/>
          </p:cNvGraphicFramePr>
          <p:nvPr>
            <p:extLst/>
          </p:nvPr>
        </p:nvGraphicFramePr>
        <p:xfrm>
          <a:off x="1905000" y="1981200"/>
          <a:ext cx="12192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947" name="Equation" r:id="rId33" imgW="1218960" imgH="406080" progId="Equation.3">
                  <p:embed/>
                </p:oleObj>
              </mc:Choice>
              <mc:Fallback>
                <p:oleObj name="Equation" r:id="rId33" imgW="1218960" imgH="406080" progId="Equation.3">
                  <p:embed/>
                  <p:pic>
                    <p:nvPicPr>
                      <p:cNvPr id="92170" name="Object 10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grayscl/>
                        <a:biLevel thresh="50000"/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1981200"/>
                        <a:ext cx="12192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71" name="Object 1035"/>
          <p:cNvGraphicFramePr>
            <a:graphicFrameLocks noChangeAspect="1"/>
          </p:cNvGraphicFramePr>
          <p:nvPr>
            <p:extLst/>
          </p:nvPr>
        </p:nvGraphicFramePr>
        <p:xfrm>
          <a:off x="4330700" y="1638300"/>
          <a:ext cx="1765300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948" name="Equation" r:id="rId35" imgW="1765080" imgH="952200" progId="Equation.3">
                  <p:embed/>
                </p:oleObj>
              </mc:Choice>
              <mc:Fallback>
                <p:oleObj name="Equation" r:id="rId35" imgW="1765080" imgH="952200" progId="Equation.3">
                  <p:embed/>
                  <p:pic>
                    <p:nvPicPr>
                      <p:cNvPr id="92171" name="Object 10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30700" y="1638300"/>
                        <a:ext cx="1765300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72" name="Object 1036"/>
          <p:cNvGraphicFramePr>
            <a:graphicFrameLocks noChangeAspect="1"/>
          </p:cNvGraphicFramePr>
          <p:nvPr>
            <p:extLst/>
          </p:nvPr>
        </p:nvGraphicFramePr>
        <p:xfrm>
          <a:off x="2540000" y="3429000"/>
          <a:ext cx="4318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949" name="Equation" r:id="rId37" imgW="431640" imgH="304560" progId="Equation.3">
                  <p:embed/>
                </p:oleObj>
              </mc:Choice>
              <mc:Fallback>
                <p:oleObj name="Equation" r:id="rId37" imgW="431640" imgH="304560" progId="Equation.3">
                  <p:embed/>
                  <p:pic>
                    <p:nvPicPr>
                      <p:cNvPr id="92172" name="Object 10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40000" y="3429000"/>
                        <a:ext cx="4318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173" name="Text Box 1037"/>
          <p:cNvSpPr txBox="1">
            <a:spLocks noChangeArrowheads="1"/>
          </p:cNvSpPr>
          <p:nvPr/>
        </p:nvSpPr>
        <p:spPr bwMode="auto">
          <a:xfrm>
            <a:off x="1905000" y="2590801"/>
            <a:ext cx="2895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下式减上式 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  <a:r>
              <a:rPr lang="zh-CN" altLang="en-US">
                <a:solidFill>
                  <a:srgbClr val="000000"/>
                </a:solidFill>
              </a:rPr>
              <a:t>得</a:t>
            </a:r>
          </a:p>
        </p:txBody>
      </p:sp>
      <p:graphicFrame>
        <p:nvGraphicFramePr>
          <p:cNvPr id="92174" name="Object 1038"/>
          <p:cNvGraphicFramePr>
            <a:graphicFrameLocks noChangeAspect="1"/>
          </p:cNvGraphicFramePr>
          <p:nvPr>
            <p:extLst/>
          </p:nvPr>
        </p:nvGraphicFramePr>
        <p:xfrm>
          <a:off x="3071813" y="3195639"/>
          <a:ext cx="3168650" cy="884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950" name="Equation" r:id="rId39" imgW="1409400" imgH="393480" progId="Equation.DSMT4">
                  <p:embed/>
                </p:oleObj>
              </mc:Choice>
              <mc:Fallback>
                <p:oleObj name="Equation" r:id="rId39" imgW="1409400" imgH="393480" progId="Equation.DSMT4">
                  <p:embed/>
                  <p:pic>
                    <p:nvPicPr>
                      <p:cNvPr id="92174" name="Object 10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1813" y="3195639"/>
                        <a:ext cx="3168650" cy="884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75" name="Object 1039"/>
          <p:cNvGraphicFramePr>
            <a:graphicFrameLocks noChangeAspect="1"/>
          </p:cNvGraphicFramePr>
          <p:nvPr>
            <p:extLst/>
          </p:nvPr>
        </p:nvGraphicFramePr>
        <p:xfrm>
          <a:off x="6240463" y="3154363"/>
          <a:ext cx="3816350" cy="925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951" name="Equation" r:id="rId41" imgW="1625400" imgH="393480" progId="Equation.DSMT4">
                  <p:embed/>
                </p:oleObj>
              </mc:Choice>
              <mc:Fallback>
                <p:oleObj name="Equation" r:id="rId41" imgW="1625400" imgH="393480" progId="Equation.DSMT4">
                  <p:embed/>
                  <p:pic>
                    <p:nvPicPr>
                      <p:cNvPr id="92175" name="Object 10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0463" y="3154363"/>
                        <a:ext cx="3816350" cy="925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77" name="Object 1041"/>
          <p:cNvGraphicFramePr>
            <a:graphicFrameLocks noChangeAspect="1"/>
          </p:cNvGraphicFramePr>
          <p:nvPr>
            <p:extLst/>
          </p:nvPr>
        </p:nvGraphicFramePr>
        <p:xfrm>
          <a:off x="4965700" y="5029200"/>
          <a:ext cx="15113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5952" name="Equation" r:id="rId43" imgW="1511280" imgH="406080" progId="Equation.3">
                  <p:embed/>
                </p:oleObj>
              </mc:Choice>
              <mc:Fallback>
                <p:oleObj name="Equation" r:id="rId43" imgW="1511280" imgH="406080" progId="Equation.3">
                  <p:embed/>
                  <p:pic>
                    <p:nvPicPr>
                      <p:cNvPr id="92177" name="Object 10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5700" y="5029200"/>
                        <a:ext cx="15113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2203" name="Group 1067"/>
          <p:cNvGrpSpPr>
            <a:grpSpLocks/>
          </p:cNvGrpSpPr>
          <p:nvPr/>
        </p:nvGrpSpPr>
        <p:grpSpPr bwMode="auto">
          <a:xfrm>
            <a:off x="2886075" y="4191000"/>
            <a:ext cx="5226050" cy="585788"/>
            <a:chOff x="858" y="2640"/>
            <a:chExt cx="3292" cy="369"/>
          </a:xfrm>
        </p:grpSpPr>
        <p:sp>
          <p:nvSpPr>
            <p:cNvPr id="92179" name="Text Box 1043"/>
            <p:cNvSpPr txBox="1">
              <a:spLocks noChangeArrowheads="1"/>
            </p:cNvSpPr>
            <p:nvPr/>
          </p:nvSpPr>
          <p:spPr bwMode="auto">
            <a:xfrm>
              <a:off x="858" y="2640"/>
              <a:ext cx="5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>
                  <a:solidFill>
                    <a:srgbClr val="000000"/>
                  </a:solidFill>
                </a:rPr>
                <a:t>令</a:t>
              </a:r>
            </a:p>
          </p:txBody>
        </p:sp>
        <p:graphicFrame>
          <p:nvGraphicFramePr>
            <p:cNvPr id="92180" name="Object 1044"/>
            <p:cNvGraphicFramePr>
              <a:graphicFrameLocks noChangeAspect="1"/>
            </p:cNvGraphicFramePr>
            <p:nvPr>
              <p:extLst/>
            </p:nvPr>
          </p:nvGraphicFramePr>
          <p:xfrm>
            <a:off x="1156" y="2648"/>
            <a:ext cx="2994" cy="3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5953" name="Equation" r:id="rId45" imgW="2108160" imgH="253800" progId="Equation.DSMT4">
                    <p:embed/>
                  </p:oleObj>
                </mc:Choice>
                <mc:Fallback>
                  <p:oleObj name="Equation" r:id="rId45" imgW="2108160" imgH="253800" progId="Equation.DSMT4">
                    <p:embed/>
                    <p:pic>
                      <p:nvPicPr>
                        <p:cNvPr id="92180" name="Object 104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56" y="2648"/>
                          <a:ext cx="2994" cy="36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92181" name="Line 1045"/>
          <p:cNvSpPr>
            <a:spLocks noChangeShapeType="1"/>
          </p:cNvSpPr>
          <p:nvPr/>
        </p:nvSpPr>
        <p:spPr bwMode="auto">
          <a:xfrm>
            <a:off x="2819400" y="4038600"/>
            <a:ext cx="0" cy="838200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960670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2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2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2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2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2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92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92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92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92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92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92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92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92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92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3" dur="500"/>
                                        <p:tgtEl>
                                          <p:spTgt spid="92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92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92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92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92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73" grpId="0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700" name="Object 4"/>
          <p:cNvGraphicFramePr>
            <a:graphicFrameLocks noChangeAspect="1"/>
          </p:cNvGraphicFramePr>
          <p:nvPr>
            <p:extLst/>
          </p:nvPr>
        </p:nvGraphicFramePr>
        <p:xfrm>
          <a:off x="2903538" y="1282700"/>
          <a:ext cx="1905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51" name="Equation" r:id="rId3" imgW="190440" imgH="241200" progId="Equation.3">
                  <p:embed/>
                </p:oleObj>
              </mc:Choice>
              <mc:Fallback>
                <p:oleObj name="Equation" r:id="rId3" imgW="190440" imgH="241200" progId="Equation.3">
                  <p:embed/>
                  <p:pic>
                    <p:nvPicPr>
                      <p:cNvPr id="2970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03538" y="1282700"/>
                        <a:ext cx="190500" cy="24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701" name="Object 5"/>
          <p:cNvGraphicFramePr>
            <a:graphicFrameLocks noChangeAspect="1"/>
          </p:cNvGraphicFramePr>
          <p:nvPr>
            <p:extLst/>
          </p:nvPr>
        </p:nvGraphicFramePr>
        <p:xfrm>
          <a:off x="3248026" y="850900"/>
          <a:ext cx="6130925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52" name="Equation" r:id="rId5" imgW="6134040" imgH="1028520" progId="Equation.3">
                  <p:embed/>
                </p:oleObj>
              </mc:Choice>
              <mc:Fallback>
                <p:oleObj name="Equation" r:id="rId5" imgW="6134040" imgH="1028520" progId="Equation.3">
                  <p:embed/>
                  <p:pic>
                    <p:nvPicPr>
                      <p:cNvPr id="29701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48026" y="850900"/>
                        <a:ext cx="6130925" cy="102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06" name="Text Box 10"/>
          <p:cNvSpPr txBox="1">
            <a:spLocks noChangeArrowheads="1"/>
          </p:cNvSpPr>
          <p:nvPr/>
        </p:nvSpPr>
        <p:spPr bwMode="auto">
          <a:xfrm>
            <a:off x="4191000" y="1981201"/>
            <a:ext cx="2590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两边同乘 </a:t>
            </a:r>
            <a:r>
              <a:rPr lang="en-US" altLang="zh-CN" i="1">
                <a:solidFill>
                  <a:srgbClr val="000000"/>
                </a:solidFill>
              </a:rPr>
              <a:t>n</a:t>
            </a:r>
            <a:r>
              <a:rPr lang="en-US" altLang="zh-CN">
                <a:solidFill>
                  <a:srgbClr val="000000"/>
                </a:solidFill>
              </a:rPr>
              <a:t> !</a:t>
            </a:r>
          </a:p>
        </p:txBody>
      </p:sp>
      <p:graphicFrame>
        <p:nvGraphicFramePr>
          <p:cNvPr id="29707" name="Object 11"/>
          <p:cNvGraphicFramePr>
            <a:graphicFrameLocks noChangeAspect="1"/>
          </p:cNvGraphicFramePr>
          <p:nvPr>
            <p:extLst/>
          </p:nvPr>
        </p:nvGraphicFramePr>
        <p:xfrm>
          <a:off x="2841625" y="2879725"/>
          <a:ext cx="5207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53" name="Equation" r:id="rId7" imgW="520560" imgH="393480" progId="Equation.3">
                  <p:embed/>
                </p:oleObj>
              </mc:Choice>
              <mc:Fallback>
                <p:oleObj name="Equation" r:id="rId7" imgW="520560" imgH="393480" progId="Equation.3">
                  <p:embed/>
                  <p:pic>
                    <p:nvPicPr>
                      <p:cNvPr id="29707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1625" y="2879725"/>
                        <a:ext cx="5207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08" name="Text Box 12"/>
          <p:cNvSpPr txBox="1">
            <a:spLocks noChangeArrowheads="1"/>
          </p:cNvSpPr>
          <p:nvPr/>
        </p:nvSpPr>
        <p:spPr bwMode="auto">
          <a:xfrm>
            <a:off x="3429000" y="2806701"/>
            <a:ext cx="1828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= </a:t>
            </a:r>
            <a:r>
              <a:rPr lang="zh-CN" altLang="en-US">
                <a:solidFill>
                  <a:srgbClr val="000000"/>
                </a:solidFill>
              </a:rPr>
              <a:t>整数 </a:t>
            </a:r>
            <a:r>
              <a:rPr lang="en-US" altLang="zh-CN">
                <a:solidFill>
                  <a:srgbClr val="000000"/>
                </a:solidFill>
              </a:rPr>
              <a:t>+</a:t>
            </a:r>
          </a:p>
        </p:txBody>
      </p:sp>
      <p:graphicFrame>
        <p:nvGraphicFramePr>
          <p:cNvPr id="29709" name="Object 13"/>
          <p:cNvGraphicFramePr>
            <a:graphicFrameLocks noChangeAspect="1"/>
          </p:cNvGraphicFramePr>
          <p:nvPr>
            <p:extLst/>
          </p:nvPr>
        </p:nvGraphicFramePr>
        <p:xfrm>
          <a:off x="4902200" y="2527300"/>
          <a:ext cx="2540000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54" name="Equation" r:id="rId9" imgW="2539800" imgH="952200" progId="Equation.3">
                  <p:embed/>
                </p:oleObj>
              </mc:Choice>
              <mc:Fallback>
                <p:oleObj name="Equation" r:id="rId9" imgW="2539800" imgH="952200" progId="Equation.3">
                  <p:embed/>
                  <p:pic>
                    <p:nvPicPr>
                      <p:cNvPr id="29709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02200" y="2527300"/>
                        <a:ext cx="2540000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11" name="Text Box 15"/>
          <p:cNvSpPr txBox="1">
            <a:spLocks noChangeArrowheads="1"/>
          </p:cNvSpPr>
          <p:nvPr/>
        </p:nvSpPr>
        <p:spPr bwMode="auto">
          <a:xfrm>
            <a:off x="2311400" y="3810001"/>
            <a:ext cx="2819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假设 </a:t>
            </a:r>
            <a:r>
              <a:rPr lang="en-US" altLang="zh-CN">
                <a:solidFill>
                  <a:srgbClr val="000000"/>
                </a:solidFill>
              </a:rPr>
              <a:t>e </a:t>
            </a:r>
            <a:r>
              <a:rPr lang="zh-CN" altLang="en-US">
                <a:solidFill>
                  <a:srgbClr val="000000"/>
                </a:solidFill>
              </a:rPr>
              <a:t>为有理数</a:t>
            </a:r>
          </a:p>
        </p:txBody>
      </p:sp>
      <p:graphicFrame>
        <p:nvGraphicFramePr>
          <p:cNvPr id="29713" name="Object 17"/>
          <p:cNvGraphicFramePr>
            <a:graphicFrameLocks noChangeAspect="1"/>
          </p:cNvGraphicFramePr>
          <p:nvPr>
            <p:extLst/>
          </p:nvPr>
        </p:nvGraphicFramePr>
        <p:xfrm>
          <a:off x="4953000" y="3606800"/>
          <a:ext cx="304800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55" name="Equation" r:id="rId11" imgW="304560" imgH="965160" progId="Equation.3">
                  <p:embed/>
                </p:oleObj>
              </mc:Choice>
              <mc:Fallback>
                <p:oleObj name="Equation" r:id="rId11" imgW="304560" imgH="965160" progId="Equation.3">
                  <p:embed/>
                  <p:pic>
                    <p:nvPicPr>
                      <p:cNvPr id="29713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lum bright="-10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3606800"/>
                        <a:ext cx="304800" cy="965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14" name="Text Box 18"/>
          <p:cNvSpPr txBox="1">
            <a:spLocks noChangeArrowheads="1"/>
          </p:cNvSpPr>
          <p:nvPr/>
        </p:nvSpPr>
        <p:spPr bwMode="auto">
          <a:xfrm>
            <a:off x="5257800" y="3748088"/>
            <a:ext cx="2895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( </a:t>
            </a:r>
            <a:r>
              <a:rPr lang="en-US" altLang="zh-CN" i="1">
                <a:solidFill>
                  <a:srgbClr val="000000"/>
                </a:solidFill>
              </a:rPr>
              <a:t>p , q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为正整数</a:t>
            </a:r>
            <a:r>
              <a:rPr lang="en-US" altLang="zh-CN">
                <a:solidFill>
                  <a:srgbClr val="000000"/>
                </a:solidFill>
              </a:rPr>
              <a:t>) ,</a:t>
            </a:r>
          </a:p>
        </p:txBody>
      </p:sp>
      <p:grpSp>
        <p:nvGrpSpPr>
          <p:cNvPr id="29776" name="Group 80"/>
          <p:cNvGrpSpPr>
            <a:grpSpLocks/>
          </p:cNvGrpSpPr>
          <p:nvPr/>
        </p:nvGrpSpPr>
        <p:grpSpPr bwMode="auto">
          <a:xfrm>
            <a:off x="2876550" y="4575176"/>
            <a:ext cx="2362200" cy="519113"/>
            <a:chOff x="240" y="2834"/>
            <a:chExt cx="1488" cy="327"/>
          </a:xfrm>
        </p:grpSpPr>
        <p:sp>
          <p:nvSpPr>
            <p:cNvPr id="29716" name="Text Box 20"/>
            <p:cNvSpPr txBox="1">
              <a:spLocks noChangeArrowheads="1"/>
            </p:cNvSpPr>
            <p:nvPr/>
          </p:nvSpPr>
          <p:spPr bwMode="auto">
            <a:xfrm>
              <a:off x="240" y="2834"/>
              <a:ext cx="1488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>
                  <a:solidFill>
                    <a:srgbClr val="000000"/>
                  </a:solidFill>
                </a:rPr>
                <a:t>则当    </a:t>
              </a:r>
              <a:r>
                <a:rPr lang="zh-CN" altLang="en-US" i="1">
                  <a:solidFill>
                    <a:srgbClr val="000000"/>
                  </a:solidFill>
                </a:rPr>
                <a:t>      </a:t>
              </a:r>
              <a:r>
                <a:rPr lang="zh-CN" altLang="en-US">
                  <a:solidFill>
                    <a:srgbClr val="000000"/>
                  </a:solidFill>
                </a:rPr>
                <a:t>时</a:t>
              </a:r>
              <a:r>
                <a:rPr lang="en-US" altLang="zh-CN">
                  <a:solidFill>
                    <a:srgbClr val="000000"/>
                  </a:solidFill>
                </a:rPr>
                <a:t>,</a:t>
              </a:r>
            </a:p>
          </p:txBody>
        </p:sp>
        <p:graphicFrame>
          <p:nvGraphicFramePr>
            <p:cNvPr id="29717" name="Object 21"/>
            <p:cNvGraphicFramePr>
              <a:graphicFrameLocks noChangeAspect="1"/>
            </p:cNvGraphicFramePr>
            <p:nvPr>
              <p:extLst/>
            </p:nvPr>
          </p:nvGraphicFramePr>
          <p:xfrm>
            <a:off x="757" y="2906"/>
            <a:ext cx="504" cy="2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6856" name="Equation" r:id="rId13" imgW="799920" imgH="380880" progId="Equation.3">
                    <p:embed/>
                  </p:oleObj>
                </mc:Choice>
                <mc:Fallback>
                  <p:oleObj name="Equation" r:id="rId13" imgW="799920" imgH="380880" progId="Equation.3">
                    <p:embed/>
                    <p:pic>
                      <p:nvPicPr>
                        <p:cNvPr id="29717" name="Object 2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57" y="2906"/>
                          <a:ext cx="504" cy="24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9718" name="Text Box 22"/>
          <p:cNvSpPr txBox="1">
            <a:spLocks noChangeArrowheads="1"/>
          </p:cNvSpPr>
          <p:nvPr/>
        </p:nvSpPr>
        <p:spPr bwMode="auto">
          <a:xfrm>
            <a:off x="5086350" y="4572001"/>
            <a:ext cx="3048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等式左边为整数</a:t>
            </a:r>
            <a:r>
              <a:rPr lang="en-US" altLang="zh-CN">
                <a:solidFill>
                  <a:srgbClr val="000000"/>
                </a:solidFill>
              </a:rPr>
              <a:t>;</a:t>
            </a:r>
          </a:p>
        </p:txBody>
      </p:sp>
      <p:sp>
        <p:nvSpPr>
          <p:cNvPr id="29722" name="Text Box 26"/>
          <p:cNvSpPr txBox="1">
            <a:spLocks noChangeArrowheads="1"/>
          </p:cNvSpPr>
          <p:nvPr/>
        </p:nvSpPr>
        <p:spPr bwMode="auto">
          <a:xfrm>
            <a:off x="1905000" y="5800726"/>
            <a:ext cx="1371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矛盾 </a:t>
            </a:r>
            <a:r>
              <a:rPr lang="en-US" altLang="zh-CN">
                <a:solidFill>
                  <a:srgbClr val="000000"/>
                </a:solidFill>
              </a:rPr>
              <a:t>!</a:t>
            </a:r>
          </a:p>
        </p:txBody>
      </p:sp>
      <p:sp>
        <p:nvSpPr>
          <p:cNvPr id="29740" name="Line 44"/>
          <p:cNvSpPr>
            <a:spLocks noChangeShapeType="1"/>
          </p:cNvSpPr>
          <p:nvPr/>
        </p:nvSpPr>
        <p:spPr bwMode="auto">
          <a:xfrm>
            <a:off x="4114800" y="1828800"/>
            <a:ext cx="0" cy="838200"/>
          </a:xfrm>
          <a:prstGeom prst="line">
            <a:avLst/>
          </a:prstGeom>
          <a:noFill/>
          <a:ln w="28575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29748" name="Rectangle 52"/>
          <p:cNvSpPr>
            <a:spLocks noGrp="1" noChangeArrowheads="1"/>
          </p:cNvSpPr>
          <p:nvPr>
            <p:ph type="title"/>
          </p:nvPr>
        </p:nvSpPr>
        <p:spPr>
          <a:xfrm>
            <a:off x="1676400" y="228600"/>
            <a:ext cx="4038600" cy="609600"/>
          </a:xfrm>
        </p:spPr>
        <p:txBody>
          <a:bodyPr/>
          <a:lstStyle/>
          <a:p>
            <a:r>
              <a:rPr lang="en-US" altLang="zh-CN" sz="2800" b="1">
                <a:solidFill>
                  <a:schemeClr val="bg2"/>
                </a:solidFill>
                <a:ea typeface="楷体_GB2312" pitchFamily="49" charset="-122"/>
              </a:rPr>
              <a:t>2.</a:t>
            </a:r>
            <a:r>
              <a:rPr lang="en-US" altLang="zh-CN" sz="280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>
                <a:solidFill>
                  <a:schemeClr val="bg2"/>
                </a:solidFill>
                <a:ea typeface="楷体_GB2312" pitchFamily="49" charset="-122"/>
              </a:rPr>
              <a:t>证明 </a:t>
            </a:r>
            <a:r>
              <a:rPr lang="en-US" altLang="zh-CN" sz="2800">
                <a:solidFill>
                  <a:schemeClr val="bg2"/>
                </a:solidFill>
                <a:ea typeface="楷体_GB2312" pitchFamily="49" charset="-122"/>
              </a:rPr>
              <a:t>e</a:t>
            </a:r>
            <a:r>
              <a:rPr lang="en-US" altLang="zh-CN" sz="2800" i="1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>
                <a:solidFill>
                  <a:schemeClr val="bg2"/>
                </a:solidFill>
                <a:ea typeface="楷体_GB2312" pitchFamily="49" charset="-122"/>
              </a:rPr>
              <a:t>为无理数 </a:t>
            </a:r>
            <a:r>
              <a:rPr lang="en-US" altLang="zh-CN" sz="2800">
                <a:solidFill>
                  <a:schemeClr val="bg2"/>
                </a:solidFill>
                <a:ea typeface="楷体_GB2312" pitchFamily="49" charset="-122"/>
              </a:rPr>
              <a:t>. </a:t>
            </a:r>
          </a:p>
        </p:txBody>
      </p:sp>
      <p:sp>
        <p:nvSpPr>
          <p:cNvPr id="29751" name="Text Box 55"/>
          <p:cNvSpPr txBox="1">
            <a:spLocks noChangeArrowheads="1"/>
          </p:cNvSpPr>
          <p:nvPr/>
        </p:nvSpPr>
        <p:spPr bwMode="auto">
          <a:xfrm>
            <a:off x="2057400" y="1081088"/>
            <a:ext cx="838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证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:</a:t>
            </a:r>
          </a:p>
        </p:txBody>
      </p:sp>
      <p:grpSp>
        <p:nvGrpSpPr>
          <p:cNvPr id="29768" name="Group 72"/>
          <p:cNvGrpSpPr>
            <a:grpSpLocks/>
          </p:cNvGrpSpPr>
          <p:nvPr/>
        </p:nvGrpSpPr>
        <p:grpSpPr bwMode="auto">
          <a:xfrm>
            <a:off x="3215680" y="5143500"/>
            <a:ext cx="1905000" cy="565150"/>
            <a:chOff x="480" y="3417"/>
            <a:chExt cx="1200" cy="356"/>
          </a:xfrm>
        </p:grpSpPr>
        <p:graphicFrame>
          <p:nvGraphicFramePr>
            <p:cNvPr id="29720" name="Object 24"/>
            <p:cNvGraphicFramePr>
              <a:graphicFrameLocks noChangeAspect="1"/>
            </p:cNvGraphicFramePr>
            <p:nvPr>
              <p:extLst/>
            </p:nvPr>
          </p:nvGraphicFramePr>
          <p:xfrm>
            <a:off x="768" y="3495"/>
            <a:ext cx="496" cy="2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6857" name="Equation" r:id="rId15" imgW="787320" imgH="330120" progId="Equation.3">
                    <p:embed/>
                  </p:oleObj>
                </mc:Choice>
                <mc:Fallback>
                  <p:oleObj name="Equation" r:id="rId15" imgW="787320" imgH="330120" progId="Equation.3">
                    <p:embed/>
                    <p:pic>
                      <p:nvPicPr>
                        <p:cNvPr id="29720" name="Object 2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lum bright="-10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68" y="3495"/>
                          <a:ext cx="496" cy="2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9721" name="Text Box 25"/>
            <p:cNvSpPr txBox="1">
              <a:spLocks noChangeArrowheads="1"/>
            </p:cNvSpPr>
            <p:nvPr/>
          </p:nvSpPr>
          <p:spPr bwMode="auto">
            <a:xfrm>
              <a:off x="1200" y="3445"/>
              <a:ext cx="480" cy="3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en-US" altLang="zh-CN">
                  <a:solidFill>
                    <a:srgbClr val="000000"/>
                  </a:solidFill>
                </a:rPr>
                <a:t> </a:t>
              </a:r>
              <a:r>
                <a:rPr lang="zh-CN" altLang="en-US">
                  <a:solidFill>
                    <a:srgbClr val="000000"/>
                  </a:solidFill>
                </a:rPr>
                <a:t>时</a:t>
              </a:r>
              <a:r>
                <a:rPr lang="en-US" altLang="zh-CN">
                  <a:solidFill>
                    <a:srgbClr val="000000"/>
                  </a:solidFill>
                </a:rPr>
                <a:t>,</a:t>
              </a:r>
            </a:p>
          </p:txBody>
        </p:sp>
        <p:sp>
          <p:nvSpPr>
            <p:cNvPr id="29764" name="Rectangle 68"/>
            <p:cNvSpPr>
              <a:spLocks noChangeArrowheads="1"/>
            </p:cNvSpPr>
            <p:nvPr/>
          </p:nvSpPr>
          <p:spPr bwMode="auto">
            <a:xfrm>
              <a:off x="480" y="3417"/>
              <a:ext cx="34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dirty="0">
                  <a:solidFill>
                    <a:srgbClr val="000000"/>
                  </a:solidFill>
                </a:rPr>
                <a:t>当</a:t>
              </a:r>
            </a:p>
          </p:txBody>
        </p:sp>
      </p:grpSp>
      <p:sp>
        <p:nvSpPr>
          <p:cNvPr id="29766" name="Text Box 70"/>
          <p:cNvSpPr txBox="1">
            <a:spLocks noChangeArrowheads="1"/>
          </p:cNvSpPr>
          <p:nvPr/>
        </p:nvSpPr>
        <p:spPr bwMode="auto">
          <a:xfrm>
            <a:off x="2971801" y="5791201"/>
            <a:ext cx="247491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故 </a:t>
            </a:r>
            <a:r>
              <a:rPr lang="en-US" altLang="zh-CN">
                <a:solidFill>
                  <a:srgbClr val="000000"/>
                </a:solidFill>
              </a:rPr>
              <a:t>e </a:t>
            </a:r>
            <a:r>
              <a:rPr lang="zh-CN" altLang="en-US">
                <a:solidFill>
                  <a:srgbClr val="000000"/>
                </a:solidFill>
              </a:rPr>
              <a:t>为无理数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29767" name="Text Box 71"/>
          <p:cNvSpPr txBox="1">
            <a:spLocks noChangeArrowheads="1"/>
          </p:cNvSpPr>
          <p:nvPr/>
        </p:nvSpPr>
        <p:spPr bwMode="auto">
          <a:xfrm>
            <a:off x="5086350" y="5195888"/>
            <a:ext cx="38290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等式右边不可能为整数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2929682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9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9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9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9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9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9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97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97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9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9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9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9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97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9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97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6" grpId="0" autoUpdateAnimBg="0"/>
      <p:bldP spid="29708" grpId="0" autoUpdateAnimBg="0"/>
      <p:bldP spid="29711" grpId="0" build="p" autoUpdateAnimBg="0"/>
      <p:bldP spid="29714" grpId="0" autoUpdateAnimBg="0"/>
      <p:bldP spid="29718" grpId="0" autoUpdateAnimBg="0"/>
      <p:bldP spid="29722" grpId="0" autoUpdateAnimBg="0"/>
      <p:bldP spid="29751" grpId="0" autoUpdateAnimBg="0"/>
      <p:bldP spid="29766" grpId="0" build="p" autoUpdateAnimBg="0"/>
      <p:bldP spid="29767" grpId="0" build="p" autoUpdateAnimBg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>
          <a:xfrm>
            <a:off x="2514600" y="685800"/>
            <a:ext cx="3505200" cy="685800"/>
          </a:xfrm>
        </p:spPr>
        <p:txBody>
          <a:bodyPr/>
          <a:lstStyle/>
          <a:p>
            <a:r>
              <a:rPr lang="zh-CN" altLang="en-US" sz="3200" b="1">
                <a:solidFill>
                  <a:schemeClr val="bg2"/>
                </a:solidFill>
                <a:ea typeface="楷体_GB2312" pitchFamily="49" charset="-122"/>
              </a:rPr>
              <a:t>泰勒</a:t>
            </a:r>
            <a:r>
              <a:rPr lang="zh-CN" altLang="en-US" sz="320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en-US" altLang="zh-CN" sz="2800">
                <a:solidFill>
                  <a:schemeClr val="bg2"/>
                </a:solidFill>
                <a:ea typeface="楷体_GB2312" pitchFamily="49" charset="-122"/>
              </a:rPr>
              <a:t>(1685</a:t>
            </a:r>
            <a:r>
              <a:rPr lang="en-US" altLang="zh-CN" sz="2800" b="1">
                <a:solidFill>
                  <a:schemeClr val="bg2"/>
                </a:solidFill>
                <a:ea typeface="楷体_GB2312" pitchFamily="49" charset="-122"/>
              </a:rPr>
              <a:t> – </a:t>
            </a:r>
            <a:r>
              <a:rPr lang="en-US" altLang="zh-CN" sz="2800">
                <a:solidFill>
                  <a:schemeClr val="bg2"/>
                </a:solidFill>
                <a:ea typeface="楷体_GB2312" pitchFamily="49" charset="-122"/>
              </a:rPr>
              <a:t>1731)</a:t>
            </a:r>
          </a:p>
        </p:txBody>
      </p:sp>
      <p:sp>
        <p:nvSpPr>
          <p:cNvPr id="102403" name="Text Box 3"/>
          <p:cNvSpPr txBox="1">
            <a:spLocks noChangeArrowheads="1"/>
          </p:cNvSpPr>
          <p:nvPr/>
        </p:nvSpPr>
        <p:spPr bwMode="auto">
          <a:xfrm>
            <a:off x="2603500" y="1476376"/>
            <a:ext cx="20510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英国数学家</a:t>
            </a:r>
            <a:r>
              <a:rPr lang="en-US" altLang="zh-CN">
                <a:solidFill>
                  <a:srgbClr val="000000"/>
                </a:solidFill>
                <a:ea typeface="仿宋_GB2312" pitchFamily="49" charset="-122"/>
              </a:rPr>
              <a:t>,</a:t>
            </a:r>
          </a:p>
        </p:txBody>
      </p:sp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4692650" y="1476376"/>
            <a:ext cx="33845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他早期是牛顿学派最</a:t>
            </a:r>
          </a:p>
        </p:txBody>
      </p:sp>
      <p:sp>
        <p:nvSpPr>
          <p:cNvPr id="102405" name="Text Box 5"/>
          <p:cNvSpPr txBox="1">
            <a:spLocks noChangeArrowheads="1"/>
          </p:cNvSpPr>
          <p:nvPr/>
        </p:nvSpPr>
        <p:spPr bwMode="auto">
          <a:xfrm>
            <a:off x="2216150" y="2162176"/>
            <a:ext cx="36512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优秀的代表人物之一 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</a:p>
        </p:txBody>
      </p:sp>
      <p:sp>
        <p:nvSpPr>
          <p:cNvPr id="102406" name="Text Box 6"/>
          <p:cNvSpPr txBox="1">
            <a:spLocks noChangeArrowheads="1"/>
          </p:cNvSpPr>
          <p:nvPr/>
        </p:nvSpPr>
        <p:spPr bwMode="auto">
          <a:xfrm>
            <a:off x="5810251" y="2170113"/>
            <a:ext cx="21494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重要著作有</a:t>
            </a:r>
            <a:r>
              <a:rPr lang="en-US" altLang="zh-CN">
                <a:solidFill>
                  <a:srgbClr val="000000"/>
                </a:solidFill>
              </a:rPr>
              <a:t>: </a:t>
            </a:r>
          </a:p>
        </p:txBody>
      </p:sp>
      <p:sp>
        <p:nvSpPr>
          <p:cNvPr id="102407" name="Text Box 7"/>
          <p:cNvSpPr txBox="1">
            <a:spLocks noChangeArrowheads="1"/>
          </p:cNvSpPr>
          <p:nvPr/>
        </p:nvSpPr>
        <p:spPr bwMode="auto">
          <a:xfrm>
            <a:off x="3095626" y="2847976"/>
            <a:ext cx="51339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>
                <a:solidFill>
                  <a:srgbClr val="000000"/>
                </a:solidFill>
              </a:rPr>
              <a:t>《</a:t>
            </a:r>
            <a:r>
              <a:rPr lang="zh-CN" altLang="en-US">
                <a:solidFill>
                  <a:srgbClr val="000000"/>
                </a:solidFill>
              </a:rPr>
              <a:t>正的和反的增量方法</a:t>
            </a:r>
            <a:r>
              <a:rPr lang="en-US" altLang="zh-CN">
                <a:solidFill>
                  <a:srgbClr val="000000"/>
                </a:solidFill>
              </a:rPr>
              <a:t>》(1715) </a:t>
            </a:r>
          </a:p>
        </p:txBody>
      </p:sp>
      <p:sp>
        <p:nvSpPr>
          <p:cNvPr id="102408" name="Text Box 8"/>
          <p:cNvSpPr txBox="1">
            <a:spLocks noChangeArrowheads="1"/>
          </p:cNvSpPr>
          <p:nvPr/>
        </p:nvSpPr>
        <p:spPr bwMode="auto">
          <a:xfrm>
            <a:off x="3048001" y="3519488"/>
            <a:ext cx="37115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>
                <a:solidFill>
                  <a:srgbClr val="000000"/>
                </a:solidFill>
              </a:rPr>
              <a:t>《</a:t>
            </a:r>
            <a:r>
              <a:rPr lang="zh-CN" altLang="en-US">
                <a:solidFill>
                  <a:srgbClr val="000000"/>
                </a:solidFill>
              </a:rPr>
              <a:t>线性透视论</a:t>
            </a:r>
            <a:r>
              <a:rPr lang="en-US" altLang="zh-CN">
                <a:solidFill>
                  <a:srgbClr val="000000"/>
                </a:solidFill>
              </a:rPr>
              <a:t>》(1719) </a:t>
            </a:r>
          </a:p>
        </p:txBody>
      </p:sp>
      <p:sp>
        <p:nvSpPr>
          <p:cNvPr id="102409" name="Text Box 9"/>
          <p:cNvSpPr txBox="1">
            <a:spLocks noChangeArrowheads="1"/>
          </p:cNvSpPr>
          <p:nvPr/>
        </p:nvSpPr>
        <p:spPr bwMode="auto">
          <a:xfrm>
            <a:off x="2603500" y="4205288"/>
            <a:ext cx="68516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他在</a:t>
            </a:r>
            <a:r>
              <a:rPr lang="en-US" altLang="zh-CN">
                <a:solidFill>
                  <a:srgbClr val="000000"/>
                </a:solidFill>
              </a:rPr>
              <a:t>1712 </a:t>
            </a:r>
            <a:r>
              <a:rPr lang="zh-CN" altLang="en-US">
                <a:solidFill>
                  <a:srgbClr val="000000"/>
                </a:solidFill>
              </a:rPr>
              <a:t>年就得到了现代形式的泰勒公式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02410" name="Text Box 10"/>
          <p:cNvSpPr txBox="1">
            <a:spLocks noChangeArrowheads="1"/>
          </p:cNvSpPr>
          <p:nvPr/>
        </p:nvSpPr>
        <p:spPr bwMode="auto">
          <a:xfrm>
            <a:off x="2603500" y="4891088"/>
            <a:ext cx="46291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他是有限差分理论的奠基人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grpSp>
        <p:nvGrpSpPr>
          <p:cNvPr id="102411" name="Group 11"/>
          <p:cNvGrpSpPr>
            <a:grpSpLocks/>
          </p:cNvGrpSpPr>
          <p:nvPr/>
        </p:nvGrpSpPr>
        <p:grpSpPr bwMode="auto">
          <a:xfrm>
            <a:off x="8305800" y="1295400"/>
            <a:ext cx="1828800" cy="2590800"/>
            <a:chOff x="4316" y="576"/>
            <a:chExt cx="1152" cy="1632"/>
          </a:xfrm>
        </p:grpSpPr>
        <p:graphicFrame>
          <p:nvGraphicFramePr>
            <p:cNvPr id="102412" name="Object 12"/>
            <p:cNvGraphicFramePr>
              <a:graphicFrameLocks noChangeAspect="1"/>
            </p:cNvGraphicFramePr>
            <p:nvPr/>
          </p:nvGraphicFramePr>
          <p:xfrm>
            <a:off x="4416" y="672"/>
            <a:ext cx="972" cy="14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7833" name="BMP 图象" r:id="rId3" imgW="1867161" imgH="2857899" progId="Paint.Picture">
                    <p:embed/>
                  </p:oleObj>
                </mc:Choice>
                <mc:Fallback>
                  <p:oleObj name="BMP 图象" r:id="rId3" imgW="1867161" imgH="2857899" progId="Paint.Picture">
                    <p:embed/>
                    <p:pic>
                      <p:nvPicPr>
                        <p:cNvPr id="102412" name="Object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16" y="672"/>
                          <a:ext cx="972" cy="14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2413" name="Freeform 13"/>
            <p:cNvSpPr>
              <a:spLocks/>
            </p:cNvSpPr>
            <p:nvPr/>
          </p:nvSpPr>
          <p:spPr bwMode="auto">
            <a:xfrm>
              <a:off x="4316" y="576"/>
              <a:ext cx="1152" cy="96"/>
            </a:xfrm>
            <a:custGeom>
              <a:avLst/>
              <a:gdLst>
                <a:gd name="T0" fmla="*/ 0 w 2304"/>
                <a:gd name="T1" fmla="*/ 0 h 192"/>
                <a:gd name="T2" fmla="*/ 192 w 2304"/>
                <a:gd name="T3" fmla="*/ 192 h 192"/>
                <a:gd name="T4" fmla="*/ 2112 w 2304"/>
                <a:gd name="T5" fmla="*/ 192 h 192"/>
                <a:gd name="T6" fmla="*/ 2304 w 2304"/>
                <a:gd name="T7" fmla="*/ 0 h 192"/>
                <a:gd name="T8" fmla="*/ 0 w 2304"/>
                <a:gd name="T9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04" h="192">
                  <a:moveTo>
                    <a:pt x="0" y="0"/>
                  </a:moveTo>
                  <a:lnTo>
                    <a:pt x="192" y="192"/>
                  </a:lnTo>
                  <a:lnTo>
                    <a:pt x="2112" y="192"/>
                  </a:lnTo>
                  <a:lnTo>
                    <a:pt x="2304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23BA"/>
                </a:gs>
                <a:gs pos="50000">
                  <a:srgbClr val="0066FF"/>
                </a:gs>
                <a:gs pos="100000">
                  <a:srgbClr val="0023BA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2414" name="Freeform 14"/>
            <p:cNvSpPr>
              <a:spLocks/>
            </p:cNvSpPr>
            <p:nvPr/>
          </p:nvSpPr>
          <p:spPr bwMode="auto">
            <a:xfrm>
              <a:off x="4316" y="576"/>
              <a:ext cx="96" cy="1632"/>
            </a:xfrm>
            <a:custGeom>
              <a:avLst/>
              <a:gdLst>
                <a:gd name="T0" fmla="*/ 0 w 192"/>
                <a:gd name="T1" fmla="*/ 0 h 3552"/>
                <a:gd name="T2" fmla="*/ 192 w 192"/>
                <a:gd name="T3" fmla="*/ 192 h 3552"/>
                <a:gd name="T4" fmla="*/ 192 w 192"/>
                <a:gd name="T5" fmla="*/ 3360 h 3552"/>
                <a:gd name="T6" fmla="*/ 0 w 192"/>
                <a:gd name="T7" fmla="*/ 3552 h 3552"/>
                <a:gd name="T8" fmla="*/ 0 w 192"/>
                <a:gd name="T9" fmla="*/ 0 h 35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2" h="3552">
                  <a:moveTo>
                    <a:pt x="0" y="0"/>
                  </a:moveTo>
                  <a:lnTo>
                    <a:pt x="192" y="192"/>
                  </a:lnTo>
                  <a:lnTo>
                    <a:pt x="192" y="3360"/>
                  </a:lnTo>
                  <a:lnTo>
                    <a:pt x="0" y="3552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23BA"/>
                </a:gs>
                <a:gs pos="50000">
                  <a:srgbClr val="0066FF"/>
                </a:gs>
                <a:gs pos="100000">
                  <a:srgbClr val="0023BA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2415" name="Freeform 15"/>
            <p:cNvSpPr>
              <a:spLocks/>
            </p:cNvSpPr>
            <p:nvPr/>
          </p:nvSpPr>
          <p:spPr bwMode="auto">
            <a:xfrm flipH="1" flipV="1">
              <a:off x="5372" y="576"/>
              <a:ext cx="96" cy="1632"/>
            </a:xfrm>
            <a:custGeom>
              <a:avLst/>
              <a:gdLst>
                <a:gd name="T0" fmla="*/ 0 w 192"/>
                <a:gd name="T1" fmla="*/ 0 h 3552"/>
                <a:gd name="T2" fmla="*/ 192 w 192"/>
                <a:gd name="T3" fmla="*/ 192 h 3552"/>
                <a:gd name="T4" fmla="*/ 192 w 192"/>
                <a:gd name="T5" fmla="*/ 3360 h 3552"/>
                <a:gd name="T6" fmla="*/ 0 w 192"/>
                <a:gd name="T7" fmla="*/ 3552 h 3552"/>
                <a:gd name="T8" fmla="*/ 0 w 192"/>
                <a:gd name="T9" fmla="*/ 0 h 35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2" h="3552">
                  <a:moveTo>
                    <a:pt x="0" y="0"/>
                  </a:moveTo>
                  <a:lnTo>
                    <a:pt x="192" y="192"/>
                  </a:lnTo>
                  <a:lnTo>
                    <a:pt x="192" y="3360"/>
                  </a:lnTo>
                  <a:lnTo>
                    <a:pt x="0" y="3552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23BA"/>
                </a:gs>
                <a:gs pos="50000">
                  <a:srgbClr val="0066FF"/>
                </a:gs>
                <a:gs pos="100000">
                  <a:srgbClr val="0023BA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2416" name="Freeform 16"/>
            <p:cNvSpPr>
              <a:spLocks/>
            </p:cNvSpPr>
            <p:nvPr/>
          </p:nvSpPr>
          <p:spPr bwMode="auto">
            <a:xfrm flipV="1">
              <a:off x="4316" y="2112"/>
              <a:ext cx="1152" cy="96"/>
            </a:xfrm>
            <a:custGeom>
              <a:avLst/>
              <a:gdLst>
                <a:gd name="T0" fmla="*/ 0 w 2304"/>
                <a:gd name="T1" fmla="*/ 0 h 192"/>
                <a:gd name="T2" fmla="*/ 192 w 2304"/>
                <a:gd name="T3" fmla="*/ 192 h 192"/>
                <a:gd name="T4" fmla="*/ 2112 w 2304"/>
                <a:gd name="T5" fmla="*/ 192 h 192"/>
                <a:gd name="T6" fmla="*/ 2304 w 2304"/>
                <a:gd name="T7" fmla="*/ 0 h 192"/>
                <a:gd name="T8" fmla="*/ 0 w 2304"/>
                <a:gd name="T9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04" h="192">
                  <a:moveTo>
                    <a:pt x="0" y="0"/>
                  </a:moveTo>
                  <a:lnTo>
                    <a:pt x="192" y="192"/>
                  </a:lnTo>
                  <a:lnTo>
                    <a:pt x="2112" y="192"/>
                  </a:lnTo>
                  <a:lnTo>
                    <a:pt x="2304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23BA"/>
                </a:gs>
                <a:gs pos="50000">
                  <a:srgbClr val="0066FF"/>
                </a:gs>
                <a:gs pos="100000">
                  <a:srgbClr val="0023BA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sp>
        <p:nvSpPr>
          <p:cNvPr id="102417" name="Line 17"/>
          <p:cNvSpPr>
            <a:spLocks noChangeShapeType="1"/>
          </p:cNvSpPr>
          <p:nvPr/>
        </p:nvSpPr>
        <p:spPr bwMode="auto">
          <a:xfrm flipV="1">
            <a:off x="2813050" y="1295400"/>
            <a:ext cx="2978150" cy="0"/>
          </a:xfrm>
          <a:prstGeom prst="line">
            <a:avLst/>
          </a:prstGeom>
          <a:noFill/>
          <a:ln w="76200" cmpd="tri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0374442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24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24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24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24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24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024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02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04" grpId="0" build="p" autoUpdateAnimBg="0"/>
      <p:bldP spid="102405" grpId="0" build="p" autoUpdateAnimBg="0" advAuto="0"/>
      <p:bldP spid="102406" grpId="0" build="p" autoUpdateAnimBg="0"/>
      <p:bldP spid="102407" grpId="0" build="p" autoUpdateAnimBg="0" advAuto="0"/>
      <p:bldP spid="102408" grpId="0" build="p" autoUpdateAnimBg="0" advAuto="0"/>
      <p:bldP spid="102409" grpId="0" build="p" autoUpdateAnimBg="0"/>
      <p:bldP spid="102410" grpId="0" build="p" autoUpdateAnimBg="0" advAuto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>
          <a:xfrm>
            <a:off x="2438400" y="685800"/>
            <a:ext cx="4191000" cy="762000"/>
          </a:xfrm>
        </p:spPr>
        <p:txBody>
          <a:bodyPr/>
          <a:lstStyle/>
          <a:p>
            <a:r>
              <a:rPr lang="zh-CN" altLang="en-US" sz="3200" b="1">
                <a:solidFill>
                  <a:schemeClr val="bg2"/>
                </a:solidFill>
                <a:ea typeface="楷体_GB2312" pitchFamily="49" charset="-122"/>
              </a:rPr>
              <a:t>麦克劳林 </a:t>
            </a:r>
            <a:r>
              <a:rPr lang="en-US" altLang="zh-CN" sz="2800">
                <a:solidFill>
                  <a:schemeClr val="bg2"/>
                </a:solidFill>
                <a:ea typeface="楷体_GB2312" pitchFamily="49" charset="-122"/>
              </a:rPr>
              <a:t>(1698</a:t>
            </a:r>
            <a:r>
              <a:rPr lang="en-US" altLang="zh-CN" sz="2800" b="1">
                <a:solidFill>
                  <a:schemeClr val="bg2"/>
                </a:solidFill>
                <a:ea typeface="楷体_GB2312" pitchFamily="49" charset="-122"/>
              </a:rPr>
              <a:t> – </a:t>
            </a:r>
            <a:r>
              <a:rPr lang="en-US" altLang="zh-CN" sz="2800">
                <a:solidFill>
                  <a:schemeClr val="bg2"/>
                </a:solidFill>
                <a:ea typeface="楷体_GB2312" pitchFamily="49" charset="-122"/>
              </a:rPr>
              <a:t>1746)</a:t>
            </a:r>
          </a:p>
        </p:txBody>
      </p:sp>
      <p:sp>
        <p:nvSpPr>
          <p:cNvPr id="103427" name="Text Box 3"/>
          <p:cNvSpPr txBox="1">
            <a:spLocks noChangeArrowheads="1"/>
          </p:cNvSpPr>
          <p:nvPr/>
        </p:nvSpPr>
        <p:spPr bwMode="auto">
          <a:xfrm>
            <a:off x="2520950" y="1447801"/>
            <a:ext cx="20510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英国数学家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103428" name="Text Box 4"/>
          <p:cNvSpPr txBox="1">
            <a:spLocks noChangeArrowheads="1"/>
          </p:cNvSpPr>
          <p:nvPr/>
        </p:nvSpPr>
        <p:spPr bwMode="auto">
          <a:xfrm>
            <a:off x="4518026" y="1470026"/>
            <a:ext cx="13493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著作有</a:t>
            </a:r>
            <a:r>
              <a:rPr lang="en-US" altLang="zh-CN">
                <a:solidFill>
                  <a:srgbClr val="000000"/>
                </a:solidFill>
              </a:rPr>
              <a:t>:</a:t>
            </a:r>
          </a:p>
        </p:txBody>
      </p:sp>
      <p:sp>
        <p:nvSpPr>
          <p:cNvPr id="103429" name="Text Box 5"/>
          <p:cNvSpPr txBox="1">
            <a:spLocks noChangeArrowheads="1"/>
          </p:cNvSpPr>
          <p:nvPr/>
        </p:nvSpPr>
        <p:spPr bwMode="auto">
          <a:xfrm>
            <a:off x="3159126" y="2128838"/>
            <a:ext cx="29114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>
                <a:solidFill>
                  <a:srgbClr val="000000"/>
                </a:solidFill>
              </a:rPr>
              <a:t>《</a:t>
            </a:r>
            <a:r>
              <a:rPr lang="zh-CN" altLang="en-US">
                <a:solidFill>
                  <a:srgbClr val="000000"/>
                </a:solidFill>
              </a:rPr>
              <a:t>流数论</a:t>
            </a:r>
            <a:r>
              <a:rPr lang="en-US" altLang="zh-CN">
                <a:solidFill>
                  <a:srgbClr val="000000"/>
                </a:solidFill>
              </a:rPr>
              <a:t>》(1742)</a:t>
            </a:r>
          </a:p>
        </p:txBody>
      </p:sp>
      <p:sp>
        <p:nvSpPr>
          <p:cNvPr id="103430" name="Text Box 6"/>
          <p:cNvSpPr txBox="1">
            <a:spLocks noChangeArrowheads="1"/>
          </p:cNvSpPr>
          <p:nvPr/>
        </p:nvSpPr>
        <p:spPr bwMode="auto">
          <a:xfrm>
            <a:off x="3159126" y="2747963"/>
            <a:ext cx="36226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>
                <a:solidFill>
                  <a:srgbClr val="000000"/>
                </a:solidFill>
              </a:rPr>
              <a:t>《</a:t>
            </a:r>
            <a:r>
              <a:rPr lang="zh-CN" altLang="en-US">
                <a:solidFill>
                  <a:srgbClr val="000000"/>
                </a:solidFill>
              </a:rPr>
              <a:t>有机几何学</a:t>
            </a:r>
            <a:r>
              <a:rPr lang="en-US" altLang="zh-CN">
                <a:solidFill>
                  <a:srgbClr val="000000"/>
                </a:solidFill>
              </a:rPr>
              <a:t>》(1720)</a:t>
            </a:r>
          </a:p>
        </p:txBody>
      </p:sp>
      <p:sp>
        <p:nvSpPr>
          <p:cNvPr id="103431" name="Text Box 7"/>
          <p:cNvSpPr txBox="1">
            <a:spLocks noChangeArrowheads="1"/>
          </p:cNvSpPr>
          <p:nvPr/>
        </p:nvSpPr>
        <p:spPr bwMode="auto">
          <a:xfrm>
            <a:off x="3159126" y="3443288"/>
            <a:ext cx="29114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>
                <a:solidFill>
                  <a:srgbClr val="000000"/>
                </a:solidFill>
              </a:rPr>
              <a:t>《</a:t>
            </a:r>
            <a:r>
              <a:rPr lang="zh-CN" altLang="en-US">
                <a:solidFill>
                  <a:srgbClr val="000000"/>
                </a:solidFill>
              </a:rPr>
              <a:t>代数论</a:t>
            </a:r>
            <a:r>
              <a:rPr lang="en-US" altLang="zh-CN">
                <a:solidFill>
                  <a:srgbClr val="000000"/>
                </a:solidFill>
              </a:rPr>
              <a:t>》(1742)</a:t>
            </a:r>
          </a:p>
        </p:txBody>
      </p:sp>
      <p:sp>
        <p:nvSpPr>
          <p:cNvPr id="103432" name="Text Box 8"/>
          <p:cNvSpPr txBox="1">
            <a:spLocks noChangeArrowheads="1"/>
          </p:cNvSpPr>
          <p:nvPr/>
        </p:nvSpPr>
        <p:spPr bwMode="auto">
          <a:xfrm>
            <a:off x="2152650" y="4129088"/>
            <a:ext cx="72961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在第一本著作中给出了后人以他的名字命名的</a:t>
            </a:r>
            <a:endParaRPr lang="zh-CN" altLang="en-US" b="1">
              <a:solidFill>
                <a:srgbClr val="000000"/>
              </a:solidFill>
            </a:endParaRPr>
          </a:p>
        </p:txBody>
      </p:sp>
      <p:sp>
        <p:nvSpPr>
          <p:cNvPr id="103433" name="Text Box 9"/>
          <p:cNvSpPr txBox="1">
            <a:spLocks noChangeArrowheads="1"/>
          </p:cNvSpPr>
          <p:nvPr/>
        </p:nvSpPr>
        <p:spPr bwMode="auto">
          <a:xfrm>
            <a:off x="2133601" y="4738688"/>
            <a:ext cx="25050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b="1">
                <a:solidFill>
                  <a:srgbClr val="000000"/>
                </a:solidFill>
              </a:rPr>
              <a:t>麦克劳林级数 </a:t>
            </a:r>
            <a:r>
              <a:rPr lang="en-US" altLang="zh-CN" b="1">
                <a:solidFill>
                  <a:srgbClr val="000000"/>
                </a:solidFill>
              </a:rPr>
              <a:t>.</a:t>
            </a:r>
          </a:p>
        </p:txBody>
      </p:sp>
      <p:grpSp>
        <p:nvGrpSpPr>
          <p:cNvPr id="103434" name="Group 10"/>
          <p:cNvGrpSpPr>
            <a:grpSpLocks/>
          </p:cNvGrpSpPr>
          <p:nvPr/>
        </p:nvGrpSpPr>
        <p:grpSpPr bwMode="auto">
          <a:xfrm>
            <a:off x="7848600" y="838200"/>
            <a:ext cx="1828800" cy="2590800"/>
            <a:chOff x="4316" y="576"/>
            <a:chExt cx="1152" cy="1632"/>
          </a:xfrm>
        </p:grpSpPr>
        <p:graphicFrame>
          <p:nvGraphicFramePr>
            <p:cNvPr id="103435" name="Object 11"/>
            <p:cNvGraphicFramePr>
              <a:graphicFrameLocks noChangeAspect="1"/>
            </p:cNvGraphicFramePr>
            <p:nvPr/>
          </p:nvGraphicFramePr>
          <p:xfrm>
            <a:off x="4416" y="672"/>
            <a:ext cx="998" cy="144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8857" name="位图图像" r:id="rId3" imgW="1980952" imgH="2857899" progId="Paint.Picture">
                    <p:embed/>
                  </p:oleObj>
                </mc:Choice>
                <mc:Fallback>
                  <p:oleObj name="位图图像" r:id="rId3" imgW="1980952" imgH="2857899" progId="Paint.Picture">
                    <p:embed/>
                    <p:pic>
                      <p:nvPicPr>
                        <p:cNvPr id="103435" name="Object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416" y="672"/>
                          <a:ext cx="998" cy="144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3436" name="Freeform 12"/>
            <p:cNvSpPr>
              <a:spLocks/>
            </p:cNvSpPr>
            <p:nvPr/>
          </p:nvSpPr>
          <p:spPr bwMode="auto">
            <a:xfrm>
              <a:off x="4316" y="576"/>
              <a:ext cx="1152" cy="96"/>
            </a:xfrm>
            <a:custGeom>
              <a:avLst/>
              <a:gdLst>
                <a:gd name="T0" fmla="*/ 0 w 2304"/>
                <a:gd name="T1" fmla="*/ 0 h 192"/>
                <a:gd name="T2" fmla="*/ 192 w 2304"/>
                <a:gd name="T3" fmla="*/ 192 h 192"/>
                <a:gd name="T4" fmla="*/ 2112 w 2304"/>
                <a:gd name="T5" fmla="*/ 192 h 192"/>
                <a:gd name="T6" fmla="*/ 2304 w 2304"/>
                <a:gd name="T7" fmla="*/ 0 h 192"/>
                <a:gd name="T8" fmla="*/ 0 w 2304"/>
                <a:gd name="T9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04" h="192">
                  <a:moveTo>
                    <a:pt x="0" y="0"/>
                  </a:moveTo>
                  <a:lnTo>
                    <a:pt x="192" y="192"/>
                  </a:lnTo>
                  <a:lnTo>
                    <a:pt x="2112" y="192"/>
                  </a:lnTo>
                  <a:lnTo>
                    <a:pt x="2304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23BA"/>
                </a:gs>
                <a:gs pos="50000">
                  <a:srgbClr val="0066FF"/>
                </a:gs>
                <a:gs pos="100000">
                  <a:srgbClr val="0023BA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3437" name="Freeform 13"/>
            <p:cNvSpPr>
              <a:spLocks/>
            </p:cNvSpPr>
            <p:nvPr/>
          </p:nvSpPr>
          <p:spPr bwMode="auto">
            <a:xfrm>
              <a:off x="4316" y="576"/>
              <a:ext cx="96" cy="1632"/>
            </a:xfrm>
            <a:custGeom>
              <a:avLst/>
              <a:gdLst>
                <a:gd name="T0" fmla="*/ 0 w 192"/>
                <a:gd name="T1" fmla="*/ 0 h 3552"/>
                <a:gd name="T2" fmla="*/ 192 w 192"/>
                <a:gd name="T3" fmla="*/ 192 h 3552"/>
                <a:gd name="T4" fmla="*/ 192 w 192"/>
                <a:gd name="T5" fmla="*/ 3360 h 3552"/>
                <a:gd name="T6" fmla="*/ 0 w 192"/>
                <a:gd name="T7" fmla="*/ 3552 h 3552"/>
                <a:gd name="T8" fmla="*/ 0 w 192"/>
                <a:gd name="T9" fmla="*/ 0 h 35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2" h="3552">
                  <a:moveTo>
                    <a:pt x="0" y="0"/>
                  </a:moveTo>
                  <a:lnTo>
                    <a:pt x="192" y="192"/>
                  </a:lnTo>
                  <a:lnTo>
                    <a:pt x="192" y="3360"/>
                  </a:lnTo>
                  <a:lnTo>
                    <a:pt x="0" y="3552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23BA"/>
                </a:gs>
                <a:gs pos="50000">
                  <a:srgbClr val="0066FF"/>
                </a:gs>
                <a:gs pos="100000">
                  <a:srgbClr val="0023BA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3438" name="Freeform 14"/>
            <p:cNvSpPr>
              <a:spLocks/>
            </p:cNvSpPr>
            <p:nvPr/>
          </p:nvSpPr>
          <p:spPr bwMode="auto">
            <a:xfrm flipH="1" flipV="1">
              <a:off x="5372" y="576"/>
              <a:ext cx="96" cy="1632"/>
            </a:xfrm>
            <a:custGeom>
              <a:avLst/>
              <a:gdLst>
                <a:gd name="T0" fmla="*/ 0 w 192"/>
                <a:gd name="T1" fmla="*/ 0 h 3552"/>
                <a:gd name="T2" fmla="*/ 192 w 192"/>
                <a:gd name="T3" fmla="*/ 192 h 3552"/>
                <a:gd name="T4" fmla="*/ 192 w 192"/>
                <a:gd name="T5" fmla="*/ 3360 h 3552"/>
                <a:gd name="T6" fmla="*/ 0 w 192"/>
                <a:gd name="T7" fmla="*/ 3552 h 3552"/>
                <a:gd name="T8" fmla="*/ 0 w 192"/>
                <a:gd name="T9" fmla="*/ 0 h 35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2" h="3552">
                  <a:moveTo>
                    <a:pt x="0" y="0"/>
                  </a:moveTo>
                  <a:lnTo>
                    <a:pt x="192" y="192"/>
                  </a:lnTo>
                  <a:lnTo>
                    <a:pt x="192" y="3360"/>
                  </a:lnTo>
                  <a:lnTo>
                    <a:pt x="0" y="3552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23BA"/>
                </a:gs>
                <a:gs pos="50000">
                  <a:srgbClr val="0066FF"/>
                </a:gs>
                <a:gs pos="100000">
                  <a:srgbClr val="0023BA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103439" name="Freeform 15"/>
            <p:cNvSpPr>
              <a:spLocks/>
            </p:cNvSpPr>
            <p:nvPr/>
          </p:nvSpPr>
          <p:spPr bwMode="auto">
            <a:xfrm flipV="1">
              <a:off x="4316" y="2112"/>
              <a:ext cx="1152" cy="96"/>
            </a:xfrm>
            <a:custGeom>
              <a:avLst/>
              <a:gdLst>
                <a:gd name="T0" fmla="*/ 0 w 2304"/>
                <a:gd name="T1" fmla="*/ 0 h 192"/>
                <a:gd name="T2" fmla="*/ 192 w 2304"/>
                <a:gd name="T3" fmla="*/ 192 h 192"/>
                <a:gd name="T4" fmla="*/ 2112 w 2304"/>
                <a:gd name="T5" fmla="*/ 192 h 192"/>
                <a:gd name="T6" fmla="*/ 2304 w 2304"/>
                <a:gd name="T7" fmla="*/ 0 h 192"/>
                <a:gd name="T8" fmla="*/ 0 w 2304"/>
                <a:gd name="T9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04" h="192">
                  <a:moveTo>
                    <a:pt x="0" y="0"/>
                  </a:moveTo>
                  <a:lnTo>
                    <a:pt x="192" y="192"/>
                  </a:lnTo>
                  <a:lnTo>
                    <a:pt x="2112" y="192"/>
                  </a:lnTo>
                  <a:lnTo>
                    <a:pt x="2304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23BA"/>
                </a:gs>
                <a:gs pos="50000">
                  <a:srgbClr val="0066FF"/>
                </a:gs>
                <a:gs pos="100000">
                  <a:srgbClr val="0023BA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sp>
        <p:nvSpPr>
          <p:cNvPr id="103440" name="Line 16"/>
          <p:cNvSpPr>
            <a:spLocks noChangeShapeType="1"/>
          </p:cNvSpPr>
          <p:nvPr/>
        </p:nvSpPr>
        <p:spPr bwMode="auto">
          <a:xfrm flipV="1">
            <a:off x="2660650" y="1295400"/>
            <a:ext cx="3816350" cy="0"/>
          </a:xfrm>
          <a:prstGeom prst="line">
            <a:avLst/>
          </a:prstGeom>
          <a:noFill/>
          <a:ln w="76200" cmpd="tri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3335587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34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34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34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34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34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 autoUpdateAnimBg="0"/>
      <p:bldP spid="103429" grpId="0" build="p" autoUpdateAnimBg="0" advAuto="0"/>
      <p:bldP spid="103430" grpId="0" build="p" autoUpdateAnimBg="0" advAuto="0"/>
      <p:bldP spid="103431" grpId="0" build="p" autoUpdateAnimBg="0" advAuto="0"/>
      <p:bldP spid="103432" grpId="0" build="p" autoUpdateAnimBg="0"/>
      <p:bldP spid="103433" grpId="0" build="p" autoUpdateAnimBg="0" advAuto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4" name="Text Box 2"/>
          <p:cNvSpPr txBox="1">
            <a:spLocks noChangeArrowheads="1"/>
          </p:cNvSpPr>
          <p:nvPr/>
        </p:nvSpPr>
        <p:spPr bwMode="auto">
          <a:xfrm>
            <a:off x="1775520" y="764704"/>
            <a:ext cx="1524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zh-CN" altLang="en-US" sz="2800" b="1">
                <a:solidFill>
                  <a:srgbClr val="3333CC"/>
                </a:solidFill>
                <a:ea typeface="黑体" panose="02010609060101010101" pitchFamily="49" charset="-122"/>
              </a:rPr>
              <a:t>不足</a:t>
            </a:r>
            <a:r>
              <a:rPr lang="en-US" altLang="zh-CN" sz="2800" b="1">
                <a:solidFill>
                  <a:srgbClr val="3333CC"/>
                </a:solidFill>
                <a:ea typeface="黑体" panose="02010609060101010101" pitchFamily="49" charset="-122"/>
              </a:rPr>
              <a:t>:</a:t>
            </a:r>
            <a:endParaRPr lang="en-US" altLang="zh-CN" sz="4400">
              <a:solidFill>
                <a:srgbClr val="3333CC"/>
              </a:solidFill>
            </a:endParaRPr>
          </a:p>
        </p:txBody>
      </p:sp>
      <p:sp>
        <p:nvSpPr>
          <p:cNvPr id="65539" name="Text Box 3"/>
          <p:cNvSpPr txBox="1">
            <a:spLocks noChangeArrowheads="1"/>
          </p:cNvSpPr>
          <p:nvPr/>
        </p:nvSpPr>
        <p:spPr bwMode="auto">
          <a:xfrm>
            <a:off x="1797745" y="1498153"/>
            <a:ext cx="1676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zh-CN" altLang="en-US" sz="2800" b="1" dirty="0">
                <a:solidFill>
                  <a:srgbClr val="3333CC"/>
                </a:solidFill>
                <a:ea typeface="黑体" panose="02010609060101010101" pitchFamily="49" charset="-122"/>
              </a:rPr>
              <a:t>问题</a:t>
            </a:r>
            <a:r>
              <a:rPr lang="en-US" altLang="zh-CN" sz="2800" b="1" dirty="0">
                <a:solidFill>
                  <a:srgbClr val="3333CC"/>
                </a:solidFill>
                <a:ea typeface="黑体" panose="02010609060101010101" pitchFamily="49" charset="-122"/>
              </a:rPr>
              <a:t>:</a:t>
            </a:r>
            <a:endParaRPr lang="en-US" altLang="zh-CN" sz="4000" b="1" dirty="0">
              <a:solidFill>
                <a:srgbClr val="3333CC"/>
              </a:solidFill>
              <a:ea typeface="黑体" panose="02010609060101010101" pitchFamily="49" charset="-122"/>
            </a:endParaRPr>
          </a:p>
        </p:txBody>
      </p:sp>
      <p:graphicFrame>
        <p:nvGraphicFramePr>
          <p:cNvPr id="6554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49315712"/>
              </p:ext>
            </p:extLst>
          </p:nvPr>
        </p:nvGraphicFramePr>
        <p:xfrm>
          <a:off x="2823270" y="1488603"/>
          <a:ext cx="6115050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53" name="文档" r:id="rId3" imgW="6240719" imgH="670464" progId="Word.Document.8">
                  <p:embed/>
                </p:oleObj>
              </mc:Choice>
              <mc:Fallback>
                <p:oleObj name="文档" r:id="rId3" imgW="6240719" imgH="670464" progId="Word.Document.8">
                  <p:embed/>
                  <p:pic>
                    <p:nvPicPr>
                      <p:cNvPr id="6554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23270" y="1488603"/>
                        <a:ext cx="6115050" cy="666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541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90264229"/>
              </p:ext>
            </p:extLst>
          </p:nvPr>
        </p:nvGraphicFramePr>
        <p:xfrm>
          <a:off x="2633102" y="2204818"/>
          <a:ext cx="60579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54" name="文档" r:id="rId5" imgW="6057893" imgH="914328" progId="Word.Document.8">
                  <p:embed/>
                </p:oleObj>
              </mc:Choice>
              <mc:Fallback>
                <p:oleObj name="文档" r:id="rId5" imgW="6057893" imgH="914328" progId="Word.Document.8">
                  <p:embed/>
                  <p:pic>
                    <p:nvPicPr>
                      <p:cNvPr id="65541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33102" y="2204818"/>
                        <a:ext cx="6057900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542" name="Text Box 6"/>
          <p:cNvSpPr txBox="1">
            <a:spLocks noChangeArrowheads="1"/>
          </p:cNvSpPr>
          <p:nvPr/>
        </p:nvSpPr>
        <p:spPr bwMode="auto">
          <a:xfrm>
            <a:off x="2918520" y="764704"/>
            <a:ext cx="4724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altLang="zh-CN" sz="2800" b="1" dirty="0">
                <a:solidFill>
                  <a:srgbClr val="000000"/>
                </a:solidFill>
              </a:rPr>
              <a:t>1</a:t>
            </a:r>
            <a:r>
              <a:rPr lang="zh-CN" altLang="en-US" sz="2800" b="1" dirty="0">
                <a:solidFill>
                  <a:srgbClr val="000000"/>
                </a:solidFill>
              </a:rPr>
              <a:t>、精确度不高；</a:t>
            </a:r>
          </a:p>
        </p:txBody>
      </p:sp>
      <p:sp>
        <p:nvSpPr>
          <p:cNvPr id="65543" name="Text Box 7"/>
          <p:cNvSpPr txBox="1">
            <a:spLocks noChangeArrowheads="1"/>
          </p:cNvSpPr>
          <p:nvPr/>
        </p:nvSpPr>
        <p:spPr bwMode="auto">
          <a:xfrm>
            <a:off x="5737920" y="764704"/>
            <a:ext cx="3505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altLang="zh-CN" sz="2800" b="1">
                <a:solidFill>
                  <a:srgbClr val="000000"/>
                </a:solidFill>
              </a:rPr>
              <a:t>2</a:t>
            </a:r>
            <a:r>
              <a:rPr lang="zh-CN" altLang="en-US" sz="2800" b="1">
                <a:solidFill>
                  <a:srgbClr val="000000"/>
                </a:solidFill>
              </a:rPr>
              <a:t>、误差不能估计。</a:t>
            </a:r>
          </a:p>
        </p:txBody>
      </p:sp>
      <p:graphicFrame>
        <p:nvGraphicFramePr>
          <p:cNvPr id="65546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57728486"/>
              </p:ext>
            </p:extLst>
          </p:nvPr>
        </p:nvGraphicFramePr>
        <p:xfrm>
          <a:off x="2642681" y="4989067"/>
          <a:ext cx="5257800" cy="59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55" name="文档" r:id="rId7" imgW="5265431" imgH="586656" progId="Word.Document.8">
                  <p:embed/>
                </p:oleObj>
              </mc:Choice>
              <mc:Fallback>
                <p:oleObj name="文档" r:id="rId7" imgW="5265431" imgH="586656" progId="Word.Document.8">
                  <p:embed/>
                  <p:pic>
                    <p:nvPicPr>
                      <p:cNvPr id="65546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42681" y="4989067"/>
                        <a:ext cx="5257800" cy="590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图片 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17862" y="4282827"/>
            <a:ext cx="7505700" cy="547688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 bwMode="auto">
          <a:xfrm>
            <a:off x="1843740" y="4314204"/>
            <a:ext cx="880355" cy="480963"/>
          </a:xfrm>
          <a:prstGeom prst="rect">
            <a:avLst/>
          </a:prstGeom>
          <a:noFill/>
          <a:ln w="1270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endParaRPr lang="zh-CN" altLang="en-US" sz="240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3" name="矩形 12"/>
          <p:cNvSpPr/>
          <p:nvPr/>
        </p:nvSpPr>
        <p:spPr bwMode="auto">
          <a:xfrm>
            <a:off x="2609950" y="5026546"/>
            <a:ext cx="792088" cy="480963"/>
          </a:xfrm>
          <a:prstGeom prst="rect">
            <a:avLst/>
          </a:prstGeom>
          <a:noFill/>
          <a:ln w="12700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1" hangingPunct="1"/>
            <a:endParaRPr lang="zh-CN" altLang="en-US" sz="2400">
              <a:solidFill>
                <a:srgbClr val="000000"/>
              </a:solidFill>
              <a:ea typeface="宋体" pitchFamily="2" charset="-122"/>
            </a:endParaRPr>
          </a:p>
        </p:txBody>
      </p:sp>
      <p:sp>
        <p:nvSpPr>
          <p:cNvPr id="14" name="Text Box 6"/>
          <p:cNvSpPr txBox="1">
            <a:spLocks noChangeArrowheads="1"/>
          </p:cNvSpPr>
          <p:nvPr/>
        </p:nvSpPr>
        <p:spPr bwMode="auto">
          <a:xfrm>
            <a:off x="1808412" y="2938313"/>
            <a:ext cx="8794426" cy="1212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30000"/>
              </a:lnSpc>
              <a:spcBef>
                <a:spcPct val="50000"/>
              </a:spcBef>
              <a:defRPr/>
            </a:pPr>
            <a:r>
              <a:rPr lang="zh-CN" altLang="en-US" sz="2800" b="1" dirty="0" smtClean="0">
                <a:solidFill>
                  <a:srgbClr val="000000"/>
                </a:solidFill>
              </a:rPr>
              <a:t>        设函数 </a:t>
            </a:r>
            <a:r>
              <a:rPr lang="en-US" altLang="zh-CN" sz="2800" b="1" i="1" dirty="0" smtClean="0">
                <a:solidFill>
                  <a:srgbClr val="000000"/>
                </a:solidFill>
              </a:rPr>
              <a:t>f </a:t>
            </a:r>
            <a:r>
              <a:rPr lang="en-US" altLang="zh-CN" sz="2800" b="1" dirty="0" smtClean="0">
                <a:solidFill>
                  <a:srgbClr val="000000"/>
                </a:solidFill>
              </a:rPr>
              <a:t>(</a:t>
            </a:r>
            <a:r>
              <a:rPr lang="en-US" altLang="zh-CN" sz="2800" b="1" i="1" dirty="0" smtClean="0">
                <a:solidFill>
                  <a:srgbClr val="000000"/>
                </a:solidFill>
              </a:rPr>
              <a:t>x</a:t>
            </a:r>
            <a:r>
              <a:rPr lang="en-US" altLang="zh-CN" sz="2800" b="1" dirty="0" smtClean="0">
                <a:solidFill>
                  <a:srgbClr val="000000"/>
                </a:solidFill>
              </a:rPr>
              <a:t>) </a:t>
            </a:r>
            <a:r>
              <a:rPr lang="zh-CN" altLang="en-US" sz="2800" b="1" dirty="0" smtClean="0">
                <a:solidFill>
                  <a:srgbClr val="000000"/>
                </a:solidFill>
              </a:rPr>
              <a:t>在 </a:t>
            </a:r>
            <a:r>
              <a:rPr lang="en-US" altLang="zh-CN" sz="2800" b="1" i="1" dirty="0" smtClean="0">
                <a:solidFill>
                  <a:srgbClr val="000000"/>
                </a:solidFill>
              </a:rPr>
              <a:t>x</a:t>
            </a:r>
            <a:r>
              <a:rPr lang="en-US" altLang="zh-CN" sz="2800" b="1" baseline="-25000" dirty="0" smtClean="0">
                <a:solidFill>
                  <a:srgbClr val="000000"/>
                </a:solidFill>
              </a:rPr>
              <a:t>0</a:t>
            </a:r>
            <a:r>
              <a:rPr lang="en-US" altLang="zh-CN" sz="2800" b="1" dirty="0" smtClean="0">
                <a:solidFill>
                  <a:srgbClr val="000000"/>
                </a:solidFill>
              </a:rPr>
              <a:t> </a:t>
            </a:r>
            <a:r>
              <a:rPr lang="zh-CN" altLang="en-US" sz="2800" b="1" dirty="0">
                <a:solidFill>
                  <a:srgbClr val="000000"/>
                </a:solidFill>
              </a:rPr>
              <a:t>的附近有定义</a:t>
            </a:r>
            <a:r>
              <a:rPr lang="en-US" altLang="zh-CN" sz="2800" b="1" dirty="0">
                <a:solidFill>
                  <a:srgbClr val="000000"/>
                </a:solidFill>
              </a:rPr>
              <a:t>, </a:t>
            </a:r>
            <a:r>
              <a:rPr lang="zh-CN" altLang="en-US" sz="2800" b="1" dirty="0" smtClean="0">
                <a:solidFill>
                  <a:srgbClr val="000000"/>
                </a:solidFill>
              </a:rPr>
              <a:t>并且 </a:t>
            </a:r>
            <a:r>
              <a:rPr lang="en-US" altLang="zh-CN" sz="2800" b="1" i="1" dirty="0" smtClean="0">
                <a:solidFill>
                  <a:srgbClr val="C00000"/>
                </a:solidFill>
              </a:rPr>
              <a:t>f </a:t>
            </a:r>
            <a:r>
              <a:rPr lang="en-US" altLang="zh-CN" sz="2800" b="1" baseline="30000" dirty="0" smtClean="0">
                <a:solidFill>
                  <a:srgbClr val="C00000"/>
                </a:solidFill>
              </a:rPr>
              <a:t>(</a:t>
            </a:r>
            <a:r>
              <a:rPr lang="en-US" altLang="zh-CN" sz="2800" b="1" i="1" baseline="30000" dirty="0" smtClean="0">
                <a:solidFill>
                  <a:srgbClr val="C00000"/>
                </a:solidFill>
              </a:rPr>
              <a:t>n</a:t>
            </a:r>
            <a:r>
              <a:rPr lang="en-US" altLang="zh-CN" sz="2800" b="1" baseline="30000" dirty="0" smtClean="0">
                <a:solidFill>
                  <a:srgbClr val="C00000"/>
                </a:solidFill>
              </a:rPr>
              <a:t>)</a:t>
            </a:r>
            <a:r>
              <a:rPr lang="en-US" altLang="zh-CN" sz="2800" b="1" dirty="0" smtClean="0">
                <a:solidFill>
                  <a:srgbClr val="C00000"/>
                </a:solidFill>
              </a:rPr>
              <a:t> </a:t>
            </a:r>
            <a:r>
              <a:rPr lang="en-US" altLang="zh-CN" sz="2800" b="1" dirty="0">
                <a:solidFill>
                  <a:srgbClr val="C00000"/>
                </a:solidFill>
              </a:rPr>
              <a:t>(</a:t>
            </a:r>
            <a:r>
              <a:rPr lang="en-US" altLang="zh-CN" sz="2800" b="1" i="1" dirty="0">
                <a:solidFill>
                  <a:srgbClr val="C00000"/>
                </a:solidFill>
              </a:rPr>
              <a:t>x</a:t>
            </a:r>
            <a:r>
              <a:rPr lang="en-US" altLang="zh-CN" sz="2800" b="1" baseline="-25000" dirty="0">
                <a:solidFill>
                  <a:srgbClr val="C00000"/>
                </a:solidFill>
              </a:rPr>
              <a:t>0</a:t>
            </a:r>
            <a:r>
              <a:rPr lang="en-US" altLang="zh-CN" sz="2800" b="1" dirty="0">
                <a:solidFill>
                  <a:srgbClr val="C00000"/>
                </a:solidFill>
              </a:rPr>
              <a:t>) </a:t>
            </a:r>
            <a:r>
              <a:rPr lang="zh-CN" altLang="en-US" sz="2800" b="1" dirty="0" smtClean="0">
                <a:solidFill>
                  <a:srgbClr val="C00000"/>
                </a:solidFill>
              </a:rPr>
              <a:t>存在</a:t>
            </a:r>
            <a:r>
              <a:rPr lang="zh-CN" altLang="en-US" sz="2800" b="1" dirty="0" smtClean="0">
                <a:solidFill>
                  <a:srgbClr val="000000"/>
                </a:solidFill>
              </a:rPr>
              <a:t>；构造 </a:t>
            </a:r>
            <a:r>
              <a:rPr lang="en-US" altLang="zh-CN" sz="2800" b="1" i="1" dirty="0" smtClean="0">
                <a:solidFill>
                  <a:srgbClr val="000000"/>
                </a:solidFill>
              </a:rPr>
              <a:t>n </a:t>
            </a:r>
            <a:r>
              <a:rPr lang="zh-CN" altLang="en-US" sz="2800" b="1" dirty="0" smtClean="0">
                <a:solidFill>
                  <a:srgbClr val="000000"/>
                </a:solidFill>
              </a:rPr>
              <a:t>次多项式 </a:t>
            </a:r>
            <a:r>
              <a:rPr lang="en-US" altLang="zh-CN" sz="2800" b="1" i="1" dirty="0" err="1" smtClean="0">
                <a:solidFill>
                  <a:srgbClr val="000000"/>
                </a:solidFill>
              </a:rPr>
              <a:t>P</a:t>
            </a:r>
            <a:r>
              <a:rPr lang="en-US" altLang="zh-CN" sz="2800" b="1" i="1" baseline="-25000" dirty="0" err="1" smtClean="0">
                <a:solidFill>
                  <a:srgbClr val="000000"/>
                </a:solidFill>
              </a:rPr>
              <a:t>n</a:t>
            </a:r>
            <a:r>
              <a:rPr lang="en-US" altLang="zh-CN" sz="2800" b="1" i="1" baseline="-25000" dirty="0" smtClean="0">
                <a:solidFill>
                  <a:srgbClr val="000000"/>
                </a:solidFill>
              </a:rPr>
              <a:t> </a:t>
            </a:r>
            <a:r>
              <a:rPr lang="en-US" altLang="zh-CN" sz="2800" b="1" dirty="0" smtClean="0">
                <a:solidFill>
                  <a:srgbClr val="000000"/>
                </a:solidFill>
              </a:rPr>
              <a:t>(</a:t>
            </a:r>
            <a:r>
              <a:rPr lang="en-US" altLang="zh-CN" sz="2800" b="1" i="1" dirty="0" smtClean="0">
                <a:solidFill>
                  <a:srgbClr val="000000"/>
                </a:solidFill>
              </a:rPr>
              <a:t>x</a:t>
            </a:r>
            <a:r>
              <a:rPr lang="en-US" altLang="zh-CN" sz="2800" b="1" dirty="0" smtClean="0">
                <a:solidFill>
                  <a:srgbClr val="000000"/>
                </a:solidFill>
              </a:rPr>
              <a:t>) </a:t>
            </a:r>
            <a:r>
              <a:rPr lang="zh-CN" altLang="en-US" sz="2800" b="1" dirty="0" smtClean="0">
                <a:solidFill>
                  <a:srgbClr val="000000"/>
                </a:solidFill>
              </a:rPr>
              <a:t>如下：</a:t>
            </a:r>
            <a:endParaRPr lang="zh-CN" altLang="en-US" sz="28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8203669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"/>
                                        <p:tgtEl>
                                          <p:spTgt spid="65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75"/>
                                        <p:tgtEl>
                                          <p:spTgt spid="65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5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5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5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65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39" grpId="0" autoUpdateAnimBg="0"/>
      <p:bldP spid="65542" grpId="0" autoUpdateAnimBg="0"/>
      <p:bldP spid="65543" grpId="0" autoUpdateAnimBg="0"/>
      <p:bldP spid="12" grpId="0" animBg="1"/>
      <p:bldP spid="13" grpId="0" animBg="1"/>
      <p:bldP spid="14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2228" name="Object 2"/>
          <p:cNvGraphicFramePr>
            <a:graphicFrameLocks noChangeAspect="1"/>
          </p:cNvGraphicFramePr>
          <p:nvPr/>
        </p:nvGraphicFramePr>
        <p:xfrm>
          <a:off x="2508251" y="866775"/>
          <a:ext cx="3705225" cy="539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231" name="Document" r:id="rId3" imgW="3375581" imgH="480168" progId="Word.Document.8">
                  <p:embed/>
                </p:oleObj>
              </mc:Choice>
              <mc:Fallback>
                <p:oleObj name="Document" r:id="rId3" imgW="3375581" imgH="480168" progId="Word.Document.8">
                  <p:embed/>
                  <p:pic>
                    <p:nvPicPr>
                      <p:cNvPr id="52228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1" y="866775"/>
                        <a:ext cx="3705225" cy="539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563" name="Line 3"/>
          <p:cNvSpPr>
            <a:spLocks noChangeShapeType="1"/>
          </p:cNvSpPr>
          <p:nvPr/>
        </p:nvSpPr>
        <p:spPr bwMode="auto">
          <a:xfrm flipV="1">
            <a:off x="7640638" y="3657600"/>
            <a:ext cx="0" cy="1447800"/>
          </a:xfrm>
          <a:prstGeom prst="line">
            <a:avLst/>
          </a:prstGeom>
          <a:noFill/>
          <a:ln w="19050">
            <a:solidFill>
              <a:schemeClr val="accent2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endParaRPr lang="zh-CN" altLang="en-US" sz="2400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6564" name="Line 4"/>
          <p:cNvSpPr>
            <a:spLocks noChangeShapeType="1"/>
          </p:cNvSpPr>
          <p:nvPr/>
        </p:nvSpPr>
        <p:spPr bwMode="auto">
          <a:xfrm flipV="1">
            <a:off x="6497638" y="2819400"/>
            <a:ext cx="2362200" cy="1676400"/>
          </a:xfrm>
          <a:prstGeom prst="line">
            <a:avLst/>
          </a:prstGeom>
          <a:noFill/>
          <a:ln w="25400">
            <a:solidFill>
              <a:schemeClr val="tx1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endParaRPr lang="zh-CN" altLang="en-US" sz="2400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graphicFrame>
        <p:nvGraphicFramePr>
          <p:cNvPr id="66565" name="Object 5"/>
          <p:cNvGraphicFramePr>
            <a:graphicFrameLocks noChangeAspect="1"/>
          </p:cNvGraphicFramePr>
          <p:nvPr/>
        </p:nvGraphicFramePr>
        <p:xfrm>
          <a:off x="7488238" y="5105400"/>
          <a:ext cx="3810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232" name="公式" r:id="rId5" imgW="373432" imgH="449496" progId="Equation.3">
                  <p:embed/>
                </p:oleObj>
              </mc:Choice>
              <mc:Fallback>
                <p:oleObj name="公式" r:id="rId5" imgW="373432" imgH="449496" progId="Equation.3">
                  <p:embed/>
                  <p:pic>
                    <p:nvPicPr>
                      <p:cNvPr id="66565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88238" y="5105400"/>
                        <a:ext cx="3810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566" name="Object 6"/>
          <p:cNvGraphicFramePr>
            <a:graphicFrameLocks noChangeAspect="1"/>
          </p:cNvGraphicFramePr>
          <p:nvPr/>
        </p:nvGraphicFramePr>
        <p:xfrm>
          <a:off x="8859838" y="2895600"/>
          <a:ext cx="1143000" cy="319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233" name="公式" r:id="rId7" imgW="1440133" imgH="396144" progId="Equation.3">
                  <p:embed/>
                </p:oleObj>
              </mc:Choice>
              <mc:Fallback>
                <p:oleObj name="公式" r:id="rId7" imgW="1440133" imgH="396144" progId="Equation.3">
                  <p:embed/>
                  <p:pic>
                    <p:nvPicPr>
                      <p:cNvPr id="66566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59838" y="2895600"/>
                        <a:ext cx="1143000" cy="319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567" name="Arc 7"/>
          <p:cNvSpPr>
            <a:spLocks/>
          </p:cNvSpPr>
          <p:nvPr/>
        </p:nvSpPr>
        <p:spPr bwMode="auto">
          <a:xfrm rot="10878672" flipV="1">
            <a:off x="7031038" y="3273425"/>
            <a:ext cx="1903412" cy="1447800"/>
          </a:xfrm>
          <a:custGeom>
            <a:avLst/>
            <a:gdLst>
              <a:gd name="T0" fmla="*/ 0 w 21591"/>
              <a:gd name="T1" fmla="*/ 0 h 21600"/>
              <a:gd name="T2" fmla="*/ 2147483647 w 21591"/>
              <a:gd name="T3" fmla="*/ 2147483647 h 21600"/>
              <a:gd name="T4" fmla="*/ 0 w 21591"/>
              <a:gd name="T5" fmla="*/ 2147483647 h 21600"/>
              <a:gd name="T6" fmla="*/ 0 60000 65536"/>
              <a:gd name="T7" fmla="*/ 0 60000 65536"/>
              <a:gd name="T8" fmla="*/ 0 60000 65536"/>
              <a:gd name="T9" fmla="*/ 0 w 21591"/>
              <a:gd name="T10" fmla="*/ 0 h 21600"/>
              <a:gd name="T11" fmla="*/ 21591 w 21591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591" h="21600" fill="none" extrusionOk="0">
                <a:moveTo>
                  <a:pt x="-1" y="0"/>
                </a:moveTo>
                <a:cubicBezTo>
                  <a:pt x="11688" y="0"/>
                  <a:pt x="21256" y="9297"/>
                  <a:pt x="21591" y="20980"/>
                </a:cubicBezTo>
              </a:path>
              <a:path w="21591" h="21600" stroke="0" extrusionOk="0">
                <a:moveTo>
                  <a:pt x="-1" y="0"/>
                </a:moveTo>
                <a:cubicBezTo>
                  <a:pt x="11688" y="0"/>
                  <a:pt x="21256" y="9297"/>
                  <a:pt x="21591" y="2098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254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endParaRPr lang="zh-CN" altLang="en-US" sz="2400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6116638" y="2362201"/>
            <a:ext cx="3541712" cy="3071813"/>
            <a:chOff x="3072" y="1488"/>
            <a:chExt cx="2231" cy="1935"/>
          </a:xfrm>
        </p:grpSpPr>
        <p:sp>
          <p:nvSpPr>
            <p:cNvPr id="52250" name="Line 9"/>
            <p:cNvSpPr>
              <a:spLocks noChangeShapeType="1"/>
            </p:cNvSpPr>
            <p:nvPr/>
          </p:nvSpPr>
          <p:spPr bwMode="auto">
            <a:xfrm>
              <a:off x="3072" y="3216"/>
              <a:ext cx="2064" cy="1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zh-CN" altLang="en-US" sz="2400">
                <a:solidFill>
                  <a:srgbClr val="000000"/>
                </a:solidFill>
                <a:ea typeface="宋体" panose="02010600030101010101" pitchFamily="2" charset="-122"/>
              </a:endParaRPr>
            </a:p>
          </p:txBody>
        </p:sp>
        <p:sp>
          <p:nvSpPr>
            <p:cNvPr id="52251" name="Line 10"/>
            <p:cNvSpPr>
              <a:spLocks noChangeShapeType="1"/>
            </p:cNvSpPr>
            <p:nvPr/>
          </p:nvSpPr>
          <p:spPr bwMode="auto">
            <a:xfrm flipV="1">
              <a:off x="3408" y="1728"/>
              <a:ext cx="1" cy="1680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zh-CN" altLang="en-US" sz="2400">
                <a:solidFill>
                  <a:srgbClr val="000000"/>
                </a:solidFill>
                <a:ea typeface="宋体" panose="02010600030101010101" pitchFamily="2" charset="-122"/>
              </a:endParaRPr>
            </a:p>
          </p:txBody>
        </p:sp>
        <p:graphicFrame>
          <p:nvGraphicFramePr>
            <p:cNvPr id="52252" name="Object 11"/>
            <p:cNvGraphicFramePr>
              <a:graphicFrameLocks noChangeAspect="1"/>
            </p:cNvGraphicFramePr>
            <p:nvPr/>
          </p:nvGraphicFramePr>
          <p:xfrm>
            <a:off x="3168" y="3264"/>
            <a:ext cx="144" cy="15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9234" name="公式" r:id="rId9" imgW="221077" imgH="243864" progId="Equation.3">
                    <p:embed/>
                  </p:oleObj>
                </mc:Choice>
                <mc:Fallback>
                  <p:oleObj name="公式" r:id="rId9" imgW="221077" imgH="243864" progId="Equation.3">
                    <p:embed/>
                    <p:pic>
                      <p:nvPicPr>
                        <p:cNvPr id="52252" name="Object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168" y="3264"/>
                          <a:ext cx="144" cy="15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2253" name="Object 12"/>
            <p:cNvGraphicFramePr>
              <a:graphicFrameLocks noChangeAspect="1"/>
            </p:cNvGraphicFramePr>
            <p:nvPr/>
          </p:nvGraphicFramePr>
          <p:xfrm>
            <a:off x="5136" y="3153"/>
            <a:ext cx="167" cy="15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9235" name="公式" r:id="rId11" imgW="259112" imgH="243864" progId="Equation.3">
                    <p:embed/>
                  </p:oleObj>
                </mc:Choice>
                <mc:Fallback>
                  <p:oleObj name="公式" r:id="rId11" imgW="259112" imgH="243864" progId="Equation.3">
                    <p:embed/>
                    <p:pic>
                      <p:nvPicPr>
                        <p:cNvPr id="52253" name="Object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36" y="3153"/>
                          <a:ext cx="167" cy="15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2254" name="Object 13"/>
            <p:cNvGraphicFramePr>
              <a:graphicFrameLocks noChangeAspect="1"/>
            </p:cNvGraphicFramePr>
            <p:nvPr/>
          </p:nvGraphicFramePr>
          <p:xfrm>
            <a:off x="3360" y="1488"/>
            <a:ext cx="167" cy="2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9236" name="公式" r:id="rId13" imgW="259112" imgH="320112" progId="Equation.3">
                    <p:embed/>
                  </p:oleObj>
                </mc:Choice>
                <mc:Fallback>
                  <p:oleObj name="公式" r:id="rId13" imgW="259112" imgH="320112" progId="Equation.3">
                    <p:embed/>
                    <p:pic>
                      <p:nvPicPr>
                        <p:cNvPr id="52254" name="Object 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60" y="1488"/>
                          <a:ext cx="167" cy="20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66574" name="Arc 14"/>
          <p:cNvSpPr>
            <a:spLocks/>
          </p:cNvSpPr>
          <p:nvPr/>
        </p:nvSpPr>
        <p:spPr bwMode="auto">
          <a:xfrm rot="21018517" flipV="1">
            <a:off x="6573839" y="2444751"/>
            <a:ext cx="1843087" cy="1444625"/>
          </a:xfrm>
          <a:custGeom>
            <a:avLst/>
            <a:gdLst>
              <a:gd name="T0" fmla="*/ 2147483647 w 20900"/>
              <a:gd name="T1" fmla="*/ 0 h 21546"/>
              <a:gd name="T2" fmla="*/ 2147483647 w 20900"/>
              <a:gd name="T3" fmla="*/ 2147483647 h 21546"/>
              <a:gd name="T4" fmla="*/ 0 w 20900"/>
              <a:gd name="T5" fmla="*/ 2147483647 h 21546"/>
              <a:gd name="T6" fmla="*/ 0 60000 65536"/>
              <a:gd name="T7" fmla="*/ 0 60000 65536"/>
              <a:gd name="T8" fmla="*/ 0 60000 65536"/>
              <a:gd name="T9" fmla="*/ 0 w 20900"/>
              <a:gd name="T10" fmla="*/ 0 h 21546"/>
              <a:gd name="T11" fmla="*/ 20900 w 20900"/>
              <a:gd name="T12" fmla="*/ 21546 h 2154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0900" h="21546" fill="none" extrusionOk="0">
                <a:moveTo>
                  <a:pt x="1531" y="0"/>
                </a:moveTo>
                <a:cubicBezTo>
                  <a:pt x="10770" y="657"/>
                  <a:pt x="18562" y="7131"/>
                  <a:pt x="20900" y="16092"/>
                </a:cubicBezTo>
              </a:path>
              <a:path w="20900" h="21546" stroke="0" extrusionOk="0">
                <a:moveTo>
                  <a:pt x="1531" y="0"/>
                </a:moveTo>
                <a:cubicBezTo>
                  <a:pt x="10770" y="657"/>
                  <a:pt x="18562" y="7131"/>
                  <a:pt x="20900" y="16092"/>
                </a:cubicBezTo>
                <a:lnTo>
                  <a:pt x="0" y="21546"/>
                </a:lnTo>
                <a:lnTo>
                  <a:pt x="1531" y="0"/>
                </a:lnTo>
                <a:close/>
              </a:path>
            </a:pathLst>
          </a:custGeom>
          <a:noFill/>
          <a:ln w="25400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endParaRPr lang="zh-CN" altLang="en-US" sz="2400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6575" name="Arc 15"/>
          <p:cNvSpPr>
            <a:spLocks/>
          </p:cNvSpPr>
          <p:nvPr/>
        </p:nvSpPr>
        <p:spPr bwMode="auto">
          <a:xfrm rot="4134934" flipV="1">
            <a:off x="7118351" y="2651126"/>
            <a:ext cx="1866900" cy="1444625"/>
          </a:xfrm>
          <a:custGeom>
            <a:avLst/>
            <a:gdLst>
              <a:gd name="T0" fmla="*/ 2147483647 w 21184"/>
              <a:gd name="T1" fmla="*/ 0 h 21546"/>
              <a:gd name="T2" fmla="*/ 2147483647 w 21184"/>
              <a:gd name="T3" fmla="*/ 2147483647 h 21546"/>
              <a:gd name="T4" fmla="*/ 0 w 21184"/>
              <a:gd name="T5" fmla="*/ 2147483647 h 21546"/>
              <a:gd name="T6" fmla="*/ 0 60000 65536"/>
              <a:gd name="T7" fmla="*/ 0 60000 65536"/>
              <a:gd name="T8" fmla="*/ 0 60000 65536"/>
              <a:gd name="T9" fmla="*/ 0 w 21184"/>
              <a:gd name="T10" fmla="*/ 0 h 21546"/>
              <a:gd name="T11" fmla="*/ 21184 w 21184"/>
              <a:gd name="T12" fmla="*/ 21546 h 2154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184" h="21546" fill="none" extrusionOk="0">
                <a:moveTo>
                  <a:pt x="1531" y="0"/>
                </a:moveTo>
                <a:cubicBezTo>
                  <a:pt x="11237" y="690"/>
                  <a:pt x="19283" y="7784"/>
                  <a:pt x="21183" y="17327"/>
                </a:cubicBezTo>
              </a:path>
              <a:path w="21184" h="21546" stroke="0" extrusionOk="0">
                <a:moveTo>
                  <a:pt x="1531" y="0"/>
                </a:moveTo>
                <a:cubicBezTo>
                  <a:pt x="11237" y="690"/>
                  <a:pt x="19283" y="7784"/>
                  <a:pt x="21183" y="17327"/>
                </a:cubicBezTo>
                <a:lnTo>
                  <a:pt x="0" y="21546"/>
                </a:lnTo>
                <a:lnTo>
                  <a:pt x="1531" y="0"/>
                </a:lnTo>
                <a:close/>
              </a:path>
            </a:pathLst>
          </a:custGeom>
          <a:noFill/>
          <a:ln w="25400">
            <a:solidFill>
              <a:srgbClr val="800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endParaRPr lang="zh-CN" altLang="en-US" sz="2400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6576" name="Arc 16"/>
          <p:cNvSpPr>
            <a:spLocks/>
          </p:cNvSpPr>
          <p:nvPr/>
        </p:nvSpPr>
        <p:spPr bwMode="auto">
          <a:xfrm rot="10835637" flipV="1">
            <a:off x="7183438" y="3470276"/>
            <a:ext cx="1471612" cy="1177925"/>
          </a:xfrm>
          <a:custGeom>
            <a:avLst/>
            <a:gdLst>
              <a:gd name="T0" fmla="*/ 0 w 31289"/>
              <a:gd name="T1" fmla="*/ 2147483647 h 21600"/>
              <a:gd name="T2" fmla="*/ 2147483647 w 31289"/>
              <a:gd name="T3" fmla="*/ 2147483647 h 21600"/>
              <a:gd name="T4" fmla="*/ 2147483647 w 31289"/>
              <a:gd name="T5" fmla="*/ 2147483647 h 21600"/>
              <a:gd name="T6" fmla="*/ 0 60000 65536"/>
              <a:gd name="T7" fmla="*/ 0 60000 65536"/>
              <a:gd name="T8" fmla="*/ 0 60000 65536"/>
              <a:gd name="T9" fmla="*/ 0 w 31289"/>
              <a:gd name="T10" fmla="*/ 0 h 21600"/>
              <a:gd name="T11" fmla="*/ 31289 w 31289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289" h="21600" fill="none" extrusionOk="0">
                <a:moveTo>
                  <a:pt x="-1" y="2294"/>
                </a:moveTo>
                <a:cubicBezTo>
                  <a:pt x="3006" y="785"/>
                  <a:pt x="6324" y="-1"/>
                  <a:pt x="9689" y="0"/>
                </a:cubicBezTo>
                <a:cubicBezTo>
                  <a:pt x="21615" y="0"/>
                  <a:pt x="31284" y="9665"/>
                  <a:pt x="31288" y="21592"/>
                </a:cubicBezTo>
              </a:path>
              <a:path w="31289" h="21600" stroke="0" extrusionOk="0">
                <a:moveTo>
                  <a:pt x="-1" y="2294"/>
                </a:moveTo>
                <a:cubicBezTo>
                  <a:pt x="3006" y="785"/>
                  <a:pt x="6324" y="-1"/>
                  <a:pt x="9689" y="0"/>
                </a:cubicBezTo>
                <a:cubicBezTo>
                  <a:pt x="21615" y="0"/>
                  <a:pt x="31284" y="9665"/>
                  <a:pt x="31288" y="21592"/>
                </a:cubicBezTo>
                <a:lnTo>
                  <a:pt x="9689" y="21600"/>
                </a:lnTo>
                <a:lnTo>
                  <a:pt x="-1" y="2294"/>
                </a:lnTo>
                <a:close/>
              </a:path>
            </a:pathLst>
          </a:custGeom>
          <a:noFill/>
          <a:ln w="254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endParaRPr lang="zh-CN" altLang="en-US" sz="2400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66577" name="Text Box 17"/>
          <p:cNvSpPr txBox="1">
            <a:spLocks noChangeArrowheads="1"/>
          </p:cNvSpPr>
          <p:nvPr/>
        </p:nvSpPr>
        <p:spPr bwMode="auto">
          <a:xfrm>
            <a:off x="2424113" y="1557338"/>
            <a:ext cx="1676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zh-CN" altLang="en-US" sz="28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分析</a:t>
            </a:r>
            <a:r>
              <a:rPr lang="en-US" altLang="zh-CN" sz="2800" b="1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66578" name="Object 18"/>
          <p:cNvGraphicFramePr>
            <a:graphicFrameLocks noChangeAspect="1"/>
          </p:cNvGraphicFramePr>
          <p:nvPr/>
        </p:nvGraphicFramePr>
        <p:xfrm>
          <a:off x="3373438" y="2895600"/>
          <a:ext cx="20066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237" name="公式" r:id="rId15" imgW="2407857" imgH="449496" progId="Equation.3">
                  <p:embed/>
                </p:oleObj>
              </mc:Choice>
              <mc:Fallback>
                <p:oleObj name="公式" r:id="rId15" imgW="2407857" imgH="449496" progId="Equation.3">
                  <p:embed/>
                  <p:pic>
                    <p:nvPicPr>
                      <p:cNvPr id="66578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73438" y="2895600"/>
                        <a:ext cx="2006600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579" name="Object 19"/>
          <p:cNvGraphicFramePr>
            <a:graphicFrameLocks noChangeAspect="1"/>
          </p:cNvGraphicFramePr>
          <p:nvPr/>
        </p:nvGraphicFramePr>
        <p:xfrm>
          <a:off x="3373438" y="5257800"/>
          <a:ext cx="21336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238" name="公式" r:id="rId17" imgW="2560428" imgH="449496" progId="Equation.3">
                  <p:embed/>
                </p:oleObj>
              </mc:Choice>
              <mc:Fallback>
                <p:oleObj name="公式" r:id="rId17" imgW="2560428" imgH="449496" progId="Equation.3">
                  <p:embed/>
                  <p:pic>
                    <p:nvPicPr>
                      <p:cNvPr id="66579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73438" y="5257800"/>
                        <a:ext cx="2133600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580" name="Object 20"/>
          <p:cNvGraphicFramePr>
            <a:graphicFrameLocks noChangeAspect="1"/>
          </p:cNvGraphicFramePr>
          <p:nvPr/>
        </p:nvGraphicFramePr>
        <p:xfrm>
          <a:off x="3373439" y="4038601"/>
          <a:ext cx="2079625" cy="379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239" name="公式" r:id="rId19" imgW="2491706" imgH="449496" progId="Equation.3">
                  <p:embed/>
                </p:oleObj>
              </mc:Choice>
              <mc:Fallback>
                <p:oleObj name="公式" r:id="rId19" imgW="2491706" imgH="449496" progId="Equation.3">
                  <p:embed/>
                  <p:pic>
                    <p:nvPicPr>
                      <p:cNvPr id="6658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73439" y="4038601"/>
                        <a:ext cx="2079625" cy="379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581" name="Object 21"/>
          <p:cNvGraphicFramePr>
            <a:graphicFrameLocks noChangeAspect="1"/>
          </p:cNvGraphicFramePr>
          <p:nvPr/>
        </p:nvGraphicFramePr>
        <p:xfrm>
          <a:off x="3462338" y="5867401"/>
          <a:ext cx="1739900" cy="252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240" name="公式" r:id="rId21" imgW="1729715" imgH="243864" progId="Equation.3">
                  <p:embed/>
                </p:oleObj>
              </mc:Choice>
              <mc:Fallback>
                <p:oleObj name="公式" r:id="rId21" imgW="1729715" imgH="243864" progId="Equation.3">
                  <p:embed/>
                  <p:pic>
                    <p:nvPicPr>
                      <p:cNvPr id="66581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62338" y="5867401"/>
                        <a:ext cx="1739900" cy="252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582" name="Text Box 22"/>
          <p:cNvSpPr txBox="1">
            <a:spLocks noChangeArrowheads="1"/>
          </p:cNvSpPr>
          <p:nvPr/>
        </p:nvSpPr>
        <p:spPr bwMode="auto">
          <a:xfrm>
            <a:off x="2992438" y="3429000"/>
            <a:ext cx="3200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altLang="zh-CN" b="1">
                <a:solidFill>
                  <a:srgbClr val="000000"/>
                </a:solidFill>
              </a:rPr>
              <a:t>2.</a:t>
            </a:r>
            <a:r>
              <a:rPr lang="zh-CN" altLang="en-US" b="1">
                <a:solidFill>
                  <a:srgbClr val="000000"/>
                </a:solidFill>
              </a:rPr>
              <a:t>若有相同的切线</a:t>
            </a:r>
          </a:p>
        </p:txBody>
      </p:sp>
      <p:sp>
        <p:nvSpPr>
          <p:cNvPr id="66583" name="Text Box 23"/>
          <p:cNvSpPr txBox="1">
            <a:spLocks noChangeArrowheads="1"/>
          </p:cNvSpPr>
          <p:nvPr/>
        </p:nvSpPr>
        <p:spPr bwMode="auto">
          <a:xfrm>
            <a:off x="2992438" y="4572001"/>
            <a:ext cx="3048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US" altLang="zh-CN" b="1" dirty="0">
                <a:solidFill>
                  <a:srgbClr val="000000"/>
                </a:solidFill>
              </a:rPr>
              <a:t>3.</a:t>
            </a:r>
            <a:r>
              <a:rPr lang="zh-CN" altLang="en-US" b="1" dirty="0">
                <a:solidFill>
                  <a:srgbClr val="000000"/>
                </a:solidFill>
              </a:rPr>
              <a:t>若弯曲程度相同</a:t>
            </a:r>
          </a:p>
        </p:txBody>
      </p:sp>
      <p:sp>
        <p:nvSpPr>
          <p:cNvPr id="66584" name="AutoShape 24"/>
          <p:cNvSpPr>
            <a:spLocks noChangeArrowheads="1"/>
          </p:cNvSpPr>
          <p:nvPr/>
        </p:nvSpPr>
        <p:spPr bwMode="auto">
          <a:xfrm>
            <a:off x="2763838" y="2438400"/>
            <a:ext cx="152400" cy="3124200"/>
          </a:xfrm>
          <a:prstGeom prst="downArrow">
            <a:avLst>
              <a:gd name="adj1" fmla="val 50000"/>
              <a:gd name="adj2" fmla="val 512500"/>
            </a:avLst>
          </a:prstGeom>
          <a:solidFill>
            <a:srgbClr val="66FFFF"/>
          </a:solidFill>
          <a:ln w="12700">
            <a:solidFill>
              <a:schemeClr val="accent2"/>
            </a:solidFill>
            <a:miter lim="800000"/>
            <a:headEnd/>
            <a:tailEnd/>
          </a:ln>
        </p:spPr>
        <p:txBody>
          <a:bodyPr vert="eaVert"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defRPr/>
            </a:pPr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6585" name="Text Box 25"/>
          <p:cNvSpPr txBox="1">
            <a:spLocks noChangeArrowheads="1"/>
          </p:cNvSpPr>
          <p:nvPr/>
        </p:nvSpPr>
        <p:spPr bwMode="auto">
          <a:xfrm>
            <a:off x="2347597" y="2667000"/>
            <a:ext cx="492443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zh-CN" altLang="en-US" sz="2000" b="1">
                <a:solidFill>
                  <a:srgbClr val="3333CC"/>
                </a:solidFill>
              </a:rPr>
              <a:t>近似程度越来越好</a:t>
            </a:r>
            <a:endParaRPr lang="zh-CN" altLang="en-US" sz="2000" b="1">
              <a:solidFill>
                <a:srgbClr val="000000"/>
              </a:solidFill>
            </a:endParaRPr>
          </a:p>
        </p:txBody>
      </p:sp>
      <p:grpSp>
        <p:nvGrpSpPr>
          <p:cNvPr id="3" name="Group 26"/>
          <p:cNvGrpSpPr>
            <a:grpSpLocks/>
          </p:cNvGrpSpPr>
          <p:nvPr/>
        </p:nvGrpSpPr>
        <p:grpSpPr bwMode="auto">
          <a:xfrm>
            <a:off x="2992438" y="2286000"/>
            <a:ext cx="2971800" cy="457200"/>
            <a:chOff x="1104" y="1440"/>
            <a:chExt cx="1872" cy="288"/>
          </a:xfrm>
        </p:grpSpPr>
        <p:sp>
          <p:nvSpPr>
            <p:cNvPr id="52248" name="Text Box 27"/>
            <p:cNvSpPr txBox="1">
              <a:spLocks noChangeArrowheads="1"/>
            </p:cNvSpPr>
            <p:nvPr/>
          </p:nvSpPr>
          <p:spPr bwMode="auto">
            <a:xfrm>
              <a:off x="1104" y="1440"/>
              <a:ext cx="187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571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defRPr/>
              </a:pPr>
              <a:r>
                <a:rPr lang="en-US" altLang="zh-CN" b="1">
                  <a:solidFill>
                    <a:srgbClr val="000000"/>
                  </a:solidFill>
                </a:rPr>
                <a:t>1.</a:t>
              </a:r>
              <a:r>
                <a:rPr lang="zh-CN" altLang="en-US" b="1">
                  <a:solidFill>
                    <a:srgbClr val="000000"/>
                  </a:solidFill>
                </a:rPr>
                <a:t>若在     点相交</a:t>
              </a:r>
            </a:p>
          </p:txBody>
        </p:sp>
        <p:graphicFrame>
          <p:nvGraphicFramePr>
            <p:cNvPr id="52249" name="Object 28"/>
            <p:cNvGraphicFramePr>
              <a:graphicFrameLocks noChangeAspect="1"/>
            </p:cNvGraphicFramePr>
            <p:nvPr/>
          </p:nvGraphicFramePr>
          <p:xfrm>
            <a:off x="1697" y="1440"/>
            <a:ext cx="223" cy="27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9241" name="公式" r:id="rId23" imgW="355446" imgH="431613" progId="Equation.3">
                    <p:embed/>
                  </p:oleObj>
                </mc:Choice>
                <mc:Fallback>
                  <p:oleObj name="公式" r:id="rId23" imgW="355446" imgH="431613" progId="Equation.3">
                    <p:embed/>
                    <p:pic>
                      <p:nvPicPr>
                        <p:cNvPr id="52249" name="Object 2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97" y="1440"/>
                          <a:ext cx="223" cy="27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381092061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6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6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6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66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66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66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66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66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66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66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66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66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66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66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500"/>
                                        <p:tgtEl>
                                          <p:spTgt spid="66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500"/>
                                        <p:tgtEl>
                                          <p:spTgt spid="66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77" grpId="0" autoUpdateAnimBg="0"/>
      <p:bldP spid="66582" grpId="0" autoUpdateAnimBg="0"/>
      <p:bldP spid="66583" grpId="0" autoUpdateAnimBg="0"/>
      <p:bldP spid="66584" grpId="0" animBg="1"/>
      <p:bldP spid="66585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1" name="灯片编号占位符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defRPr/>
            </a:pPr>
            <a:fld id="{3BFF5A1F-5095-47A4-AEAD-DBA1A937B205}" type="slidenum">
              <a:rPr lang="en-US" altLang="zh-CN" sz="1400">
                <a:solidFill>
                  <a:srgbClr val="000000"/>
                </a:solidFill>
              </a:rPr>
              <a:pPr eaLnBrk="1" hangingPunct="1">
                <a:defRPr/>
              </a:pPr>
              <a:t>6</a:t>
            </a:fld>
            <a:endParaRPr lang="en-US" altLang="zh-CN" sz="1400">
              <a:solidFill>
                <a:srgbClr val="000000"/>
              </a:solidFill>
            </a:endParaRPr>
          </a:p>
        </p:txBody>
      </p:sp>
      <p:graphicFrame>
        <p:nvGraphicFramePr>
          <p:cNvPr id="53252" name="Object 2"/>
          <p:cNvGraphicFramePr>
            <a:graphicFrameLocks noChangeAspect="1"/>
          </p:cNvGraphicFramePr>
          <p:nvPr/>
        </p:nvGraphicFramePr>
        <p:xfrm>
          <a:off x="2476500" y="749300"/>
          <a:ext cx="7493000" cy="698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41" name="文档" r:id="rId3" imgW="7498026" imgH="693360" progId="Word.Document.8">
                  <p:embed/>
                </p:oleObj>
              </mc:Choice>
              <mc:Fallback>
                <p:oleObj name="文档" r:id="rId3" imgW="7498026" imgH="693360" progId="Word.Document.8">
                  <p:embed/>
                  <p:pic>
                    <p:nvPicPr>
                      <p:cNvPr id="53252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76500" y="749300"/>
                        <a:ext cx="7493000" cy="698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587" name="Object 3"/>
          <p:cNvGraphicFramePr>
            <a:graphicFrameLocks noChangeAspect="1"/>
          </p:cNvGraphicFramePr>
          <p:nvPr/>
        </p:nvGraphicFramePr>
        <p:xfrm>
          <a:off x="2438401" y="1616076"/>
          <a:ext cx="2424113" cy="441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42" name="公式" r:id="rId5" imgW="2507050" imgH="449496" progId="Equation.3">
                  <p:embed/>
                </p:oleObj>
              </mc:Choice>
              <mc:Fallback>
                <p:oleObj name="公式" r:id="rId5" imgW="2507050" imgH="449496" progId="Equation.3">
                  <p:embed/>
                  <p:pic>
                    <p:nvPicPr>
                      <p:cNvPr id="67587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1" y="1616076"/>
                        <a:ext cx="2424113" cy="441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588" name="Object 4"/>
          <p:cNvGraphicFramePr>
            <a:graphicFrameLocks noChangeAspect="1"/>
          </p:cNvGraphicFramePr>
          <p:nvPr/>
        </p:nvGraphicFramePr>
        <p:xfrm>
          <a:off x="2514600" y="3867150"/>
          <a:ext cx="5486400" cy="47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43" name="文档" r:id="rId7" imgW="5478728" imgH="480168" progId="Word.Document.8">
                  <p:embed/>
                </p:oleObj>
              </mc:Choice>
              <mc:Fallback>
                <p:oleObj name="文档" r:id="rId7" imgW="5478728" imgH="480168" progId="Word.Document.8">
                  <p:embed/>
                  <p:pic>
                    <p:nvPicPr>
                      <p:cNvPr id="67588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3867150"/>
                        <a:ext cx="5486400" cy="476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589" name="Object 5"/>
          <p:cNvGraphicFramePr>
            <a:graphicFrameLocks noChangeAspect="1"/>
          </p:cNvGraphicFramePr>
          <p:nvPr/>
        </p:nvGraphicFramePr>
        <p:xfrm>
          <a:off x="2432050" y="4373564"/>
          <a:ext cx="7397750" cy="1716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44" name="公式" r:id="rId9" imgW="7932400" imgH="1836432" progId="Equation.3">
                  <p:embed/>
                </p:oleObj>
              </mc:Choice>
              <mc:Fallback>
                <p:oleObj name="公式" r:id="rId9" imgW="7932400" imgH="1836432" progId="Equation.3">
                  <p:embed/>
                  <p:pic>
                    <p:nvPicPr>
                      <p:cNvPr id="67589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2050" y="4373564"/>
                        <a:ext cx="7397750" cy="1716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590" name="Object 6"/>
          <p:cNvGraphicFramePr>
            <a:graphicFrameLocks noChangeAspect="1"/>
          </p:cNvGraphicFramePr>
          <p:nvPr/>
        </p:nvGraphicFramePr>
        <p:xfrm>
          <a:off x="2590800" y="2819400"/>
          <a:ext cx="645795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45" name="文档" r:id="rId11" imgW="6728471" imgH="883872" progId="Word.Document.8">
                  <p:embed/>
                </p:oleObj>
              </mc:Choice>
              <mc:Fallback>
                <p:oleObj name="文档" r:id="rId11" imgW="6728471" imgH="883872" progId="Word.Document.8">
                  <p:embed/>
                  <p:pic>
                    <p:nvPicPr>
                      <p:cNvPr id="6759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2819400"/>
                        <a:ext cx="6457950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591" name="Object 7"/>
          <p:cNvGraphicFramePr>
            <a:graphicFrameLocks noChangeAspect="1"/>
          </p:cNvGraphicFramePr>
          <p:nvPr/>
        </p:nvGraphicFramePr>
        <p:xfrm>
          <a:off x="4953001" y="1631950"/>
          <a:ext cx="2119313" cy="439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46" name="公式" r:id="rId13" imgW="2186996" imgH="449496" progId="Equation.3">
                  <p:embed/>
                </p:oleObj>
              </mc:Choice>
              <mc:Fallback>
                <p:oleObj name="公式" r:id="rId13" imgW="2186996" imgH="449496" progId="Equation.3">
                  <p:embed/>
                  <p:pic>
                    <p:nvPicPr>
                      <p:cNvPr id="67591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1" y="1631950"/>
                        <a:ext cx="2119313" cy="439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592" name="Object 8"/>
          <p:cNvGraphicFramePr>
            <a:graphicFrameLocks noChangeAspect="1"/>
          </p:cNvGraphicFramePr>
          <p:nvPr/>
        </p:nvGraphicFramePr>
        <p:xfrm>
          <a:off x="7467601" y="1692276"/>
          <a:ext cx="2119313" cy="441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47" name="公式" r:id="rId15" imgW="2186996" imgH="449496" progId="Equation.3">
                  <p:embed/>
                </p:oleObj>
              </mc:Choice>
              <mc:Fallback>
                <p:oleObj name="公式" r:id="rId15" imgW="2186996" imgH="449496" progId="Equation.3">
                  <p:embed/>
                  <p:pic>
                    <p:nvPicPr>
                      <p:cNvPr id="67592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67601" y="1692276"/>
                        <a:ext cx="2119313" cy="441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593" name="Object 9"/>
          <p:cNvGraphicFramePr>
            <a:graphicFrameLocks noChangeAspect="1"/>
          </p:cNvGraphicFramePr>
          <p:nvPr/>
        </p:nvGraphicFramePr>
        <p:xfrm>
          <a:off x="2911476" y="2438400"/>
          <a:ext cx="1127125" cy="255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48" name="公式" r:id="rId17" imgW="1158330" imgH="258984" progId="Equation.3">
                  <p:embed/>
                </p:oleObj>
              </mc:Choice>
              <mc:Fallback>
                <p:oleObj name="公式" r:id="rId17" imgW="1158330" imgH="258984" progId="Equation.3">
                  <p:embed/>
                  <p:pic>
                    <p:nvPicPr>
                      <p:cNvPr id="67593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1476" y="2438400"/>
                        <a:ext cx="1127125" cy="255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594" name="Object 10"/>
          <p:cNvGraphicFramePr>
            <a:graphicFrameLocks noChangeAspect="1"/>
          </p:cNvGraphicFramePr>
          <p:nvPr/>
        </p:nvGraphicFramePr>
        <p:xfrm>
          <a:off x="4198938" y="2301876"/>
          <a:ext cx="2278062" cy="441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49" name="公式" r:id="rId19" imgW="2354479" imgH="449496" progId="Equation.3">
                  <p:embed/>
                </p:oleObj>
              </mc:Choice>
              <mc:Fallback>
                <p:oleObj name="公式" r:id="rId19" imgW="2354479" imgH="449496" progId="Equation.3">
                  <p:embed/>
                  <p:pic>
                    <p:nvPicPr>
                      <p:cNvPr id="67594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8938" y="2301876"/>
                        <a:ext cx="2278062" cy="441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90867999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7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7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7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7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7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7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7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67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7249" y="548680"/>
            <a:ext cx="10237501" cy="459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9749" y="1124744"/>
            <a:ext cx="6772501" cy="1768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7249" y="3009808"/>
            <a:ext cx="7875001" cy="476000"/>
          </a:xfrm>
          <a:prstGeom prst="rect">
            <a:avLst/>
          </a:prstGeom>
        </p:spPr>
      </p:pic>
      <p:grpSp>
        <p:nvGrpSpPr>
          <p:cNvPr id="10" name="组合 9"/>
          <p:cNvGrpSpPr/>
          <p:nvPr/>
        </p:nvGrpSpPr>
        <p:grpSpPr>
          <a:xfrm>
            <a:off x="977249" y="3072141"/>
            <a:ext cx="10192501" cy="1874275"/>
            <a:chOff x="977249" y="3072141"/>
            <a:chExt cx="10192501" cy="1874275"/>
          </a:xfrm>
        </p:grpSpPr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855098" y="3072141"/>
              <a:ext cx="337500" cy="351333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22249" y="3575779"/>
              <a:ext cx="10147501" cy="861333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77249" y="4527083"/>
              <a:ext cx="5152501" cy="419333"/>
            </a:xfrm>
            <a:prstGeom prst="rect">
              <a:avLst/>
            </a:prstGeom>
          </p:spPr>
        </p:pic>
      </p:grpSp>
      <p:pic>
        <p:nvPicPr>
          <p:cNvPr id="11" name="图片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22249" y="5118204"/>
            <a:ext cx="4500000" cy="447667"/>
          </a:xfrm>
          <a:prstGeom prst="rect">
            <a:avLst/>
          </a:prstGeom>
        </p:spPr>
      </p:pic>
      <p:grpSp>
        <p:nvGrpSpPr>
          <p:cNvPr id="15" name="组合 14"/>
          <p:cNvGrpSpPr/>
          <p:nvPr/>
        </p:nvGrpSpPr>
        <p:grpSpPr>
          <a:xfrm>
            <a:off x="5663952" y="5147148"/>
            <a:ext cx="4752528" cy="425000"/>
            <a:chOff x="5663952" y="5147148"/>
            <a:chExt cx="4752528" cy="425000"/>
          </a:xfrm>
        </p:grpSpPr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663952" y="5155037"/>
              <a:ext cx="585000" cy="374000"/>
            </a:xfrm>
            <a:prstGeom prst="rect">
              <a:avLst/>
            </a:prstGeom>
          </p:spPr>
        </p:pic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298980" y="5147148"/>
              <a:ext cx="4117500" cy="425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7923004"/>
      </p:ext>
    </p:ext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567" y="980728"/>
            <a:ext cx="10260001" cy="2901334"/>
          </a:xfrm>
          <a:prstGeom prst="rect">
            <a:avLst/>
          </a:prstGeom>
        </p:spPr>
      </p:pic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559496" y="332656"/>
            <a:ext cx="5328592" cy="533400"/>
          </a:xfrm>
        </p:spPr>
        <p:txBody>
          <a:bodyPr/>
          <a:lstStyle/>
          <a:p>
            <a:pPr algn="l"/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3. </a:t>
            </a:r>
            <a:r>
              <a:rPr lang="en-US" altLang="zh-CN" sz="2800" b="1" dirty="0" smtClean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1  </a:t>
            </a:r>
            <a:r>
              <a:rPr lang="zh-CN" altLang="en-US" sz="2800" b="1" dirty="0" smtClean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余</a:t>
            </a:r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项</a:t>
            </a:r>
            <a:r>
              <a:rPr lang="zh-CN" altLang="en-US" sz="2800" b="1" dirty="0" smtClean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估计 </a:t>
            </a:r>
            <a:r>
              <a:rPr lang="en-US" altLang="zh-CN" sz="2800" b="1" dirty="0" smtClean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--- </a:t>
            </a:r>
            <a:r>
              <a:rPr lang="zh-CN" altLang="en-US" sz="2800" b="1" dirty="0" smtClean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皮亚诺余项</a:t>
            </a:r>
            <a:endParaRPr lang="zh-CN" altLang="en-US" sz="2800" b="1" dirty="0">
              <a:solidFill>
                <a:schemeClr val="bg1">
                  <a:lumMod val="60000"/>
                  <a:lumOff val="40000"/>
                </a:schemeClr>
              </a:solidFill>
              <a:ea typeface="楷体_GB2312" pitchFamily="49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424" y="4011003"/>
            <a:ext cx="10485001" cy="101433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7568" y="4809312"/>
            <a:ext cx="8865001" cy="1428000"/>
          </a:xfrm>
          <a:prstGeom prst="rect">
            <a:avLst/>
          </a:prstGeom>
        </p:spPr>
      </p:pic>
      <p:sp>
        <p:nvSpPr>
          <p:cNvPr id="6" name="圆角矩形 5"/>
          <p:cNvSpPr/>
          <p:nvPr/>
        </p:nvSpPr>
        <p:spPr bwMode="auto">
          <a:xfrm>
            <a:off x="7901461" y="958818"/>
            <a:ext cx="1800200" cy="535367"/>
          </a:xfrm>
          <a:prstGeom prst="roundRect">
            <a:avLst/>
          </a:prstGeom>
          <a:noFill/>
          <a:ln w="19050">
            <a:solidFill>
              <a:srgbClr val="C00000"/>
            </a:solidFill>
            <a:headEnd type="none" w="med" len="med"/>
            <a:tailEnd type="none" w="med" len="med"/>
          </a:ln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楷体_GB2312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1626268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416" y="332656"/>
            <a:ext cx="10620001" cy="2703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6599" y="5594629"/>
            <a:ext cx="6570001" cy="498667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894591" y="2996952"/>
            <a:ext cx="10530001" cy="2538667"/>
            <a:chOff x="894591" y="2996952"/>
            <a:chExt cx="10530001" cy="2538667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94591" y="2996952"/>
              <a:ext cx="10530001" cy="2538667"/>
            </a:xfrm>
            <a:prstGeom prst="rect">
              <a:avLst/>
            </a:prstGeom>
          </p:spPr>
        </p:pic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209291" y="3167921"/>
              <a:ext cx="697500" cy="36833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1293093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空演示文稿">
  <a:themeElements>
    <a:clrScheme name="">
      <a:dk1>
        <a:srgbClr val="000000"/>
      </a:dk1>
      <a:lt1>
        <a:srgbClr val="FFFFFF"/>
      </a:lt1>
      <a:dk2>
        <a:srgbClr val="000099"/>
      </a:dk2>
      <a:lt2>
        <a:srgbClr val="FFFF00"/>
      </a:lt2>
      <a:accent1>
        <a:srgbClr val="FF9900"/>
      </a:accent1>
      <a:accent2>
        <a:srgbClr val="00FFFF"/>
      </a:accent2>
      <a:accent3>
        <a:srgbClr val="AAAACA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33"/>
      </a:hlink>
      <a:folHlink>
        <a:srgbClr val="969696"/>
      </a:folHlink>
    </a:clrScheme>
    <a:fontScheme name="空演示文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lnDef>
  </a:objectDefaults>
  <a:extraClrSchemeLst>
    <a:extraClrScheme>
      <a:clrScheme name="空演示文稿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空演示文稿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背景">
  <a:themeElements>
    <a:clrScheme name="背景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背景">
      <a:majorFont>
        <a:latin typeface="Times New Roman"/>
        <a:ea typeface="黑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57150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57150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宋体" pitchFamily="2" charset="-122"/>
          </a:defRPr>
        </a:defPPr>
      </a:lstStyle>
    </a:lnDef>
  </a:objectDefaults>
  <a:extraClrSchemeLst>
    <a:extraClrScheme>
      <a:clrScheme name="背景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背景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背景">
  <a:themeElements>
    <a:clrScheme name="背景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背景">
      <a:majorFont>
        <a:latin typeface="Times New Roman"/>
        <a:ea typeface="黑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57150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57150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宋体" pitchFamily="2" charset="-122"/>
          </a:defRPr>
        </a:defPPr>
      </a:lstStyle>
    </a:lnDef>
  </a:objectDefaults>
  <a:extraClrSchemeLst>
    <a:extraClrScheme>
      <a:clrScheme name="背景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背景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背景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10338</TotalTime>
  <Words>805</Words>
  <Application>Microsoft Office PowerPoint</Application>
  <PresentationFormat>宽屏</PresentationFormat>
  <Paragraphs>183</Paragraphs>
  <Slides>36</Slides>
  <Notes>3</Notes>
  <HiddenSlides>2</HiddenSlides>
  <MMClips>0</MMClips>
  <ScaleCrop>false</ScaleCrop>
  <HeadingPairs>
    <vt:vector size="8" baseType="variant">
      <vt:variant>
        <vt:lpstr>已用的字体</vt:lpstr>
      </vt:variant>
      <vt:variant>
        <vt:i4>8</vt:i4>
      </vt:variant>
      <vt:variant>
        <vt:lpstr>主题</vt:lpstr>
      </vt:variant>
      <vt:variant>
        <vt:i4>3</vt:i4>
      </vt:variant>
      <vt:variant>
        <vt:lpstr>嵌入 OLE 服务器</vt:lpstr>
      </vt:variant>
      <vt:variant>
        <vt:i4>6</vt:i4>
      </vt:variant>
      <vt:variant>
        <vt:lpstr>幻灯片标题</vt:lpstr>
      </vt:variant>
      <vt:variant>
        <vt:i4>36</vt:i4>
      </vt:variant>
    </vt:vector>
  </HeadingPairs>
  <TitlesOfParts>
    <vt:vector size="53" baseType="lpstr">
      <vt:lpstr>-apple-system</vt:lpstr>
      <vt:lpstr>仿宋_GB2312</vt:lpstr>
      <vt:lpstr>黑体</vt:lpstr>
      <vt:lpstr>楷体</vt:lpstr>
      <vt:lpstr>楷体_GB2312</vt:lpstr>
      <vt:lpstr>宋体</vt:lpstr>
      <vt:lpstr>Arial</vt:lpstr>
      <vt:lpstr>Times New Roman</vt:lpstr>
      <vt:lpstr>1_空演示文稿</vt:lpstr>
      <vt:lpstr>1_背景</vt:lpstr>
      <vt:lpstr>2_背景</vt:lpstr>
      <vt:lpstr>文档</vt:lpstr>
      <vt:lpstr>公式</vt:lpstr>
      <vt:lpstr>Equation</vt:lpstr>
      <vt:lpstr>Document</vt:lpstr>
      <vt:lpstr>BMP 图象</vt:lpstr>
      <vt:lpstr>位图图像</vt:lpstr>
      <vt:lpstr>PowerPoint 演示文稿</vt:lpstr>
      <vt:lpstr>一、泰勒公式的建立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3. 1  余项估计 --- 皮亚诺余项</vt:lpstr>
      <vt:lpstr>PowerPoint 演示文稿</vt:lpstr>
      <vt:lpstr>PowerPoint 演示文稿</vt:lpstr>
      <vt:lpstr>PowerPoint 演示文稿</vt:lpstr>
      <vt:lpstr>特例:</vt:lpstr>
      <vt:lpstr>在泰勒公式中若取</vt:lpstr>
      <vt:lpstr>二、几个初等函数的麦克劳林公式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三、泰勒公式的应用</vt:lpstr>
      <vt:lpstr>例1. 计算无理数 e 的近似值 , 使误差不超过</vt:lpstr>
      <vt:lpstr>说明: 注意舍入误差对计算结果的影响.</vt:lpstr>
      <vt:lpstr>例2. 用近似公式</vt:lpstr>
      <vt:lpstr>2.  求极限</vt:lpstr>
      <vt:lpstr>3.  证明不等式</vt:lpstr>
      <vt:lpstr>内容小结</vt:lpstr>
      <vt:lpstr>2. 常用函数的麦克劳林公式 </vt:lpstr>
      <vt:lpstr>泰勒多项式逼近</vt:lpstr>
      <vt:lpstr>泰勒多项式逼近</vt:lpstr>
      <vt:lpstr>练习 </vt:lpstr>
      <vt:lpstr>PowerPoint 演示文稿</vt:lpstr>
      <vt:lpstr>思考题 1.</vt:lpstr>
      <vt:lpstr>PowerPoint 演示文稿</vt:lpstr>
      <vt:lpstr>2. 证明 e 为无理数 . </vt:lpstr>
      <vt:lpstr>泰勒 (1685 – 1731)</vt:lpstr>
      <vt:lpstr>麦克劳林 (1698 – 1746)</vt:lpstr>
    </vt:vector>
  </TitlesOfParts>
  <Manager/>
  <Company>cumt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第一节  不定积分的概念与性质</dc:title>
  <dc:creator>曹璎珞，李安昌</dc:creator>
  <cp:lastModifiedBy>webuser</cp:lastModifiedBy>
  <cp:revision>207</cp:revision>
  <cp:lastPrinted>2024-10-30T01:40:08Z</cp:lastPrinted>
  <dcterms:created xsi:type="dcterms:W3CDTF">2000-10-11T02:23:36Z</dcterms:created>
  <dcterms:modified xsi:type="dcterms:W3CDTF">2025-11-04T02:52:39Z</dcterms:modified>
</cp:coreProperties>
</file>