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69" r:id="rId2"/>
    <p:sldMasterId id="2147483781" r:id="rId3"/>
    <p:sldMasterId id="2147483794" r:id="rId4"/>
    <p:sldMasterId id="2147483806" r:id="rId5"/>
    <p:sldMasterId id="2147483818" r:id="rId6"/>
    <p:sldMasterId id="2147483831" r:id="rId7"/>
    <p:sldMasterId id="2147483843" r:id="rId8"/>
    <p:sldMasterId id="2147483855" r:id="rId9"/>
    <p:sldMasterId id="2147483867" r:id="rId10"/>
    <p:sldMasterId id="2147483879" r:id="rId11"/>
  </p:sldMasterIdLst>
  <p:notesMasterIdLst>
    <p:notesMasterId r:id="rId68"/>
  </p:notesMasterIdLst>
  <p:handoutMasterIdLst>
    <p:handoutMasterId r:id="rId69"/>
  </p:handoutMasterIdLst>
  <p:sldIdLst>
    <p:sldId id="281" r:id="rId12"/>
    <p:sldId id="474" r:id="rId13"/>
    <p:sldId id="479" r:id="rId14"/>
    <p:sldId id="480" r:id="rId15"/>
    <p:sldId id="481" r:id="rId16"/>
    <p:sldId id="483" r:id="rId17"/>
    <p:sldId id="482" r:id="rId18"/>
    <p:sldId id="475" r:id="rId19"/>
    <p:sldId id="476" r:id="rId20"/>
    <p:sldId id="477" r:id="rId21"/>
    <p:sldId id="478" r:id="rId22"/>
    <p:sldId id="484" r:id="rId23"/>
    <p:sldId id="485" r:id="rId24"/>
    <p:sldId id="487" r:id="rId25"/>
    <p:sldId id="489" r:id="rId26"/>
    <p:sldId id="488" r:id="rId27"/>
    <p:sldId id="490" r:id="rId28"/>
    <p:sldId id="492" r:id="rId29"/>
    <p:sldId id="486" r:id="rId30"/>
    <p:sldId id="491" r:id="rId31"/>
    <p:sldId id="493" r:id="rId32"/>
    <p:sldId id="530" r:id="rId33"/>
    <p:sldId id="494" r:id="rId34"/>
    <p:sldId id="495" r:id="rId35"/>
    <p:sldId id="496" r:id="rId36"/>
    <p:sldId id="497" r:id="rId37"/>
    <p:sldId id="500" r:id="rId38"/>
    <p:sldId id="501" r:id="rId39"/>
    <p:sldId id="498" r:id="rId40"/>
    <p:sldId id="502" r:id="rId41"/>
    <p:sldId id="503" r:id="rId42"/>
    <p:sldId id="499" r:id="rId43"/>
    <p:sldId id="504" r:id="rId44"/>
    <p:sldId id="531" r:id="rId45"/>
    <p:sldId id="506" r:id="rId46"/>
    <p:sldId id="507" r:id="rId47"/>
    <p:sldId id="508" r:id="rId48"/>
    <p:sldId id="509" r:id="rId49"/>
    <p:sldId id="510" r:id="rId50"/>
    <p:sldId id="511" r:id="rId51"/>
    <p:sldId id="512" r:id="rId52"/>
    <p:sldId id="513" r:id="rId53"/>
    <p:sldId id="514" r:id="rId54"/>
    <p:sldId id="515" r:id="rId55"/>
    <p:sldId id="516" r:id="rId56"/>
    <p:sldId id="517" r:id="rId57"/>
    <p:sldId id="521" r:id="rId58"/>
    <p:sldId id="522" r:id="rId59"/>
    <p:sldId id="523" r:id="rId60"/>
    <p:sldId id="524" r:id="rId61"/>
    <p:sldId id="525" r:id="rId62"/>
    <p:sldId id="526" r:id="rId63"/>
    <p:sldId id="527" r:id="rId64"/>
    <p:sldId id="528" r:id="rId65"/>
    <p:sldId id="529" r:id="rId66"/>
    <p:sldId id="532" r:id="rId67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06" autoAdjust="0"/>
    <p:restoredTop sz="90929"/>
  </p:normalViewPr>
  <p:slideViewPr>
    <p:cSldViewPr>
      <p:cViewPr varScale="1">
        <p:scale>
          <a:sx n="104" d="100"/>
          <a:sy n="104" d="100"/>
        </p:scale>
        <p:origin x="489" y="4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63" Type="http://schemas.openxmlformats.org/officeDocument/2006/relationships/slide" Target="slides/slide52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slide" Target="slides/slide55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0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slide" Target="slides/slide53.xml"/><Relationship Id="rId69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slide" Target="slides/slide56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Relationship Id="rId34" Type="http://schemas.openxmlformats.org/officeDocument/2006/relationships/slide" Target="slides/slide23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emf"/><Relationship Id="rId18" Type="http://schemas.openxmlformats.org/officeDocument/2006/relationships/image" Target="../media/image29.emf"/><Relationship Id="rId26" Type="http://schemas.openxmlformats.org/officeDocument/2006/relationships/image" Target="../media/image37.emf"/><Relationship Id="rId3" Type="http://schemas.openxmlformats.org/officeDocument/2006/relationships/image" Target="../media/image14.emf"/><Relationship Id="rId21" Type="http://schemas.openxmlformats.org/officeDocument/2006/relationships/image" Target="../media/image32.emf"/><Relationship Id="rId7" Type="http://schemas.openxmlformats.org/officeDocument/2006/relationships/image" Target="../media/image18.emf"/><Relationship Id="rId12" Type="http://schemas.openxmlformats.org/officeDocument/2006/relationships/image" Target="../media/image23.emf"/><Relationship Id="rId17" Type="http://schemas.openxmlformats.org/officeDocument/2006/relationships/image" Target="../media/image28.emf"/><Relationship Id="rId25" Type="http://schemas.openxmlformats.org/officeDocument/2006/relationships/image" Target="../media/image36.emf"/><Relationship Id="rId2" Type="http://schemas.openxmlformats.org/officeDocument/2006/relationships/image" Target="../media/image13.emf"/><Relationship Id="rId16" Type="http://schemas.openxmlformats.org/officeDocument/2006/relationships/image" Target="../media/image27.emf"/><Relationship Id="rId20" Type="http://schemas.openxmlformats.org/officeDocument/2006/relationships/image" Target="../media/image31.emf"/><Relationship Id="rId29" Type="http://schemas.openxmlformats.org/officeDocument/2006/relationships/image" Target="../media/image40.emf"/><Relationship Id="rId1" Type="http://schemas.openxmlformats.org/officeDocument/2006/relationships/image" Target="../media/image12.emf"/><Relationship Id="rId6" Type="http://schemas.openxmlformats.org/officeDocument/2006/relationships/image" Target="../media/image17.emf"/><Relationship Id="rId11" Type="http://schemas.openxmlformats.org/officeDocument/2006/relationships/image" Target="../media/image22.emf"/><Relationship Id="rId24" Type="http://schemas.openxmlformats.org/officeDocument/2006/relationships/image" Target="../media/image35.emf"/><Relationship Id="rId32" Type="http://schemas.openxmlformats.org/officeDocument/2006/relationships/image" Target="../media/image43.emf"/><Relationship Id="rId5" Type="http://schemas.openxmlformats.org/officeDocument/2006/relationships/image" Target="../media/image16.emf"/><Relationship Id="rId15" Type="http://schemas.openxmlformats.org/officeDocument/2006/relationships/image" Target="../media/image26.emf"/><Relationship Id="rId23" Type="http://schemas.openxmlformats.org/officeDocument/2006/relationships/image" Target="../media/image34.emf"/><Relationship Id="rId28" Type="http://schemas.openxmlformats.org/officeDocument/2006/relationships/image" Target="../media/image39.emf"/><Relationship Id="rId10" Type="http://schemas.openxmlformats.org/officeDocument/2006/relationships/image" Target="../media/image21.emf"/><Relationship Id="rId19" Type="http://schemas.openxmlformats.org/officeDocument/2006/relationships/image" Target="../media/image30.emf"/><Relationship Id="rId31" Type="http://schemas.openxmlformats.org/officeDocument/2006/relationships/image" Target="../media/image42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Relationship Id="rId14" Type="http://schemas.openxmlformats.org/officeDocument/2006/relationships/image" Target="../media/image25.emf"/><Relationship Id="rId22" Type="http://schemas.openxmlformats.org/officeDocument/2006/relationships/image" Target="../media/image33.emf"/><Relationship Id="rId27" Type="http://schemas.openxmlformats.org/officeDocument/2006/relationships/image" Target="../media/image38.emf"/><Relationship Id="rId30" Type="http://schemas.openxmlformats.org/officeDocument/2006/relationships/image" Target="../media/image41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emf"/><Relationship Id="rId13" Type="http://schemas.openxmlformats.org/officeDocument/2006/relationships/image" Target="../media/image229.emf"/><Relationship Id="rId3" Type="http://schemas.openxmlformats.org/officeDocument/2006/relationships/image" Target="../media/image219.emf"/><Relationship Id="rId7" Type="http://schemas.openxmlformats.org/officeDocument/2006/relationships/image" Target="../media/image223.emf"/><Relationship Id="rId12" Type="http://schemas.openxmlformats.org/officeDocument/2006/relationships/image" Target="../media/image228.emf"/><Relationship Id="rId17" Type="http://schemas.openxmlformats.org/officeDocument/2006/relationships/image" Target="../media/image233.emf"/><Relationship Id="rId2" Type="http://schemas.openxmlformats.org/officeDocument/2006/relationships/image" Target="../media/image218.emf"/><Relationship Id="rId16" Type="http://schemas.openxmlformats.org/officeDocument/2006/relationships/image" Target="../media/image232.emf"/><Relationship Id="rId1" Type="http://schemas.openxmlformats.org/officeDocument/2006/relationships/image" Target="../media/image217.emf"/><Relationship Id="rId6" Type="http://schemas.openxmlformats.org/officeDocument/2006/relationships/image" Target="../media/image222.emf"/><Relationship Id="rId11" Type="http://schemas.openxmlformats.org/officeDocument/2006/relationships/image" Target="../media/image227.emf"/><Relationship Id="rId5" Type="http://schemas.openxmlformats.org/officeDocument/2006/relationships/image" Target="../media/image221.emf"/><Relationship Id="rId15" Type="http://schemas.openxmlformats.org/officeDocument/2006/relationships/image" Target="../media/image231.emf"/><Relationship Id="rId10" Type="http://schemas.openxmlformats.org/officeDocument/2006/relationships/image" Target="../media/image226.emf"/><Relationship Id="rId4" Type="http://schemas.openxmlformats.org/officeDocument/2006/relationships/image" Target="../media/image220.emf"/><Relationship Id="rId9" Type="http://schemas.openxmlformats.org/officeDocument/2006/relationships/image" Target="../media/image225.emf"/><Relationship Id="rId14" Type="http://schemas.openxmlformats.org/officeDocument/2006/relationships/image" Target="../media/image230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emf"/><Relationship Id="rId7" Type="http://schemas.openxmlformats.org/officeDocument/2006/relationships/image" Target="../media/image245.emf"/><Relationship Id="rId2" Type="http://schemas.openxmlformats.org/officeDocument/2006/relationships/image" Target="../media/image240.emf"/><Relationship Id="rId1" Type="http://schemas.openxmlformats.org/officeDocument/2006/relationships/image" Target="../media/image239.emf"/><Relationship Id="rId6" Type="http://schemas.openxmlformats.org/officeDocument/2006/relationships/image" Target="../media/image244.emf"/><Relationship Id="rId5" Type="http://schemas.openxmlformats.org/officeDocument/2006/relationships/image" Target="../media/image243.emf"/><Relationship Id="rId4" Type="http://schemas.openxmlformats.org/officeDocument/2006/relationships/image" Target="../media/image242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emf"/><Relationship Id="rId2" Type="http://schemas.openxmlformats.org/officeDocument/2006/relationships/image" Target="../media/image251.emf"/><Relationship Id="rId1" Type="http://schemas.openxmlformats.org/officeDocument/2006/relationships/image" Target="../media/image250.emf"/><Relationship Id="rId5" Type="http://schemas.openxmlformats.org/officeDocument/2006/relationships/image" Target="../media/image254.emf"/><Relationship Id="rId4" Type="http://schemas.openxmlformats.org/officeDocument/2006/relationships/image" Target="../media/image253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emf"/><Relationship Id="rId13" Type="http://schemas.openxmlformats.org/officeDocument/2006/relationships/image" Target="../media/image274.emf"/><Relationship Id="rId3" Type="http://schemas.openxmlformats.org/officeDocument/2006/relationships/image" Target="../media/image264.emf"/><Relationship Id="rId7" Type="http://schemas.openxmlformats.org/officeDocument/2006/relationships/image" Target="../media/image268.emf"/><Relationship Id="rId12" Type="http://schemas.openxmlformats.org/officeDocument/2006/relationships/image" Target="../media/image273.emf"/><Relationship Id="rId2" Type="http://schemas.openxmlformats.org/officeDocument/2006/relationships/image" Target="../media/image263.emf"/><Relationship Id="rId1" Type="http://schemas.openxmlformats.org/officeDocument/2006/relationships/image" Target="../media/image262.emf"/><Relationship Id="rId6" Type="http://schemas.openxmlformats.org/officeDocument/2006/relationships/image" Target="../media/image267.emf"/><Relationship Id="rId11" Type="http://schemas.openxmlformats.org/officeDocument/2006/relationships/image" Target="../media/image272.emf"/><Relationship Id="rId5" Type="http://schemas.openxmlformats.org/officeDocument/2006/relationships/image" Target="../media/image266.emf"/><Relationship Id="rId10" Type="http://schemas.openxmlformats.org/officeDocument/2006/relationships/image" Target="../media/image271.emf"/><Relationship Id="rId4" Type="http://schemas.openxmlformats.org/officeDocument/2006/relationships/image" Target="../media/image265.emf"/><Relationship Id="rId9" Type="http://schemas.openxmlformats.org/officeDocument/2006/relationships/image" Target="../media/image270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emf"/><Relationship Id="rId13" Type="http://schemas.openxmlformats.org/officeDocument/2006/relationships/image" Target="../media/image287.emf"/><Relationship Id="rId18" Type="http://schemas.openxmlformats.org/officeDocument/2006/relationships/image" Target="../media/image292.emf"/><Relationship Id="rId26" Type="http://schemas.openxmlformats.org/officeDocument/2006/relationships/image" Target="../media/image300.emf"/><Relationship Id="rId3" Type="http://schemas.openxmlformats.org/officeDocument/2006/relationships/image" Target="../media/image277.emf"/><Relationship Id="rId21" Type="http://schemas.openxmlformats.org/officeDocument/2006/relationships/image" Target="../media/image295.emf"/><Relationship Id="rId7" Type="http://schemas.openxmlformats.org/officeDocument/2006/relationships/image" Target="../media/image281.emf"/><Relationship Id="rId12" Type="http://schemas.openxmlformats.org/officeDocument/2006/relationships/image" Target="../media/image286.emf"/><Relationship Id="rId17" Type="http://schemas.openxmlformats.org/officeDocument/2006/relationships/image" Target="../media/image291.emf"/><Relationship Id="rId25" Type="http://schemas.openxmlformats.org/officeDocument/2006/relationships/image" Target="../media/image299.emf"/><Relationship Id="rId2" Type="http://schemas.openxmlformats.org/officeDocument/2006/relationships/image" Target="../media/image276.emf"/><Relationship Id="rId16" Type="http://schemas.openxmlformats.org/officeDocument/2006/relationships/image" Target="../media/image290.emf"/><Relationship Id="rId20" Type="http://schemas.openxmlformats.org/officeDocument/2006/relationships/image" Target="../media/image294.emf"/><Relationship Id="rId29" Type="http://schemas.openxmlformats.org/officeDocument/2006/relationships/image" Target="../media/image303.emf"/><Relationship Id="rId1" Type="http://schemas.openxmlformats.org/officeDocument/2006/relationships/image" Target="../media/image275.emf"/><Relationship Id="rId6" Type="http://schemas.openxmlformats.org/officeDocument/2006/relationships/image" Target="../media/image280.emf"/><Relationship Id="rId11" Type="http://schemas.openxmlformats.org/officeDocument/2006/relationships/image" Target="../media/image285.emf"/><Relationship Id="rId24" Type="http://schemas.openxmlformats.org/officeDocument/2006/relationships/image" Target="../media/image298.emf"/><Relationship Id="rId5" Type="http://schemas.openxmlformats.org/officeDocument/2006/relationships/image" Target="../media/image279.emf"/><Relationship Id="rId15" Type="http://schemas.openxmlformats.org/officeDocument/2006/relationships/image" Target="../media/image289.emf"/><Relationship Id="rId23" Type="http://schemas.openxmlformats.org/officeDocument/2006/relationships/image" Target="../media/image297.emf"/><Relationship Id="rId28" Type="http://schemas.openxmlformats.org/officeDocument/2006/relationships/image" Target="../media/image302.emf"/><Relationship Id="rId10" Type="http://schemas.openxmlformats.org/officeDocument/2006/relationships/image" Target="../media/image284.emf"/><Relationship Id="rId19" Type="http://schemas.openxmlformats.org/officeDocument/2006/relationships/image" Target="../media/image293.emf"/><Relationship Id="rId31" Type="http://schemas.openxmlformats.org/officeDocument/2006/relationships/image" Target="../media/image305.emf"/><Relationship Id="rId4" Type="http://schemas.openxmlformats.org/officeDocument/2006/relationships/image" Target="../media/image278.emf"/><Relationship Id="rId9" Type="http://schemas.openxmlformats.org/officeDocument/2006/relationships/image" Target="../media/image283.emf"/><Relationship Id="rId14" Type="http://schemas.openxmlformats.org/officeDocument/2006/relationships/image" Target="../media/image288.emf"/><Relationship Id="rId22" Type="http://schemas.openxmlformats.org/officeDocument/2006/relationships/image" Target="../media/image296.emf"/><Relationship Id="rId27" Type="http://schemas.openxmlformats.org/officeDocument/2006/relationships/image" Target="../media/image301.emf"/><Relationship Id="rId30" Type="http://schemas.openxmlformats.org/officeDocument/2006/relationships/image" Target="../media/image304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6.emf"/><Relationship Id="rId13" Type="http://schemas.openxmlformats.org/officeDocument/2006/relationships/image" Target="../media/image321.emf"/><Relationship Id="rId3" Type="http://schemas.openxmlformats.org/officeDocument/2006/relationships/image" Target="../media/image311.emf"/><Relationship Id="rId7" Type="http://schemas.openxmlformats.org/officeDocument/2006/relationships/image" Target="../media/image315.emf"/><Relationship Id="rId12" Type="http://schemas.openxmlformats.org/officeDocument/2006/relationships/image" Target="../media/image320.emf"/><Relationship Id="rId2" Type="http://schemas.openxmlformats.org/officeDocument/2006/relationships/image" Target="../media/image310.emf"/><Relationship Id="rId1" Type="http://schemas.openxmlformats.org/officeDocument/2006/relationships/image" Target="../media/image309.emf"/><Relationship Id="rId6" Type="http://schemas.openxmlformats.org/officeDocument/2006/relationships/image" Target="../media/image314.emf"/><Relationship Id="rId11" Type="http://schemas.openxmlformats.org/officeDocument/2006/relationships/image" Target="../media/image319.emf"/><Relationship Id="rId5" Type="http://schemas.openxmlformats.org/officeDocument/2006/relationships/image" Target="../media/image313.emf"/><Relationship Id="rId10" Type="http://schemas.openxmlformats.org/officeDocument/2006/relationships/image" Target="../media/image318.emf"/><Relationship Id="rId4" Type="http://schemas.openxmlformats.org/officeDocument/2006/relationships/image" Target="../media/image312.emf"/><Relationship Id="rId9" Type="http://schemas.openxmlformats.org/officeDocument/2006/relationships/image" Target="../media/image317.emf"/><Relationship Id="rId14" Type="http://schemas.openxmlformats.org/officeDocument/2006/relationships/image" Target="../media/image322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1.emf"/><Relationship Id="rId13" Type="http://schemas.openxmlformats.org/officeDocument/2006/relationships/image" Target="../media/image336.emf"/><Relationship Id="rId3" Type="http://schemas.openxmlformats.org/officeDocument/2006/relationships/image" Target="../media/image326.emf"/><Relationship Id="rId7" Type="http://schemas.openxmlformats.org/officeDocument/2006/relationships/image" Target="../media/image330.emf"/><Relationship Id="rId12" Type="http://schemas.openxmlformats.org/officeDocument/2006/relationships/image" Target="../media/image335.emf"/><Relationship Id="rId2" Type="http://schemas.openxmlformats.org/officeDocument/2006/relationships/image" Target="../media/image325.emf"/><Relationship Id="rId16" Type="http://schemas.openxmlformats.org/officeDocument/2006/relationships/image" Target="../media/image339.emf"/><Relationship Id="rId1" Type="http://schemas.openxmlformats.org/officeDocument/2006/relationships/image" Target="../media/image324.emf"/><Relationship Id="rId6" Type="http://schemas.openxmlformats.org/officeDocument/2006/relationships/image" Target="../media/image329.emf"/><Relationship Id="rId11" Type="http://schemas.openxmlformats.org/officeDocument/2006/relationships/image" Target="../media/image334.emf"/><Relationship Id="rId5" Type="http://schemas.openxmlformats.org/officeDocument/2006/relationships/image" Target="../media/image328.emf"/><Relationship Id="rId15" Type="http://schemas.openxmlformats.org/officeDocument/2006/relationships/image" Target="../media/image338.emf"/><Relationship Id="rId10" Type="http://schemas.openxmlformats.org/officeDocument/2006/relationships/image" Target="../media/image333.emf"/><Relationship Id="rId4" Type="http://schemas.openxmlformats.org/officeDocument/2006/relationships/image" Target="../media/image327.emf"/><Relationship Id="rId9" Type="http://schemas.openxmlformats.org/officeDocument/2006/relationships/image" Target="../media/image332.emf"/><Relationship Id="rId14" Type="http://schemas.openxmlformats.org/officeDocument/2006/relationships/image" Target="../media/image337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7.emf"/><Relationship Id="rId13" Type="http://schemas.openxmlformats.org/officeDocument/2006/relationships/image" Target="../media/image352.emf"/><Relationship Id="rId18" Type="http://schemas.openxmlformats.org/officeDocument/2006/relationships/image" Target="../media/image357.emf"/><Relationship Id="rId3" Type="http://schemas.openxmlformats.org/officeDocument/2006/relationships/image" Target="../media/image342.emf"/><Relationship Id="rId7" Type="http://schemas.openxmlformats.org/officeDocument/2006/relationships/image" Target="../media/image346.emf"/><Relationship Id="rId12" Type="http://schemas.openxmlformats.org/officeDocument/2006/relationships/image" Target="../media/image351.emf"/><Relationship Id="rId17" Type="http://schemas.openxmlformats.org/officeDocument/2006/relationships/image" Target="../media/image356.wmf"/><Relationship Id="rId2" Type="http://schemas.openxmlformats.org/officeDocument/2006/relationships/image" Target="../media/image341.emf"/><Relationship Id="rId16" Type="http://schemas.openxmlformats.org/officeDocument/2006/relationships/image" Target="../media/image355.wmf"/><Relationship Id="rId1" Type="http://schemas.openxmlformats.org/officeDocument/2006/relationships/image" Target="../media/image340.emf"/><Relationship Id="rId6" Type="http://schemas.openxmlformats.org/officeDocument/2006/relationships/image" Target="../media/image345.emf"/><Relationship Id="rId11" Type="http://schemas.openxmlformats.org/officeDocument/2006/relationships/image" Target="../media/image350.emf"/><Relationship Id="rId5" Type="http://schemas.openxmlformats.org/officeDocument/2006/relationships/image" Target="../media/image344.emf"/><Relationship Id="rId15" Type="http://schemas.openxmlformats.org/officeDocument/2006/relationships/image" Target="../media/image354.wmf"/><Relationship Id="rId10" Type="http://schemas.openxmlformats.org/officeDocument/2006/relationships/image" Target="../media/image349.emf"/><Relationship Id="rId19" Type="http://schemas.openxmlformats.org/officeDocument/2006/relationships/image" Target="../media/image358.emf"/><Relationship Id="rId4" Type="http://schemas.openxmlformats.org/officeDocument/2006/relationships/image" Target="../media/image343.emf"/><Relationship Id="rId9" Type="http://schemas.openxmlformats.org/officeDocument/2006/relationships/image" Target="../media/image348.emf"/><Relationship Id="rId14" Type="http://schemas.openxmlformats.org/officeDocument/2006/relationships/image" Target="../media/image353.png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6.emf"/><Relationship Id="rId13" Type="http://schemas.openxmlformats.org/officeDocument/2006/relationships/image" Target="../media/image371.emf"/><Relationship Id="rId3" Type="http://schemas.openxmlformats.org/officeDocument/2006/relationships/image" Target="../media/image361.emf"/><Relationship Id="rId7" Type="http://schemas.openxmlformats.org/officeDocument/2006/relationships/image" Target="../media/image365.emf"/><Relationship Id="rId12" Type="http://schemas.openxmlformats.org/officeDocument/2006/relationships/image" Target="../media/image370.emf"/><Relationship Id="rId2" Type="http://schemas.openxmlformats.org/officeDocument/2006/relationships/image" Target="../media/image360.emf"/><Relationship Id="rId1" Type="http://schemas.openxmlformats.org/officeDocument/2006/relationships/image" Target="../media/image359.emf"/><Relationship Id="rId6" Type="http://schemas.openxmlformats.org/officeDocument/2006/relationships/image" Target="../media/image364.emf"/><Relationship Id="rId11" Type="http://schemas.openxmlformats.org/officeDocument/2006/relationships/image" Target="../media/image369.emf"/><Relationship Id="rId5" Type="http://schemas.openxmlformats.org/officeDocument/2006/relationships/image" Target="../media/image363.emf"/><Relationship Id="rId10" Type="http://schemas.openxmlformats.org/officeDocument/2006/relationships/image" Target="../media/image368.emf"/><Relationship Id="rId4" Type="http://schemas.openxmlformats.org/officeDocument/2006/relationships/image" Target="../media/image362.emf"/><Relationship Id="rId9" Type="http://schemas.openxmlformats.org/officeDocument/2006/relationships/image" Target="../media/image367.emf"/><Relationship Id="rId14" Type="http://schemas.openxmlformats.org/officeDocument/2006/relationships/image" Target="../media/image372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0.emf"/><Relationship Id="rId13" Type="http://schemas.openxmlformats.org/officeDocument/2006/relationships/image" Target="../media/image385.emf"/><Relationship Id="rId18" Type="http://schemas.openxmlformats.org/officeDocument/2006/relationships/image" Target="../media/image390.emf"/><Relationship Id="rId3" Type="http://schemas.openxmlformats.org/officeDocument/2006/relationships/image" Target="../media/image375.emf"/><Relationship Id="rId7" Type="http://schemas.openxmlformats.org/officeDocument/2006/relationships/image" Target="../media/image379.emf"/><Relationship Id="rId12" Type="http://schemas.openxmlformats.org/officeDocument/2006/relationships/image" Target="../media/image384.emf"/><Relationship Id="rId17" Type="http://schemas.openxmlformats.org/officeDocument/2006/relationships/image" Target="../media/image389.emf"/><Relationship Id="rId2" Type="http://schemas.openxmlformats.org/officeDocument/2006/relationships/image" Target="../media/image374.emf"/><Relationship Id="rId16" Type="http://schemas.openxmlformats.org/officeDocument/2006/relationships/image" Target="../media/image388.emf"/><Relationship Id="rId20" Type="http://schemas.openxmlformats.org/officeDocument/2006/relationships/image" Target="../media/image392.emf"/><Relationship Id="rId1" Type="http://schemas.openxmlformats.org/officeDocument/2006/relationships/image" Target="../media/image373.emf"/><Relationship Id="rId6" Type="http://schemas.openxmlformats.org/officeDocument/2006/relationships/image" Target="../media/image378.emf"/><Relationship Id="rId11" Type="http://schemas.openxmlformats.org/officeDocument/2006/relationships/image" Target="../media/image383.emf"/><Relationship Id="rId5" Type="http://schemas.openxmlformats.org/officeDocument/2006/relationships/image" Target="../media/image377.emf"/><Relationship Id="rId15" Type="http://schemas.openxmlformats.org/officeDocument/2006/relationships/image" Target="../media/image387.emf"/><Relationship Id="rId10" Type="http://schemas.openxmlformats.org/officeDocument/2006/relationships/image" Target="../media/image382.emf"/><Relationship Id="rId19" Type="http://schemas.openxmlformats.org/officeDocument/2006/relationships/image" Target="../media/image391.emf"/><Relationship Id="rId4" Type="http://schemas.openxmlformats.org/officeDocument/2006/relationships/image" Target="../media/image376.emf"/><Relationship Id="rId9" Type="http://schemas.openxmlformats.org/officeDocument/2006/relationships/image" Target="../media/image381.emf"/><Relationship Id="rId14" Type="http://schemas.openxmlformats.org/officeDocument/2006/relationships/image" Target="../media/image386.png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13" Type="http://schemas.openxmlformats.org/officeDocument/2006/relationships/image" Target="../media/image56.emf"/><Relationship Id="rId3" Type="http://schemas.openxmlformats.org/officeDocument/2006/relationships/image" Target="../media/image46.emf"/><Relationship Id="rId7" Type="http://schemas.openxmlformats.org/officeDocument/2006/relationships/image" Target="../media/image50.emf"/><Relationship Id="rId12" Type="http://schemas.openxmlformats.org/officeDocument/2006/relationships/image" Target="../media/image55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Relationship Id="rId6" Type="http://schemas.openxmlformats.org/officeDocument/2006/relationships/image" Target="../media/image49.emf"/><Relationship Id="rId11" Type="http://schemas.openxmlformats.org/officeDocument/2006/relationships/image" Target="../media/image54.emf"/><Relationship Id="rId5" Type="http://schemas.openxmlformats.org/officeDocument/2006/relationships/image" Target="../media/image48.emf"/><Relationship Id="rId10" Type="http://schemas.openxmlformats.org/officeDocument/2006/relationships/image" Target="../media/image53.emf"/><Relationship Id="rId4" Type="http://schemas.openxmlformats.org/officeDocument/2006/relationships/image" Target="../media/image47.emf"/><Relationship Id="rId9" Type="http://schemas.openxmlformats.org/officeDocument/2006/relationships/image" Target="../media/image52.emf"/><Relationship Id="rId14" Type="http://schemas.openxmlformats.org/officeDocument/2006/relationships/image" Target="../media/image57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5.emf"/><Relationship Id="rId2" Type="http://schemas.openxmlformats.org/officeDocument/2006/relationships/image" Target="../media/image394.emf"/><Relationship Id="rId1" Type="http://schemas.openxmlformats.org/officeDocument/2006/relationships/image" Target="../media/image393.emf"/><Relationship Id="rId4" Type="http://schemas.openxmlformats.org/officeDocument/2006/relationships/image" Target="../media/image396.emf"/></Relationships>
</file>

<file path=ppt/drawings/_rels/vmlDrawing21.vml.rels><?xml version="1.0" encoding="UTF-8" standalone="yes"?>
<Relationships xmlns="http://schemas.openxmlformats.org/package/2006/relationships"><Relationship Id="rId13" Type="http://schemas.openxmlformats.org/officeDocument/2006/relationships/image" Target="../media/image409.emf"/><Relationship Id="rId18" Type="http://schemas.openxmlformats.org/officeDocument/2006/relationships/image" Target="../media/image414.emf"/><Relationship Id="rId26" Type="http://schemas.openxmlformats.org/officeDocument/2006/relationships/image" Target="../media/image422.emf"/><Relationship Id="rId39" Type="http://schemas.openxmlformats.org/officeDocument/2006/relationships/image" Target="../media/image435.emf"/><Relationship Id="rId21" Type="http://schemas.openxmlformats.org/officeDocument/2006/relationships/image" Target="../media/image417.emf"/><Relationship Id="rId34" Type="http://schemas.openxmlformats.org/officeDocument/2006/relationships/image" Target="../media/image430.emf"/><Relationship Id="rId42" Type="http://schemas.openxmlformats.org/officeDocument/2006/relationships/image" Target="../media/image438.emf"/><Relationship Id="rId7" Type="http://schemas.openxmlformats.org/officeDocument/2006/relationships/image" Target="../media/image403.emf"/><Relationship Id="rId2" Type="http://schemas.openxmlformats.org/officeDocument/2006/relationships/image" Target="../media/image398.emf"/><Relationship Id="rId16" Type="http://schemas.openxmlformats.org/officeDocument/2006/relationships/image" Target="../media/image412.emf"/><Relationship Id="rId29" Type="http://schemas.openxmlformats.org/officeDocument/2006/relationships/image" Target="../media/image425.emf"/><Relationship Id="rId1" Type="http://schemas.openxmlformats.org/officeDocument/2006/relationships/image" Target="../media/image397.emf"/><Relationship Id="rId6" Type="http://schemas.openxmlformats.org/officeDocument/2006/relationships/image" Target="../media/image402.emf"/><Relationship Id="rId11" Type="http://schemas.openxmlformats.org/officeDocument/2006/relationships/image" Target="../media/image407.emf"/><Relationship Id="rId24" Type="http://schemas.openxmlformats.org/officeDocument/2006/relationships/image" Target="../media/image420.emf"/><Relationship Id="rId32" Type="http://schemas.openxmlformats.org/officeDocument/2006/relationships/image" Target="../media/image428.emf"/><Relationship Id="rId37" Type="http://schemas.openxmlformats.org/officeDocument/2006/relationships/image" Target="../media/image433.emf"/><Relationship Id="rId40" Type="http://schemas.openxmlformats.org/officeDocument/2006/relationships/image" Target="../media/image436.emf"/><Relationship Id="rId45" Type="http://schemas.openxmlformats.org/officeDocument/2006/relationships/image" Target="../media/image441.emf"/><Relationship Id="rId5" Type="http://schemas.openxmlformats.org/officeDocument/2006/relationships/image" Target="../media/image401.emf"/><Relationship Id="rId15" Type="http://schemas.openxmlformats.org/officeDocument/2006/relationships/image" Target="../media/image411.emf"/><Relationship Id="rId23" Type="http://schemas.openxmlformats.org/officeDocument/2006/relationships/image" Target="../media/image419.emf"/><Relationship Id="rId28" Type="http://schemas.openxmlformats.org/officeDocument/2006/relationships/image" Target="../media/image424.emf"/><Relationship Id="rId36" Type="http://schemas.openxmlformats.org/officeDocument/2006/relationships/image" Target="../media/image432.emf"/><Relationship Id="rId10" Type="http://schemas.openxmlformats.org/officeDocument/2006/relationships/image" Target="../media/image406.emf"/><Relationship Id="rId19" Type="http://schemas.openxmlformats.org/officeDocument/2006/relationships/image" Target="../media/image415.emf"/><Relationship Id="rId31" Type="http://schemas.openxmlformats.org/officeDocument/2006/relationships/image" Target="../media/image427.emf"/><Relationship Id="rId44" Type="http://schemas.openxmlformats.org/officeDocument/2006/relationships/image" Target="../media/image440.emf"/><Relationship Id="rId4" Type="http://schemas.openxmlformats.org/officeDocument/2006/relationships/image" Target="../media/image400.emf"/><Relationship Id="rId9" Type="http://schemas.openxmlformats.org/officeDocument/2006/relationships/image" Target="../media/image405.emf"/><Relationship Id="rId14" Type="http://schemas.openxmlformats.org/officeDocument/2006/relationships/image" Target="../media/image410.emf"/><Relationship Id="rId22" Type="http://schemas.openxmlformats.org/officeDocument/2006/relationships/image" Target="../media/image418.emf"/><Relationship Id="rId27" Type="http://schemas.openxmlformats.org/officeDocument/2006/relationships/image" Target="../media/image423.emf"/><Relationship Id="rId30" Type="http://schemas.openxmlformats.org/officeDocument/2006/relationships/image" Target="../media/image426.emf"/><Relationship Id="rId35" Type="http://schemas.openxmlformats.org/officeDocument/2006/relationships/image" Target="../media/image431.emf"/><Relationship Id="rId43" Type="http://schemas.openxmlformats.org/officeDocument/2006/relationships/image" Target="../media/image439.emf"/><Relationship Id="rId8" Type="http://schemas.openxmlformats.org/officeDocument/2006/relationships/image" Target="../media/image404.emf"/><Relationship Id="rId3" Type="http://schemas.openxmlformats.org/officeDocument/2006/relationships/image" Target="../media/image399.emf"/><Relationship Id="rId12" Type="http://schemas.openxmlformats.org/officeDocument/2006/relationships/image" Target="../media/image408.emf"/><Relationship Id="rId17" Type="http://schemas.openxmlformats.org/officeDocument/2006/relationships/image" Target="../media/image413.emf"/><Relationship Id="rId25" Type="http://schemas.openxmlformats.org/officeDocument/2006/relationships/image" Target="../media/image421.emf"/><Relationship Id="rId33" Type="http://schemas.openxmlformats.org/officeDocument/2006/relationships/image" Target="../media/image429.emf"/><Relationship Id="rId38" Type="http://schemas.openxmlformats.org/officeDocument/2006/relationships/image" Target="../media/image434.emf"/><Relationship Id="rId46" Type="http://schemas.openxmlformats.org/officeDocument/2006/relationships/image" Target="../media/image442.emf"/><Relationship Id="rId20" Type="http://schemas.openxmlformats.org/officeDocument/2006/relationships/image" Target="../media/image416.emf"/><Relationship Id="rId41" Type="http://schemas.openxmlformats.org/officeDocument/2006/relationships/image" Target="../media/image437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emf"/><Relationship Id="rId13" Type="http://schemas.openxmlformats.org/officeDocument/2006/relationships/image" Target="../media/image455.emf"/><Relationship Id="rId3" Type="http://schemas.openxmlformats.org/officeDocument/2006/relationships/image" Target="../media/image445.emf"/><Relationship Id="rId7" Type="http://schemas.openxmlformats.org/officeDocument/2006/relationships/image" Target="../media/image449.emf"/><Relationship Id="rId12" Type="http://schemas.openxmlformats.org/officeDocument/2006/relationships/image" Target="../media/image454.emf"/><Relationship Id="rId2" Type="http://schemas.openxmlformats.org/officeDocument/2006/relationships/image" Target="../media/image444.emf"/><Relationship Id="rId1" Type="http://schemas.openxmlformats.org/officeDocument/2006/relationships/image" Target="../media/image443.emf"/><Relationship Id="rId6" Type="http://schemas.openxmlformats.org/officeDocument/2006/relationships/image" Target="../media/image448.emf"/><Relationship Id="rId11" Type="http://schemas.openxmlformats.org/officeDocument/2006/relationships/image" Target="../media/image453.emf"/><Relationship Id="rId5" Type="http://schemas.openxmlformats.org/officeDocument/2006/relationships/image" Target="../media/image447.emf"/><Relationship Id="rId10" Type="http://schemas.openxmlformats.org/officeDocument/2006/relationships/image" Target="../media/image452.emf"/><Relationship Id="rId4" Type="http://schemas.openxmlformats.org/officeDocument/2006/relationships/image" Target="../media/image446.emf"/><Relationship Id="rId9" Type="http://schemas.openxmlformats.org/officeDocument/2006/relationships/image" Target="../media/image451.emf"/><Relationship Id="rId14" Type="http://schemas.openxmlformats.org/officeDocument/2006/relationships/image" Target="../media/image456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4.emf"/><Relationship Id="rId13" Type="http://schemas.openxmlformats.org/officeDocument/2006/relationships/image" Target="../media/image469.emf"/><Relationship Id="rId18" Type="http://schemas.openxmlformats.org/officeDocument/2006/relationships/image" Target="../media/image474.emf"/><Relationship Id="rId26" Type="http://schemas.openxmlformats.org/officeDocument/2006/relationships/image" Target="../media/image482.emf"/><Relationship Id="rId3" Type="http://schemas.openxmlformats.org/officeDocument/2006/relationships/image" Target="../media/image459.emf"/><Relationship Id="rId21" Type="http://schemas.openxmlformats.org/officeDocument/2006/relationships/image" Target="../media/image477.emf"/><Relationship Id="rId7" Type="http://schemas.openxmlformats.org/officeDocument/2006/relationships/image" Target="../media/image463.emf"/><Relationship Id="rId12" Type="http://schemas.openxmlformats.org/officeDocument/2006/relationships/image" Target="../media/image468.emf"/><Relationship Id="rId17" Type="http://schemas.openxmlformats.org/officeDocument/2006/relationships/image" Target="../media/image473.emf"/><Relationship Id="rId25" Type="http://schemas.openxmlformats.org/officeDocument/2006/relationships/image" Target="../media/image481.emf"/><Relationship Id="rId2" Type="http://schemas.openxmlformats.org/officeDocument/2006/relationships/image" Target="../media/image458.emf"/><Relationship Id="rId16" Type="http://schemas.openxmlformats.org/officeDocument/2006/relationships/image" Target="../media/image472.emf"/><Relationship Id="rId20" Type="http://schemas.openxmlformats.org/officeDocument/2006/relationships/image" Target="../media/image476.emf"/><Relationship Id="rId1" Type="http://schemas.openxmlformats.org/officeDocument/2006/relationships/image" Target="../media/image457.emf"/><Relationship Id="rId6" Type="http://schemas.openxmlformats.org/officeDocument/2006/relationships/image" Target="../media/image462.emf"/><Relationship Id="rId11" Type="http://schemas.openxmlformats.org/officeDocument/2006/relationships/image" Target="../media/image467.emf"/><Relationship Id="rId24" Type="http://schemas.openxmlformats.org/officeDocument/2006/relationships/image" Target="../media/image480.emf"/><Relationship Id="rId5" Type="http://schemas.openxmlformats.org/officeDocument/2006/relationships/image" Target="../media/image461.emf"/><Relationship Id="rId15" Type="http://schemas.openxmlformats.org/officeDocument/2006/relationships/image" Target="../media/image471.emf"/><Relationship Id="rId23" Type="http://schemas.openxmlformats.org/officeDocument/2006/relationships/image" Target="../media/image479.emf"/><Relationship Id="rId28" Type="http://schemas.openxmlformats.org/officeDocument/2006/relationships/image" Target="../media/image484.emf"/><Relationship Id="rId10" Type="http://schemas.openxmlformats.org/officeDocument/2006/relationships/image" Target="../media/image466.emf"/><Relationship Id="rId19" Type="http://schemas.openxmlformats.org/officeDocument/2006/relationships/image" Target="../media/image475.emf"/><Relationship Id="rId4" Type="http://schemas.openxmlformats.org/officeDocument/2006/relationships/image" Target="../media/image460.emf"/><Relationship Id="rId9" Type="http://schemas.openxmlformats.org/officeDocument/2006/relationships/image" Target="../media/image465.emf"/><Relationship Id="rId14" Type="http://schemas.openxmlformats.org/officeDocument/2006/relationships/image" Target="../media/image470.emf"/><Relationship Id="rId22" Type="http://schemas.openxmlformats.org/officeDocument/2006/relationships/image" Target="../media/image478.emf"/><Relationship Id="rId27" Type="http://schemas.openxmlformats.org/officeDocument/2006/relationships/image" Target="../media/image483.e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2.emf"/><Relationship Id="rId13" Type="http://schemas.openxmlformats.org/officeDocument/2006/relationships/image" Target="../media/image497.emf"/><Relationship Id="rId3" Type="http://schemas.openxmlformats.org/officeDocument/2006/relationships/image" Target="../media/image487.emf"/><Relationship Id="rId7" Type="http://schemas.openxmlformats.org/officeDocument/2006/relationships/image" Target="../media/image491.emf"/><Relationship Id="rId12" Type="http://schemas.openxmlformats.org/officeDocument/2006/relationships/image" Target="../media/image496.emf"/><Relationship Id="rId17" Type="http://schemas.openxmlformats.org/officeDocument/2006/relationships/image" Target="../media/image501.emf"/><Relationship Id="rId2" Type="http://schemas.openxmlformats.org/officeDocument/2006/relationships/image" Target="../media/image486.emf"/><Relationship Id="rId16" Type="http://schemas.openxmlformats.org/officeDocument/2006/relationships/image" Target="../media/image500.emf"/><Relationship Id="rId1" Type="http://schemas.openxmlformats.org/officeDocument/2006/relationships/image" Target="../media/image485.emf"/><Relationship Id="rId6" Type="http://schemas.openxmlformats.org/officeDocument/2006/relationships/image" Target="../media/image490.emf"/><Relationship Id="rId11" Type="http://schemas.openxmlformats.org/officeDocument/2006/relationships/image" Target="../media/image495.emf"/><Relationship Id="rId5" Type="http://schemas.openxmlformats.org/officeDocument/2006/relationships/image" Target="../media/image489.emf"/><Relationship Id="rId15" Type="http://schemas.openxmlformats.org/officeDocument/2006/relationships/image" Target="../media/image499.emf"/><Relationship Id="rId10" Type="http://schemas.openxmlformats.org/officeDocument/2006/relationships/image" Target="../media/image494.emf"/><Relationship Id="rId4" Type="http://schemas.openxmlformats.org/officeDocument/2006/relationships/image" Target="../media/image488.emf"/><Relationship Id="rId9" Type="http://schemas.openxmlformats.org/officeDocument/2006/relationships/image" Target="../media/image493.emf"/><Relationship Id="rId14" Type="http://schemas.openxmlformats.org/officeDocument/2006/relationships/image" Target="../media/image498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9.emf"/><Relationship Id="rId13" Type="http://schemas.openxmlformats.org/officeDocument/2006/relationships/image" Target="../media/image514.emf"/><Relationship Id="rId18" Type="http://schemas.openxmlformats.org/officeDocument/2006/relationships/image" Target="../media/image519.emf"/><Relationship Id="rId26" Type="http://schemas.openxmlformats.org/officeDocument/2006/relationships/image" Target="../media/image527.emf"/><Relationship Id="rId3" Type="http://schemas.openxmlformats.org/officeDocument/2006/relationships/image" Target="../media/image504.emf"/><Relationship Id="rId21" Type="http://schemas.openxmlformats.org/officeDocument/2006/relationships/image" Target="../media/image522.emf"/><Relationship Id="rId7" Type="http://schemas.openxmlformats.org/officeDocument/2006/relationships/image" Target="../media/image508.emf"/><Relationship Id="rId12" Type="http://schemas.openxmlformats.org/officeDocument/2006/relationships/image" Target="../media/image513.emf"/><Relationship Id="rId17" Type="http://schemas.openxmlformats.org/officeDocument/2006/relationships/image" Target="../media/image518.emf"/><Relationship Id="rId25" Type="http://schemas.openxmlformats.org/officeDocument/2006/relationships/image" Target="../media/image526.emf"/><Relationship Id="rId2" Type="http://schemas.openxmlformats.org/officeDocument/2006/relationships/image" Target="../media/image503.emf"/><Relationship Id="rId16" Type="http://schemas.openxmlformats.org/officeDocument/2006/relationships/image" Target="../media/image517.emf"/><Relationship Id="rId20" Type="http://schemas.openxmlformats.org/officeDocument/2006/relationships/image" Target="../media/image521.emf"/><Relationship Id="rId29" Type="http://schemas.openxmlformats.org/officeDocument/2006/relationships/image" Target="../media/image530.emf"/><Relationship Id="rId1" Type="http://schemas.openxmlformats.org/officeDocument/2006/relationships/image" Target="../media/image502.emf"/><Relationship Id="rId6" Type="http://schemas.openxmlformats.org/officeDocument/2006/relationships/image" Target="../media/image507.emf"/><Relationship Id="rId11" Type="http://schemas.openxmlformats.org/officeDocument/2006/relationships/image" Target="../media/image512.emf"/><Relationship Id="rId24" Type="http://schemas.openxmlformats.org/officeDocument/2006/relationships/image" Target="../media/image525.emf"/><Relationship Id="rId5" Type="http://schemas.openxmlformats.org/officeDocument/2006/relationships/image" Target="../media/image506.emf"/><Relationship Id="rId15" Type="http://schemas.openxmlformats.org/officeDocument/2006/relationships/image" Target="../media/image516.emf"/><Relationship Id="rId23" Type="http://schemas.openxmlformats.org/officeDocument/2006/relationships/image" Target="../media/image524.emf"/><Relationship Id="rId28" Type="http://schemas.openxmlformats.org/officeDocument/2006/relationships/image" Target="../media/image529.emf"/><Relationship Id="rId10" Type="http://schemas.openxmlformats.org/officeDocument/2006/relationships/image" Target="../media/image511.emf"/><Relationship Id="rId19" Type="http://schemas.openxmlformats.org/officeDocument/2006/relationships/image" Target="../media/image520.emf"/><Relationship Id="rId31" Type="http://schemas.openxmlformats.org/officeDocument/2006/relationships/image" Target="../media/image532.emf"/><Relationship Id="rId4" Type="http://schemas.openxmlformats.org/officeDocument/2006/relationships/image" Target="../media/image505.emf"/><Relationship Id="rId9" Type="http://schemas.openxmlformats.org/officeDocument/2006/relationships/image" Target="../media/image510.emf"/><Relationship Id="rId14" Type="http://schemas.openxmlformats.org/officeDocument/2006/relationships/image" Target="../media/image515.emf"/><Relationship Id="rId22" Type="http://schemas.openxmlformats.org/officeDocument/2006/relationships/image" Target="../media/image523.emf"/><Relationship Id="rId27" Type="http://schemas.openxmlformats.org/officeDocument/2006/relationships/image" Target="../media/image528.emf"/><Relationship Id="rId30" Type="http://schemas.openxmlformats.org/officeDocument/2006/relationships/image" Target="../media/image531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40.emf"/><Relationship Id="rId13" Type="http://schemas.openxmlformats.org/officeDocument/2006/relationships/image" Target="../media/image545.emf"/><Relationship Id="rId18" Type="http://schemas.openxmlformats.org/officeDocument/2006/relationships/image" Target="../media/image550.emf"/><Relationship Id="rId26" Type="http://schemas.openxmlformats.org/officeDocument/2006/relationships/image" Target="../media/image558.emf"/><Relationship Id="rId3" Type="http://schemas.openxmlformats.org/officeDocument/2006/relationships/image" Target="../media/image535.emf"/><Relationship Id="rId21" Type="http://schemas.openxmlformats.org/officeDocument/2006/relationships/image" Target="../media/image553.emf"/><Relationship Id="rId7" Type="http://schemas.openxmlformats.org/officeDocument/2006/relationships/image" Target="../media/image539.emf"/><Relationship Id="rId12" Type="http://schemas.openxmlformats.org/officeDocument/2006/relationships/image" Target="../media/image544.emf"/><Relationship Id="rId17" Type="http://schemas.openxmlformats.org/officeDocument/2006/relationships/image" Target="../media/image549.emf"/><Relationship Id="rId25" Type="http://schemas.openxmlformats.org/officeDocument/2006/relationships/image" Target="../media/image557.emf"/><Relationship Id="rId2" Type="http://schemas.openxmlformats.org/officeDocument/2006/relationships/image" Target="../media/image534.emf"/><Relationship Id="rId16" Type="http://schemas.openxmlformats.org/officeDocument/2006/relationships/image" Target="../media/image548.emf"/><Relationship Id="rId20" Type="http://schemas.openxmlformats.org/officeDocument/2006/relationships/image" Target="../media/image552.emf"/><Relationship Id="rId29" Type="http://schemas.openxmlformats.org/officeDocument/2006/relationships/image" Target="../media/image561.emf"/><Relationship Id="rId1" Type="http://schemas.openxmlformats.org/officeDocument/2006/relationships/image" Target="../media/image533.emf"/><Relationship Id="rId6" Type="http://schemas.openxmlformats.org/officeDocument/2006/relationships/image" Target="../media/image538.emf"/><Relationship Id="rId11" Type="http://schemas.openxmlformats.org/officeDocument/2006/relationships/image" Target="../media/image543.emf"/><Relationship Id="rId24" Type="http://schemas.openxmlformats.org/officeDocument/2006/relationships/image" Target="../media/image556.emf"/><Relationship Id="rId5" Type="http://schemas.openxmlformats.org/officeDocument/2006/relationships/image" Target="../media/image537.emf"/><Relationship Id="rId15" Type="http://schemas.openxmlformats.org/officeDocument/2006/relationships/image" Target="../media/image547.emf"/><Relationship Id="rId23" Type="http://schemas.openxmlformats.org/officeDocument/2006/relationships/image" Target="../media/image555.emf"/><Relationship Id="rId28" Type="http://schemas.openxmlformats.org/officeDocument/2006/relationships/image" Target="../media/image560.emf"/><Relationship Id="rId10" Type="http://schemas.openxmlformats.org/officeDocument/2006/relationships/image" Target="../media/image542.emf"/><Relationship Id="rId19" Type="http://schemas.openxmlformats.org/officeDocument/2006/relationships/image" Target="../media/image551.emf"/><Relationship Id="rId31" Type="http://schemas.openxmlformats.org/officeDocument/2006/relationships/image" Target="../media/image563.emf"/><Relationship Id="rId4" Type="http://schemas.openxmlformats.org/officeDocument/2006/relationships/image" Target="../media/image536.emf"/><Relationship Id="rId9" Type="http://schemas.openxmlformats.org/officeDocument/2006/relationships/image" Target="../media/image541.emf"/><Relationship Id="rId14" Type="http://schemas.openxmlformats.org/officeDocument/2006/relationships/image" Target="../media/image546.emf"/><Relationship Id="rId22" Type="http://schemas.openxmlformats.org/officeDocument/2006/relationships/image" Target="../media/image554.emf"/><Relationship Id="rId27" Type="http://schemas.openxmlformats.org/officeDocument/2006/relationships/image" Target="../media/image559.emf"/><Relationship Id="rId30" Type="http://schemas.openxmlformats.org/officeDocument/2006/relationships/image" Target="../media/image562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71.emf"/><Relationship Id="rId13" Type="http://schemas.openxmlformats.org/officeDocument/2006/relationships/image" Target="../media/image576.emf"/><Relationship Id="rId18" Type="http://schemas.openxmlformats.org/officeDocument/2006/relationships/image" Target="../media/image581.emf"/><Relationship Id="rId26" Type="http://schemas.openxmlformats.org/officeDocument/2006/relationships/image" Target="../media/image589.emf"/><Relationship Id="rId3" Type="http://schemas.openxmlformats.org/officeDocument/2006/relationships/image" Target="../media/image566.emf"/><Relationship Id="rId21" Type="http://schemas.openxmlformats.org/officeDocument/2006/relationships/image" Target="../media/image584.emf"/><Relationship Id="rId7" Type="http://schemas.openxmlformats.org/officeDocument/2006/relationships/image" Target="../media/image570.emf"/><Relationship Id="rId12" Type="http://schemas.openxmlformats.org/officeDocument/2006/relationships/image" Target="../media/image575.emf"/><Relationship Id="rId17" Type="http://schemas.openxmlformats.org/officeDocument/2006/relationships/image" Target="../media/image580.emf"/><Relationship Id="rId25" Type="http://schemas.openxmlformats.org/officeDocument/2006/relationships/image" Target="../media/image588.emf"/><Relationship Id="rId2" Type="http://schemas.openxmlformats.org/officeDocument/2006/relationships/image" Target="../media/image565.emf"/><Relationship Id="rId16" Type="http://schemas.openxmlformats.org/officeDocument/2006/relationships/image" Target="../media/image579.emf"/><Relationship Id="rId20" Type="http://schemas.openxmlformats.org/officeDocument/2006/relationships/image" Target="../media/image583.emf"/><Relationship Id="rId1" Type="http://schemas.openxmlformats.org/officeDocument/2006/relationships/image" Target="../media/image564.emf"/><Relationship Id="rId6" Type="http://schemas.openxmlformats.org/officeDocument/2006/relationships/image" Target="../media/image569.emf"/><Relationship Id="rId11" Type="http://schemas.openxmlformats.org/officeDocument/2006/relationships/image" Target="../media/image574.emf"/><Relationship Id="rId24" Type="http://schemas.openxmlformats.org/officeDocument/2006/relationships/image" Target="../media/image587.emf"/><Relationship Id="rId5" Type="http://schemas.openxmlformats.org/officeDocument/2006/relationships/image" Target="../media/image568.emf"/><Relationship Id="rId15" Type="http://schemas.openxmlformats.org/officeDocument/2006/relationships/image" Target="../media/image578.emf"/><Relationship Id="rId23" Type="http://schemas.openxmlformats.org/officeDocument/2006/relationships/image" Target="../media/image586.emf"/><Relationship Id="rId10" Type="http://schemas.openxmlformats.org/officeDocument/2006/relationships/image" Target="../media/image573.emf"/><Relationship Id="rId19" Type="http://schemas.openxmlformats.org/officeDocument/2006/relationships/image" Target="../media/image582.emf"/><Relationship Id="rId4" Type="http://schemas.openxmlformats.org/officeDocument/2006/relationships/image" Target="../media/image567.emf"/><Relationship Id="rId9" Type="http://schemas.openxmlformats.org/officeDocument/2006/relationships/image" Target="../media/image572.emf"/><Relationship Id="rId14" Type="http://schemas.openxmlformats.org/officeDocument/2006/relationships/image" Target="../media/image577.emf"/><Relationship Id="rId22" Type="http://schemas.openxmlformats.org/officeDocument/2006/relationships/image" Target="../media/image585.emf"/><Relationship Id="rId27" Type="http://schemas.openxmlformats.org/officeDocument/2006/relationships/image" Target="../media/image590.e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8.emf"/><Relationship Id="rId3" Type="http://schemas.openxmlformats.org/officeDocument/2006/relationships/image" Target="../media/image593.emf"/><Relationship Id="rId7" Type="http://schemas.openxmlformats.org/officeDocument/2006/relationships/image" Target="../media/image597.emf"/><Relationship Id="rId2" Type="http://schemas.openxmlformats.org/officeDocument/2006/relationships/image" Target="../media/image592.emf"/><Relationship Id="rId1" Type="http://schemas.openxmlformats.org/officeDocument/2006/relationships/image" Target="../media/image591.emf"/><Relationship Id="rId6" Type="http://schemas.openxmlformats.org/officeDocument/2006/relationships/image" Target="../media/image596.emf"/><Relationship Id="rId5" Type="http://schemas.openxmlformats.org/officeDocument/2006/relationships/image" Target="../media/image595.emf"/><Relationship Id="rId4" Type="http://schemas.openxmlformats.org/officeDocument/2006/relationships/image" Target="../media/image594.emf"/><Relationship Id="rId9" Type="http://schemas.openxmlformats.org/officeDocument/2006/relationships/image" Target="../media/image599.e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607.emf"/><Relationship Id="rId13" Type="http://schemas.openxmlformats.org/officeDocument/2006/relationships/image" Target="../media/image612.emf"/><Relationship Id="rId18" Type="http://schemas.openxmlformats.org/officeDocument/2006/relationships/image" Target="../media/image617.emf"/><Relationship Id="rId3" Type="http://schemas.openxmlformats.org/officeDocument/2006/relationships/image" Target="../media/image602.emf"/><Relationship Id="rId7" Type="http://schemas.openxmlformats.org/officeDocument/2006/relationships/image" Target="../media/image606.emf"/><Relationship Id="rId12" Type="http://schemas.openxmlformats.org/officeDocument/2006/relationships/image" Target="../media/image611.emf"/><Relationship Id="rId17" Type="http://schemas.openxmlformats.org/officeDocument/2006/relationships/image" Target="../media/image616.emf"/><Relationship Id="rId2" Type="http://schemas.openxmlformats.org/officeDocument/2006/relationships/image" Target="../media/image601.emf"/><Relationship Id="rId16" Type="http://schemas.openxmlformats.org/officeDocument/2006/relationships/image" Target="../media/image615.emf"/><Relationship Id="rId1" Type="http://schemas.openxmlformats.org/officeDocument/2006/relationships/image" Target="../media/image600.emf"/><Relationship Id="rId6" Type="http://schemas.openxmlformats.org/officeDocument/2006/relationships/image" Target="../media/image605.emf"/><Relationship Id="rId11" Type="http://schemas.openxmlformats.org/officeDocument/2006/relationships/image" Target="../media/image610.emf"/><Relationship Id="rId5" Type="http://schemas.openxmlformats.org/officeDocument/2006/relationships/image" Target="../media/image604.emf"/><Relationship Id="rId15" Type="http://schemas.openxmlformats.org/officeDocument/2006/relationships/image" Target="../media/image614.emf"/><Relationship Id="rId10" Type="http://schemas.openxmlformats.org/officeDocument/2006/relationships/image" Target="../media/image609.emf"/><Relationship Id="rId4" Type="http://schemas.openxmlformats.org/officeDocument/2006/relationships/image" Target="../media/image603.emf"/><Relationship Id="rId9" Type="http://schemas.openxmlformats.org/officeDocument/2006/relationships/image" Target="../media/image608.emf"/><Relationship Id="rId14" Type="http://schemas.openxmlformats.org/officeDocument/2006/relationships/image" Target="../media/image613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65.emf"/><Relationship Id="rId13" Type="http://schemas.openxmlformats.org/officeDocument/2006/relationships/image" Target="../media/image70.emf"/><Relationship Id="rId3" Type="http://schemas.openxmlformats.org/officeDocument/2006/relationships/image" Target="../media/image60.emf"/><Relationship Id="rId7" Type="http://schemas.openxmlformats.org/officeDocument/2006/relationships/image" Target="../media/image64.emf"/><Relationship Id="rId12" Type="http://schemas.openxmlformats.org/officeDocument/2006/relationships/image" Target="../media/image69.emf"/><Relationship Id="rId2" Type="http://schemas.openxmlformats.org/officeDocument/2006/relationships/image" Target="../media/image59.emf"/><Relationship Id="rId1" Type="http://schemas.openxmlformats.org/officeDocument/2006/relationships/image" Target="../media/image58.emf"/><Relationship Id="rId6" Type="http://schemas.openxmlformats.org/officeDocument/2006/relationships/image" Target="../media/image63.emf"/><Relationship Id="rId11" Type="http://schemas.openxmlformats.org/officeDocument/2006/relationships/image" Target="../media/image68.emf"/><Relationship Id="rId5" Type="http://schemas.openxmlformats.org/officeDocument/2006/relationships/image" Target="../media/image62.emf"/><Relationship Id="rId15" Type="http://schemas.openxmlformats.org/officeDocument/2006/relationships/image" Target="../media/image72.emf"/><Relationship Id="rId10" Type="http://schemas.openxmlformats.org/officeDocument/2006/relationships/image" Target="../media/image67.emf"/><Relationship Id="rId4" Type="http://schemas.openxmlformats.org/officeDocument/2006/relationships/image" Target="../media/image61.emf"/><Relationship Id="rId9" Type="http://schemas.openxmlformats.org/officeDocument/2006/relationships/image" Target="../media/image66.emf"/><Relationship Id="rId14" Type="http://schemas.openxmlformats.org/officeDocument/2006/relationships/image" Target="../media/image71.e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9.wmf"/><Relationship Id="rId3" Type="http://schemas.openxmlformats.org/officeDocument/2006/relationships/image" Target="../media/image624.wmf"/><Relationship Id="rId7" Type="http://schemas.openxmlformats.org/officeDocument/2006/relationships/image" Target="../media/image628.wmf"/><Relationship Id="rId2" Type="http://schemas.openxmlformats.org/officeDocument/2006/relationships/image" Target="../media/image623.wmf"/><Relationship Id="rId1" Type="http://schemas.openxmlformats.org/officeDocument/2006/relationships/image" Target="../media/image622.wmf"/><Relationship Id="rId6" Type="http://schemas.openxmlformats.org/officeDocument/2006/relationships/image" Target="../media/image627.wmf"/><Relationship Id="rId5" Type="http://schemas.openxmlformats.org/officeDocument/2006/relationships/image" Target="../media/image626.wmf"/><Relationship Id="rId4" Type="http://schemas.openxmlformats.org/officeDocument/2006/relationships/image" Target="../media/image625.w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8.emf"/><Relationship Id="rId3" Type="http://schemas.openxmlformats.org/officeDocument/2006/relationships/image" Target="../media/image633.emf"/><Relationship Id="rId7" Type="http://schemas.openxmlformats.org/officeDocument/2006/relationships/image" Target="../media/image637.emf"/><Relationship Id="rId2" Type="http://schemas.openxmlformats.org/officeDocument/2006/relationships/image" Target="../media/image632.emf"/><Relationship Id="rId1" Type="http://schemas.openxmlformats.org/officeDocument/2006/relationships/image" Target="../media/image631.emf"/><Relationship Id="rId6" Type="http://schemas.openxmlformats.org/officeDocument/2006/relationships/image" Target="../media/image636.emf"/><Relationship Id="rId5" Type="http://schemas.openxmlformats.org/officeDocument/2006/relationships/image" Target="../media/image635.emf"/><Relationship Id="rId4" Type="http://schemas.openxmlformats.org/officeDocument/2006/relationships/image" Target="../media/image634.emf"/><Relationship Id="rId9" Type="http://schemas.openxmlformats.org/officeDocument/2006/relationships/image" Target="../media/image639.e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7.emf"/><Relationship Id="rId3" Type="http://schemas.openxmlformats.org/officeDocument/2006/relationships/image" Target="../media/image642.emf"/><Relationship Id="rId7" Type="http://schemas.openxmlformats.org/officeDocument/2006/relationships/image" Target="../media/image646.emf"/><Relationship Id="rId2" Type="http://schemas.openxmlformats.org/officeDocument/2006/relationships/image" Target="../media/image641.emf"/><Relationship Id="rId1" Type="http://schemas.openxmlformats.org/officeDocument/2006/relationships/image" Target="../media/image640.emf"/><Relationship Id="rId6" Type="http://schemas.openxmlformats.org/officeDocument/2006/relationships/image" Target="../media/image645.emf"/><Relationship Id="rId5" Type="http://schemas.openxmlformats.org/officeDocument/2006/relationships/image" Target="../media/image644.emf"/><Relationship Id="rId10" Type="http://schemas.openxmlformats.org/officeDocument/2006/relationships/image" Target="../media/image649.emf"/><Relationship Id="rId4" Type="http://schemas.openxmlformats.org/officeDocument/2006/relationships/image" Target="../media/image643.emf"/><Relationship Id="rId9" Type="http://schemas.openxmlformats.org/officeDocument/2006/relationships/image" Target="../media/image648.e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2.emf"/><Relationship Id="rId2" Type="http://schemas.openxmlformats.org/officeDocument/2006/relationships/image" Target="../media/image651.emf"/><Relationship Id="rId1" Type="http://schemas.openxmlformats.org/officeDocument/2006/relationships/image" Target="../media/image650.emf"/><Relationship Id="rId5" Type="http://schemas.openxmlformats.org/officeDocument/2006/relationships/image" Target="../media/image654.emf"/><Relationship Id="rId4" Type="http://schemas.openxmlformats.org/officeDocument/2006/relationships/image" Target="../media/image653.e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662.emf"/><Relationship Id="rId3" Type="http://schemas.openxmlformats.org/officeDocument/2006/relationships/image" Target="../media/image657.emf"/><Relationship Id="rId7" Type="http://schemas.openxmlformats.org/officeDocument/2006/relationships/image" Target="../media/image661.emf"/><Relationship Id="rId2" Type="http://schemas.openxmlformats.org/officeDocument/2006/relationships/image" Target="../media/image656.emf"/><Relationship Id="rId1" Type="http://schemas.openxmlformats.org/officeDocument/2006/relationships/image" Target="../media/image655.emf"/><Relationship Id="rId6" Type="http://schemas.openxmlformats.org/officeDocument/2006/relationships/image" Target="../media/image660.emf"/><Relationship Id="rId5" Type="http://schemas.openxmlformats.org/officeDocument/2006/relationships/image" Target="../media/image659.emf"/><Relationship Id="rId4" Type="http://schemas.openxmlformats.org/officeDocument/2006/relationships/image" Target="../media/image658.e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70.emf"/><Relationship Id="rId3" Type="http://schemas.openxmlformats.org/officeDocument/2006/relationships/image" Target="../media/image665.emf"/><Relationship Id="rId7" Type="http://schemas.openxmlformats.org/officeDocument/2006/relationships/image" Target="../media/image669.emf"/><Relationship Id="rId2" Type="http://schemas.openxmlformats.org/officeDocument/2006/relationships/image" Target="../media/image664.emf"/><Relationship Id="rId1" Type="http://schemas.openxmlformats.org/officeDocument/2006/relationships/image" Target="../media/image663.emf"/><Relationship Id="rId6" Type="http://schemas.openxmlformats.org/officeDocument/2006/relationships/image" Target="../media/image668.emf"/><Relationship Id="rId11" Type="http://schemas.openxmlformats.org/officeDocument/2006/relationships/image" Target="../media/image673.emf"/><Relationship Id="rId5" Type="http://schemas.openxmlformats.org/officeDocument/2006/relationships/image" Target="../media/image667.emf"/><Relationship Id="rId10" Type="http://schemas.openxmlformats.org/officeDocument/2006/relationships/image" Target="../media/image672.emf"/><Relationship Id="rId4" Type="http://schemas.openxmlformats.org/officeDocument/2006/relationships/image" Target="../media/image666.emf"/><Relationship Id="rId9" Type="http://schemas.openxmlformats.org/officeDocument/2006/relationships/image" Target="../media/image671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84.wmf"/><Relationship Id="rId3" Type="http://schemas.openxmlformats.org/officeDocument/2006/relationships/image" Target="../media/image79.wmf"/><Relationship Id="rId7" Type="http://schemas.openxmlformats.org/officeDocument/2006/relationships/image" Target="../media/image83.wmf"/><Relationship Id="rId12" Type="http://schemas.openxmlformats.org/officeDocument/2006/relationships/image" Target="../media/image88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Relationship Id="rId6" Type="http://schemas.openxmlformats.org/officeDocument/2006/relationships/image" Target="../media/image82.wmf"/><Relationship Id="rId11" Type="http://schemas.openxmlformats.org/officeDocument/2006/relationships/image" Target="../media/image87.wmf"/><Relationship Id="rId5" Type="http://schemas.openxmlformats.org/officeDocument/2006/relationships/image" Target="../media/image81.wmf"/><Relationship Id="rId10" Type="http://schemas.openxmlformats.org/officeDocument/2006/relationships/image" Target="../media/image86.wmf"/><Relationship Id="rId4" Type="http://schemas.openxmlformats.org/officeDocument/2006/relationships/image" Target="../media/image80.wmf"/><Relationship Id="rId9" Type="http://schemas.openxmlformats.org/officeDocument/2006/relationships/image" Target="../media/image85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emf"/><Relationship Id="rId13" Type="http://schemas.openxmlformats.org/officeDocument/2006/relationships/image" Target="../media/image135.emf"/><Relationship Id="rId18" Type="http://schemas.openxmlformats.org/officeDocument/2006/relationships/image" Target="../media/image140.emf"/><Relationship Id="rId26" Type="http://schemas.openxmlformats.org/officeDocument/2006/relationships/image" Target="../media/image148.emf"/><Relationship Id="rId3" Type="http://schemas.openxmlformats.org/officeDocument/2006/relationships/image" Target="../media/image125.emf"/><Relationship Id="rId21" Type="http://schemas.openxmlformats.org/officeDocument/2006/relationships/image" Target="../media/image143.emf"/><Relationship Id="rId7" Type="http://schemas.openxmlformats.org/officeDocument/2006/relationships/image" Target="../media/image129.emf"/><Relationship Id="rId12" Type="http://schemas.openxmlformats.org/officeDocument/2006/relationships/image" Target="../media/image134.emf"/><Relationship Id="rId17" Type="http://schemas.openxmlformats.org/officeDocument/2006/relationships/image" Target="../media/image139.emf"/><Relationship Id="rId25" Type="http://schemas.openxmlformats.org/officeDocument/2006/relationships/image" Target="../media/image147.emf"/><Relationship Id="rId2" Type="http://schemas.openxmlformats.org/officeDocument/2006/relationships/image" Target="../media/image124.emf"/><Relationship Id="rId16" Type="http://schemas.openxmlformats.org/officeDocument/2006/relationships/image" Target="../media/image138.emf"/><Relationship Id="rId20" Type="http://schemas.openxmlformats.org/officeDocument/2006/relationships/image" Target="../media/image142.emf"/><Relationship Id="rId1" Type="http://schemas.openxmlformats.org/officeDocument/2006/relationships/image" Target="../media/image123.emf"/><Relationship Id="rId6" Type="http://schemas.openxmlformats.org/officeDocument/2006/relationships/image" Target="../media/image128.emf"/><Relationship Id="rId11" Type="http://schemas.openxmlformats.org/officeDocument/2006/relationships/image" Target="../media/image133.emf"/><Relationship Id="rId24" Type="http://schemas.openxmlformats.org/officeDocument/2006/relationships/image" Target="../media/image146.emf"/><Relationship Id="rId5" Type="http://schemas.openxmlformats.org/officeDocument/2006/relationships/image" Target="../media/image127.emf"/><Relationship Id="rId15" Type="http://schemas.openxmlformats.org/officeDocument/2006/relationships/image" Target="../media/image137.emf"/><Relationship Id="rId23" Type="http://schemas.openxmlformats.org/officeDocument/2006/relationships/image" Target="../media/image145.emf"/><Relationship Id="rId10" Type="http://schemas.openxmlformats.org/officeDocument/2006/relationships/image" Target="../media/image132.emf"/><Relationship Id="rId19" Type="http://schemas.openxmlformats.org/officeDocument/2006/relationships/image" Target="../media/image141.emf"/><Relationship Id="rId4" Type="http://schemas.openxmlformats.org/officeDocument/2006/relationships/image" Target="../media/image126.emf"/><Relationship Id="rId9" Type="http://schemas.openxmlformats.org/officeDocument/2006/relationships/image" Target="../media/image131.emf"/><Relationship Id="rId14" Type="http://schemas.openxmlformats.org/officeDocument/2006/relationships/image" Target="../media/image136.emf"/><Relationship Id="rId22" Type="http://schemas.openxmlformats.org/officeDocument/2006/relationships/image" Target="../media/image144.emf"/><Relationship Id="rId27" Type="http://schemas.openxmlformats.org/officeDocument/2006/relationships/image" Target="../media/image149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emf"/><Relationship Id="rId13" Type="http://schemas.openxmlformats.org/officeDocument/2006/relationships/image" Target="../media/image164.emf"/><Relationship Id="rId3" Type="http://schemas.openxmlformats.org/officeDocument/2006/relationships/image" Target="../media/image154.emf"/><Relationship Id="rId7" Type="http://schemas.openxmlformats.org/officeDocument/2006/relationships/image" Target="../media/image158.emf"/><Relationship Id="rId12" Type="http://schemas.openxmlformats.org/officeDocument/2006/relationships/image" Target="../media/image163.emf"/><Relationship Id="rId2" Type="http://schemas.openxmlformats.org/officeDocument/2006/relationships/image" Target="../media/image153.emf"/><Relationship Id="rId1" Type="http://schemas.openxmlformats.org/officeDocument/2006/relationships/image" Target="../media/image152.emf"/><Relationship Id="rId6" Type="http://schemas.openxmlformats.org/officeDocument/2006/relationships/image" Target="../media/image157.emf"/><Relationship Id="rId11" Type="http://schemas.openxmlformats.org/officeDocument/2006/relationships/image" Target="../media/image162.emf"/><Relationship Id="rId5" Type="http://schemas.openxmlformats.org/officeDocument/2006/relationships/image" Target="../media/image156.emf"/><Relationship Id="rId15" Type="http://schemas.openxmlformats.org/officeDocument/2006/relationships/image" Target="../media/image166.emf"/><Relationship Id="rId10" Type="http://schemas.openxmlformats.org/officeDocument/2006/relationships/image" Target="../media/image161.emf"/><Relationship Id="rId4" Type="http://schemas.openxmlformats.org/officeDocument/2006/relationships/image" Target="../media/image155.emf"/><Relationship Id="rId9" Type="http://schemas.openxmlformats.org/officeDocument/2006/relationships/image" Target="../media/image160.emf"/><Relationship Id="rId14" Type="http://schemas.openxmlformats.org/officeDocument/2006/relationships/image" Target="../media/image165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wmf"/><Relationship Id="rId3" Type="http://schemas.openxmlformats.org/officeDocument/2006/relationships/image" Target="../media/image169.wmf"/><Relationship Id="rId7" Type="http://schemas.openxmlformats.org/officeDocument/2006/relationships/image" Target="../media/image173.wmf"/><Relationship Id="rId12" Type="http://schemas.openxmlformats.org/officeDocument/2006/relationships/image" Target="../media/image178.emf"/><Relationship Id="rId2" Type="http://schemas.openxmlformats.org/officeDocument/2006/relationships/image" Target="../media/image168.wmf"/><Relationship Id="rId1" Type="http://schemas.openxmlformats.org/officeDocument/2006/relationships/image" Target="../media/image167.wmf"/><Relationship Id="rId6" Type="http://schemas.openxmlformats.org/officeDocument/2006/relationships/image" Target="../media/image172.emf"/><Relationship Id="rId11" Type="http://schemas.openxmlformats.org/officeDocument/2006/relationships/image" Target="../media/image177.emf"/><Relationship Id="rId5" Type="http://schemas.openxmlformats.org/officeDocument/2006/relationships/image" Target="../media/image171.wmf"/><Relationship Id="rId10" Type="http://schemas.openxmlformats.org/officeDocument/2006/relationships/image" Target="../media/image176.wmf"/><Relationship Id="rId4" Type="http://schemas.openxmlformats.org/officeDocument/2006/relationships/image" Target="../media/image170.wmf"/><Relationship Id="rId9" Type="http://schemas.openxmlformats.org/officeDocument/2006/relationships/image" Target="../media/image175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emf"/><Relationship Id="rId3" Type="http://schemas.openxmlformats.org/officeDocument/2006/relationships/image" Target="../media/image185.emf"/><Relationship Id="rId7" Type="http://schemas.openxmlformats.org/officeDocument/2006/relationships/image" Target="../media/image189.emf"/><Relationship Id="rId2" Type="http://schemas.openxmlformats.org/officeDocument/2006/relationships/image" Target="../media/image184.emf"/><Relationship Id="rId1" Type="http://schemas.openxmlformats.org/officeDocument/2006/relationships/image" Target="../media/image183.emf"/><Relationship Id="rId6" Type="http://schemas.openxmlformats.org/officeDocument/2006/relationships/image" Target="../media/image188.emf"/><Relationship Id="rId11" Type="http://schemas.openxmlformats.org/officeDocument/2006/relationships/image" Target="../media/image193.emf"/><Relationship Id="rId5" Type="http://schemas.openxmlformats.org/officeDocument/2006/relationships/image" Target="../media/image187.emf"/><Relationship Id="rId10" Type="http://schemas.openxmlformats.org/officeDocument/2006/relationships/image" Target="../media/image192.emf"/><Relationship Id="rId4" Type="http://schemas.openxmlformats.org/officeDocument/2006/relationships/image" Target="../media/image186.emf"/><Relationship Id="rId9" Type="http://schemas.openxmlformats.org/officeDocument/2006/relationships/image" Target="../media/image191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emf"/><Relationship Id="rId2" Type="http://schemas.openxmlformats.org/officeDocument/2006/relationships/image" Target="../media/image196.emf"/><Relationship Id="rId1" Type="http://schemas.openxmlformats.org/officeDocument/2006/relationships/image" Target="../media/image195.emf"/><Relationship Id="rId4" Type="http://schemas.openxmlformats.org/officeDocument/2006/relationships/image" Target="../media/image19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2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2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2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6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2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47593">
              <a:defRPr/>
            </a:pPr>
            <a:fld id="{F4951320-E058-464B-A43D-DFCA9C0A38FC}" type="slidenum">
              <a:rPr lang="en-US" altLang="zh-CN">
                <a:solidFill>
                  <a:srgbClr val="000000"/>
                </a:solidFill>
              </a:rPr>
              <a:pPr defTabSz="947593">
                <a:defRPr/>
              </a:pPr>
              <a:t>5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8913" y="790575"/>
            <a:ext cx="7037387" cy="39576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88575" y="5011468"/>
            <a:ext cx="5437160" cy="474770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点击按钮“证明”</a:t>
            </a:r>
            <a:r>
              <a:rPr lang="en-US" altLang="zh-CN"/>
              <a:t>, </a:t>
            </a:r>
            <a:r>
              <a:rPr lang="zh-CN" altLang="en-US"/>
              <a:t>或“证” </a:t>
            </a:r>
            <a:r>
              <a:rPr lang="en-US" altLang="zh-CN"/>
              <a:t>, </a:t>
            </a:r>
            <a:r>
              <a:rPr lang="zh-CN" altLang="en-US"/>
              <a:t>可显示该不等式的证明过程</a:t>
            </a:r>
            <a:r>
              <a:rPr lang="en-US" altLang="zh-CN"/>
              <a:t>, </a:t>
            </a:r>
            <a:r>
              <a:rPr lang="zh-CN" altLang="en-US"/>
              <a:t>证毕自动返回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2411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7EB39C5-1253-44B2-AEBE-0E4D1270B912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716778"/>
      </p:ext>
    </p:extLst>
  </p:cSld>
  <p:clrMapOvr>
    <a:masterClrMapping/>
  </p:clrMapOvr>
  <p:transition>
    <p:wipe dir="r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8A3C067-A194-4193-A3D1-8DD280376719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349989"/>
      </p:ext>
    </p:extLst>
  </p:cSld>
  <p:clrMapOvr>
    <a:masterClrMapping/>
  </p:clrMapOvr>
  <p:transition>
    <p:wipe dir="r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10A1043D-128C-4703-9B8E-55C3FC4FB79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619418"/>
      </p:ext>
    </p:extLst>
  </p:cSld>
  <p:clrMapOvr>
    <a:masterClrMapping/>
  </p:clrMapOvr>
  <p:transition>
    <p:wipe dir="r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D0CFC5F-06B8-44AA-A870-C570C0336CCA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252103"/>
      </p:ext>
    </p:extLst>
  </p:cSld>
  <p:clrMapOvr>
    <a:masterClrMapping/>
  </p:clrMapOvr>
  <p:transition>
    <p:wipe dir="r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8E21E86E-D6D1-4F70-B4C1-E448AA8C2BB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377728"/>
      </p:ext>
    </p:extLst>
  </p:cSld>
  <p:clrMapOvr>
    <a:masterClrMapping/>
  </p:clrMapOvr>
  <p:transition>
    <p:wipe dir="r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215D52D-3DD8-4758-AEE6-8F97BB19D18E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002216"/>
      </p:ext>
    </p:extLst>
  </p:cSld>
  <p:clrMapOvr>
    <a:masterClrMapping/>
  </p:clrMapOvr>
  <p:transition>
    <p:wipe dir="r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E42D6AF-410A-41E7-9DAA-BF3041518B8F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551258"/>
      </p:ext>
    </p:extLst>
  </p:cSld>
  <p:clrMapOvr>
    <a:masterClrMapping/>
  </p:clrMapOvr>
  <p:transition>
    <p:wipe dir="r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0B05E7C-6160-4833-B04B-DB777995337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863934"/>
      </p:ext>
    </p:extLst>
  </p:cSld>
  <p:clrMapOvr>
    <a:masterClrMapping/>
  </p:clrMapOvr>
  <p:transition>
    <p:wipe dir="r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27FF3D4C-F3AA-4218-87F8-EA8A6882A058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879913"/>
      </p:ext>
    </p:extLst>
  </p:cSld>
  <p:clrMapOvr>
    <a:masterClrMapping/>
  </p:clrMapOvr>
  <p:transition>
    <p:wipe dir="r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43C82DDD-2DF5-48E8-813A-377E79955C8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41689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08B1F65F-411A-4CF8-A395-325A7FE9052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004099"/>
      </p:ext>
    </p:extLst>
  </p:cSld>
  <p:clrMapOvr>
    <a:masterClrMapping/>
  </p:clrMapOvr>
  <p:transition>
    <p:wipe dir="r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7EB39C5-1253-44B2-AEBE-0E4D1270B912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555904"/>
      </p:ext>
    </p:extLst>
  </p:cSld>
  <p:clrMapOvr>
    <a:masterClrMapping/>
  </p:clrMapOvr>
  <p:transition>
    <p:wipe dir="r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8A3C067-A194-4193-A3D1-8DD280376719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157917"/>
      </p:ext>
    </p:extLst>
  </p:cSld>
  <p:clrMapOvr>
    <a:masterClrMapping/>
  </p:clrMapOvr>
  <p:transition>
    <p:wipe dir="r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AB58F73-0E0D-4794-8846-E30652D5D876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999240"/>
      </p:ext>
    </p:extLst>
  </p:cSld>
  <p:clrMapOvr>
    <a:masterClrMapping/>
  </p:clrMapOvr>
  <p:transition>
    <p:wipe dir="r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6E40ED14-EEEF-4095-900C-34B9324EF998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46843"/>
      </p:ext>
    </p:extLst>
  </p:cSld>
  <p:clrMapOvr>
    <a:masterClrMapping/>
  </p:clrMapOvr>
  <p:transition>
    <p:wipe dir="r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A81E1F9-7BF3-45B5-BC17-619C466A71BA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766138"/>
      </p:ext>
    </p:extLst>
  </p:cSld>
  <p:clrMapOvr>
    <a:masterClrMapping/>
  </p:clrMapOvr>
  <p:transition>
    <p:wipe dir="r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440E3875-8931-4F33-B0FA-2E52CE5CBCDE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071170"/>
      </p:ext>
    </p:extLst>
  </p:cSld>
  <p:clrMapOvr>
    <a:masterClrMapping/>
  </p:clrMapOvr>
  <p:transition>
    <p:wipe dir="r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9FC5E9A2-78BF-4FC6-8763-58B483C44160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592411"/>
      </p:ext>
    </p:extLst>
  </p:cSld>
  <p:clrMapOvr>
    <a:masterClrMapping/>
  </p:clrMapOvr>
  <p:transition>
    <p:wipe dir="r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2111B82-EF02-4CBC-9A10-E82134A3E43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193423"/>
      </p:ext>
    </p:extLst>
  </p:cSld>
  <p:clrMapOvr>
    <a:masterClrMapping/>
  </p:clrMapOvr>
  <p:transition>
    <p:wipe dir="r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5377FB2-20D2-4C82-A05F-6D3B75611E7A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491974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B1AFF3-6C19-4FAD-8BBE-3F53C3F5215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567990"/>
      </p:ext>
    </p:extLst>
  </p:cSld>
  <p:clrMapOvr>
    <a:masterClrMapping/>
  </p:clrMapOvr>
  <p:transition>
    <p:wipe dir="r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B3DF3526-4A5A-4E98-81ED-F9A3A1FF304F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731723"/>
      </p:ext>
    </p:extLst>
  </p:cSld>
  <p:clrMapOvr>
    <a:masterClrMapping/>
  </p:clrMapOvr>
  <p:transition>
    <p:wipe dir="r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51F3BBF-83F8-4D8B-9146-579F8BCD3689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505870"/>
      </p:ext>
    </p:extLst>
  </p:cSld>
  <p:clrMapOvr>
    <a:masterClrMapping/>
  </p:clrMapOvr>
  <p:transition>
    <p:wipe dir="r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288DFA9F-FCF4-4491-8404-514E982B1842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086453"/>
      </p:ext>
    </p:extLst>
  </p:cSld>
  <p:clrMapOvr>
    <a:masterClrMapping/>
  </p:clrMapOvr>
  <p:transition>
    <p:wipe dir="r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0A4B00B4-5879-4E0A-AED2-C2D46D4CB3CE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082431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F818E2-5F34-4B1F-8C3D-D6B109E9C83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551632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D95DBF-6BF7-41F6-8080-38B28D4809E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570925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2337C4-97EB-4978-B740-612B09253CA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500873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C35BAC-200A-4A51-94B3-19E81E5B0B4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652791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56037-024F-490C-880D-03225098E43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44180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9DF543-1008-46B3-99EC-77754650E75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442190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66813D-01B0-4571-AFFB-FFBE3F23DF9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281542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027D8B-F417-4354-9358-C4E8BCA7CDC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512392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04243A-E209-4B23-A9EA-D350A367D20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54450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C9C9F5-7225-440B-82E9-6136D43463D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761867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1ED9846-542E-4EC1-99DA-2EC754D8136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63001101"/>
      </p:ext>
    </p:extLst>
  </p:cSld>
  <p:clrMapOvr>
    <a:masterClrMapping/>
  </p:clrMapOvr>
  <p:transition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687C95E-C375-4E4F-B9B9-D66E02CDBA5F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4051152"/>
      </p:ext>
    </p:extLst>
  </p:cSld>
  <p:clrMapOvr>
    <a:masterClrMapping/>
  </p:clrMapOvr>
  <p:transition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4E606265-06E1-45E8-9A14-247842292033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99523403"/>
      </p:ext>
    </p:extLst>
  </p:cSld>
  <p:clrMapOvr>
    <a:masterClrMapping/>
  </p:clrMapOvr>
  <p:transition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6BEC649-D640-4F6B-AA25-3D57D861D9E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4730697"/>
      </p:ext>
    </p:extLst>
  </p:cSld>
  <p:clrMapOvr>
    <a:masterClrMapping/>
  </p:clrMapOvr>
  <p:transition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90B57EE4-0FE9-4182-B967-894826C3D9A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8584504"/>
      </p:ext>
    </p:extLst>
  </p:cSld>
  <p:clrMapOvr>
    <a:masterClrMapping/>
  </p:clrMapOvr>
  <p:transition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330DFBD-E3F1-4AF6-939A-7941C8D8C3FF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2698122"/>
      </p:ext>
    </p:extLst>
  </p:cSld>
  <p:clrMapOvr>
    <a:masterClrMapping/>
  </p:clrMapOvr>
  <p:transition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8F5294B-A293-4777-97F2-8E84C5C1BB6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9026672"/>
      </p:ext>
    </p:extLst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C20AA0EF-748A-454B-84BC-5615D585E771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6590352"/>
      </p:ext>
    </p:extLst>
  </p:cSld>
  <p:clrMapOvr>
    <a:masterClrMapping/>
  </p:clrMapOvr>
  <p:transition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147B5757-E2B3-434B-B49B-30D3B6623291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1718502"/>
      </p:ext>
    </p:extLst>
  </p:cSld>
  <p:clrMapOvr>
    <a:masterClrMapping/>
  </p:clrMapOvr>
  <p:transition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C749412-F0B5-4D3B-AC62-1729947CB5D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9781719"/>
      </p:ext>
    </p:extLst>
  </p:cSld>
  <p:clrMapOvr>
    <a:masterClrMapping/>
  </p:clrMapOvr>
  <p:transition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43F255C3-AAA5-4633-82B7-A1D41BD1BA0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3135019"/>
      </p:ext>
    </p:extLst>
  </p:cSld>
  <p:clrMapOvr>
    <a:masterClrMapping/>
  </p:clrMapOvr>
  <p:transition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标题，文本与媒体剪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609600"/>
            <a:ext cx="10058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媒体占位符 3"/>
          <p:cNvSpPr>
            <a:spLocks noGrp="1"/>
          </p:cNvSpPr>
          <p:nvPr>
            <p:ph type="media"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FECA6DD6-4BBF-4FDC-8CD4-8A487F3AEEB0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27476920"/>
      </p:ext>
    </p:extLst>
  </p:cSld>
  <p:clrMapOvr>
    <a:masterClrMapping/>
  </p:clrMapOvr>
  <p:transition>
    <p:wip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8CF262-7680-41BF-B474-B8E0D4A159F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255548"/>
      </p:ext>
    </p:extLst>
  </p:cSld>
  <p:clrMapOvr>
    <a:masterClrMapping/>
  </p:clrMapOvr>
  <p:transition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BA80B6-656A-4AD9-B18C-8FC182227AA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916186"/>
      </p:ext>
    </p:extLst>
  </p:cSld>
  <p:clrMapOvr>
    <a:masterClrMapping/>
  </p:clrMapOvr>
  <p:transition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927761-9767-4D1E-8914-9329BC7A505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03978"/>
      </p:ext>
    </p:extLst>
  </p:cSld>
  <p:clrMapOvr>
    <a:masterClrMapping/>
  </p:clrMapOvr>
  <p:transition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A3852-38D8-4367-A05C-C75158742CD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6053"/>
      </p:ext>
    </p:extLst>
  </p:cSld>
  <p:clrMapOvr>
    <a:masterClrMapping/>
  </p:clrMapOvr>
  <p:transition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236F3F-395E-4C40-9F60-63734E02420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381560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D3E48-0F06-409D-A44B-E05407B813F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185123"/>
      </p:ext>
    </p:extLst>
  </p:cSld>
  <p:clrMapOvr>
    <a:masterClrMapping/>
  </p:clrMapOvr>
  <p:transition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CE9353-54DC-4C77-8F29-453E20FAD4F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066111"/>
      </p:ext>
    </p:extLst>
  </p:cSld>
  <p:clrMapOvr>
    <a:masterClrMapping/>
  </p:clrMapOvr>
  <p:transition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248EAA-F246-4C2A-8FA6-EDDCAEE71B5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012401"/>
      </p:ext>
    </p:extLst>
  </p:cSld>
  <p:clrMapOvr>
    <a:masterClrMapping/>
  </p:clrMapOvr>
  <p:transition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30330-3AE6-4B73-88B5-AAC02D278F9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00522"/>
      </p:ext>
    </p:extLst>
  </p:cSld>
  <p:clrMapOvr>
    <a:masterClrMapping/>
  </p:clrMapOvr>
  <p:transition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A9986B-4B76-4576-A187-99103244184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838378"/>
      </p:ext>
    </p:extLst>
  </p:cSld>
  <p:clrMapOvr>
    <a:masterClrMapping/>
  </p:clrMapOvr>
  <p:transition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8BF0EA-B0E2-4F76-A43F-732048ED403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333293"/>
      </p:ext>
    </p:extLst>
  </p:cSld>
  <p:clrMapOvr>
    <a:masterClrMapping/>
  </p:clrMapOvr>
  <p:transition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8CF262-7680-41BF-B474-B8E0D4A159F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940324"/>
      </p:ext>
    </p:extLst>
  </p:cSld>
  <p:clrMapOvr>
    <a:masterClrMapping/>
  </p:clrMapOvr>
  <p:transition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BA80B6-656A-4AD9-B18C-8FC182227AA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373903"/>
      </p:ext>
    </p:extLst>
  </p:cSld>
  <p:clrMapOvr>
    <a:masterClrMapping/>
  </p:clrMapOvr>
  <p:transition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927761-9767-4D1E-8914-9329BC7A505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089899"/>
      </p:ext>
    </p:extLst>
  </p:cSld>
  <p:clrMapOvr>
    <a:masterClrMapping/>
  </p:clrMapOvr>
  <p:transition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A3852-38D8-4367-A05C-C75158742CD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756065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236F3F-395E-4C40-9F60-63734E02420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141401"/>
      </p:ext>
    </p:extLst>
  </p:cSld>
  <p:clrMapOvr>
    <a:masterClrMapping/>
  </p:clrMapOvr>
  <p:transition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D3E48-0F06-409D-A44B-E05407B813F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691869"/>
      </p:ext>
    </p:extLst>
  </p:cSld>
  <p:clrMapOvr>
    <a:masterClrMapping/>
  </p:clrMapOvr>
  <p:transition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CE9353-54DC-4C77-8F29-453E20FAD4F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876966"/>
      </p:ext>
    </p:extLst>
  </p:cSld>
  <p:clrMapOvr>
    <a:masterClrMapping/>
  </p:clrMapOvr>
  <p:transition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248EAA-F246-4C2A-8FA6-EDDCAEE71B5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964114"/>
      </p:ext>
    </p:extLst>
  </p:cSld>
  <p:clrMapOvr>
    <a:masterClrMapping/>
  </p:clrMapOvr>
  <p:transition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30330-3AE6-4B73-88B5-AAC02D278F9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991886"/>
      </p:ext>
    </p:extLst>
  </p:cSld>
  <p:clrMapOvr>
    <a:masterClrMapping/>
  </p:clrMapOvr>
  <p:transition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A9986B-4B76-4576-A187-99103244184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893251"/>
      </p:ext>
    </p:extLst>
  </p:cSld>
  <p:clrMapOvr>
    <a:masterClrMapping/>
  </p:clrMapOvr>
  <p:transition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8BF0EA-B0E2-4F76-A43F-732048ED403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999450"/>
      </p:ext>
    </p:extLst>
  </p:cSld>
  <p:clrMapOvr>
    <a:masterClrMapping/>
  </p:clrMapOvr>
  <p:transition>
    <p:wipe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1ED9846-542E-4EC1-99DA-2EC754D8136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0654261"/>
      </p:ext>
    </p:extLst>
  </p:cSld>
  <p:clrMapOvr>
    <a:masterClrMapping/>
  </p:clrMapOvr>
  <p:transition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687C95E-C375-4E4F-B9B9-D66E02CDBA5F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1858563"/>
      </p:ext>
    </p:extLst>
  </p:cSld>
  <p:clrMapOvr>
    <a:masterClrMapping/>
  </p:clrMapOvr>
  <p:transition>
    <p:wip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4E606265-06E1-45E8-9A14-247842292033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7230788"/>
      </p:ext>
    </p:extLst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6BEC649-D640-4F6B-AA25-3D57D861D9E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8062211"/>
      </p:ext>
    </p:extLst>
  </p:cSld>
  <p:clrMapOvr>
    <a:masterClrMapping/>
  </p:clrMapOvr>
  <p:transition>
    <p:wip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90B57EE4-0FE9-4182-B967-894826C3D9A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13372061"/>
      </p:ext>
    </p:extLst>
  </p:cSld>
  <p:clrMapOvr>
    <a:masterClrMapping/>
  </p:clrMapOvr>
  <p:transition>
    <p:wip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330DFBD-E3F1-4AF6-939A-7941C8D8C3FF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82200860"/>
      </p:ext>
    </p:extLst>
  </p:cSld>
  <p:clrMapOvr>
    <a:masterClrMapping/>
  </p:clrMapOvr>
  <p:transition>
    <p:wip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8F5294B-A293-4777-97F2-8E84C5C1BB6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97206709"/>
      </p:ext>
    </p:extLst>
  </p:cSld>
  <p:clrMapOvr>
    <a:masterClrMapping/>
  </p:clrMapOvr>
  <p:transition>
    <p:wip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C20AA0EF-748A-454B-84BC-5615D585E771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912203"/>
      </p:ext>
    </p:extLst>
  </p:cSld>
  <p:clrMapOvr>
    <a:masterClrMapping/>
  </p:clrMapOvr>
  <p:transition>
    <p:wip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147B5757-E2B3-434B-B49B-30D3B6623291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20823997"/>
      </p:ext>
    </p:extLst>
  </p:cSld>
  <p:clrMapOvr>
    <a:masterClrMapping/>
  </p:clrMapOvr>
  <p:transition>
    <p:wip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C749412-F0B5-4D3B-AC62-1729947CB5D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97299016"/>
      </p:ext>
    </p:extLst>
  </p:cSld>
  <p:clrMapOvr>
    <a:masterClrMapping/>
  </p:clrMapOvr>
  <p:transition>
    <p:wip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43F255C3-AAA5-4633-82B7-A1D41BD1BA0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3737058"/>
      </p:ext>
    </p:extLst>
  </p:cSld>
  <p:clrMapOvr>
    <a:masterClrMapping/>
  </p:clrMapOvr>
  <p:transition>
    <p:wip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标题，文本与媒体剪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609600"/>
            <a:ext cx="10058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媒体占位符 3"/>
          <p:cNvSpPr>
            <a:spLocks noGrp="1"/>
          </p:cNvSpPr>
          <p:nvPr>
            <p:ph type="media"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FECA6DD6-4BBF-4FDC-8CD4-8A487F3AEEB0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8982738"/>
      </p:ext>
    </p:extLst>
  </p:cSld>
  <p:clrMapOvr>
    <a:masterClrMapping/>
  </p:clrMapOvr>
  <p:transition>
    <p:wip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10A1043D-128C-4703-9B8E-55C3FC4FB79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573863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D0CFC5F-06B8-44AA-A870-C570C0336CCA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322731"/>
      </p:ext>
    </p:extLst>
  </p:cSld>
  <p:clrMapOvr>
    <a:masterClrMapping/>
  </p:clrMapOvr>
  <p:transition>
    <p:wipe dir="r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8E21E86E-D6D1-4F70-B4C1-E448AA8C2BB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577364"/>
      </p:ext>
    </p:extLst>
  </p:cSld>
  <p:clrMapOvr>
    <a:masterClrMapping/>
  </p:clrMapOvr>
  <p:transition>
    <p:wipe dir="r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215D52D-3DD8-4758-AEE6-8F97BB19D18E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56122"/>
      </p:ext>
    </p:extLst>
  </p:cSld>
  <p:clrMapOvr>
    <a:masterClrMapping/>
  </p:clrMapOvr>
  <p:transition>
    <p:wipe dir="r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E42D6AF-410A-41E7-9DAA-BF3041518B8F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117083"/>
      </p:ext>
    </p:extLst>
  </p:cSld>
  <p:clrMapOvr>
    <a:masterClrMapping/>
  </p:clrMapOvr>
  <p:transition>
    <p:wipe dir="r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0B05E7C-6160-4833-B04B-DB777995337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884311"/>
      </p:ext>
    </p:extLst>
  </p:cSld>
  <p:clrMapOvr>
    <a:masterClrMapping/>
  </p:clrMapOvr>
  <p:transition>
    <p:wipe dir="r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27FF3D4C-F3AA-4218-87F8-EA8A6882A058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86489"/>
      </p:ext>
    </p:extLst>
  </p:cSld>
  <p:clrMapOvr>
    <a:masterClrMapping/>
  </p:clrMapOvr>
  <p:transition>
    <p:wipe dir="r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43C82DDD-2DF5-48E8-813A-377E79955C8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326437"/>
      </p:ext>
    </p:extLst>
  </p:cSld>
  <p:clrMapOvr>
    <a:masterClrMapping/>
  </p:clrMapOvr>
  <p:transition>
    <p:wipe dir="r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08B1F65F-411A-4CF8-A395-325A7FE9052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189210"/>
      </p:ext>
    </p:extLst>
  </p:cSld>
  <p:clrMapOvr>
    <a:masterClrMapping/>
  </p:clrMapOvr>
  <p:transition>
    <p:wipe dir="r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7EB39C5-1253-44B2-AEBE-0E4D1270B912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114299"/>
      </p:ext>
    </p:extLst>
  </p:cSld>
  <p:clrMapOvr>
    <a:masterClrMapping/>
  </p:clrMapOvr>
  <p:transition>
    <p:wipe dir="r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8A3C067-A194-4193-A3D1-8DD280376719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427282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10A1043D-128C-4703-9B8E-55C3FC4FB79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47164"/>
      </p:ext>
    </p:extLst>
  </p:cSld>
  <p:clrMapOvr>
    <a:masterClrMapping/>
  </p:clrMapOvr>
  <p:transition>
    <p:wipe dir="r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D0CFC5F-06B8-44AA-A870-C570C0336CCA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225485"/>
      </p:ext>
    </p:extLst>
  </p:cSld>
  <p:clrMapOvr>
    <a:masterClrMapping/>
  </p:clrMapOvr>
  <p:transition>
    <p:wipe dir="r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8E21E86E-D6D1-4F70-B4C1-E448AA8C2BB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614340"/>
      </p:ext>
    </p:extLst>
  </p:cSld>
  <p:clrMapOvr>
    <a:masterClrMapping/>
  </p:clrMapOvr>
  <p:transition>
    <p:wipe dir="r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215D52D-3DD8-4758-AEE6-8F97BB19D18E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189597"/>
      </p:ext>
    </p:extLst>
  </p:cSld>
  <p:clrMapOvr>
    <a:masterClrMapping/>
  </p:clrMapOvr>
  <p:transition>
    <p:wipe dir="r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E42D6AF-410A-41E7-9DAA-BF3041518B8F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022693"/>
      </p:ext>
    </p:extLst>
  </p:cSld>
  <p:clrMapOvr>
    <a:masterClrMapping/>
  </p:clrMapOvr>
  <p:transition>
    <p:wipe dir="r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0B05E7C-6160-4833-B04B-DB777995337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720032"/>
      </p:ext>
    </p:extLst>
  </p:cSld>
  <p:clrMapOvr>
    <a:masterClrMapping/>
  </p:clrMapOvr>
  <p:transition>
    <p:wipe dir="r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27FF3D4C-F3AA-4218-87F8-EA8A6882A058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662835"/>
      </p:ext>
    </p:extLst>
  </p:cSld>
  <p:clrMapOvr>
    <a:masterClrMapping/>
  </p:clrMapOvr>
  <p:transition>
    <p:wipe dir="r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43C82DDD-2DF5-48E8-813A-377E79955C8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196205"/>
      </p:ext>
    </p:extLst>
  </p:cSld>
  <p:clrMapOvr>
    <a:masterClrMapping/>
  </p:clrMapOvr>
  <p:transition>
    <p:wipe dir="r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08B1F65F-411A-4CF8-A395-325A7FE9052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912138"/>
      </p:ext>
    </p:extLst>
  </p:cSld>
  <p:clrMapOvr>
    <a:masterClrMapping/>
  </p:clrMapOvr>
  <p:transition>
    <p:wipe dir="r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7EB39C5-1253-44B2-AEBE-0E4D1270B912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791289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8A3C067-A194-4193-A3D1-8DD280376719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667471"/>
      </p:ext>
    </p:extLst>
  </p:cSld>
  <p:clrMapOvr>
    <a:masterClrMapping/>
  </p:clrMapOvr>
  <p:transition>
    <p:wipe dir="r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10A1043D-128C-4703-9B8E-55C3FC4FB79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616923"/>
      </p:ext>
    </p:extLst>
  </p:cSld>
  <p:clrMapOvr>
    <a:masterClrMapping/>
  </p:clrMapOvr>
  <p:transition>
    <p:wipe dir="r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D0CFC5F-06B8-44AA-A870-C570C0336CCA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33274"/>
      </p:ext>
    </p:extLst>
  </p:cSld>
  <p:clrMapOvr>
    <a:masterClrMapping/>
  </p:clrMapOvr>
  <p:transition>
    <p:wipe dir="r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8E21E86E-D6D1-4F70-B4C1-E448AA8C2BB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902402"/>
      </p:ext>
    </p:extLst>
  </p:cSld>
  <p:clrMapOvr>
    <a:masterClrMapping/>
  </p:clrMapOvr>
  <p:transition>
    <p:wipe dir="r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215D52D-3DD8-4758-AEE6-8F97BB19D18E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419523"/>
      </p:ext>
    </p:extLst>
  </p:cSld>
  <p:clrMapOvr>
    <a:masterClrMapping/>
  </p:clrMapOvr>
  <p:transition>
    <p:wipe dir="r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E42D6AF-410A-41E7-9DAA-BF3041518B8F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83194"/>
      </p:ext>
    </p:extLst>
  </p:cSld>
  <p:clrMapOvr>
    <a:masterClrMapping/>
  </p:clrMapOvr>
  <p:transition>
    <p:wipe dir="r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0B05E7C-6160-4833-B04B-DB777995337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872574"/>
      </p:ext>
    </p:extLst>
  </p:cSld>
  <p:clrMapOvr>
    <a:masterClrMapping/>
  </p:clrMapOvr>
  <p:transition>
    <p:wipe dir="r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27FF3D4C-F3AA-4218-87F8-EA8A6882A058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59890"/>
      </p:ext>
    </p:extLst>
  </p:cSld>
  <p:clrMapOvr>
    <a:masterClrMapping/>
  </p:clrMapOvr>
  <p:transition>
    <p:wipe dir="r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43C82DDD-2DF5-48E8-813A-377E79955C8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065575"/>
      </p:ext>
    </p:extLst>
  </p:cSld>
  <p:clrMapOvr>
    <a:masterClrMapping/>
  </p:clrMapOvr>
  <p:transition>
    <p:wipe dir="r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08B1F65F-411A-4CF8-A395-325A7FE9052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51622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0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0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image" Target="../media/image2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1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36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70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81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9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pPr eaLnBrk="1" hangingPunct="1"/>
            <a:fld id="{B61E9E17-BF76-41D1-B49B-59438BBDAE4C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54" name="Text Box 30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55" name="Picture 31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90396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pPr eaLnBrk="1" hangingPunct="1"/>
            <a:fld id="{DA5E3DF3-DD9F-4AAD-B30D-CAD202812319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8" name="Text Box 24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9" name="Picture 25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90027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73D7DBAD-71FD-4625-9589-71D8D89C938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78952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1" hangingPunct="1">
              <a:defRPr/>
            </a:pPr>
            <a:fld id="{99774910-EF3B-4E60-88C3-F622D9FDA390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7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8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9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6758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transition>
    <p:wipe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2FF2728F-4EC6-4164-AC6D-F359E15DC79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54" name="Text Box 30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55" name="Picture 31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2640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2FF2728F-4EC6-4164-AC6D-F359E15DC79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54" name="Text Box 30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55" name="Picture 31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30632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2.4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导数的应用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(87)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1" hangingPunct="1">
              <a:defRPr/>
            </a:pPr>
            <a:fld id="{99774910-EF3B-4E60-88C3-F622D9FDA390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7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8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9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5037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</p:sldLayoutIdLst>
  <p:transition>
    <p:wipe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pPr eaLnBrk="1" hangingPunct="1"/>
            <a:fld id="{B61E9E17-BF76-41D1-B49B-59438BBDAE4C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54" name="Text Box 30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55" name="Picture 31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50001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pPr eaLnBrk="1" hangingPunct="1"/>
            <a:fld id="{B61E9E17-BF76-41D1-B49B-59438BBDAE4C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54" name="Text Box 30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55" name="Picture 31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16505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pPr eaLnBrk="1" hangingPunct="1"/>
            <a:fld id="{B61E9E17-BF76-41D1-B49B-59438BBDAE4C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54" name="Text Box 30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55" name="Picture 31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28600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emf"/><Relationship Id="rId4" Type="http://schemas.openxmlformats.org/officeDocument/2006/relationships/image" Target="../media/image98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emf"/><Relationship Id="rId3" Type="http://schemas.openxmlformats.org/officeDocument/2006/relationships/image" Target="../media/image101.emf"/><Relationship Id="rId7" Type="http://schemas.openxmlformats.org/officeDocument/2006/relationships/image" Target="../media/image105.emf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emf"/><Relationship Id="rId5" Type="http://schemas.openxmlformats.org/officeDocument/2006/relationships/image" Target="../media/image103.emf"/><Relationship Id="rId10" Type="http://schemas.openxmlformats.org/officeDocument/2006/relationships/image" Target="../media/image108.emf"/><Relationship Id="rId4" Type="http://schemas.openxmlformats.org/officeDocument/2006/relationships/image" Target="../media/image102.emf"/><Relationship Id="rId9" Type="http://schemas.openxmlformats.org/officeDocument/2006/relationships/image" Target="../media/image107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emf"/><Relationship Id="rId3" Type="http://schemas.openxmlformats.org/officeDocument/2006/relationships/image" Target="../media/image110.emf"/><Relationship Id="rId7" Type="http://schemas.openxmlformats.org/officeDocument/2006/relationships/image" Target="../media/image114.emf"/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emf"/><Relationship Id="rId5" Type="http://schemas.openxmlformats.org/officeDocument/2006/relationships/image" Target="../media/image112.emf"/><Relationship Id="rId4" Type="http://schemas.openxmlformats.org/officeDocument/2006/relationships/image" Target="../media/image11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emf"/><Relationship Id="rId5" Type="http://schemas.openxmlformats.org/officeDocument/2006/relationships/image" Target="../media/image119.emf"/><Relationship Id="rId4" Type="http://schemas.openxmlformats.org/officeDocument/2006/relationships/image" Target="../media/image11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2" Type="http://schemas.openxmlformats.org/officeDocument/2006/relationships/image" Target="../media/image121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9.bin"/><Relationship Id="rId18" Type="http://schemas.openxmlformats.org/officeDocument/2006/relationships/image" Target="../media/image130.emf"/><Relationship Id="rId26" Type="http://schemas.openxmlformats.org/officeDocument/2006/relationships/image" Target="../media/image134.emf"/><Relationship Id="rId39" Type="http://schemas.openxmlformats.org/officeDocument/2006/relationships/oleObject" Target="../embeddings/oleObject92.bin"/><Relationship Id="rId21" Type="http://schemas.openxmlformats.org/officeDocument/2006/relationships/oleObject" Target="../embeddings/oleObject83.bin"/><Relationship Id="rId34" Type="http://schemas.openxmlformats.org/officeDocument/2006/relationships/image" Target="../media/image138.emf"/><Relationship Id="rId42" Type="http://schemas.openxmlformats.org/officeDocument/2006/relationships/image" Target="../media/image142.emf"/><Relationship Id="rId47" Type="http://schemas.openxmlformats.org/officeDocument/2006/relationships/oleObject" Target="../embeddings/oleObject96.bin"/><Relationship Id="rId50" Type="http://schemas.openxmlformats.org/officeDocument/2006/relationships/image" Target="../media/image146.emf"/><Relationship Id="rId55" Type="http://schemas.openxmlformats.org/officeDocument/2006/relationships/oleObject" Target="../embeddings/oleObject100.bin"/><Relationship Id="rId7" Type="http://schemas.openxmlformats.org/officeDocument/2006/relationships/oleObject" Target="../embeddings/oleObject76.bin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129.emf"/><Relationship Id="rId29" Type="http://schemas.openxmlformats.org/officeDocument/2006/relationships/oleObject" Target="../embeddings/oleObject87.bin"/><Relationship Id="rId11" Type="http://schemas.openxmlformats.org/officeDocument/2006/relationships/oleObject" Target="../embeddings/oleObject78.bin"/><Relationship Id="rId24" Type="http://schemas.openxmlformats.org/officeDocument/2006/relationships/image" Target="../media/image133.emf"/><Relationship Id="rId32" Type="http://schemas.openxmlformats.org/officeDocument/2006/relationships/image" Target="../media/image137.emf"/><Relationship Id="rId37" Type="http://schemas.openxmlformats.org/officeDocument/2006/relationships/oleObject" Target="../embeddings/oleObject91.bin"/><Relationship Id="rId40" Type="http://schemas.openxmlformats.org/officeDocument/2006/relationships/image" Target="../media/image141.emf"/><Relationship Id="rId45" Type="http://schemas.openxmlformats.org/officeDocument/2006/relationships/oleObject" Target="../embeddings/oleObject95.bin"/><Relationship Id="rId53" Type="http://schemas.openxmlformats.org/officeDocument/2006/relationships/oleObject" Target="../embeddings/oleObject99.bin"/><Relationship Id="rId5" Type="http://schemas.openxmlformats.org/officeDocument/2006/relationships/oleObject" Target="../embeddings/oleObject75.bin"/><Relationship Id="rId10" Type="http://schemas.openxmlformats.org/officeDocument/2006/relationships/image" Target="../media/image126.emf"/><Relationship Id="rId19" Type="http://schemas.openxmlformats.org/officeDocument/2006/relationships/oleObject" Target="../embeddings/oleObject82.bin"/><Relationship Id="rId31" Type="http://schemas.openxmlformats.org/officeDocument/2006/relationships/oleObject" Target="../embeddings/oleObject88.bin"/><Relationship Id="rId44" Type="http://schemas.openxmlformats.org/officeDocument/2006/relationships/image" Target="../media/image143.emf"/><Relationship Id="rId52" Type="http://schemas.openxmlformats.org/officeDocument/2006/relationships/image" Target="../media/image147.emf"/><Relationship Id="rId4" Type="http://schemas.openxmlformats.org/officeDocument/2006/relationships/image" Target="../media/image123.emf"/><Relationship Id="rId9" Type="http://schemas.openxmlformats.org/officeDocument/2006/relationships/oleObject" Target="../embeddings/oleObject77.bin"/><Relationship Id="rId14" Type="http://schemas.openxmlformats.org/officeDocument/2006/relationships/image" Target="../media/image128.emf"/><Relationship Id="rId22" Type="http://schemas.openxmlformats.org/officeDocument/2006/relationships/image" Target="../media/image132.emf"/><Relationship Id="rId27" Type="http://schemas.openxmlformats.org/officeDocument/2006/relationships/oleObject" Target="../embeddings/oleObject86.bin"/><Relationship Id="rId30" Type="http://schemas.openxmlformats.org/officeDocument/2006/relationships/image" Target="../media/image136.emf"/><Relationship Id="rId35" Type="http://schemas.openxmlformats.org/officeDocument/2006/relationships/oleObject" Target="../embeddings/oleObject90.bin"/><Relationship Id="rId43" Type="http://schemas.openxmlformats.org/officeDocument/2006/relationships/oleObject" Target="../embeddings/oleObject94.bin"/><Relationship Id="rId48" Type="http://schemas.openxmlformats.org/officeDocument/2006/relationships/image" Target="../media/image145.emf"/><Relationship Id="rId56" Type="http://schemas.openxmlformats.org/officeDocument/2006/relationships/image" Target="../media/image149.emf"/><Relationship Id="rId8" Type="http://schemas.openxmlformats.org/officeDocument/2006/relationships/image" Target="../media/image125.emf"/><Relationship Id="rId51" Type="http://schemas.openxmlformats.org/officeDocument/2006/relationships/oleObject" Target="../embeddings/oleObject98.bin"/><Relationship Id="rId3" Type="http://schemas.openxmlformats.org/officeDocument/2006/relationships/oleObject" Target="../embeddings/oleObject74.bin"/><Relationship Id="rId12" Type="http://schemas.openxmlformats.org/officeDocument/2006/relationships/image" Target="../media/image127.emf"/><Relationship Id="rId17" Type="http://schemas.openxmlformats.org/officeDocument/2006/relationships/oleObject" Target="../embeddings/oleObject81.bin"/><Relationship Id="rId25" Type="http://schemas.openxmlformats.org/officeDocument/2006/relationships/oleObject" Target="../embeddings/oleObject85.bin"/><Relationship Id="rId33" Type="http://schemas.openxmlformats.org/officeDocument/2006/relationships/oleObject" Target="../embeddings/oleObject89.bin"/><Relationship Id="rId38" Type="http://schemas.openxmlformats.org/officeDocument/2006/relationships/image" Target="../media/image140.emf"/><Relationship Id="rId46" Type="http://schemas.openxmlformats.org/officeDocument/2006/relationships/image" Target="../media/image144.emf"/><Relationship Id="rId20" Type="http://schemas.openxmlformats.org/officeDocument/2006/relationships/image" Target="../media/image131.emf"/><Relationship Id="rId41" Type="http://schemas.openxmlformats.org/officeDocument/2006/relationships/oleObject" Target="../embeddings/oleObject93.bin"/><Relationship Id="rId54" Type="http://schemas.openxmlformats.org/officeDocument/2006/relationships/image" Target="../media/image148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4.emf"/><Relationship Id="rId15" Type="http://schemas.openxmlformats.org/officeDocument/2006/relationships/oleObject" Target="../embeddings/oleObject80.bin"/><Relationship Id="rId23" Type="http://schemas.openxmlformats.org/officeDocument/2006/relationships/oleObject" Target="../embeddings/oleObject84.bin"/><Relationship Id="rId28" Type="http://schemas.openxmlformats.org/officeDocument/2006/relationships/image" Target="../media/image135.emf"/><Relationship Id="rId36" Type="http://schemas.openxmlformats.org/officeDocument/2006/relationships/image" Target="../media/image139.emf"/><Relationship Id="rId49" Type="http://schemas.openxmlformats.org/officeDocument/2006/relationships/oleObject" Target="../embeddings/oleObject9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emf"/><Relationship Id="rId2" Type="http://schemas.openxmlformats.org/officeDocument/2006/relationships/image" Target="../media/image150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emf"/><Relationship Id="rId13" Type="http://schemas.openxmlformats.org/officeDocument/2006/relationships/oleObject" Target="../embeddings/oleObject106.bin"/><Relationship Id="rId18" Type="http://schemas.openxmlformats.org/officeDocument/2006/relationships/image" Target="../media/image159.emf"/><Relationship Id="rId26" Type="http://schemas.openxmlformats.org/officeDocument/2006/relationships/image" Target="../media/image163.emf"/><Relationship Id="rId3" Type="http://schemas.openxmlformats.org/officeDocument/2006/relationships/oleObject" Target="../embeddings/oleObject101.bin"/><Relationship Id="rId21" Type="http://schemas.openxmlformats.org/officeDocument/2006/relationships/oleObject" Target="../embeddings/oleObject110.bin"/><Relationship Id="rId7" Type="http://schemas.openxmlformats.org/officeDocument/2006/relationships/oleObject" Target="../embeddings/oleObject103.bin"/><Relationship Id="rId12" Type="http://schemas.openxmlformats.org/officeDocument/2006/relationships/image" Target="../media/image156.emf"/><Relationship Id="rId17" Type="http://schemas.openxmlformats.org/officeDocument/2006/relationships/oleObject" Target="../embeddings/oleObject108.bin"/><Relationship Id="rId25" Type="http://schemas.openxmlformats.org/officeDocument/2006/relationships/oleObject" Target="../embeddings/oleObject112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158.emf"/><Relationship Id="rId20" Type="http://schemas.openxmlformats.org/officeDocument/2006/relationships/image" Target="../media/image160.emf"/><Relationship Id="rId29" Type="http://schemas.openxmlformats.org/officeDocument/2006/relationships/oleObject" Target="../embeddings/oleObject114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3.emf"/><Relationship Id="rId11" Type="http://schemas.openxmlformats.org/officeDocument/2006/relationships/oleObject" Target="../embeddings/oleObject105.bin"/><Relationship Id="rId24" Type="http://schemas.openxmlformats.org/officeDocument/2006/relationships/image" Target="../media/image162.emf"/><Relationship Id="rId32" Type="http://schemas.openxmlformats.org/officeDocument/2006/relationships/image" Target="../media/image166.emf"/><Relationship Id="rId5" Type="http://schemas.openxmlformats.org/officeDocument/2006/relationships/oleObject" Target="../embeddings/oleObject102.bin"/><Relationship Id="rId15" Type="http://schemas.openxmlformats.org/officeDocument/2006/relationships/oleObject" Target="../embeddings/oleObject107.bin"/><Relationship Id="rId23" Type="http://schemas.openxmlformats.org/officeDocument/2006/relationships/oleObject" Target="../embeddings/oleObject111.bin"/><Relationship Id="rId28" Type="http://schemas.openxmlformats.org/officeDocument/2006/relationships/image" Target="../media/image164.emf"/><Relationship Id="rId10" Type="http://schemas.openxmlformats.org/officeDocument/2006/relationships/image" Target="../media/image155.emf"/><Relationship Id="rId19" Type="http://schemas.openxmlformats.org/officeDocument/2006/relationships/oleObject" Target="../embeddings/oleObject109.bin"/><Relationship Id="rId31" Type="http://schemas.openxmlformats.org/officeDocument/2006/relationships/oleObject" Target="../embeddings/oleObject115.bin"/><Relationship Id="rId4" Type="http://schemas.openxmlformats.org/officeDocument/2006/relationships/image" Target="../media/image152.emf"/><Relationship Id="rId9" Type="http://schemas.openxmlformats.org/officeDocument/2006/relationships/oleObject" Target="../embeddings/oleObject104.bin"/><Relationship Id="rId14" Type="http://schemas.openxmlformats.org/officeDocument/2006/relationships/image" Target="../media/image157.emf"/><Relationship Id="rId22" Type="http://schemas.openxmlformats.org/officeDocument/2006/relationships/image" Target="../media/image161.emf"/><Relationship Id="rId27" Type="http://schemas.openxmlformats.org/officeDocument/2006/relationships/oleObject" Target="../embeddings/oleObject113.bin"/><Relationship Id="rId30" Type="http://schemas.openxmlformats.org/officeDocument/2006/relationships/image" Target="../media/image165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wmf"/><Relationship Id="rId13" Type="http://schemas.openxmlformats.org/officeDocument/2006/relationships/oleObject" Target="../embeddings/oleObject120.bin"/><Relationship Id="rId18" Type="http://schemas.openxmlformats.org/officeDocument/2006/relationships/image" Target="../media/image173.wmf"/><Relationship Id="rId26" Type="http://schemas.openxmlformats.org/officeDocument/2006/relationships/oleObject" Target="../embeddings/oleObject127.bin"/><Relationship Id="rId3" Type="http://schemas.openxmlformats.org/officeDocument/2006/relationships/oleObject" Target="../embeddings/oleObject116.bin"/><Relationship Id="rId21" Type="http://schemas.openxmlformats.org/officeDocument/2006/relationships/image" Target="../media/image174.wmf"/><Relationship Id="rId7" Type="http://schemas.openxmlformats.org/officeDocument/2006/relationships/oleObject" Target="../embeddings/oleObject117.bin"/><Relationship Id="rId12" Type="http://schemas.openxmlformats.org/officeDocument/2006/relationships/image" Target="../media/image170.wmf"/><Relationship Id="rId17" Type="http://schemas.openxmlformats.org/officeDocument/2006/relationships/oleObject" Target="../embeddings/oleObject122.bin"/><Relationship Id="rId25" Type="http://schemas.openxmlformats.org/officeDocument/2006/relationships/image" Target="../media/image176.wmf"/><Relationship Id="rId2" Type="http://schemas.openxmlformats.org/officeDocument/2006/relationships/slideLayout" Target="../slideLayouts/slideLayout63.xml"/><Relationship Id="rId16" Type="http://schemas.openxmlformats.org/officeDocument/2006/relationships/image" Target="../media/image172.emf"/><Relationship Id="rId20" Type="http://schemas.openxmlformats.org/officeDocument/2006/relationships/oleObject" Target="../embeddings/oleObject124.bin"/><Relationship Id="rId29" Type="http://schemas.openxmlformats.org/officeDocument/2006/relationships/image" Target="../media/image178.e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0.png"/><Relationship Id="rId11" Type="http://schemas.openxmlformats.org/officeDocument/2006/relationships/oleObject" Target="../embeddings/oleObject119.bin"/><Relationship Id="rId24" Type="http://schemas.openxmlformats.org/officeDocument/2006/relationships/oleObject" Target="../embeddings/oleObject126.bin"/><Relationship Id="rId5" Type="http://schemas.openxmlformats.org/officeDocument/2006/relationships/image" Target="../media/image179.png"/><Relationship Id="rId15" Type="http://schemas.openxmlformats.org/officeDocument/2006/relationships/oleObject" Target="../embeddings/oleObject121.bin"/><Relationship Id="rId23" Type="http://schemas.openxmlformats.org/officeDocument/2006/relationships/image" Target="../media/image175.wmf"/><Relationship Id="rId28" Type="http://schemas.openxmlformats.org/officeDocument/2006/relationships/oleObject" Target="../embeddings/oleObject128.bin"/><Relationship Id="rId10" Type="http://schemas.openxmlformats.org/officeDocument/2006/relationships/image" Target="../media/image169.wmf"/><Relationship Id="rId19" Type="http://schemas.openxmlformats.org/officeDocument/2006/relationships/oleObject" Target="../embeddings/oleObject123.bin"/><Relationship Id="rId4" Type="http://schemas.openxmlformats.org/officeDocument/2006/relationships/image" Target="../media/image167.wmf"/><Relationship Id="rId9" Type="http://schemas.openxmlformats.org/officeDocument/2006/relationships/oleObject" Target="../embeddings/oleObject118.bin"/><Relationship Id="rId14" Type="http://schemas.openxmlformats.org/officeDocument/2006/relationships/image" Target="../media/image171.wmf"/><Relationship Id="rId22" Type="http://schemas.openxmlformats.org/officeDocument/2006/relationships/oleObject" Target="../embeddings/oleObject125.bin"/><Relationship Id="rId27" Type="http://schemas.openxmlformats.org/officeDocument/2006/relationships/image" Target="../media/image177.emf"/><Relationship Id="rId30" Type="http://schemas.openxmlformats.org/officeDocument/2006/relationships/image" Target="../media/image18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emf"/><Relationship Id="rId13" Type="http://schemas.openxmlformats.org/officeDocument/2006/relationships/oleObject" Target="../embeddings/oleObject134.bin"/><Relationship Id="rId18" Type="http://schemas.openxmlformats.org/officeDocument/2006/relationships/image" Target="../media/image190.emf"/><Relationship Id="rId3" Type="http://schemas.openxmlformats.org/officeDocument/2006/relationships/oleObject" Target="../embeddings/oleObject129.bin"/><Relationship Id="rId21" Type="http://schemas.openxmlformats.org/officeDocument/2006/relationships/oleObject" Target="../embeddings/oleObject138.bin"/><Relationship Id="rId7" Type="http://schemas.openxmlformats.org/officeDocument/2006/relationships/oleObject" Target="../embeddings/oleObject131.bin"/><Relationship Id="rId12" Type="http://schemas.openxmlformats.org/officeDocument/2006/relationships/image" Target="../media/image187.emf"/><Relationship Id="rId17" Type="http://schemas.openxmlformats.org/officeDocument/2006/relationships/oleObject" Target="../embeddings/oleObject136.bin"/><Relationship Id="rId25" Type="http://schemas.openxmlformats.org/officeDocument/2006/relationships/image" Target="../media/image194.e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89.emf"/><Relationship Id="rId20" Type="http://schemas.openxmlformats.org/officeDocument/2006/relationships/image" Target="../media/image191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4.emf"/><Relationship Id="rId11" Type="http://schemas.openxmlformats.org/officeDocument/2006/relationships/oleObject" Target="../embeddings/oleObject133.bin"/><Relationship Id="rId24" Type="http://schemas.openxmlformats.org/officeDocument/2006/relationships/image" Target="../media/image193.emf"/><Relationship Id="rId5" Type="http://schemas.openxmlformats.org/officeDocument/2006/relationships/oleObject" Target="../embeddings/oleObject130.bin"/><Relationship Id="rId15" Type="http://schemas.openxmlformats.org/officeDocument/2006/relationships/oleObject" Target="../embeddings/oleObject135.bin"/><Relationship Id="rId23" Type="http://schemas.openxmlformats.org/officeDocument/2006/relationships/oleObject" Target="../embeddings/oleObject139.bin"/><Relationship Id="rId10" Type="http://schemas.openxmlformats.org/officeDocument/2006/relationships/image" Target="../media/image186.emf"/><Relationship Id="rId19" Type="http://schemas.openxmlformats.org/officeDocument/2006/relationships/oleObject" Target="../embeddings/oleObject137.bin"/><Relationship Id="rId4" Type="http://schemas.openxmlformats.org/officeDocument/2006/relationships/image" Target="../media/image183.emf"/><Relationship Id="rId9" Type="http://schemas.openxmlformats.org/officeDocument/2006/relationships/oleObject" Target="../embeddings/oleObject132.bin"/><Relationship Id="rId14" Type="http://schemas.openxmlformats.org/officeDocument/2006/relationships/image" Target="../media/image188.emf"/><Relationship Id="rId22" Type="http://schemas.openxmlformats.org/officeDocument/2006/relationships/image" Target="../media/image192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emf"/><Relationship Id="rId3" Type="http://schemas.openxmlformats.org/officeDocument/2006/relationships/oleObject" Target="../embeddings/oleObject140.bin"/><Relationship Id="rId7" Type="http://schemas.openxmlformats.org/officeDocument/2006/relationships/oleObject" Target="../embeddings/oleObject14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96.emf"/><Relationship Id="rId11" Type="http://schemas.openxmlformats.org/officeDocument/2006/relationships/image" Target="../media/image199.emf"/><Relationship Id="rId5" Type="http://schemas.openxmlformats.org/officeDocument/2006/relationships/oleObject" Target="../embeddings/oleObject141.bin"/><Relationship Id="rId10" Type="http://schemas.openxmlformats.org/officeDocument/2006/relationships/image" Target="../media/image198.emf"/><Relationship Id="rId4" Type="http://schemas.openxmlformats.org/officeDocument/2006/relationships/image" Target="../media/image195.emf"/><Relationship Id="rId9" Type="http://schemas.openxmlformats.org/officeDocument/2006/relationships/oleObject" Target="../embeddings/oleObject14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emf"/><Relationship Id="rId2" Type="http://schemas.openxmlformats.org/officeDocument/2006/relationships/image" Target="../media/image20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2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emf"/><Relationship Id="rId3" Type="http://schemas.openxmlformats.org/officeDocument/2006/relationships/image" Target="../media/image204.emf"/><Relationship Id="rId7" Type="http://schemas.openxmlformats.org/officeDocument/2006/relationships/image" Target="../media/image208.emf"/><Relationship Id="rId2" Type="http://schemas.openxmlformats.org/officeDocument/2006/relationships/image" Target="../media/image20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7.emf"/><Relationship Id="rId5" Type="http://schemas.openxmlformats.org/officeDocument/2006/relationships/image" Target="../media/image206.emf"/><Relationship Id="rId4" Type="http://schemas.openxmlformats.org/officeDocument/2006/relationships/image" Target="../media/image205.emf"/><Relationship Id="rId9" Type="http://schemas.openxmlformats.org/officeDocument/2006/relationships/image" Target="../media/image209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emf"/><Relationship Id="rId3" Type="http://schemas.openxmlformats.org/officeDocument/2006/relationships/image" Target="../media/image211.emf"/><Relationship Id="rId7" Type="http://schemas.openxmlformats.org/officeDocument/2006/relationships/image" Target="../media/image215.emf"/><Relationship Id="rId2" Type="http://schemas.openxmlformats.org/officeDocument/2006/relationships/image" Target="../media/image21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4.emf"/><Relationship Id="rId5" Type="http://schemas.openxmlformats.org/officeDocument/2006/relationships/image" Target="../media/image213.emf"/><Relationship Id="rId4" Type="http://schemas.openxmlformats.org/officeDocument/2006/relationships/image" Target="../media/image212.emf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49.bin"/><Relationship Id="rId18" Type="http://schemas.openxmlformats.org/officeDocument/2006/relationships/image" Target="../media/image224.emf"/><Relationship Id="rId26" Type="http://schemas.openxmlformats.org/officeDocument/2006/relationships/image" Target="../media/image228.emf"/><Relationship Id="rId21" Type="http://schemas.openxmlformats.org/officeDocument/2006/relationships/oleObject" Target="../embeddings/oleObject153.bin"/><Relationship Id="rId34" Type="http://schemas.openxmlformats.org/officeDocument/2006/relationships/image" Target="../media/image232.emf"/><Relationship Id="rId7" Type="http://schemas.openxmlformats.org/officeDocument/2006/relationships/oleObject" Target="../embeddings/oleObject146.bin"/><Relationship Id="rId12" Type="http://schemas.openxmlformats.org/officeDocument/2006/relationships/image" Target="../media/image221.emf"/><Relationship Id="rId17" Type="http://schemas.openxmlformats.org/officeDocument/2006/relationships/oleObject" Target="../embeddings/oleObject151.bin"/><Relationship Id="rId25" Type="http://schemas.openxmlformats.org/officeDocument/2006/relationships/oleObject" Target="../embeddings/oleObject155.bin"/><Relationship Id="rId33" Type="http://schemas.openxmlformats.org/officeDocument/2006/relationships/oleObject" Target="../embeddings/oleObject159.bin"/><Relationship Id="rId2" Type="http://schemas.openxmlformats.org/officeDocument/2006/relationships/slideLayout" Target="../slideLayouts/slideLayout74.xml"/><Relationship Id="rId16" Type="http://schemas.openxmlformats.org/officeDocument/2006/relationships/image" Target="../media/image223.emf"/><Relationship Id="rId20" Type="http://schemas.openxmlformats.org/officeDocument/2006/relationships/image" Target="../media/image225.emf"/><Relationship Id="rId29" Type="http://schemas.openxmlformats.org/officeDocument/2006/relationships/oleObject" Target="../embeddings/oleObject157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18.emf"/><Relationship Id="rId11" Type="http://schemas.openxmlformats.org/officeDocument/2006/relationships/oleObject" Target="../embeddings/oleObject148.bin"/><Relationship Id="rId24" Type="http://schemas.openxmlformats.org/officeDocument/2006/relationships/image" Target="../media/image227.emf"/><Relationship Id="rId32" Type="http://schemas.openxmlformats.org/officeDocument/2006/relationships/image" Target="../media/image231.emf"/><Relationship Id="rId37" Type="http://schemas.openxmlformats.org/officeDocument/2006/relationships/image" Target="../media/image215.emf"/><Relationship Id="rId5" Type="http://schemas.openxmlformats.org/officeDocument/2006/relationships/oleObject" Target="../embeddings/oleObject145.bin"/><Relationship Id="rId15" Type="http://schemas.openxmlformats.org/officeDocument/2006/relationships/oleObject" Target="../embeddings/oleObject150.bin"/><Relationship Id="rId23" Type="http://schemas.openxmlformats.org/officeDocument/2006/relationships/oleObject" Target="../embeddings/oleObject154.bin"/><Relationship Id="rId28" Type="http://schemas.openxmlformats.org/officeDocument/2006/relationships/image" Target="../media/image229.emf"/><Relationship Id="rId36" Type="http://schemas.openxmlformats.org/officeDocument/2006/relationships/image" Target="../media/image233.emf"/><Relationship Id="rId10" Type="http://schemas.openxmlformats.org/officeDocument/2006/relationships/image" Target="../media/image220.emf"/><Relationship Id="rId19" Type="http://schemas.openxmlformats.org/officeDocument/2006/relationships/oleObject" Target="../embeddings/oleObject152.bin"/><Relationship Id="rId31" Type="http://schemas.openxmlformats.org/officeDocument/2006/relationships/oleObject" Target="../embeddings/oleObject158.bin"/><Relationship Id="rId4" Type="http://schemas.openxmlformats.org/officeDocument/2006/relationships/image" Target="../media/image217.emf"/><Relationship Id="rId9" Type="http://schemas.openxmlformats.org/officeDocument/2006/relationships/oleObject" Target="../embeddings/oleObject147.bin"/><Relationship Id="rId14" Type="http://schemas.openxmlformats.org/officeDocument/2006/relationships/image" Target="../media/image222.emf"/><Relationship Id="rId22" Type="http://schemas.openxmlformats.org/officeDocument/2006/relationships/image" Target="../media/image226.emf"/><Relationship Id="rId27" Type="http://schemas.openxmlformats.org/officeDocument/2006/relationships/oleObject" Target="../embeddings/oleObject156.bin"/><Relationship Id="rId30" Type="http://schemas.openxmlformats.org/officeDocument/2006/relationships/image" Target="../media/image230.emf"/><Relationship Id="rId35" Type="http://schemas.openxmlformats.org/officeDocument/2006/relationships/oleObject" Target="../embeddings/oleObject160.bin"/><Relationship Id="rId8" Type="http://schemas.openxmlformats.org/officeDocument/2006/relationships/image" Target="../media/image219.emf"/><Relationship Id="rId3" Type="http://schemas.openxmlformats.org/officeDocument/2006/relationships/oleObject" Target="../embeddings/oleObject144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emf"/><Relationship Id="rId2" Type="http://schemas.openxmlformats.org/officeDocument/2006/relationships/image" Target="../media/image23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8.emf"/><Relationship Id="rId5" Type="http://schemas.openxmlformats.org/officeDocument/2006/relationships/image" Target="../media/image237.emf"/><Relationship Id="rId4" Type="http://schemas.openxmlformats.org/officeDocument/2006/relationships/image" Target="../media/image236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emf"/><Relationship Id="rId13" Type="http://schemas.openxmlformats.org/officeDocument/2006/relationships/oleObject" Target="../embeddings/oleObject166.bin"/><Relationship Id="rId18" Type="http://schemas.openxmlformats.org/officeDocument/2006/relationships/image" Target="../media/image247.emf"/><Relationship Id="rId3" Type="http://schemas.openxmlformats.org/officeDocument/2006/relationships/oleObject" Target="../embeddings/oleObject161.bin"/><Relationship Id="rId7" Type="http://schemas.openxmlformats.org/officeDocument/2006/relationships/oleObject" Target="../embeddings/oleObject163.bin"/><Relationship Id="rId12" Type="http://schemas.openxmlformats.org/officeDocument/2006/relationships/image" Target="../media/image243.emf"/><Relationship Id="rId17" Type="http://schemas.openxmlformats.org/officeDocument/2006/relationships/image" Target="../media/image246.emf"/><Relationship Id="rId2" Type="http://schemas.openxmlformats.org/officeDocument/2006/relationships/slideLayout" Target="../slideLayouts/slideLayout85.xml"/><Relationship Id="rId16" Type="http://schemas.openxmlformats.org/officeDocument/2006/relationships/image" Target="../media/image245.emf"/><Relationship Id="rId20" Type="http://schemas.openxmlformats.org/officeDocument/2006/relationships/image" Target="../media/image249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40.emf"/><Relationship Id="rId11" Type="http://schemas.openxmlformats.org/officeDocument/2006/relationships/oleObject" Target="../embeddings/oleObject165.bin"/><Relationship Id="rId5" Type="http://schemas.openxmlformats.org/officeDocument/2006/relationships/oleObject" Target="../embeddings/oleObject162.bin"/><Relationship Id="rId15" Type="http://schemas.openxmlformats.org/officeDocument/2006/relationships/oleObject" Target="../embeddings/oleObject167.bin"/><Relationship Id="rId10" Type="http://schemas.openxmlformats.org/officeDocument/2006/relationships/image" Target="../media/image242.emf"/><Relationship Id="rId19" Type="http://schemas.openxmlformats.org/officeDocument/2006/relationships/image" Target="../media/image248.emf"/><Relationship Id="rId4" Type="http://schemas.openxmlformats.org/officeDocument/2006/relationships/image" Target="../media/image239.emf"/><Relationship Id="rId9" Type="http://schemas.openxmlformats.org/officeDocument/2006/relationships/oleObject" Target="../embeddings/oleObject164.bin"/><Relationship Id="rId14" Type="http://schemas.openxmlformats.org/officeDocument/2006/relationships/image" Target="../media/image244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emf"/><Relationship Id="rId13" Type="http://schemas.openxmlformats.org/officeDocument/2006/relationships/image" Target="../media/image255.png"/><Relationship Id="rId3" Type="http://schemas.openxmlformats.org/officeDocument/2006/relationships/oleObject" Target="../embeddings/oleObject168.bin"/><Relationship Id="rId7" Type="http://schemas.openxmlformats.org/officeDocument/2006/relationships/oleObject" Target="../embeddings/oleObject170.bin"/><Relationship Id="rId12" Type="http://schemas.openxmlformats.org/officeDocument/2006/relationships/image" Target="../media/image254.emf"/><Relationship Id="rId2" Type="http://schemas.openxmlformats.org/officeDocument/2006/relationships/slideLayout" Target="../slideLayouts/slideLayout85.xml"/><Relationship Id="rId16" Type="http://schemas.openxmlformats.org/officeDocument/2006/relationships/image" Target="../media/image258.png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51.emf"/><Relationship Id="rId11" Type="http://schemas.openxmlformats.org/officeDocument/2006/relationships/oleObject" Target="../embeddings/oleObject172.bin"/><Relationship Id="rId5" Type="http://schemas.openxmlformats.org/officeDocument/2006/relationships/oleObject" Target="../embeddings/oleObject169.bin"/><Relationship Id="rId15" Type="http://schemas.openxmlformats.org/officeDocument/2006/relationships/image" Target="../media/image257.png"/><Relationship Id="rId10" Type="http://schemas.openxmlformats.org/officeDocument/2006/relationships/image" Target="../media/image253.emf"/><Relationship Id="rId4" Type="http://schemas.openxmlformats.org/officeDocument/2006/relationships/image" Target="../media/image250.emf"/><Relationship Id="rId9" Type="http://schemas.openxmlformats.org/officeDocument/2006/relationships/oleObject" Target="../embeddings/oleObject171.bin"/><Relationship Id="rId14" Type="http://schemas.openxmlformats.org/officeDocument/2006/relationships/image" Target="../media/image2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emf"/><Relationship Id="rId2" Type="http://schemas.openxmlformats.org/officeDocument/2006/relationships/image" Target="../media/image25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1.emf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3.emf"/><Relationship Id="rId21" Type="http://schemas.openxmlformats.org/officeDocument/2006/relationships/oleObject" Target="../embeddings/oleObject10.bin"/><Relationship Id="rId34" Type="http://schemas.openxmlformats.org/officeDocument/2006/relationships/image" Target="../media/image27.emf"/><Relationship Id="rId42" Type="http://schemas.openxmlformats.org/officeDocument/2006/relationships/image" Target="../media/image31.emf"/><Relationship Id="rId47" Type="http://schemas.openxmlformats.org/officeDocument/2006/relationships/oleObject" Target="../embeddings/oleObject23.bin"/><Relationship Id="rId50" Type="http://schemas.openxmlformats.org/officeDocument/2006/relationships/image" Target="../media/image35.emf"/><Relationship Id="rId55" Type="http://schemas.openxmlformats.org/officeDocument/2006/relationships/oleObject" Target="../embeddings/oleObject27.bin"/><Relationship Id="rId63" Type="http://schemas.openxmlformats.org/officeDocument/2006/relationships/oleObject" Target="../embeddings/oleObject3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8.emf"/><Relationship Id="rId29" Type="http://schemas.openxmlformats.org/officeDocument/2006/relationships/oleObject" Target="../embeddings/oleObject14.bin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22.emf"/><Relationship Id="rId32" Type="http://schemas.openxmlformats.org/officeDocument/2006/relationships/image" Target="../media/image26.emf"/><Relationship Id="rId37" Type="http://schemas.openxmlformats.org/officeDocument/2006/relationships/oleObject" Target="../embeddings/oleObject18.bin"/><Relationship Id="rId40" Type="http://schemas.openxmlformats.org/officeDocument/2006/relationships/image" Target="../media/image30.emf"/><Relationship Id="rId45" Type="http://schemas.openxmlformats.org/officeDocument/2006/relationships/oleObject" Target="../embeddings/oleObject22.bin"/><Relationship Id="rId53" Type="http://schemas.openxmlformats.org/officeDocument/2006/relationships/oleObject" Target="../embeddings/oleObject26.bin"/><Relationship Id="rId58" Type="http://schemas.openxmlformats.org/officeDocument/2006/relationships/image" Target="../media/image39.emf"/><Relationship Id="rId66" Type="http://schemas.openxmlformats.org/officeDocument/2006/relationships/image" Target="../media/image43.emf"/><Relationship Id="rId5" Type="http://schemas.openxmlformats.org/officeDocument/2006/relationships/oleObject" Target="../embeddings/oleObject2.bin"/><Relationship Id="rId61" Type="http://schemas.openxmlformats.org/officeDocument/2006/relationships/oleObject" Target="../embeddings/oleObject30.bin"/><Relationship Id="rId19" Type="http://schemas.openxmlformats.org/officeDocument/2006/relationships/oleObject" Target="../embeddings/oleObject9.bin"/><Relationship Id="rId14" Type="http://schemas.openxmlformats.org/officeDocument/2006/relationships/image" Target="../media/image17.emf"/><Relationship Id="rId22" Type="http://schemas.openxmlformats.org/officeDocument/2006/relationships/image" Target="../media/image21.e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25.emf"/><Relationship Id="rId35" Type="http://schemas.openxmlformats.org/officeDocument/2006/relationships/oleObject" Target="../embeddings/oleObject17.bin"/><Relationship Id="rId43" Type="http://schemas.openxmlformats.org/officeDocument/2006/relationships/oleObject" Target="../embeddings/oleObject21.bin"/><Relationship Id="rId48" Type="http://schemas.openxmlformats.org/officeDocument/2006/relationships/image" Target="../media/image34.emf"/><Relationship Id="rId56" Type="http://schemas.openxmlformats.org/officeDocument/2006/relationships/image" Target="../media/image38.emf"/><Relationship Id="rId64" Type="http://schemas.openxmlformats.org/officeDocument/2006/relationships/image" Target="../media/image42.emf"/><Relationship Id="rId8" Type="http://schemas.openxmlformats.org/officeDocument/2006/relationships/image" Target="../media/image14.emf"/><Relationship Id="rId51" Type="http://schemas.openxmlformats.org/officeDocument/2006/relationships/oleObject" Target="../embeddings/oleObject25.bin"/><Relationship Id="rId3" Type="http://schemas.openxmlformats.org/officeDocument/2006/relationships/oleObject" Target="../embeddings/oleObject1.bin"/><Relationship Id="rId12" Type="http://schemas.openxmlformats.org/officeDocument/2006/relationships/image" Target="../media/image16.e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oleObject" Target="../embeddings/oleObject16.bin"/><Relationship Id="rId38" Type="http://schemas.openxmlformats.org/officeDocument/2006/relationships/image" Target="../media/image29.emf"/><Relationship Id="rId46" Type="http://schemas.openxmlformats.org/officeDocument/2006/relationships/image" Target="../media/image33.emf"/><Relationship Id="rId59" Type="http://schemas.openxmlformats.org/officeDocument/2006/relationships/oleObject" Target="../embeddings/oleObject29.bin"/><Relationship Id="rId20" Type="http://schemas.openxmlformats.org/officeDocument/2006/relationships/image" Target="../media/image20.emf"/><Relationship Id="rId41" Type="http://schemas.openxmlformats.org/officeDocument/2006/relationships/oleObject" Target="../embeddings/oleObject20.bin"/><Relationship Id="rId54" Type="http://schemas.openxmlformats.org/officeDocument/2006/relationships/image" Target="../media/image37.emf"/><Relationship Id="rId62" Type="http://schemas.openxmlformats.org/officeDocument/2006/relationships/image" Target="../media/image41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emf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24.emf"/><Relationship Id="rId36" Type="http://schemas.openxmlformats.org/officeDocument/2006/relationships/image" Target="../media/image28.emf"/><Relationship Id="rId49" Type="http://schemas.openxmlformats.org/officeDocument/2006/relationships/oleObject" Target="../embeddings/oleObject24.bin"/><Relationship Id="rId57" Type="http://schemas.openxmlformats.org/officeDocument/2006/relationships/oleObject" Target="../embeddings/oleObject28.bin"/><Relationship Id="rId10" Type="http://schemas.openxmlformats.org/officeDocument/2006/relationships/image" Target="../media/image15.emf"/><Relationship Id="rId31" Type="http://schemas.openxmlformats.org/officeDocument/2006/relationships/oleObject" Target="../embeddings/oleObject15.bin"/><Relationship Id="rId44" Type="http://schemas.openxmlformats.org/officeDocument/2006/relationships/image" Target="../media/image32.emf"/><Relationship Id="rId52" Type="http://schemas.openxmlformats.org/officeDocument/2006/relationships/image" Target="../media/image36.emf"/><Relationship Id="rId60" Type="http://schemas.openxmlformats.org/officeDocument/2006/relationships/image" Target="../media/image40.emf"/><Relationship Id="rId65" Type="http://schemas.openxmlformats.org/officeDocument/2006/relationships/oleObject" Target="../embeddings/oleObject32.bin"/><Relationship Id="rId4" Type="http://schemas.openxmlformats.org/officeDocument/2006/relationships/image" Target="../media/image12.emf"/><Relationship Id="rId9" Type="http://schemas.openxmlformats.org/officeDocument/2006/relationships/oleObject" Target="../embeddings/oleObject4.bin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9.emf"/><Relationship Id="rId39" Type="http://schemas.openxmlformats.org/officeDocument/2006/relationships/oleObject" Target="../embeddings/oleObject19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emf"/><Relationship Id="rId13" Type="http://schemas.openxmlformats.org/officeDocument/2006/relationships/oleObject" Target="../embeddings/oleObject178.bin"/><Relationship Id="rId18" Type="http://schemas.openxmlformats.org/officeDocument/2006/relationships/image" Target="../media/image269.emf"/><Relationship Id="rId26" Type="http://schemas.openxmlformats.org/officeDocument/2006/relationships/image" Target="../media/image273.emf"/><Relationship Id="rId3" Type="http://schemas.openxmlformats.org/officeDocument/2006/relationships/oleObject" Target="../embeddings/oleObject173.bin"/><Relationship Id="rId21" Type="http://schemas.openxmlformats.org/officeDocument/2006/relationships/oleObject" Target="../embeddings/oleObject182.bin"/><Relationship Id="rId7" Type="http://schemas.openxmlformats.org/officeDocument/2006/relationships/oleObject" Target="../embeddings/oleObject175.bin"/><Relationship Id="rId12" Type="http://schemas.openxmlformats.org/officeDocument/2006/relationships/image" Target="../media/image266.emf"/><Relationship Id="rId17" Type="http://schemas.openxmlformats.org/officeDocument/2006/relationships/oleObject" Target="../embeddings/oleObject180.bin"/><Relationship Id="rId25" Type="http://schemas.openxmlformats.org/officeDocument/2006/relationships/oleObject" Target="../embeddings/oleObject184.bin"/><Relationship Id="rId2" Type="http://schemas.openxmlformats.org/officeDocument/2006/relationships/slideLayout" Target="../slideLayouts/slideLayout96.xml"/><Relationship Id="rId16" Type="http://schemas.openxmlformats.org/officeDocument/2006/relationships/image" Target="../media/image268.emf"/><Relationship Id="rId20" Type="http://schemas.openxmlformats.org/officeDocument/2006/relationships/image" Target="../media/image270.e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63.emf"/><Relationship Id="rId11" Type="http://schemas.openxmlformats.org/officeDocument/2006/relationships/oleObject" Target="../embeddings/oleObject177.bin"/><Relationship Id="rId24" Type="http://schemas.openxmlformats.org/officeDocument/2006/relationships/image" Target="../media/image272.emf"/><Relationship Id="rId5" Type="http://schemas.openxmlformats.org/officeDocument/2006/relationships/oleObject" Target="../embeddings/oleObject174.bin"/><Relationship Id="rId15" Type="http://schemas.openxmlformats.org/officeDocument/2006/relationships/oleObject" Target="../embeddings/oleObject179.bin"/><Relationship Id="rId23" Type="http://schemas.openxmlformats.org/officeDocument/2006/relationships/oleObject" Target="../embeddings/oleObject183.bin"/><Relationship Id="rId28" Type="http://schemas.openxmlformats.org/officeDocument/2006/relationships/image" Target="../media/image274.emf"/><Relationship Id="rId10" Type="http://schemas.openxmlformats.org/officeDocument/2006/relationships/image" Target="../media/image265.emf"/><Relationship Id="rId19" Type="http://schemas.openxmlformats.org/officeDocument/2006/relationships/oleObject" Target="../embeddings/oleObject181.bin"/><Relationship Id="rId4" Type="http://schemas.openxmlformats.org/officeDocument/2006/relationships/image" Target="../media/image262.emf"/><Relationship Id="rId9" Type="http://schemas.openxmlformats.org/officeDocument/2006/relationships/oleObject" Target="../embeddings/oleObject176.bin"/><Relationship Id="rId14" Type="http://schemas.openxmlformats.org/officeDocument/2006/relationships/image" Target="../media/image267.emf"/><Relationship Id="rId22" Type="http://schemas.openxmlformats.org/officeDocument/2006/relationships/image" Target="../media/image271.emf"/><Relationship Id="rId27" Type="http://schemas.openxmlformats.org/officeDocument/2006/relationships/oleObject" Target="../embeddings/oleObject185.bin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91.bin"/><Relationship Id="rId18" Type="http://schemas.openxmlformats.org/officeDocument/2006/relationships/image" Target="../media/image282.emf"/><Relationship Id="rId26" Type="http://schemas.openxmlformats.org/officeDocument/2006/relationships/image" Target="../media/image286.emf"/><Relationship Id="rId39" Type="http://schemas.openxmlformats.org/officeDocument/2006/relationships/oleObject" Target="../embeddings/oleObject204.bin"/><Relationship Id="rId21" Type="http://schemas.openxmlformats.org/officeDocument/2006/relationships/oleObject" Target="../embeddings/oleObject195.bin"/><Relationship Id="rId34" Type="http://schemas.openxmlformats.org/officeDocument/2006/relationships/image" Target="../media/image290.emf"/><Relationship Id="rId42" Type="http://schemas.openxmlformats.org/officeDocument/2006/relationships/image" Target="../media/image294.emf"/><Relationship Id="rId47" Type="http://schemas.openxmlformats.org/officeDocument/2006/relationships/oleObject" Target="../embeddings/oleObject208.bin"/><Relationship Id="rId50" Type="http://schemas.openxmlformats.org/officeDocument/2006/relationships/image" Target="../media/image298.emf"/><Relationship Id="rId55" Type="http://schemas.openxmlformats.org/officeDocument/2006/relationships/oleObject" Target="../embeddings/oleObject212.bin"/><Relationship Id="rId63" Type="http://schemas.openxmlformats.org/officeDocument/2006/relationships/oleObject" Target="../embeddings/oleObject216.bin"/><Relationship Id="rId7" Type="http://schemas.openxmlformats.org/officeDocument/2006/relationships/oleObject" Target="../embeddings/oleObject188.bin"/><Relationship Id="rId2" Type="http://schemas.openxmlformats.org/officeDocument/2006/relationships/slideLayout" Target="../slideLayouts/slideLayout97.xml"/><Relationship Id="rId16" Type="http://schemas.openxmlformats.org/officeDocument/2006/relationships/image" Target="../media/image281.emf"/><Relationship Id="rId29" Type="http://schemas.openxmlformats.org/officeDocument/2006/relationships/oleObject" Target="../embeddings/oleObject199.bin"/><Relationship Id="rId11" Type="http://schemas.openxmlformats.org/officeDocument/2006/relationships/oleObject" Target="../embeddings/oleObject190.bin"/><Relationship Id="rId24" Type="http://schemas.openxmlformats.org/officeDocument/2006/relationships/image" Target="../media/image285.emf"/><Relationship Id="rId32" Type="http://schemas.openxmlformats.org/officeDocument/2006/relationships/image" Target="../media/image289.emf"/><Relationship Id="rId37" Type="http://schemas.openxmlformats.org/officeDocument/2006/relationships/oleObject" Target="../embeddings/oleObject203.bin"/><Relationship Id="rId40" Type="http://schemas.openxmlformats.org/officeDocument/2006/relationships/image" Target="../media/image293.emf"/><Relationship Id="rId45" Type="http://schemas.openxmlformats.org/officeDocument/2006/relationships/oleObject" Target="../embeddings/oleObject207.bin"/><Relationship Id="rId53" Type="http://schemas.openxmlformats.org/officeDocument/2006/relationships/oleObject" Target="../embeddings/oleObject211.bin"/><Relationship Id="rId58" Type="http://schemas.openxmlformats.org/officeDocument/2006/relationships/image" Target="../media/image302.emf"/><Relationship Id="rId5" Type="http://schemas.openxmlformats.org/officeDocument/2006/relationships/oleObject" Target="../embeddings/oleObject187.bin"/><Relationship Id="rId61" Type="http://schemas.openxmlformats.org/officeDocument/2006/relationships/oleObject" Target="../embeddings/oleObject215.bin"/><Relationship Id="rId19" Type="http://schemas.openxmlformats.org/officeDocument/2006/relationships/oleObject" Target="../embeddings/oleObject194.bin"/><Relationship Id="rId14" Type="http://schemas.openxmlformats.org/officeDocument/2006/relationships/image" Target="../media/image280.emf"/><Relationship Id="rId22" Type="http://schemas.openxmlformats.org/officeDocument/2006/relationships/image" Target="../media/image284.emf"/><Relationship Id="rId27" Type="http://schemas.openxmlformats.org/officeDocument/2006/relationships/oleObject" Target="../embeddings/oleObject198.bin"/><Relationship Id="rId30" Type="http://schemas.openxmlformats.org/officeDocument/2006/relationships/image" Target="../media/image288.emf"/><Relationship Id="rId35" Type="http://schemas.openxmlformats.org/officeDocument/2006/relationships/oleObject" Target="../embeddings/oleObject202.bin"/><Relationship Id="rId43" Type="http://schemas.openxmlformats.org/officeDocument/2006/relationships/oleObject" Target="../embeddings/oleObject206.bin"/><Relationship Id="rId48" Type="http://schemas.openxmlformats.org/officeDocument/2006/relationships/image" Target="../media/image297.emf"/><Relationship Id="rId56" Type="http://schemas.openxmlformats.org/officeDocument/2006/relationships/image" Target="../media/image301.emf"/><Relationship Id="rId64" Type="http://schemas.openxmlformats.org/officeDocument/2006/relationships/image" Target="../media/image305.emf"/><Relationship Id="rId8" Type="http://schemas.openxmlformats.org/officeDocument/2006/relationships/image" Target="../media/image277.emf"/><Relationship Id="rId51" Type="http://schemas.openxmlformats.org/officeDocument/2006/relationships/oleObject" Target="../embeddings/oleObject210.bin"/><Relationship Id="rId3" Type="http://schemas.openxmlformats.org/officeDocument/2006/relationships/oleObject" Target="../embeddings/oleObject186.bin"/><Relationship Id="rId12" Type="http://schemas.openxmlformats.org/officeDocument/2006/relationships/image" Target="../media/image279.emf"/><Relationship Id="rId17" Type="http://schemas.openxmlformats.org/officeDocument/2006/relationships/oleObject" Target="../embeddings/oleObject193.bin"/><Relationship Id="rId25" Type="http://schemas.openxmlformats.org/officeDocument/2006/relationships/oleObject" Target="../embeddings/oleObject197.bin"/><Relationship Id="rId33" Type="http://schemas.openxmlformats.org/officeDocument/2006/relationships/oleObject" Target="../embeddings/oleObject201.bin"/><Relationship Id="rId38" Type="http://schemas.openxmlformats.org/officeDocument/2006/relationships/image" Target="../media/image292.emf"/><Relationship Id="rId46" Type="http://schemas.openxmlformats.org/officeDocument/2006/relationships/image" Target="../media/image296.emf"/><Relationship Id="rId59" Type="http://schemas.openxmlformats.org/officeDocument/2006/relationships/oleObject" Target="../embeddings/oleObject214.bin"/><Relationship Id="rId20" Type="http://schemas.openxmlformats.org/officeDocument/2006/relationships/image" Target="../media/image283.emf"/><Relationship Id="rId41" Type="http://schemas.openxmlformats.org/officeDocument/2006/relationships/oleObject" Target="../embeddings/oleObject205.bin"/><Relationship Id="rId54" Type="http://schemas.openxmlformats.org/officeDocument/2006/relationships/image" Target="../media/image300.emf"/><Relationship Id="rId62" Type="http://schemas.openxmlformats.org/officeDocument/2006/relationships/image" Target="../media/image304.e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76.emf"/><Relationship Id="rId15" Type="http://schemas.openxmlformats.org/officeDocument/2006/relationships/oleObject" Target="../embeddings/oleObject192.bin"/><Relationship Id="rId23" Type="http://schemas.openxmlformats.org/officeDocument/2006/relationships/oleObject" Target="../embeddings/oleObject196.bin"/><Relationship Id="rId28" Type="http://schemas.openxmlformats.org/officeDocument/2006/relationships/image" Target="../media/image287.emf"/><Relationship Id="rId36" Type="http://schemas.openxmlformats.org/officeDocument/2006/relationships/image" Target="../media/image291.emf"/><Relationship Id="rId49" Type="http://schemas.openxmlformats.org/officeDocument/2006/relationships/oleObject" Target="../embeddings/oleObject209.bin"/><Relationship Id="rId57" Type="http://schemas.openxmlformats.org/officeDocument/2006/relationships/oleObject" Target="../embeddings/oleObject213.bin"/><Relationship Id="rId10" Type="http://schemas.openxmlformats.org/officeDocument/2006/relationships/image" Target="../media/image278.emf"/><Relationship Id="rId31" Type="http://schemas.openxmlformats.org/officeDocument/2006/relationships/oleObject" Target="../embeddings/oleObject200.bin"/><Relationship Id="rId44" Type="http://schemas.openxmlformats.org/officeDocument/2006/relationships/image" Target="../media/image295.emf"/><Relationship Id="rId52" Type="http://schemas.openxmlformats.org/officeDocument/2006/relationships/image" Target="../media/image299.emf"/><Relationship Id="rId60" Type="http://schemas.openxmlformats.org/officeDocument/2006/relationships/image" Target="../media/image303.emf"/><Relationship Id="rId4" Type="http://schemas.openxmlformats.org/officeDocument/2006/relationships/image" Target="../media/image275.emf"/><Relationship Id="rId9" Type="http://schemas.openxmlformats.org/officeDocument/2006/relationships/oleObject" Target="../embeddings/oleObject189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7.emf"/><Relationship Id="rId2" Type="http://schemas.openxmlformats.org/officeDocument/2006/relationships/image" Target="../media/image30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8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1.emf"/><Relationship Id="rId13" Type="http://schemas.openxmlformats.org/officeDocument/2006/relationships/oleObject" Target="../embeddings/oleObject222.bin"/><Relationship Id="rId18" Type="http://schemas.openxmlformats.org/officeDocument/2006/relationships/image" Target="../media/image316.emf"/><Relationship Id="rId26" Type="http://schemas.openxmlformats.org/officeDocument/2006/relationships/image" Target="../media/image320.emf"/><Relationship Id="rId3" Type="http://schemas.openxmlformats.org/officeDocument/2006/relationships/oleObject" Target="../embeddings/oleObject217.bin"/><Relationship Id="rId21" Type="http://schemas.openxmlformats.org/officeDocument/2006/relationships/oleObject" Target="../embeddings/oleObject226.bin"/><Relationship Id="rId7" Type="http://schemas.openxmlformats.org/officeDocument/2006/relationships/oleObject" Target="../embeddings/oleObject219.bin"/><Relationship Id="rId12" Type="http://schemas.openxmlformats.org/officeDocument/2006/relationships/image" Target="../media/image313.emf"/><Relationship Id="rId17" Type="http://schemas.openxmlformats.org/officeDocument/2006/relationships/oleObject" Target="../embeddings/oleObject224.bin"/><Relationship Id="rId25" Type="http://schemas.openxmlformats.org/officeDocument/2006/relationships/oleObject" Target="../embeddings/oleObject228.bin"/><Relationship Id="rId2" Type="http://schemas.openxmlformats.org/officeDocument/2006/relationships/slideLayout" Target="../slideLayouts/slideLayout107.xml"/><Relationship Id="rId16" Type="http://schemas.openxmlformats.org/officeDocument/2006/relationships/image" Target="../media/image315.emf"/><Relationship Id="rId20" Type="http://schemas.openxmlformats.org/officeDocument/2006/relationships/image" Target="../media/image317.emf"/><Relationship Id="rId29" Type="http://schemas.openxmlformats.org/officeDocument/2006/relationships/oleObject" Target="../embeddings/oleObject230.bin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10.emf"/><Relationship Id="rId11" Type="http://schemas.openxmlformats.org/officeDocument/2006/relationships/oleObject" Target="../embeddings/oleObject221.bin"/><Relationship Id="rId24" Type="http://schemas.openxmlformats.org/officeDocument/2006/relationships/image" Target="../media/image319.emf"/><Relationship Id="rId5" Type="http://schemas.openxmlformats.org/officeDocument/2006/relationships/oleObject" Target="../embeddings/oleObject218.bin"/><Relationship Id="rId15" Type="http://schemas.openxmlformats.org/officeDocument/2006/relationships/oleObject" Target="../embeddings/oleObject223.bin"/><Relationship Id="rId23" Type="http://schemas.openxmlformats.org/officeDocument/2006/relationships/oleObject" Target="../embeddings/oleObject227.bin"/><Relationship Id="rId28" Type="http://schemas.openxmlformats.org/officeDocument/2006/relationships/image" Target="../media/image321.emf"/><Relationship Id="rId10" Type="http://schemas.openxmlformats.org/officeDocument/2006/relationships/image" Target="../media/image312.emf"/><Relationship Id="rId19" Type="http://schemas.openxmlformats.org/officeDocument/2006/relationships/oleObject" Target="../embeddings/oleObject225.bin"/><Relationship Id="rId4" Type="http://schemas.openxmlformats.org/officeDocument/2006/relationships/image" Target="../media/image309.emf"/><Relationship Id="rId9" Type="http://schemas.openxmlformats.org/officeDocument/2006/relationships/oleObject" Target="../embeddings/oleObject220.bin"/><Relationship Id="rId14" Type="http://schemas.openxmlformats.org/officeDocument/2006/relationships/image" Target="../media/image314.emf"/><Relationship Id="rId22" Type="http://schemas.openxmlformats.org/officeDocument/2006/relationships/image" Target="../media/image318.emf"/><Relationship Id="rId27" Type="http://schemas.openxmlformats.org/officeDocument/2006/relationships/oleObject" Target="../embeddings/oleObject229.bin"/><Relationship Id="rId30" Type="http://schemas.openxmlformats.org/officeDocument/2006/relationships/image" Target="../media/image322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3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36.bin"/><Relationship Id="rId18" Type="http://schemas.openxmlformats.org/officeDocument/2006/relationships/image" Target="../media/image331.emf"/><Relationship Id="rId26" Type="http://schemas.openxmlformats.org/officeDocument/2006/relationships/image" Target="../media/image335.emf"/><Relationship Id="rId3" Type="http://schemas.openxmlformats.org/officeDocument/2006/relationships/oleObject" Target="../embeddings/oleObject231.bin"/><Relationship Id="rId21" Type="http://schemas.openxmlformats.org/officeDocument/2006/relationships/oleObject" Target="../embeddings/oleObject240.bin"/><Relationship Id="rId34" Type="http://schemas.openxmlformats.org/officeDocument/2006/relationships/image" Target="../media/image339.emf"/><Relationship Id="rId7" Type="http://schemas.openxmlformats.org/officeDocument/2006/relationships/oleObject" Target="../embeddings/oleObject233.bin"/><Relationship Id="rId12" Type="http://schemas.openxmlformats.org/officeDocument/2006/relationships/image" Target="../media/image328.emf"/><Relationship Id="rId17" Type="http://schemas.openxmlformats.org/officeDocument/2006/relationships/oleObject" Target="../embeddings/oleObject238.bin"/><Relationship Id="rId25" Type="http://schemas.openxmlformats.org/officeDocument/2006/relationships/oleObject" Target="../embeddings/oleObject242.bin"/><Relationship Id="rId33" Type="http://schemas.openxmlformats.org/officeDocument/2006/relationships/oleObject" Target="../embeddings/oleObject246.bin"/><Relationship Id="rId2" Type="http://schemas.openxmlformats.org/officeDocument/2006/relationships/slideLayout" Target="../slideLayouts/slideLayout118.xml"/><Relationship Id="rId16" Type="http://schemas.openxmlformats.org/officeDocument/2006/relationships/image" Target="../media/image330.emf"/><Relationship Id="rId20" Type="http://schemas.openxmlformats.org/officeDocument/2006/relationships/image" Target="../media/image332.emf"/><Relationship Id="rId29" Type="http://schemas.openxmlformats.org/officeDocument/2006/relationships/oleObject" Target="../embeddings/oleObject244.bin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25.emf"/><Relationship Id="rId11" Type="http://schemas.openxmlformats.org/officeDocument/2006/relationships/oleObject" Target="../embeddings/oleObject235.bin"/><Relationship Id="rId24" Type="http://schemas.openxmlformats.org/officeDocument/2006/relationships/image" Target="../media/image334.emf"/><Relationship Id="rId32" Type="http://schemas.openxmlformats.org/officeDocument/2006/relationships/image" Target="../media/image338.emf"/><Relationship Id="rId5" Type="http://schemas.openxmlformats.org/officeDocument/2006/relationships/oleObject" Target="../embeddings/oleObject232.bin"/><Relationship Id="rId15" Type="http://schemas.openxmlformats.org/officeDocument/2006/relationships/oleObject" Target="../embeddings/oleObject237.bin"/><Relationship Id="rId23" Type="http://schemas.openxmlformats.org/officeDocument/2006/relationships/oleObject" Target="../embeddings/oleObject241.bin"/><Relationship Id="rId28" Type="http://schemas.openxmlformats.org/officeDocument/2006/relationships/image" Target="../media/image336.emf"/><Relationship Id="rId10" Type="http://schemas.openxmlformats.org/officeDocument/2006/relationships/image" Target="../media/image327.emf"/><Relationship Id="rId19" Type="http://schemas.openxmlformats.org/officeDocument/2006/relationships/oleObject" Target="../embeddings/oleObject239.bin"/><Relationship Id="rId31" Type="http://schemas.openxmlformats.org/officeDocument/2006/relationships/oleObject" Target="../embeddings/oleObject245.bin"/><Relationship Id="rId4" Type="http://schemas.openxmlformats.org/officeDocument/2006/relationships/image" Target="../media/image324.emf"/><Relationship Id="rId9" Type="http://schemas.openxmlformats.org/officeDocument/2006/relationships/oleObject" Target="../embeddings/oleObject234.bin"/><Relationship Id="rId14" Type="http://schemas.openxmlformats.org/officeDocument/2006/relationships/image" Target="../media/image329.emf"/><Relationship Id="rId22" Type="http://schemas.openxmlformats.org/officeDocument/2006/relationships/image" Target="../media/image333.emf"/><Relationship Id="rId27" Type="http://schemas.openxmlformats.org/officeDocument/2006/relationships/oleObject" Target="../embeddings/oleObject243.bin"/><Relationship Id="rId30" Type="http://schemas.openxmlformats.org/officeDocument/2006/relationships/image" Target="../media/image337.emf"/><Relationship Id="rId8" Type="http://schemas.openxmlformats.org/officeDocument/2006/relationships/image" Target="../media/image326.emf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52.bin"/><Relationship Id="rId18" Type="http://schemas.openxmlformats.org/officeDocument/2006/relationships/image" Target="../media/image347.emf"/><Relationship Id="rId26" Type="http://schemas.openxmlformats.org/officeDocument/2006/relationships/image" Target="../media/image351.emf"/><Relationship Id="rId39" Type="http://schemas.openxmlformats.org/officeDocument/2006/relationships/oleObject" Target="../embeddings/oleObject265.bin"/><Relationship Id="rId21" Type="http://schemas.openxmlformats.org/officeDocument/2006/relationships/oleObject" Target="../embeddings/oleObject256.bin"/><Relationship Id="rId34" Type="http://schemas.openxmlformats.org/officeDocument/2006/relationships/image" Target="../media/image355.wmf"/><Relationship Id="rId7" Type="http://schemas.openxmlformats.org/officeDocument/2006/relationships/oleObject" Target="../embeddings/oleObject249.bin"/><Relationship Id="rId12" Type="http://schemas.openxmlformats.org/officeDocument/2006/relationships/image" Target="../media/image344.emf"/><Relationship Id="rId17" Type="http://schemas.openxmlformats.org/officeDocument/2006/relationships/oleObject" Target="../embeddings/oleObject254.bin"/><Relationship Id="rId25" Type="http://schemas.openxmlformats.org/officeDocument/2006/relationships/oleObject" Target="../embeddings/oleObject258.bin"/><Relationship Id="rId33" Type="http://schemas.openxmlformats.org/officeDocument/2006/relationships/oleObject" Target="../embeddings/oleObject262.bin"/><Relationship Id="rId38" Type="http://schemas.openxmlformats.org/officeDocument/2006/relationships/image" Target="../media/image357.emf"/><Relationship Id="rId2" Type="http://schemas.openxmlformats.org/officeDocument/2006/relationships/slideLayout" Target="../slideLayouts/slideLayout118.xml"/><Relationship Id="rId16" Type="http://schemas.openxmlformats.org/officeDocument/2006/relationships/image" Target="../media/image346.emf"/><Relationship Id="rId20" Type="http://schemas.openxmlformats.org/officeDocument/2006/relationships/image" Target="../media/image348.emf"/><Relationship Id="rId29" Type="http://schemas.openxmlformats.org/officeDocument/2006/relationships/oleObject" Target="../embeddings/oleObject260.bin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41.emf"/><Relationship Id="rId11" Type="http://schemas.openxmlformats.org/officeDocument/2006/relationships/oleObject" Target="../embeddings/oleObject251.bin"/><Relationship Id="rId24" Type="http://schemas.openxmlformats.org/officeDocument/2006/relationships/image" Target="../media/image350.emf"/><Relationship Id="rId32" Type="http://schemas.openxmlformats.org/officeDocument/2006/relationships/image" Target="../media/image354.wmf"/><Relationship Id="rId37" Type="http://schemas.openxmlformats.org/officeDocument/2006/relationships/oleObject" Target="../embeddings/oleObject264.bin"/><Relationship Id="rId40" Type="http://schemas.openxmlformats.org/officeDocument/2006/relationships/image" Target="../media/image358.emf"/><Relationship Id="rId5" Type="http://schemas.openxmlformats.org/officeDocument/2006/relationships/oleObject" Target="../embeddings/oleObject248.bin"/><Relationship Id="rId15" Type="http://schemas.openxmlformats.org/officeDocument/2006/relationships/oleObject" Target="../embeddings/oleObject253.bin"/><Relationship Id="rId23" Type="http://schemas.openxmlformats.org/officeDocument/2006/relationships/oleObject" Target="../embeddings/oleObject257.bin"/><Relationship Id="rId28" Type="http://schemas.openxmlformats.org/officeDocument/2006/relationships/image" Target="../media/image352.emf"/><Relationship Id="rId36" Type="http://schemas.openxmlformats.org/officeDocument/2006/relationships/image" Target="../media/image356.wmf"/><Relationship Id="rId10" Type="http://schemas.openxmlformats.org/officeDocument/2006/relationships/image" Target="../media/image343.emf"/><Relationship Id="rId19" Type="http://schemas.openxmlformats.org/officeDocument/2006/relationships/oleObject" Target="../embeddings/oleObject255.bin"/><Relationship Id="rId31" Type="http://schemas.openxmlformats.org/officeDocument/2006/relationships/oleObject" Target="../embeddings/oleObject261.bin"/><Relationship Id="rId4" Type="http://schemas.openxmlformats.org/officeDocument/2006/relationships/image" Target="../media/image340.emf"/><Relationship Id="rId9" Type="http://schemas.openxmlformats.org/officeDocument/2006/relationships/oleObject" Target="../embeddings/oleObject250.bin"/><Relationship Id="rId14" Type="http://schemas.openxmlformats.org/officeDocument/2006/relationships/image" Target="../media/image345.emf"/><Relationship Id="rId22" Type="http://schemas.openxmlformats.org/officeDocument/2006/relationships/image" Target="../media/image349.emf"/><Relationship Id="rId27" Type="http://schemas.openxmlformats.org/officeDocument/2006/relationships/oleObject" Target="../embeddings/oleObject259.bin"/><Relationship Id="rId30" Type="http://schemas.openxmlformats.org/officeDocument/2006/relationships/image" Target="../media/image353.png"/><Relationship Id="rId35" Type="http://schemas.openxmlformats.org/officeDocument/2006/relationships/oleObject" Target="../embeddings/oleObject263.bin"/><Relationship Id="rId8" Type="http://schemas.openxmlformats.org/officeDocument/2006/relationships/image" Target="../media/image342.emf"/><Relationship Id="rId3" Type="http://schemas.openxmlformats.org/officeDocument/2006/relationships/oleObject" Target="../embeddings/oleObject247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1.emf"/><Relationship Id="rId13" Type="http://schemas.openxmlformats.org/officeDocument/2006/relationships/oleObject" Target="../embeddings/oleObject271.bin"/><Relationship Id="rId18" Type="http://schemas.openxmlformats.org/officeDocument/2006/relationships/image" Target="../media/image366.emf"/><Relationship Id="rId26" Type="http://schemas.openxmlformats.org/officeDocument/2006/relationships/image" Target="../media/image370.emf"/><Relationship Id="rId3" Type="http://schemas.openxmlformats.org/officeDocument/2006/relationships/oleObject" Target="../embeddings/oleObject266.bin"/><Relationship Id="rId21" Type="http://schemas.openxmlformats.org/officeDocument/2006/relationships/oleObject" Target="../embeddings/oleObject275.bin"/><Relationship Id="rId7" Type="http://schemas.openxmlformats.org/officeDocument/2006/relationships/oleObject" Target="../embeddings/oleObject268.bin"/><Relationship Id="rId12" Type="http://schemas.openxmlformats.org/officeDocument/2006/relationships/image" Target="../media/image363.emf"/><Relationship Id="rId17" Type="http://schemas.openxmlformats.org/officeDocument/2006/relationships/oleObject" Target="../embeddings/oleObject273.bin"/><Relationship Id="rId25" Type="http://schemas.openxmlformats.org/officeDocument/2006/relationships/oleObject" Target="../embeddings/oleObject277.bin"/><Relationship Id="rId2" Type="http://schemas.openxmlformats.org/officeDocument/2006/relationships/slideLayout" Target="../slideLayouts/slideLayout118.xml"/><Relationship Id="rId16" Type="http://schemas.openxmlformats.org/officeDocument/2006/relationships/image" Target="../media/image365.emf"/><Relationship Id="rId20" Type="http://schemas.openxmlformats.org/officeDocument/2006/relationships/image" Target="../media/image367.emf"/><Relationship Id="rId29" Type="http://schemas.openxmlformats.org/officeDocument/2006/relationships/oleObject" Target="../embeddings/oleObject279.bin"/><Relationship Id="rId1" Type="http://schemas.openxmlformats.org/officeDocument/2006/relationships/vmlDrawing" Target="../drawings/vmlDrawing18.vml"/><Relationship Id="rId6" Type="http://schemas.openxmlformats.org/officeDocument/2006/relationships/image" Target="../media/image360.emf"/><Relationship Id="rId11" Type="http://schemas.openxmlformats.org/officeDocument/2006/relationships/oleObject" Target="../embeddings/oleObject270.bin"/><Relationship Id="rId24" Type="http://schemas.openxmlformats.org/officeDocument/2006/relationships/image" Target="../media/image369.emf"/><Relationship Id="rId5" Type="http://schemas.openxmlformats.org/officeDocument/2006/relationships/oleObject" Target="../embeddings/oleObject267.bin"/><Relationship Id="rId15" Type="http://schemas.openxmlformats.org/officeDocument/2006/relationships/oleObject" Target="../embeddings/oleObject272.bin"/><Relationship Id="rId23" Type="http://schemas.openxmlformats.org/officeDocument/2006/relationships/oleObject" Target="../embeddings/oleObject276.bin"/><Relationship Id="rId28" Type="http://schemas.openxmlformats.org/officeDocument/2006/relationships/image" Target="../media/image371.emf"/><Relationship Id="rId10" Type="http://schemas.openxmlformats.org/officeDocument/2006/relationships/image" Target="../media/image362.emf"/><Relationship Id="rId19" Type="http://schemas.openxmlformats.org/officeDocument/2006/relationships/oleObject" Target="../embeddings/oleObject274.bin"/><Relationship Id="rId4" Type="http://schemas.openxmlformats.org/officeDocument/2006/relationships/image" Target="../media/image359.emf"/><Relationship Id="rId9" Type="http://schemas.openxmlformats.org/officeDocument/2006/relationships/oleObject" Target="../embeddings/oleObject269.bin"/><Relationship Id="rId14" Type="http://schemas.openxmlformats.org/officeDocument/2006/relationships/image" Target="../media/image364.emf"/><Relationship Id="rId22" Type="http://schemas.openxmlformats.org/officeDocument/2006/relationships/image" Target="../media/image368.emf"/><Relationship Id="rId27" Type="http://schemas.openxmlformats.org/officeDocument/2006/relationships/oleObject" Target="../embeddings/oleObject278.bin"/><Relationship Id="rId30" Type="http://schemas.openxmlformats.org/officeDocument/2006/relationships/image" Target="../media/image372.emf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85.bin"/><Relationship Id="rId18" Type="http://schemas.openxmlformats.org/officeDocument/2006/relationships/image" Target="../media/image380.emf"/><Relationship Id="rId26" Type="http://schemas.openxmlformats.org/officeDocument/2006/relationships/image" Target="../media/image384.emf"/><Relationship Id="rId39" Type="http://schemas.openxmlformats.org/officeDocument/2006/relationships/oleObject" Target="../embeddings/oleObject298.bin"/><Relationship Id="rId21" Type="http://schemas.openxmlformats.org/officeDocument/2006/relationships/oleObject" Target="../embeddings/oleObject289.bin"/><Relationship Id="rId34" Type="http://schemas.openxmlformats.org/officeDocument/2006/relationships/image" Target="../media/image388.emf"/><Relationship Id="rId42" Type="http://schemas.openxmlformats.org/officeDocument/2006/relationships/image" Target="../media/image392.emf"/><Relationship Id="rId7" Type="http://schemas.openxmlformats.org/officeDocument/2006/relationships/oleObject" Target="../embeddings/oleObject282.bin"/><Relationship Id="rId2" Type="http://schemas.openxmlformats.org/officeDocument/2006/relationships/slideLayout" Target="../slideLayouts/slideLayout118.xml"/><Relationship Id="rId16" Type="http://schemas.openxmlformats.org/officeDocument/2006/relationships/image" Target="../media/image379.emf"/><Relationship Id="rId20" Type="http://schemas.openxmlformats.org/officeDocument/2006/relationships/image" Target="../media/image381.emf"/><Relationship Id="rId29" Type="http://schemas.openxmlformats.org/officeDocument/2006/relationships/oleObject" Target="../embeddings/oleObject293.bin"/><Relationship Id="rId41" Type="http://schemas.openxmlformats.org/officeDocument/2006/relationships/oleObject" Target="../embeddings/oleObject299.bin"/><Relationship Id="rId1" Type="http://schemas.openxmlformats.org/officeDocument/2006/relationships/vmlDrawing" Target="../drawings/vmlDrawing19.vml"/><Relationship Id="rId6" Type="http://schemas.openxmlformats.org/officeDocument/2006/relationships/image" Target="../media/image374.emf"/><Relationship Id="rId11" Type="http://schemas.openxmlformats.org/officeDocument/2006/relationships/oleObject" Target="../embeddings/oleObject284.bin"/><Relationship Id="rId24" Type="http://schemas.openxmlformats.org/officeDocument/2006/relationships/image" Target="../media/image383.emf"/><Relationship Id="rId32" Type="http://schemas.openxmlformats.org/officeDocument/2006/relationships/image" Target="../media/image387.emf"/><Relationship Id="rId37" Type="http://schemas.openxmlformats.org/officeDocument/2006/relationships/oleObject" Target="../embeddings/oleObject297.bin"/><Relationship Id="rId40" Type="http://schemas.openxmlformats.org/officeDocument/2006/relationships/image" Target="../media/image391.emf"/><Relationship Id="rId5" Type="http://schemas.openxmlformats.org/officeDocument/2006/relationships/oleObject" Target="../embeddings/oleObject281.bin"/><Relationship Id="rId15" Type="http://schemas.openxmlformats.org/officeDocument/2006/relationships/oleObject" Target="../embeddings/oleObject286.bin"/><Relationship Id="rId23" Type="http://schemas.openxmlformats.org/officeDocument/2006/relationships/oleObject" Target="../embeddings/oleObject290.bin"/><Relationship Id="rId28" Type="http://schemas.openxmlformats.org/officeDocument/2006/relationships/image" Target="../media/image385.emf"/><Relationship Id="rId36" Type="http://schemas.openxmlformats.org/officeDocument/2006/relationships/image" Target="../media/image389.emf"/><Relationship Id="rId10" Type="http://schemas.openxmlformats.org/officeDocument/2006/relationships/image" Target="../media/image376.emf"/><Relationship Id="rId19" Type="http://schemas.openxmlformats.org/officeDocument/2006/relationships/oleObject" Target="../embeddings/oleObject288.bin"/><Relationship Id="rId31" Type="http://schemas.openxmlformats.org/officeDocument/2006/relationships/oleObject" Target="../embeddings/oleObject294.bin"/><Relationship Id="rId4" Type="http://schemas.openxmlformats.org/officeDocument/2006/relationships/image" Target="../media/image373.emf"/><Relationship Id="rId9" Type="http://schemas.openxmlformats.org/officeDocument/2006/relationships/oleObject" Target="../embeddings/oleObject283.bin"/><Relationship Id="rId14" Type="http://schemas.openxmlformats.org/officeDocument/2006/relationships/image" Target="../media/image378.emf"/><Relationship Id="rId22" Type="http://schemas.openxmlformats.org/officeDocument/2006/relationships/image" Target="../media/image382.emf"/><Relationship Id="rId27" Type="http://schemas.openxmlformats.org/officeDocument/2006/relationships/oleObject" Target="../embeddings/oleObject292.bin"/><Relationship Id="rId30" Type="http://schemas.openxmlformats.org/officeDocument/2006/relationships/image" Target="../media/image386.png"/><Relationship Id="rId35" Type="http://schemas.openxmlformats.org/officeDocument/2006/relationships/oleObject" Target="../embeddings/oleObject296.bin"/><Relationship Id="rId8" Type="http://schemas.openxmlformats.org/officeDocument/2006/relationships/image" Target="../media/image375.emf"/><Relationship Id="rId3" Type="http://schemas.openxmlformats.org/officeDocument/2006/relationships/oleObject" Target="../embeddings/oleObject280.bin"/><Relationship Id="rId12" Type="http://schemas.openxmlformats.org/officeDocument/2006/relationships/image" Target="../media/image377.emf"/><Relationship Id="rId17" Type="http://schemas.openxmlformats.org/officeDocument/2006/relationships/oleObject" Target="../embeddings/oleObject287.bin"/><Relationship Id="rId25" Type="http://schemas.openxmlformats.org/officeDocument/2006/relationships/oleObject" Target="../embeddings/oleObject291.bin"/><Relationship Id="rId33" Type="http://schemas.openxmlformats.org/officeDocument/2006/relationships/oleObject" Target="../embeddings/oleObject295.bin"/><Relationship Id="rId38" Type="http://schemas.openxmlformats.org/officeDocument/2006/relationships/image" Target="../media/image390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5.emf"/><Relationship Id="rId3" Type="http://schemas.openxmlformats.org/officeDocument/2006/relationships/oleObject" Target="../embeddings/oleObject300.bin"/><Relationship Id="rId7" Type="http://schemas.openxmlformats.org/officeDocument/2006/relationships/oleObject" Target="../embeddings/oleObject302.bin"/><Relationship Id="rId2" Type="http://schemas.openxmlformats.org/officeDocument/2006/relationships/slideLayout" Target="../slideLayouts/slideLayout118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94.emf"/><Relationship Id="rId5" Type="http://schemas.openxmlformats.org/officeDocument/2006/relationships/oleObject" Target="../embeddings/oleObject301.bin"/><Relationship Id="rId10" Type="http://schemas.openxmlformats.org/officeDocument/2006/relationships/image" Target="../media/image396.emf"/><Relationship Id="rId4" Type="http://schemas.openxmlformats.org/officeDocument/2006/relationships/image" Target="../media/image393.emf"/><Relationship Id="rId9" Type="http://schemas.openxmlformats.org/officeDocument/2006/relationships/oleObject" Target="../embeddings/oleObject30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13" Type="http://schemas.openxmlformats.org/officeDocument/2006/relationships/oleObject" Target="../embeddings/oleObject38.bin"/><Relationship Id="rId18" Type="http://schemas.openxmlformats.org/officeDocument/2006/relationships/image" Target="../media/image51.emf"/><Relationship Id="rId26" Type="http://schemas.openxmlformats.org/officeDocument/2006/relationships/image" Target="../media/image55.emf"/><Relationship Id="rId3" Type="http://schemas.openxmlformats.org/officeDocument/2006/relationships/oleObject" Target="../embeddings/oleObject33.bin"/><Relationship Id="rId21" Type="http://schemas.openxmlformats.org/officeDocument/2006/relationships/oleObject" Target="../embeddings/oleObject42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8.emf"/><Relationship Id="rId17" Type="http://schemas.openxmlformats.org/officeDocument/2006/relationships/oleObject" Target="../embeddings/oleObject40.bin"/><Relationship Id="rId25" Type="http://schemas.openxmlformats.org/officeDocument/2006/relationships/oleObject" Target="../embeddings/oleObject4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50.emf"/><Relationship Id="rId20" Type="http://schemas.openxmlformats.org/officeDocument/2006/relationships/image" Target="../media/image52.emf"/><Relationship Id="rId29" Type="http://schemas.openxmlformats.org/officeDocument/2006/relationships/oleObject" Target="../embeddings/oleObject46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45.emf"/><Relationship Id="rId11" Type="http://schemas.openxmlformats.org/officeDocument/2006/relationships/oleObject" Target="../embeddings/oleObject37.bin"/><Relationship Id="rId24" Type="http://schemas.openxmlformats.org/officeDocument/2006/relationships/image" Target="../media/image54.emf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39.bin"/><Relationship Id="rId23" Type="http://schemas.openxmlformats.org/officeDocument/2006/relationships/oleObject" Target="../embeddings/oleObject43.bin"/><Relationship Id="rId28" Type="http://schemas.openxmlformats.org/officeDocument/2006/relationships/image" Target="../media/image56.emf"/><Relationship Id="rId10" Type="http://schemas.openxmlformats.org/officeDocument/2006/relationships/image" Target="../media/image47.emf"/><Relationship Id="rId19" Type="http://schemas.openxmlformats.org/officeDocument/2006/relationships/oleObject" Target="../embeddings/oleObject41.bin"/><Relationship Id="rId4" Type="http://schemas.openxmlformats.org/officeDocument/2006/relationships/image" Target="../media/image44.e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49.emf"/><Relationship Id="rId22" Type="http://schemas.openxmlformats.org/officeDocument/2006/relationships/image" Target="../media/image53.emf"/><Relationship Id="rId27" Type="http://schemas.openxmlformats.org/officeDocument/2006/relationships/oleObject" Target="../embeddings/oleObject45.bin"/><Relationship Id="rId30" Type="http://schemas.openxmlformats.org/officeDocument/2006/relationships/image" Target="../media/image57.emf"/></Relationships>
</file>

<file path=ppt/slides/_rels/slide4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08.emf"/><Relationship Id="rId21" Type="http://schemas.openxmlformats.org/officeDocument/2006/relationships/oleObject" Target="../embeddings/oleObject313.bin"/><Relationship Id="rId42" Type="http://schemas.openxmlformats.org/officeDocument/2006/relationships/image" Target="../media/image416.emf"/><Relationship Id="rId47" Type="http://schemas.openxmlformats.org/officeDocument/2006/relationships/oleObject" Target="../embeddings/oleObject326.bin"/><Relationship Id="rId63" Type="http://schemas.openxmlformats.org/officeDocument/2006/relationships/oleObject" Target="../embeddings/oleObject334.bin"/><Relationship Id="rId68" Type="http://schemas.openxmlformats.org/officeDocument/2006/relationships/image" Target="../media/image429.emf"/><Relationship Id="rId84" Type="http://schemas.openxmlformats.org/officeDocument/2006/relationships/image" Target="../media/image437.emf"/><Relationship Id="rId89" Type="http://schemas.openxmlformats.org/officeDocument/2006/relationships/oleObject" Target="../embeddings/oleObject347.bin"/><Relationship Id="rId16" Type="http://schemas.openxmlformats.org/officeDocument/2006/relationships/image" Target="../media/image403.emf"/><Relationship Id="rId11" Type="http://schemas.openxmlformats.org/officeDocument/2006/relationships/oleObject" Target="../embeddings/oleObject308.bin"/><Relationship Id="rId32" Type="http://schemas.openxmlformats.org/officeDocument/2006/relationships/image" Target="../media/image411.emf"/><Relationship Id="rId37" Type="http://schemas.openxmlformats.org/officeDocument/2006/relationships/oleObject" Target="../embeddings/oleObject321.bin"/><Relationship Id="rId53" Type="http://schemas.openxmlformats.org/officeDocument/2006/relationships/oleObject" Target="../embeddings/oleObject329.bin"/><Relationship Id="rId58" Type="http://schemas.openxmlformats.org/officeDocument/2006/relationships/image" Target="../media/image424.emf"/><Relationship Id="rId74" Type="http://schemas.openxmlformats.org/officeDocument/2006/relationships/image" Target="../media/image432.emf"/><Relationship Id="rId79" Type="http://schemas.openxmlformats.org/officeDocument/2006/relationships/oleObject" Target="../embeddings/oleObject342.bin"/><Relationship Id="rId5" Type="http://schemas.openxmlformats.org/officeDocument/2006/relationships/oleObject" Target="../embeddings/oleObject305.bin"/><Relationship Id="rId90" Type="http://schemas.openxmlformats.org/officeDocument/2006/relationships/image" Target="../media/image440.emf"/><Relationship Id="rId22" Type="http://schemas.openxmlformats.org/officeDocument/2006/relationships/image" Target="../media/image406.emf"/><Relationship Id="rId27" Type="http://schemas.openxmlformats.org/officeDocument/2006/relationships/oleObject" Target="../embeddings/oleObject316.bin"/><Relationship Id="rId43" Type="http://schemas.openxmlformats.org/officeDocument/2006/relationships/oleObject" Target="../embeddings/oleObject324.bin"/><Relationship Id="rId48" Type="http://schemas.openxmlformats.org/officeDocument/2006/relationships/image" Target="../media/image419.emf"/><Relationship Id="rId64" Type="http://schemas.openxmlformats.org/officeDocument/2006/relationships/image" Target="../media/image427.emf"/><Relationship Id="rId69" Type="http://schemas.openxmlformats.org/officeDocument/2006/relationships/oleObject" Target="../embeddings/oleObject337.bin"/><Relationship Id="rId8" Type="http://schemas.openxmlformats.org/officeDocument/2006/relationships/image" Target="../media/image399.emf"/><Relationship Id="rId51" Type="http://schemas.openxmlformats.org/officeDocument/2006/relationships/oleObject" Target="../embeddings/oleObject328.bin"/><Relationship Id="rId72" Type="http://schemas.openxmlformats.org/officeDocument/2006/relationships/image" Target="../media/image431.emf"/><Relationship Id="rId80" Type="http://schemas.openxmlformats.org/officeDocument/2006/relationships/image" Target="../media/image435.emf"/><Relationship Id="rId85" Type="http://schemas.openxmlformats.org/officeDocument/2006/relationships/oleObject" Target="../embeddings/oleObject345.bin"/><Relationship Id="rId93" Type="http://schemas.openxmlformats.org/officeDocument/2006/relationships/oleObject" Target="../embeddings/oleObject349.bin"/><Relationship Id="rId3" Type="http://schemas.openxmlformats.org/officeDocument/2006/relationships/oleObject" Target="../embeddings/oleObject304.bin"/><Relationship Id="rId12" Type="http://schemas.openxmlformats.org/officeDocument/2006/relationships/image" Target="../media/image401.emf"/><Relationship Id="rId17" Type="http://schemas.openxmlformats.org/officeDocument/2006/relationships/oleObject" Target="../embeddings/oleObject311.bin"/><Relationship Id="rId25" Type="http://schemas.openxmlformats.org/officeDocument/2006/relationships/oleObject" Target="../embeddings/oleObject315.bin"/><Relationship Id="rId33" Type="http://schemas.openxmlformats.org/officeDocument/2006/relationships/oleObject" Target="../embeddings/oleObject319.bin"/><Relationship Id="rId38" Type="http://schemas.openxmlformats.org/officeDocument/2006/relationships/image" Target="../media/image414.emf"/><Relationship Id="rId46" Type="http://schemas.openxmlformats.org/officeDocument/2006/relationships/image" Target="../media/image418.emf"/><Relationship Id="rId59" Type="http://schemas.openxmlformats.org/officeDocument/2006/relationships/oleObject" Target="../embeddings/oleObject332.bin"/><Relationship Id="rId67" Type="http://schemas.openxmlformats.org/officeDocument/2006/relationships/oleObject" Target="../embeddings/oleObject336.bin"/><Relationship Id="rId20" Type="http://schemas.openxmlformats.org/officeDocument/2006/relationships/image" Target="../media/image405.emf"/><Relationship Id="rId41" Type="http://schemas.openxmlformats.org/officeDocument/2006/relationships/oleObject" Target="../embeddings/oleObject323.bin"/><Relationship Id="rId54" Type="http://schemas.openxmlformats.org/officeDocument/2006/relationships/image" Target="../media/image422.emf"/><Relationship Id="rId62" Type="http://schemas.openxmlformats.org/officeDocument/2006/relationships/image" Target="../media/image426.emf"/><Relationship Id="rId70" Type="http://schemas.openxmlformats.org/officeDocument/2006/relationships/image" Target="../media/image430.emf"/><Relationship Id="rId75" Type="http://schemas.openxmlformats.org/officeDocument/2006/relationships/oleObject" Target="../embeddings/oleObject340.bin"/><Relationship Id="rId83" Type="http://schemas.openxmlformats.org/officeDocument/2006/relationships/oleObject" Target="../embeddings/oleObject344.bin"/><Relationship Id="rId88" Type="http://schemas.openxmlformats.org/officeDocument/2006/relationships/image" Target="../media/image439.emf"/><Relationship Id="rId91" Type="http://schemas.openxmlformats.org/officeDocument/2006/relationships/oleObject" Target="../embeddings/oleObject348.bin"/><Relationship Id="rId1" Type="http://schemas.openxmlformats.org/officeDocument/2006/relationships/vmlDrawing" Target="../drawings/vmlDrawing21.vml"/><Relationship Id="rId6" Type="http://schemas.openxmlformats.org/officeDocument/2006/relationships/image" Target="../media/image398.emf"/><Relationship Id="rId15" Type="http://schemas.openxmlformats.org/officeDocument/2006/relationships/oleObject" Target="../embeddings/oleObject310.bin"/><Relationship Id="rId23" Type="http://schemas.openxmlformats.org/officeDocument/2006/relationships/oleObject" Target="../embeddings/oleObject314.bin"/><Relationship Id="rId28" Type="http://schemas.openxmlformats.org/officeDocument/2006/relationships/image" Target="../media/image409.emf"/><Relationship Id="rId36" Type="http://schemas.openxmlformats.org/officeDocument/2006/relationships/image" Target="../media/image413.emf"/><Relationship Id="rId49" Type="http://schemas.openxmlformats.org/officeDocument/2006/relationships/oleObject" Target="../embeddings/oleObject327.bin"/><Relationship Id="rId57" Type="http://schemas.openxmlformats.org/officeDocument/2006/relationships/oleObject" Target="../embeddings/oleObject331.bin"/><Relationship Id="rId10" Type="http://schemas.openxmlformats.org/officeDocument/2006/relationships/image" Target="../media/image400.emf"/><Relationship Id="rId31" Type="http://schemas.openxmlformats.org/officeDocument/2006/relationships/oleObject" Target="../embeddings/oleObject318.bin"/><Relationship Id="rId44" Type="http://schemas.openxmlformats.org/officeDocument/2006/relationships/image" Target="../media/image417.emf"/><Relationship Id="rId52" Type="http://schemas.openxmlformats.org/officeDocument/2006/relationships/image" Target="../media/image421.emf"/><Relationship Id="rId60" Type="http://schemas.openxmlformats.org/officeDocument/2006/relationships/image" Target="../media/image425.emf"/><Relationship Id="rId65" Type="http://schemas.openxmlformats.org/officeDocument/2006/relationships/oleObject" Target="../embeddings/oleObject335.bin"/><Relationship Id="rId73" Type="http://schemas.openxmlformats.org/officeDocument/2006/relationships/oleObject" Target="../embeddings/oleObject339.bin"/><Relationship Id="rId78" Type="http://schemas.openxmlformats.org/officeDocument/2006/relationships/image" Target="../media/image434.emf"/><Relationship Id="rId81" Type="http://schemas.openxmlformats.org/officeDocument/2006/relationships/oleObject" Target="../embeddings/oleObject343.bin"/><Relationship Id="rId86" Type="http://schemas.openxmlformats.org/officeDocument/2006/relationships/image" Target="../media/image438.emf"/><Relationship Id="rId94" Type="http://schemas.openxmlformats.org/officeDocument/2006/relationships/image" Target="../media/image442.emf"/><Relationship Id="rId4" Type="http://schemas.openxmlformats.org/officeDocument/2006/relationships/image" Target="../media/image397.emf"/><Relationship Id="rId9" Type="http://schemas.openxmlformats.org/officeDocument/2006/relationships/oleObject" Target="../embeddings/oleObject307.bin"/><Relationship Id="rId13" Type="http://schemas.openxmlformats.org/officeDocument/2006/relationships/oleObject" Target="../embeddings/oleObject309.bin"/><Relationship Id="rId18" Type="http://schemas.openxmlformats.org/officeDocument/2006/relationships/image" Target="../media/image404.emf"/><Relationship Id="rId39" Type="http://schemas.openxmlformats.org/officeDocument/2006/relationships/oleObject" Target="../embeddings/oleObject322.bin"/><Relationship Id="rId34" Type="http://schemas.openxmlformats.org/officeDocument/2006/relationships/image" Target="../media/image412.emf"/><Relationship Id="rId50" Type="http://schemas.openxmlformats.org/officeDocument/2006/relationships/image" Target="../media/image420.emf"/><Relationship Id="rId55" Type="http://schemas.openxmlformats.org/officeDocument/2006/relationships/oleObject" Target="../embeddings/oleObject330.bin"/><Relationship Id="rId76" Type="http://schemas.openxmlformats.org/officeDocument/2006/relationships/image" Target="../media/image433.emf"/><Relationship Id="rId7" Type="http://schemas.openxmlformats.org/officeDocument/2006/relationships/oleObject" Target="../embeddings/oleObject306.bin"/><Relationship Id="rId71" Type="http://schemas.openxmlformats.org/officeDocument/2006/relationships/oleObject" Target="../embeddings/oleObject338.bin"/><Relationship Id="rId92" Type="http://schemas.openxmlformats.org/officeDocument/2006/relationships/image" Target="../media/image441.emf"/><Relationship Id="rId2" Type="http://schemas.openxmlformats.org/officeDocument/2006/relationships/slideLayout" Target="../slideLayouts/slideLayout118.xml"/><Relationship Id="rId29" Type="http://schemas.openxmlformats.org/officeDocument/2006/relationships/oleObject" Target="../embeddings/oleObject317.bin"/><Relationship Id="rId24" Type="http://schemas.openxmlformats.org/officeDocument/2006/relationships/image" Target="../media/image407.emf"/><Relationship Id="rId40" Type="http://schemas.openxmlformats.org/officeDocument/2006/relationships/image" Target="../media/image415.emf"/><Relationship Id="rId45" Type="http://schemas.openxmlformats.org/officeDocument/2006/relationships/oleObject" Target="../embeddings/oleObject325.bin"/><Relationship Id="rId66" Type="http://schemas.openxmlformats.org/officeDocument/2006/relationships/image" Target="../media/image428.emf"/><Relationship Id="rId87" Type="http://schemas.openxmlformats.org/officeDocument/2006/relationships/oleObject" Target="../embeddings/oleObject346.bin"/><Relationship Id="rId61" Type="http://schemas.openxmlformats.org/officeDocument/2006/relationships/oleObject" Target="../embeddings/oleObject333.bin"/><Relationship Id="rId82" Type="http://schemas.openxmlformats.org/officeDocument/2006/relationships/image" Target="../media/image436.emf"/><Relationship Id="rId19" Type="http://schemas.openxmlformats.org/officeDocument/2006/relationships/oleObject" Target="../embeddings/oleObject312.bin"/><Relationship Id="rId14" Type="http://schemas.openxmlformats.org/officeDocument/2006/relationships/image" Target="../media/image402.emf"/><Relationship Id="rId30" Type="http://schemas.openxmlformats.org/officeDocument/2006/relationships/image" Target="../media/image410.emf"/><Relationship Id="rId35" Type="http://schemas.openxmlformats.org/officeDocument/2006/relationships/oleObject" Target="../embeddings/oleObject320.bin"/><Relationship Id="rId56" Type="http://schemas.openxmlformats.org/officeDocument/2006/relationships/image" Target="../media/image423.emf"/><Relationship Id="rId77" Type="http://schemas.openxmlformats.org/officeDocument/2006/relationships/oleObject" Target="../embeddings/oleObject341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5.emf"/><Relationship Id="rId13" Type="http://schemas.openxmlformats.org/officeDocument/2006/relationships/oleObject" Target="../embeddings/oleObject355.bin"/><Relationship Id="rId18" Type="http://schemas.openxmlformats.org/officeDocument/2006/relationships/image" Target="../media/image450.emf"/><Relationship Id="rId26" Type="http://schemas.openxmlformats.org/officeDocument/2006/relationships/image" Target="../media/image454.emf"/><Relationship Id="rId3" Type="http://schemas.openxmlformats.org/officeDocument/2006/relationships/oleObject" Target="../embeddings/oleObject350.bin"/><Relationship Id="rId21" Type="http://schemas.openxmlformats.org/officeDocument/2006/relationships/oleObject" Target="../embeddings/oleObject359.bin"/><Relationship Id="rId7" Type="http://schemas.openxmlformats.org/officeDocument/2006/relationships/oleObject" Target="../embeddings/oleObject352.bin"/><Relationship Id="rId12" Type="http://schemas.openxmlformats.org/officeDocument/2006/relationships/image" Target="../media/image447.emf"/><Relationship Id="rId17" Type="http://schemas.openxmlformats.org/officeDocument/2006/relationships/oleObject" Target="../embeddings/oleObject357.bin"/><Relationship Id="rId25" Type="http://schemas.openxmlformats.org/officeDocument/2006/relationships/oleObject" Target="../embeddings/oleObject361.bin"/><Relationship Id="rId2" Type="http://schemas.openxmlformats.org/officeDocument/2006/relationships/slideLayout" Target="../slideLayouts/slideLayout118.xml"/><Relationship Id="rId16" Type="http://schemas.openxmlformats.org/officeDocument/2006/relationships/image" Target="../media/image449.emf"/><Relationship Id="rId20" Type="http://schemas.openxmlformats.org/officeDocument/2006/relationships/image" Target="../media/image451.emf"/><Relationship Id="rId29" Type="http://schemas.openxmlformats.org/officeDocument/2006/relationships/oleObject" Target="../embeddings/oleObject363.bin"/><Relationship Id="rId1" Type="http://schemas.openxmlformats.org/officeDocument/2006/relationships/vmlDrawing" Target="../drawings/vmlDrawing22.vml"/><Relationship Id="rId6" Type="http://schemas.openxmlformats.org/officeDocument/2006/relationships/image" Target="../media/image444.emf"/><Relationship Id="rId11" Type="http://schemas.openxmlformats.org/officeDocument/2006/relationships/oleObject" Target="../embeddings/oleObject354.bin"/><Relationship Id="rId24" Type="http://schemas.openxmlformats.org/officeDocument/2006/relationships/image" Target="../media/image453.emf"/><Relationship Id="rId5" Type="http://schemas.openxmlformats.org/officeDocument/2006/relationships/oleObject" Target="../embeddings/oleObject351.bin"/><Relationship Id="rId15" Type="http://schemas.openxmlformats.org/officeDocument/2006/relationships/oleObject" Target="../embeddings/oleObject356.bin"/><Relationship Id="rId23" Type="http://schemas.openxmlformats.org/officeDocument/2006/relationships/oleObject" Target="../embeddings/oleObject360.bin"/><Relationship Id="rId28" Type="http://schemas.openxmlformats.org/officeDocument/2006/relationships/image" Target="../media/image455.emf"/><Relationship Id="rId10" Type="http://schemas.openxmlformats.org/officeDocument/2006/relationships/image" Target="../media/image446.emf"/><Relationship Id="rId19" Type="http://schemas.openxmlformats.org/officeDocument/2006/relationships/oleObject" Target="../embeddings/oleObject358.bin"/><Relationship Id="rId4" Type="http://schemas.openxmlformats.org/officeDocument/2006/relationships/image" Target="../media/image443.emf"/><Relationship Id="rId9" Type="http://schemas.openxmlformats.org/officeDocument/2006/relationships/oleObject" Target="../embeddings/oleObject353.bin"/><Relationship Id="rId14" Type="http://schemas.openxmlformats.org/officeDocument/2006/relationships/image" Target="../media/image448.emf"/><Relationship Id="rId22" Type="http://schemas.openxmlformats.org/officeDocument/2006/relationships/image" Target="../media/image452.emf"/><Relationship Id="rId27" Type="http://schemas.openxmlformats.org/officeDocument/2006/relationships/oleObject" Target="../embeddings/oleObject362.bin"/><Relationship Id="rId30" Type="http://schemas.openxmlformats.org/officeDocument/2006/relationships/image" Target="../media/image456.emf"/></Relationships>
</file>

<file path=ppt/slides/_rels/slide4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69.bin"/><Relationship Id="rId18" Type="http://schemas.openxmlformats.org/officeDocument/2006/relationships/image" Target="../media/image464.emf"/><Relationship Id="rId26" Type="http://schemas.openxmlformats.org/officeDocument/2006/relationships/image" Target="../media/image468.emf"/><Relationship Id="rId39" Type="http://schemas.openxmlformats.org/officeDocument/2006/relationships/oleObject" Target="../embeddings/oleObject382.bin"/><Relationship Id="rId21" Type="http://schemas.openxmlformats.org/officeDocument/2006/relationships/oleObject" Target="../embeddings/oleObject373.bin"/><Relationship Id="rId34" Type="http://schemas.openxmlformats.org/officeDocument/2006/relationships/image" Target="../media/image472.emf"/><Relationship Id="rId42" Type="http://schemas.openxmlformats.org/officeDocument/2006/relationships/image" Target="../media/image476.emf"/><Relationship Id="rId47" Type="http://schemas.openxmlformats.org/officeDocument/2006/relationships/oleObject" Target="../embeddings/oleObject386.bin"/><Relationship Id="rId50" Type="http://schemas.openxmlformats.org/officeDocument/2006/relationships/image" Target="../media/image480.emf"/><Relationship Id="rId55" Type="http://schemas.openxmlformats.org/officeDocument/2006/relationships/oleObject" Target="../embeddings/oleObject390.bin"/><Relationship Id="rId7" Type="http://schemas.openxmlformats.org/officeDocument/2006/relationships/oleObject" Target="../embeddings/oleObject366.bin"/><Relationship Id="rId2" Type="http://schemas.openxmlformats.org/officeDocument/2006/relationships/slideLayout" Target="../slideLayouts/slideLayout119.xml"/><Relationship Id="rId16" Type="http://schemas.openxmlformats.org/officeDocument/2006/relationships/image" Target="../media/image463.emf"/><Relationship Id="rId29" Type="http://schemas.openxmlformats.org/officeDocument/2006/relationships/oleObject" Target="../embeddings/oleObject377.bin"/><Relationship Id="rId11" Type="http://schemas.openxmlformats.org/officeDocument/2006/relationships/oleObject" Target="../embeddings/oleObject368.bin"/><Relationship Id="rId24" Type="http://schemas.openxmlformats.org/officeDocument/2006/relationships/image" Target="../media/image467.emf"/><Relationship Id="rId32" Type="http://schemas.openxmlformats.org/officeDocument/2006/relationships/image" Target="../media/image471.emf"/><Relationship Id="rId37" Type="http://schemas.openxmlformats.org/officeDocument/2006/relationships/oleObject" Target="../embeddings/oleObject381.bin"/><Relationship Id="rId40" Type="http://schemas.openxmlformats.org/officeDocument/2006/relationships/image" Target="../media/image475.emf"/><Relationship Id="rId45" Type="http://schemas.openxmlformats.org/officeDocument/2006/relationships/oleObject" Target="../embeddings/oleObject385.bin"/><Relationship Id="rId53" Type="http://schemas.openxmlformats.org/officeDocument/2006/relationships/oleObject" Target="../embeddings/oleObject389.bin"/><Relationship Id="rId58" Type="http://schemas.openxmlformats.org/officeDocument/2006/relationships/image" Target="../media/image484.emf"/><Relationship Id="rId5" Type="http://schemas.openxmlformats.org/officeDocument/2006/relationships/oleObject" Target="../embeddings/oleObject365.bin"/><Relationship Id="rId19" Type="http://schemas.openxmlformats.org/officeDocument/2006/relationships/oleObject" Target="../embeddings/oleObject372.bin"/><Relationship Id="rId4" Type="http://schemas.openxmlformats.org/officeDocument/2006/relationships/image" Target="../media/image457.emf"/><Relationship Id="rId9" Type="http://schemas.openxmlformats.org/officeDocument/2006/relationships/oleObject" Target="../embeddings/oleObject367.bin"/><Relationship Id="rId14" Type="http://schemas.openxmlformats.org/officeDocument/2006/relationships/image" Target="../media/image462.emf"/><Relationship Id="rId22" Type="http://schemas.openxmlformats.org/officeDocument/2006/relationships/image" Target="../media/image466.emf"/><Relationship Id="rId27" Type="http://schemas.openxmlformats.org/officeDocument/2006/relationships/oleObject" Target="../embeddings/oleObject376.bin"/><Relationship Id="rId30" Type="http://schemas.openxmlformats.org/officeDocument/2006/relationships/image" Target="../media/image470.emf"/><Relationship Id="rId35" Type="http://schemas.openxmlformats.org/officeDocument/2006/relationships/oleObject" Target="../embeddings/oleObject380.bin"/><Relationship Id="rId43" Type="http://schemas.openxmlformats.org/officeDocument/2006/relationships/oleObject" Target="../embeddings/oleObject384.bin"/><Relationship Id="rId48" Type="http://schemas.openxmlformats.org/officeDocument/2006/relationships/image" Target="../media/image479.emf"/><Relationship Id="rId56" Type="http://schemas.openxmlformats.org/officeDocument/2006/relationships/image" Target="../media/image483.emf"/><Relationship Id="rId8" Type="http://schemas.openxmlformats.org/officeDocument/2006/relationships/image" Target="../media/image459.emf"/><Relationship Id="rId51" Type="http://schemas.openxmlformats.org/officeDocument/2006/relationships/oleObject" Target="../embeddings/oleObject388.bin"/><Relationship Id="rId3" Type="http://schemas.openxmlformats.org/officeDocument/2006/relationships/oleObject" Target="../embeddings/oleObject364.bin"/><Relationship Id="rId12" Type="http://schemas.openxmlformats.org/officeDocument/2006/relationships/image" Target="../media/image461.emf"/><Relationship Id="rId17" Type="http://schemas.openxmlformats.org/officeDocument/2006/relationships/oleObject" Target="../embeddings/oleObject371.bin"/><Relationship Id="rId25" Type="http://schemas.openxmlformats.org/officeDocument/2006/relationships/oleObject" Target="../embeddings/oleObject375.bin"/><Relationship Id="rId33" Type="http://schemas.openxmlformats.org/officeDocument/2006/relationships/oleObject" Target="../embeddings/oleObject379.bin"/><Relationship Id="rId38" Type="http://schemas.openxmlformats.org/officeDocument/2006/relationships/image" Target="../media/image474.emf"/><Relationship Id="rId46" Type="http://schemas.openxmlformats.org/officeDocument/2006/relationships/image" Target="../media/image478.emf"/><Relationship Id="rId20" Type="http://schemas.openxmlformats.org/officeDocument/2006/relationships/image" Target="../media/image465.emf"/><Relationship Id="rId41" Type="http://schemas.openxmlformats.org/officeDocument/2006/relationships/oleObject" Target="../embeddings/oleObject383.bin"/><Relationship Id="rId54" Type="http://schemas.openxmlformats.org/officeDocument/2006/relationships/image" Target="../media/image482.emf"/><Relationship Id="rId1" Type="http://schemas.openxmlformats.org/officeDocument/2006/relationships/vmlDrawing" Target="../drawings/vmlDrawing23.vml"/><Relationship Id="rId6" Type="http://schemas.openxmlformats.org/officeDocument/2006/relationships/image" Target="../media/image458.emf"/><Relationship Id="rId15" Type="http://schemas.openxmlformats.org/officeDocument/2006/relationships/oleObject" Target="../embeddings/oleObject370.bin"/><Relationship Id="rId23" Type="http://schemas.openxmlformats.org/officeDocument/2006/relationships/oleObject" Target="../embeddings/oleObject374.bin"/><Relationship Id="rId28" Type="http://schemas.openxmlformats.org/officeDocument/2006/relationships/image" Target="../media/image469.emf"/><Relationship Id="rId36" Type="http://schemas.openxmlformats.org/officeDocument/2006/relationships/image" Target="../media/image473.emf"/><Relationship Id="rId49" Type="http://schemas.openxmlformats.org/officeDocument/2006/relationships/oleObject" Target="../embeddings/oleObject387.bin"/><Relationship Id="rId57" Type="http://schemas.openxmlformats.org/officeDocument/2006/relationships/oleObject" Target="../embeddings/oleObject391.bin"/><Relationship Id="rId10" Type="http://schemas.openxmlformats.org/officeDocument/2006/relationships/image" Target="../media/image460.emf"/><Relationship Id="rId31" Type="http://schemas.openxmlformats.org/officeDocument/2006/relationships/oleObject" Target="../embeddings/oleObject378.bin"/><Relationship Id="rId44" Type="http://schemas.openxmlformats.org/officeDocument/2006/relationships/image" Target="../media/image477.emf"/><Relationship Id="rId52" Type="http://schemas.openxmlformats.org/officeDocument/2006/relationships/image" Target="../media/image481.emf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97.bin"/><Relationship Id="rId18" Type="http://schemas.openxmlformats.org/officeDocument/2006/relationships/image" Target="../media/image492.emf"/><Relationship Id="rId26" Type="http://schemas.openxmlformats.org/officeDocument/2006/relationships/image" Target="../media/image496.emf"/><Relationship Id="rId3" Type="http://schemas.openxmlformats.org/officeDocument/2006/relationships/oleObject" Target="../embeddings/oleObject392.bin"/><Relationship Id="rId21" Type="http://schemas.openxmlformats.org/officeDocument/2006/relationships/oleObject" Target="../embeddings/oleObject401.bin"/><Relationship Id="rId34" Type="http://schemas.openxmlformats.org/officeDocument/2006/relationships/image" Target="../media/image500.emf"/><Relationship Id="rId7" Type="http://schemas.openxmlformats.org/officeDocument/2006/relationships/oleObject" Target="../embeddings/oleObject394.bin"/><Relationship Id="rId12" Type="http://schemas.openxmlformats.org/officeDocument/2006/relationships/image" Target="../media/image489.emf"/><Relationship Id="rId17" Type="http://schemas.openxmlformats.org/officeDocument/2006/relationships/oleObject" Target="../embeddings/oleObject399.bin"/><Relationship Id="rId25" Type="http://schemas.openxmlformats.org/officeDocument/2006/relationships/oleObject" Target="../embeddings/oleObject403.bin"/><Relationship Id="rId33" Type="http://schemas.openxmlformats.org/officeDocument/2006/relationships/oleObject" Target="../embeddings/oleObject407.bin"/><Relationship Id="rId2" Type="http://schemas.openxmlformats.org/officeDocument/2006/relationships/slideLayout" Target="../slideLayouts/slideLayout119.xml"/><Relationship Id="rId16" Type="http://schemas.openxmlformats.org/officeDocument/2006/relationships/image" Target="../media/image491.emf"/><Relationship Id="rId20" Type="http://schemas.openxmlformats.org/officeDocument/2006/relationships/image" Target="../media/image493.emf"/><Relationship Id="rId29" Type="http://schemas.openxmlformats.org/officeDocument/2006/relationships/oleObject" Target="../embeddings/oleObject405.bin"/><Relationship Id="rId1" Type="http://schemas.openxmlformats.org/officeDocument/2006/relationships/vmlDrawing" Target="../drawings/vmlDrawing24.vml"/><Relationship Id="rId6" Type="http://schemas.openxmlformats.org/officeDocument/2006/relationships/image" Target="../media/image486.emf"/><Relationship Id="rId11" Type="http://schemas.openxmlformats.org/officeDocument/2006/relationships/oleObject" Target="../embeddings/oleObject396.bin"/><Relationship Id="rId24" Type="http://schemas.openxmlformats.org/officeDocument/2006/relationships/image" Target="../media/image495.emf"/><Relationship Id="rId32" Type="http://schemas.openxmlformats.org/officeDocument/2006/relationships/image" Target="../media/image499.emf"/><Relationship Id="rId5" Type="http://schemas.openxmlformats.org/officeDocument/2006/relationships/oleObject" Target="../embeddings/oleObject393.bin"/><Relationship Id="rId15" Type="http://schemas.openxmlformats.org/officeDocument/2006/relationships/oleObject" Target="../embeddings/oleObject398.bin"/><Relationship Id="rId23" Type="http://schemas.openxmlformats.org/officeDocument/2006/relationships/oleObject" Target="../embeddings/oleObject402.bin"/><Relationship Id="rId28" Type="http://schemas.openxmlformats.org/officeDocument/2006/relationships/image" Target="../media/image497.emf"/><Relationship Id="rId36" Type="http://schemas.openxmlformats.org/officeDocument/2006/relationships/image" Target="../media/image501.emf"/><Relationship Id="rId10" Type="http://schemas.openxmlformats.org/officeDocument/2006/relationships/image" Target="../media/image488.emf"/><Relationship Id="rId19" Type="http://schemas.openxmlformats.org/officeDocument/2006/relationships/oleObject" Target="../embeddings/oleObject400.bin"/><Relationship Id="rId31" Type="http://schemas.openxmlformats.org/officeDocument/2006/relationships/oleObject" Target="../embeddings/oleObject406.bin"/><Relationship Id="rId4" Type="http://schemas.openxmlformats.org/officeDocument/2006/relationships/image" Target="../media/image485.emf"/><Relationship Id="rId9" Type="http://schemas.openxmlformats.org/officeDocument/2006/relationships/oleObject" Target="../embeddings/oleObject395.bin"/><Relationship Id="rId14" Type="http://schemas.openxmlformats.org/officeDocument/2006/relationships/image" Target="../media/image490.emf"/><Relationship Id="rId22" Type="http://schemas.openxmlformats.org/officeDocument/2006/relationships/image" Target="../media/image494.emf"/><Relationship Id="rId27" Type="http://schemas.openxmlformats.org/officeDocument/2006/relationships/oleObject" Target="../embeddings/oleObject404.bin"/><Relationship Id="rId30" Type="http://schemas.openxmlformats.org/officeDocument/2006/relationships/image" Target="../media/image498.emf"/><Relationship Id="rId35" Type="http://schemas.openxmlformats.org/officeDocument/2006/relationships/oleObject" Target="../embeddings/oleObject408.bin"/><Relationship Id="rId8" Type="http://schemas.openxmlformats.org/officeDocument/2006/relationships/image" Target="../media/image487.emf"/></Relationships>
</file>

<file path=ppt/slides/_rels/slide4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14.bin"/><Relationship Id="rId18" Type="http://schemas.openxmlformats.org/officeDocument/2006/relationships/image" Target="../media/image509.emf"/><Relationship Id="rId26" Type="http://schemas.openxmlformats.org/officeDocument/2006/relationships/image" Target="../media/image513.emf"/><Relationship Id="rId39" Type="http://schemas.openxmlformats.org/officeDocument/2006/relationships/oleObject" Target="../embeddings/oleObject427.bin"/><Relationship Id="rId21" Type="http://schemas.openxmlformats.org/officeDocument/2006/relationships/oleObject" Target="../embeddings/oleObject418.bin"/><Relationship Id="rId34" Type="http://schemas.openxmlformats.org/officeDocument/2006/relationships/image" Target="../media/image517.emf"/><Relationship Id="rId42" Type="http://schemas.openxmlformats.org/officeDocument/2006/relationships/image" Target="../media/image521.emf"/><Relationship Id="rId47" Type="http://schemas.openxmlformats.org/officeDocument/2006/relationships/oleObject" Target="../embeddings/oleObject431.bin"/><Relationship Id="rId50" Type="http://schemas.openxmlformats.org/officeDocument/2006/relationships/image" Target="../media/image525.emf"/><Relationship Id="rId55" Type="http://schemas.openxmlformats.org/officeDocument/2006/relationships/oleObject" Target="../embeddings/oleObject435.bin"/><Relationship Id="rId63" Type="http://schemas.openxmlformats.org/officeDocument/2006/relationships/oleObject" Target="../embeddings/oleObject439.bin"/><Relationship Id="rId7" Type="http://schemas.openxmlformats.org/officeDocument/2006/relationships/oleObject" Target="../embeddings/oleObject411.bin"/><Relationship Id="rId2" Type="http://schemas.openxmlformats.org/officeDocument/2006/relationships/slideLayout" Target="../slideLayouts/slideLayout118.xml"/><Relationship Id="rId16" Type="http://schemas.openxmlformats.org/officeDocument/2006/relationships/image" Target="../media/image508.emf"/><Relationship Id="rId29" Type="http://schemas.openxmlformats.org/officeDocument/2006/relationships/oleObject" Target="../embeddings/oleObject422.bin"/><Relationship Id="rId11" Type="http://schemas.openxmlformats.org/officeDocument/2006/relationships/oleObject" Target="../embeddings/oleObject413.bin"/><Relationship Id="rId24" Type="http://schemas.openxmlformats.org/officeDocument/2006/relationships/image" Target="../media/image512.emf"/><Relationship Id="rId32" Type="http://schemas.openxmlformats.org/officeDocument/2006/relationships/image" Target="../media/image516.emf"/><Relationship Id="rId37" Type="http://schemas.openxmlformats.org/officeDocument/2006/relationships/oleObject" Target="../embeddings/oleObject426.bin"/><Relationship Id="rId40" Type="http://schemas.openxmlformats.org/officeDocument/2006/relationships/image" Target="../media/image520.emf"/><Relationship Id="rId45" Type="http://schemas.openxmlformats.org/officeDocument/2006/relationships/oleObject" Target="../embeddings/oleObject430.bin"/><Relationship Id="rId53" Type="http://schemas.openxmlformats.org/officeDocument/2006/relationships/oleObject" Target="../embeddings/oleObject434.bin"/><Relationship Id="rId58" Type="http://schemas.openxmlformats.org/officeDocument/2006/relationships/image" Target="../media/image529.emf"/><Relationship Id="rId5" Type="http://schemas.openxmlformats.org/officeDocument/2006/relationships/oleObject" Target="../embeddings/oleObject410.bin"/><Relationship Id="rId61" Type="http://schemas.openxmlformats.org/officeDocument/2006/relationships/oleObject" Target="../embeddings/oleObject438.bin"/><Relationship Id="rId19" Type="http://schemas.openxmlformats.org/officeDocument/2006/relationships/oleObject" Target="../embeddings/oleObject417.bin"/><Relationship Id="rId14" Type="http://schemas.openxmlformats.org/officeDocument/2006/relationships/image" Target="../media/image507.emf"/><Relationship Id="rId22" Type="http://schemas.openxmlformats.org/officeDocument/2006/relationships/image" Target="../media/image511.emf"/><Relationship Id="rId27" Type="http://schemas.openxmlformats.org/officeDocument/2006/relationships/oleObject" Target="../embeddings/oleObject421.bin"/><Relationship Id="rId30" Type="http://schemas.openxmlformats.org/officeDocument/2006/relationships/image" Target="../media/image515.emf"/><Relationship Id="rId35" Type="http://schemas.openxmlformats.org/officeDocument/2006/relationships/oleObject" Target="../embeddings/oleObject425.bin"/><Relationship Id="rId43" Type="http://schemas.openxmlformats.org/officeDocument/2006/relationships/oleObject" Target="../embeddings/oleObject429.bin"/><Relationship Id="rId48" Type="http://schemas.openxmlformats.org/officeDocument/2006/relationships/image" Target="../media/image524.emf"/><Relationship Id="rId56" Type="http://schemas.openxmlformats.org/officeDocument/2006/relationships/image" Target="../media/image528.emf"/><Relationship Id="rId64" Type="http://schemas.openxmlformats.org/officeDocument/2006/relationships/image" Target="../media/image532.emf"/><Relationship Id="rId8" Type="http://schemas.openxmlformats.org/officeDocument/2006/relationships/image" Target="../media/image504.emf"/><Relationship Id="rId51" Type="http://schemas.openxmlformats.org/officeDocument/2006/relationships/oleObject" Target="../embeddings/oleObject433.bin"/><Relationship Id="rId3" Type="http://schemas.openxmlformats.org/officeDocument/2006/relationships/oleObject" Target="../embeddings/oleObject409.bin"/><Relationship Id="rId12" Type="http://schemas.openxmlformats.org/officeDocument/2006/relationships/image" Target="../media/image506.emf"/><Relationship Id="rId17" Type="http://schemas.openxmlformats.org/officeDocument/2006/relationships/oleObject" Target="../embeddings/oleObject416.bin"/><Relationship Id="rId25" Type="http://schemas.openxmlformats.org/officeDocument/2006/relationships/oleObject" Target="../embeddings/oleObject420.bin"/><Relationship Id="rId33" Type="http://schemas.openxmlformats.org/officeDocument/2006/relationships/oleObject" Target="../embeddings/oleObject424.bin"/><Relationship Id="rId38" Type="http://schemas.openxmlformats.org/officeDocument/2006/relationships/image" Target="../media/image519.emf"/><Relationship Id="rId46" Type="http://schemas.openxmlformats.org/officeDocument/2006/relationships/image" Target="../media/image523.emf"/><Relationship Id="rId59" Type="http://schemas.openxmlformats.org/officeDocument/2006/relationships/oleObject" Target="../embeddings/oleObject437.bin"/><Relationship Id="rId20" Type="http://schemas.openxmlformats.org/officeDocument/2006/relationships/image" Target="../media/image510.emf"/><Relationship Id="rId41" Type="http://schemas.openxmlformats.org/officeDocument/2006/relationships/oleObject" Target="../embeddings/oleObject428.bin"/><Relationship Id="rId54" Type="http://schemas.openxmlformats.org/officeDocument/2006/relationships/image" Target="../media/image527.emf"/><Relationship Id="rId62" Type="http://schemas.openxmlformats.org/officeDocument/2006/relationships/image" Target="../media/image531.e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503.emf"/><Relationship Id="rId15" Type="http://schemas.openxmlformats.org/officeDocument/2006/relationships/oleObject" Target="../embeddings/oleObject415.bin"/><Relationship Id="rId23" Type="http://schemas.openxmlformats.org/officeDocument/2006/relationships/oleObject" Target="../embeddings/oleObject419.bin"/><Relationship Id="rId28" Type="http://schemas.openxmlformats.org/officeDocument/2006/relationships/image" Target="../media/image514.emf"/><Relationship Id="rId36" Type="http://schemas.openxmlformats.org/officeDocument/2006/relationships/image" Target="../media/image518.emf"/><Relationship Id="rId49" Type="http://schemas.openxmlformats.org/officeDocument/2006/relationships/oleObject" Target="../embeddings/oleObject432.bin"/><Relationship Id="rId57" Type="http://schemas.openxmlformats.org/officeDocument/2006/relationships/oleObject" Target="../embeddings/oleObject436.bin"/><Relationship Id="rId10" Type="http://schemas.openxmlformats.org/officeDocument/2006/relationships/image" Target="../media/image505.emf"/><Relationship Id="rId31" Type="http://schemas.openxmlformats.org/officeDocument/2006/relationships/oleObject" Target="../embeddings/oleObject423.bin"/><Relationship Id="rId44" Type="http://schemas.openxmlformats.org/officeDocument/2006/relationships/image" Target="../media/image522.emf"/><Relationship Id="rId52" Type="http://schemas.openxmlformats.org/officeDocument/2006/relationships/image" Target="../media/image526.emf"/><Relationship Id="rId60" Type="http://schemas.openxmlformats.org/officeDocument/2006/relationships/image" Target="../media/image530.emf"/><Relationship Id="rId4" Type="http://schemas.openxmlformats.org/officeDocument/2006/relationships/image" Target="../media/image502.emf"/><Relationship Id="rId9" Type="http://schemas.openxmlformats.org/officeDocument/2006/relationships/oleObject" Target="../embeddings/oleObject412.bin"/></Relationships>
</file>

<file path=ppt/slides/_rels/slide4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45.bin"/><Relationship Id="rId18" Type="http://schemas.openxmlformats.org/officeDocument/2006/relationships/image" Target="../media/image540.emf"/><Relationship Id="rId26" Type="http://schemas.openxmlformats.org/officeDocument/2006/relationships/image" Target="../media/image544.emf"/><Relationship Id="rId39" Type="http://schemas.openxmlformats.org/officeDocument/2006/relationships/oleObject" Target="../embeddings/oleObject458.bin"/><Relationship Id="rId21" Type="http://schemas.openxmlformats.org/officeDocument/2006/relationships/oleObject" Target="../embeddings/oleObject449.bin"/><Relationship Id="rId34" Type="http://schemas.openxmlformats.org/officeDocument/2006/relationships/image" Target="../media/image548.emf"/><Relationship Id="rId42" Type="http://schemas.openxmlformats.org/officeDocument/2006/relationships/image" Target="../media/image552.emf"/><Relationship Id="rId47" Type="http://schemas.openxmlformats.org/officeDocument/2006/relationships/oleObject" Target="../embeddings/oleObject462.bin"/><Relationship Id="rId50" Type="http://schemas.openxmlformats.org/officeDocument/2006/relationships/image" Target="../media/image556.emf"/><Relationship Id="rId55" Type="http://schemas.openxmlformats.org/officeDocument/2006/relationships/oleObject" Target="../embeddings/oleObject466.bin"/><Relationship Id="rId63" Type="http://schemas.openxmlformats.org/officeDocument/2006/relationships/oleObject" Target="../embeddings/oleObject470.bin"/><Relationship Id="rId7" Type="http://schemas.openxmlformats.org/officeDocument/2006/relationships/oleObject" Target="../embeddings/oleObject442.bin"/><Relationship Id="rId2" Type="http://schemas.openxmlformats.org/officeDocument/2006/relationships/slideLayout" Target="../slideLayouts/slideLayout118.xml"/><Relationship Id="rId16" Type="http://schemas.openxmlformats.org/officeDocument/2006/relationships/image" Target="../media/image539.emf"/><Relationship Id="rId29" Type="http://schemas.openxmlformats.org/officeDocument/2006/relationships/oleObject" Target="../embeddings/oleObject453.bin"/><Relationship Id="rId11" Type="http://schemas.openxmlformats.org/officeDocument/2006/relationships/oleObject" Target="../embeddings/oleObject444.bin"/><Relationship Id="rId24" Type="http://schemas.openxmlformats.org/officeDocument/2006/relationships/image" Target="../media/image543.emf"/><Relationship Id="rId32" Type="http://schemas.openxmlformats.org/officeDocument/2006/relationships/image" Target="../media/image547.emf"/><Relationship Id="rId37" Type="http://schemas.openxmlformats.org/officeDocument/2006/relationships/oleObject" Target="../embeddings/oleObject457.bin"/><Relationship Id="rId40" Type="http://schemas.openxmlformats.org/officeDocument/2006/relationships/image" Target="../media/image551.emf"/><Relationship Id="rId45" Type="http://schemas.openxmlformats.org/officeDocument/2006/relationships/oleObject" Target="../embeddings/oleObject461.bin"/><Relationship Id="rId53" Type="http://schemas.openxmlformats.org/officeDocument/2006/relationships/oleObject" Target="../embeddings/oleObject465.bin"/><Relationship Id="rId58" Type="http://schemas.openxmlformats.org/officeDocument/2006/relationships/image" Target="../media/image560.emf"/><Relationship Id="rId5" Type="http://schemas.openxmlformats.org/officeDocument/2006/relationships/oleObject" Target="../embeddings/oleObject441.bin"/><Relationship Id="rId61" Type="http://schemas.openxmlformats.org/officeDocument/2006/relationships/oleObject" Target="../embeddings/oleObject469.bin"/><Relationship Id="rId19" Type="http://schemas.openxmlformats.org/officeDocument/2006/relationships/oleObject" Target="../embeddings/oleObject448.bin"/><Relationship Id="rId14" Type="http://schemas.openxmlformats.org/officeDocument/2006/relationships/image" Target="../media/image538.emf"/><Relationship Id="rId22" Type="http://schemas.openxmlformats.org/officeDocument/2006/relationships/image" Target="../media/image542.emf"/><Relationship Id="rId27" Type="http://schemas.openxmlformats.org/officeDocument/2006/relationships/oleObject" Target="../embeddings/oleObject452.bin"/><Relationship Id="rId30" Type="http://schemas.openxmlformats.org/officeDocument/2006/relationships/image" Target="../media/image546.emf"/><Relationship Id="rId35" Type="http://schemas.openxmlformats.org/officeDocument/2006/relationships/oleObject" Target="../embeddings/oleObject456.bin"/><Relationship Id="rId43" Type="http://schemas.openxmlformats.org/officeDocument/2006/relationships/oleObject" Target="../embeddings/oleObject460.bin"/><Relationship Id="rId48" Type="http://schemas.openxmlformats.org/officeDocument/2006/relationships/image" Target="../media/image555.emf"/><Relationship Id="rId56" Type="http://schemas.openxmlformats.org/officeDocument/2006/relationships/image" Target="../media/image559.emf"/><Relationship Id="rId64" Type="http://schemas.openxmlformats.org/officeDocument/2006/relationships/image" Target="../media/image563.emf"/><Relationship Id="rId8" Type="http://schemas.openxmlformats.org/officeDocument/2006/relationships/image" Target="../media/image535.emf"/><Relationship Id="rId51" Type="http://schemas.openxmlformats.org/officeDocument/2006/relationships/oleObject" Target="../embeddings/oleObject464.bin"/><Relationship Id="rId3" Type="http://schemas.openxmlformats.org/officeDocument/2006/relationships/oleObject" Target="../embeddings/oleObject440.bin"/><Relationship Id="rId12" Type="http://schemas.openxmlformats.org/officeDocument/2006/relationships/image" Target="../media/image537.emf"/><Relationship Id="rId17" Type="http://schemas.openxmlformats.org/officeDocument/2006/relationships/oleObject" Target="../embeddings/oleObject447.bin"/><Relationship Id="rId25" Type="http://schemas.openxmlformats.org/officeDocument/2006/relationships/oleObject" Target="../embeddings/oleObject451.bin"/><Relationship Id="rId33" Type="http://schemas.openxmlformats.org/officeDocument/2006/relationships/oleObject" Target="../embeddings/oleObject455.bin"/><Relationship Id="rId38" Type="http://schemas.openxmlformats.org/officeDocument/2006/relationships/image" Target="../media/image550.emf"/><Relationship Id="rId46" Type="http://schemas.openxmlformats.org/officeDocument/2006/relationships/image" Target="../media/image554.emf"/><Relationship Id="rId59" Type="http://schemas.openxmlformats.org/officeDocument/2006/relationships/oleObject" Target="../embeddings/oleObject468.bin"/><Relationship Id="rId20" Type="http://schemas.openxmlformats.org/officeDocument/2006/relationships/image" Target="../media/image541.emf"/><Relationship Id="rId41" Type="http://schemas.openxmlformats.org/officeDocument/2006/relationships/oleObject" Target="../embeddings/oleObject459.bin"/><Relationship Id="rId54" Type="http://schemas.openxmlformats.org/officeDocument/2006/relationships/image" Target="../media/image558.emf"/><Relationship Id="rId62" Type="http://schemas.openxmlformats.org/officeDocument/2006/relationships/image" Target="../media/image562.emf"/><Relationship Id="rId1" Type="http://schemas.openxmlformats.org/officeDocument/2006/relationships/vmlDrawing" Target="../drawings/vmlDrawing26.vml"/><Relationship Id="rId6" Type="http://schemas.openxmlformats.org/officeDocument/2006/relationships/image" Target="../media/image534.emf"/><Relationship Id="rId15" Type="http://schemas.openxmlformats.org/officeDocument/2006/relationships/oleObject" Target="../embeddings/oleObject446.bin"/><Relationship Id="rId23" Type="http://schemas.openxmlformats.org/officeDocument/2006/relationships/oleObject" Target="../embeddings/oleObject450.bin"/><Relationship Id="rId28" Type="http://schemas.openxmlformats.org/officeDocument/2006/relationships/image" Target="../media/image545.emf"/><Relationship Id="rId36" Type="http://schemas.openxmlformats.org/officeDocument/2006/relationships/image" Target="../media/image549.emf"/><Relationship Id="rId49" Type="http://schemas.openxmlformats.org/officeDocument/2006/relationships/oleObject" Target="../embeddings/oleObject463.bin"/><Relationship Id="rId57" Type="http://schemas.openxmlformats.org/officeDocument/2006/relationships/oleObject" Target="../embeddings/oleObject467.bin"/><Relationship Id="rId10" Type="http://schemas.openxmlformats.org/officeDocument/2006/relationships/image" Target="../media/image536.emf"/><Relationship Id="rId31" Type="http://schemas.openxmlformats.org/officeDocument/2006/relationships/oleObject" Target="../embeddings/oleObject454.bin"/><Relationship Id="rId44" Type="http://schemas.openxmlformats.org/officeDocument/2006/relationships/image" Target="../media/image553.emf"/><Relationship Id="rId52" Type="http://schemas.openxmlformats.org/officeDocument/2006/relationships/image" Target="../media/image557.emf"/><Relationship Id="rId60" Type="http://schemas.openxmlformats.org/officeDocument/2006/relationships/image" Target="../media/image561.emf"/><Relationship Id="rId4" Type="http://schemas.openxmlformats.org/officeDocument/2006/relationships/image" Target="../media/image533.emf"/><Relationship Id="rId9" Type="http://schemas.openxmlformats.org/officeDocument/2006/relationships/oleObject" Target="../embeddings/oleObject443.bin"/></Relationships>
</file>

<file path=ppt/slides/_rels/slide4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76.bin"/><Relationship Id="rId18" Type="http://schemas.openxmlformats.org/officeDocument/2006/relationships/image" Target="../media/image571.emf"/><Relationship Id="rId26" Type="http://schemas.openxmlformats.org/officeDocument/2006/relationships/image" Target="../media/image575.emf"/><Relationship Id="rId39" Type="http://schemas.openxmlformats.org/officeDocument/2006/relationships/oleObject" Target="../embeddings/oleObject489.bin"/><Relationship Id="rId21" Type="http://schemas.openxmlformats.org/officeDocument/2006/relationships/oleObject" Target="../embeddings/oleObject480.bin"/><Relationship Id="rId34" Type="http://schemas.openxmlformats.org/officeDocument/2006/relationships/image" Target="../media/image579.emf"/><Relationship Id="rId42" Type="http://schemas.openxmlformats.org/officeDocument/2006/relationships/image" Target="../media/image583.emf"/><Relationship Id="rId47" Type="http://schemas.openxmlformats.org/officeDocument/2006/relationships/oleObject" Target="../embeddings/oleObject493.bin"/><Relationship Id="rId50" Type="http://schemas.openxmlformats.org/officeDocument/2006/relationships/image" Target="../media/image587.emf"/><Relationship Id="rId55" Type="http://schemas.openxmlformats.org/officeDocument/2006/relationships/oleObject" Target="../embeddings/oleObject497.bin"/><Relationship Id="rId7" Type="http://schemas.openxmlformats.org/officeDocument/2006/relationships/oleObject" Target="../embeddings/oleObject473.bin"/><Relationship Id="rId2" Type="http://schemas.openxmlformats.org/officeDocument/2006/relationships/slideLayout" Target="../slideLayouts/slideLayout119.xml"/><Relationship Id="rId16" Type="http://schemas.openxmlformats.org/officeDocument/2006/relationships/image" Target="../media/image570.emf"/><Relationship Id="rId29" Type="http://schemas.openxmlformats.org/officeDocument/2006/relationships/oleObject" Target="../embeddings/oleObject484.bin"/><Relationship Id="rId11" Type="http://schemas.openxmlformats.org/officeDocument/2006/relationships/oleObject" Target="../embeddings/oleObject475.bin"/><Relationship Id="rId24" Type="http://schemas.openxmlformats.org/officeDocument/2006/relationships/image" Target="../media/image574.emf"/><Relationship Id="rId32" Type="http://schemas.openxmlformats.org/officeDocument/2006/relationships/image" Target="../media/image578.emf"/><Relationship Id="rId37" Type="http://schemas.openxmlformats.org/officeDocument/2006/relationships/oleObject" Target="../embeddings/oleObject488.bin"/><Relationship Id="rId40" Type="http://schemas.openxmlformats.org/officeDocument/2006/relationships/image" Target="../media/image582.emf"/><Relationship Id="rId45" Type="http://schemas.openxmlformats.org/officeDocument/2006/relationships/oleObject" Target="../embeddings/oleObject492.bin"/><Relationship Id="rId53" Type="http://schemas.openxmlformats.org/officeDocument/2006/relationships/oleObject" Target="../embeddings/oleObject496.bin"/><Relationship Id="rId5" Type="http://schemas.openxmlformats.org/officeDocument/2006/relationships/oleObject" Target="../embeddings/oleObject472.bin"/><Relationship Id="rId10" Type="http://schemas.openxmlformats.org/officeDocument/2006/relationships/image" Target="../media/image567.emf"/><Relationship Id="rId19" Type="http://schemas.openxmlformats.org/officeDocument/2006/relationships/oleObject" Target="../embeddings/oleObject479.bin"/><Relationship Id="rId31" Type="http://schemas.openxmlformats.org/officeDocument/2006/relationships/oleObject" Target="../embeddings/oleObject485.bin"/><Relationship Id="rId44" Type="http://schemas.openxmlformats.org/officeDocument/2006/relationships/image" Target="../media/image584.emf"/><Relationship Id="rId52" Type="http://schemas.openxmlformats.org/officeDocument/2006/relationships/image" Target="../media/image588.emf"/><Relationship Id="rId4" Type="http://schemas.openxmlformats.org/officeDocument/2006/relationships/image" Target="../media/image564.emf"/><Relationship Id="rId9" Type="http://schemas.openxmlformats.org/officeDocument/2006/relationships/oleObject" Target="../embeddings/oleObject474.bin"/><Relationship Id="rId14" Type="http://schemas.openxmlformats.org/officeDocument/2006/relationships/image" Target="../media/image569.emf"/><Relationship Id="rId22" Type="http://schemas.openxmlformats.org/officeDocument/2006/relationships/image" Target="../media/image573.emf"/><Relationship Id="rId27" Type="http://schemas.openxmlformats.org/officeDocument/2006/relationships/oleObject" Target="../embeddings/oleObject483.bin"/><Relationship Id="rId30" Type="http://schemas.openxmlformats.org/officeDocument/2006/relationships/image" Target="../media/image577.emf"/><Relationship Id="rId35" Type="http://schemas.openxmlformats.org/officeDocument/2006/relationships/oleObject" Target="../embeddings/oleObject487.bin"/><Relationship Id="rId43" Type="http://schemas.openxmlformats.org/officeDocument/2006/relationships/oleObject" Target="../embeddings/oleObject491.bin"/><Relationship Id="rId48" Type="http://schemas.openxmlformats.org/officeDocument/2006/relationships/image" Target="../media/image586.emf"/><Relationship Id="rId56" Type="http://schemas.openxmlformats.org/officeDocument/2006/relationships/image" Target="../media/image590.emf"/><Relationship Id="rId8" Type="http://schemas.openxmlformats.org/officeDocument/2006/relationships/image" Target="../media/image566.emf"/><Relationship Id="rId51" Type="http://schemas.openxmlformats.org/officeDocument/2006/relationships/oleObject" Target="../embeddings/oleObject495.bin"/><Relationship Id="rId3" Type="http://schemas.openxmlformats.org/officeDocument/2006/relationships/oleObject" Target="../embeddings/oleObject471.bin"/><Relationship Id="rId12" Type="http://schemas.openxmlformats.org/officeDocument/2006/relationships/image" Target="../media/image568.emf"/><Relationship Id="rId17" Type="http://schemas.openxmlformats.org/officeDocument/2006/relationships/oleObject" Target="../embeddings/oleObject478.bin"/><Relationship Id="rId25" Type="http://schemas.openxmlformats.org/officeDocument/2006/relationships/oleObject" Target="../embeddings/oleObject482.bin"/><Relationship Id="rId33" Type="http://schemas.openxmlformats.org/officeDocument/2006/relationships/oleObject" Target="../embeddings/oleObject486.bin"/><Relationship Id="rId38" Type="http://schemas.openxmlformats.org/officeDocument/2006/relationships/image" Target="../media/image581.emf"/><Relationship Id="rId46" Type="http://schemas.openxmlformats.org/officeDocument/2006/relationships/image" Target="../media/image585.emf"/><Relationship Id="rId20" Type="http://schemas.openxmlformats.org/officeDocument/2006/relationships/image" Target="../media/image572.emf"/><Relationship Id="rId41" Type="http://schemas.openxmlformats.org/officeDocument/2006/relationships/oleObject" Target="../embeddings/oleObject490.bin"/><Relationship Id="rId54" Type="http://schemas.openxmlformats.org/officeDocument/2006/relationships/image" Target="../media/image589.emf"/><Relationship Id="rId1" Type="http://schemas.openxmlformats.org/officeDocument/2006/relationships/vmlDrawing" Target="../drawings/vmlDrawing27.vml"/><Relationship Id="rId6" Type="http://schemas.openxmlformats.org/officeDocument/2006/relationships/image" Target="../media/image565.emf"/><Relationship Id="rId15" Type="http://schemas.openxmlformats.org/officeDocument/2006/relationships/oleObject" Target="../embeddings/oleObject477.bin"/><Relationship Id="rId23" Type="http://schemas.openxmlformats.org/officeDocument/2006/relationships/oleObject" Target="../embeddings/oleObject481.bin"/><Relationship Id="rId28" Type="http://schemas.openxmlformats.org/officeDocument/2006/relationships/image" Target="../media/image576.emf"/><Relationship Id="rId36" Type="http://schemas.openxmlformats.org/officeDocument/2006/relationships/image" Target="../media/image580.emf"/><Relationship Id="rId49" Type="http://schemas.openxmlformats.org/officeDocument/2006/relationships/oleObject" Target="../embeddings/oleObject494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3.emf"/><Relationship Id="rId13" Type="http://schemas.openxmlformats.org/officeDocument/2006/relationships/oleObject" Target="../embeddings/oleObject503.bin"/><Relationship Id="rId18" Type="http://schemas.openxmlformats.org/officeDocument/2006/relationships/image" Target="../media/image598.emf"/><Relationship Id="rId3" Type="http://schemas.openxmlformats.org/officeDocument/2006/relationships/oleObject" Target="../embeddings/oleObject498.bin"/><Relationship Id="rId7" Type="http://schemas.openxmlformats.org/officeDocument/2006/relationships/oleObject" Target="../embeddings/oleObject500.bin"/><Relationship Id="rId12" Type="http://schemas.openxmlformats.org/officeDocument/2006/relationships/image" Target="../media/image595.emf"/><Relationship Id="rId17" Type="http://schemas.openxmlformats.org/officeDocument/2006/relationships/oleObject" Target="../embeddings/oleObject505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597.emf"/><Relationship Id="rId20" Type="http://schemas.openxmlformats.org/officeDocument/2006/relationships/image" Target="../media/image599.emf"/><Relationship Id="rId1" Type="http://schemas.openxmlformats.org/officeDocument/2006/relationships/vmlDrawing" Target="../drawings/vmlDrawing28.vml"/><Relationship Id="rId6" Type="http://schemas.openxmlformats.org/officeDocument/2006/relationships/image" Target="../media/image592.emf"/><Relationship Id="rId11" Type="http://schemas.openxmlformats.org/officeDocument/2006/relationships/oleObject" Target="../embeddings/oleObject502.bin"/><Relationship Id="rId5" Type="http://schemas.openxmlformats.org/officeDocument/2006/relationships/oleObject" Target="../embeddings/oleObject499.bin"/><Relationship Id="rId15" Type="http://schemas.openxmlformats.org/officeDocument/2006/relationships/oleObject" Target="../embeddings/oleObject504.bin"/><Relationship Id="rId10" Type="http://schemas.openxmlformats.org/officeDocument/2006/relationships/image" Target="../media/image594.emf"/><Relationship Id="rId19" Type="http://schemas.openxmlformats.org/officeDocument/2006/relationships/oleObject" Target="../embeddings/oleObject506.bin"/><Relationship Id="rId4" Type="http://schemas.openxmlformats.org/officeDocument/2006/relationships/image" Target="../media/image591.emf"/><Relationship Id="rId9" Type="http://schemas.openxmlformats.org/officeDocument/2006/relationships/oleObject" Target="../embeddings/oleObject501.bin"/><Relationship Id="rId14" Type="http://schemas.openxmlformats.org/officeDocument/2006/relationships/image" Target="../media/image596.emf"/></Relationships>
</file>

<file path=ppt/slides/_rels/slide4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12.bin"/><Relationship Id="rId18" Type="http://schemas.openxmlformats.org/officeDocument/2006/relationships/image" Target="../media/image607.emf"/><Relationship Id="rId26" Type="http://schemas.openxmlformats.org/officeDocument/2006/relationships/image" Target="../media/image611.emf"/><Relationship Id="rId21" Type="http://schemas.openxmlformats.org/officeDocument/2006/relationships/oleObject" Target="../embeddings/oleObject516.bin"/><Relationship Id="rId34" Type="http://schemas.openxmlformats.org/officeDocument/2006/relationships/image" Target="../media/image615.emf"/><Relationship Id="rId7" Type="http://schemas.openxmlformats.org/officeDocument/2006/relationships/oleObject" Target="../embeddings/oleObject509.bin"/><Relationship Id="rId12" Type="http://schemas.openxmlformats.org/officeDocument/2006/relationships/image" Target="../media/image604.emf"/><Relationship Id="rId17" Type="http://schemas.openxmlformats.org/officeDocument/2006/relationships/oleObject" Target="../embeddings/oleObject514.bin"/><Relationship Id="rId25" Type="http://schemas.openxmlformats.org/officeDocument/2006/relationships/oleObject" Target="../embeddings/oleObject518.bin"/><Relationship Id="rId33" Type="http://schemas.openxmlformats.org/officeDocument/2006/relationships/oleObject" Target="../embeddings/oleObject522.bin"/><Relationship Id="rId38" Type="http://schemas.openxmlformats.org/officeDocument/2006/relationships/image" Target="../media/image617.emf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606.emf"/><Relationship Id="rId20" Type="http://schemas.openxmlformats.org/officeDocument/2006/relationships/image" Target="../media/image608.emf"/><Relationship Id="rId29" Type="http://schemas.openxmlformats.org/officeDocument/2006/relationships/oleObject" Target="../embeddings/oleObject520.bin"/><Relationship Id="rId1" Type="http://schemas.openxmlformats.org/officeDocument/2006/relationships/vmlDrawing" Target="../drawings/vmlDrawing29.vml"/><Relationship Id="rId6" Type="http://schemas.openxmlformats.org/officeDocument/2006/relationships/image" Target="../media/image601.emf"/><Relationship Id="rId11" Type="http://schemas.openxmlformats.org/officeDocument/2006/relationships/oleObject" Target="../embeddings/oleObject511.bin"/><Relationship Id="rId24" Type="http://schemas.openxmlformats.org/officeDocument/2006/relationships/image" Target="../media/image610.emf"/><Relationship Id="rId32" Type="http://schemas.openxmlformats.org/officeDocument/2006/relationships/image" Target="../media/image614.emf"/><Relationship Id="rId37" Type="http://schemas.openxmlformats.org/officeDocument/2006/relationships/oleObject" Target="../embeddings/oleObject524.bin"/><Relationship Id="rId5" Type="http://schemas.openxmlformats.org/officeDocument/2006/relationships/oleObject" Target="../embeddings/oleObject508.bin"/><Relationship Id="rId15" Type="http://schemas.openxmlformats.org/officeDocument/2006/relationships/oleObject" Target="../embeddings/oleObject513.bin"/><Relationship Id="rId23" Type="http://schemas.openxmlformats.org/officeDocument/2006/relationships/oleObject" Target="../embeddings/oleObject517.bin"/><Relationship Id="rId28" Type="http://schemas.openxmlformats.org/officeDocument/2006/relationships/image" Target="../media/image612.emf"/><Relationship Id="rId36" Type="http://schemas.openxmlformats.org/officeDocument/2006/relationships/image" Target="../media/image616.emf"/><Relationship Id="rId10" Type="http://schemas.openxmlformats.org/officeDocument/2006/relationships/image" Target="../media/image603.emf"/><Relationship Id="rId19" Type="http://schemas.openxmlformats.org/officeDocument/2006/relationships/oleObject" Target="../embeddings/oleObject515.bin"/><Relationship Id="rId31" Type="http://schemas.openxmlformats.org/officeDocument/2006/relationships/oleObject" Target="../embeddings/oleObject521.bin"/><Relationship Id="rId4" Type="http://schemas.openxmlformats.org/officeDocument/2006/relationships/image" Target="../media/image600.emf"/><Relationship Id="rId9" Type="http://schemas.openxmlformats.org/officeDocument/2006/relationships/oleObject" Target="../embeddings/oleObject510.bin"/><Relationship Id="rId14" Type="http://schemas.openxmlformats.org/officeDocument/2006/relationships/image" Target="../media/image605.emf"/><Relationship Id="rId22" Type="http://schemas.openxmlformats.org/officeDocument/2006/relationships/image" Target="../media/image609.emf"/><Relationship Id="rId27" Type="http://schemas.openxmlformats.org/officeDocument/2006/relationships/oleObject" Target="../embeddings/oleObject519.bin"/><Relationship Id="rId30" Type="http://schemas.openxmlformats.org/officeDocument/2006/relationships/image" Target="../media/image613.emf"/><Relationship Id="rId35" Type="http://schemas.openxmlformats.org/officeDocument/2006/relationships/oleObject" Target="../embeddings/oleObject523.bin"/><Relationship Id="rId8" Type="http://schemas.openxmlformats.org/officeDocument/2006/relationships/image" Target="../media/image602.emf"/><Relationship Id="rId3" Type="http://schemas.openxmlformats.org/officeDocument/2006/relationships/oleObject" Target="../embeddings/oleObject507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9.emf"/><Relationship Id="rId2" Type="http://schemas.openxmlformats.org/officeDocument/2006/relationships/image" Target="../media/image618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1.emf"/><Relationship Id="rId4" Type="http://schemas.openxmlformats.org/officeDocument/2006/relationships/image" Target="../media/image620.emf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2.emf"/><Relationship Id="rId18" Type="http://schemas.openxmlformats.org/officeDocument/2006/relationships/oleObject" Target="../embeddings/oleObject54.bin"/><Relationship Id="rId26" Type="http://schemas.openxmlformats.org/officeDocument/2006/relationships/oleObject" Target="../embeddings/oleObject58.bin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66.emf"/><Relationship Id="rId34" Type="http://schemas.openxmlformats.org/officeDocument/2006/relationships/image" Target="../media/image73.jpeg"/><Relationship Id="rId7" Type="http://schemas.openxmlformats.org/officeDocument/2006/relationships/image" Target="../media/image59.emf"/><Relationship Id="rId12" Type="http://schemas.openxmlformats.org/officeDocument/2006/relationships/oleObject" Target="../embeddings/oleObject51.bin"/><Relationship Id="rId17" Type="http://schemas.openxmlformats.org/officeDocument/2006/relationships/image" Target="../media/image64.emf"/><Relationship Id="rId25" Type="http://schemas.openxmlformats.org/officeDocument/2006/relationships/image" Target="../media/image68.emf"/><Relationship Id="rId33" Type="http://schemas.openxmlformats.org/officeDocument/2006/relationships/image" Target="../media/image72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53.bin"/><Relationship Id="rId20" Type="http://schemas.openxmlformats.org/officeDocument/2006/relationships/oleObject" Target="../embeddings/oleObject55.bin"/><Relationship Id="rId29" Type="http://schemas.openxmlformats.org/officeDocument/2006/relationships/image" Target="../media/image70.e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8.bin"/><Relationship Id="rId11" Type="http://schemas.openxmlformats.org/officeDocument/2006/relationships/image" Target="../media/image61.emf"/><Relationship Id="rId24" Type="http://schemas.openxmlformats.org/officeDocument/2006/relationships/oleObject" Target="../embeddings/oleObject57.bin"/><Relationship Id="rId32" Type="http://schemas.openxmlformats.org/officeDocument/2006/relationships/oleObject" Target="../embeddings/oleObject61.bin"/><Relationship Id="rId5" Type="http://schemas.openxmlformats.org/officeDocument/2006/relationships/image" Target="../media/image58.emf"/><Relationship Id="rId15" Type="http://schemas.openxmlformats.org/officeDocument/2006/relationships/image" Target="../media/image63.emf"/><Relationship Id="rId23" Type="http://schemas.openxmlformats.org/officeDocument/2006/relationships/image" Target="../media/image67.emf"/><Relationship Id="rId28" Type="http://schemas.openxmlformats.org/officeDocument/2006/relationships/oleObject" Target="../embeddings/oleObject59.bin"/><Relationship Id="rId10" Type="http://schemas.openxmlformats.org/officeDocument/2006/relationships/oleObject" Target="../embeddings/oleObject50.bin"/><Relationship Id="rId19" Type="http://schemas.openxmlformats.org/officeDocument/2006/relationships/image" Target="../media/image65.emf"/><Relationship Id="rId31" Type="http://schemas.openxmlformats.org/officeDocument/2006/relationships/image" Target="../media/image71.emf"/><Relationship Id="rId4" Type="http://schemas.openxmlformats.org/officeDocument/2006/relationships/oleObject" Target="../embeddings/oleObject47.bin"/><Relationship Id="rId9" Type="http://schemas.openxmlformats.org/officeDocument/2006/relationships/image" Target="../media/image60.emf"/><Relationship Id="rId14" Type="http://schemas.openxmlformats.org/officeDocument/2006/relationships/oleObject" Target="../embeddings/oleObject52.bin"/><Relationship Id="rId22" Type="http://schemas.openxmlformats.org/officeDocument/2006/relationships/oleObject" Target="../embeddings/oleObject56.bin"/><Relationship Id="rId27" Type="http://schemas.openxmlformats.org/officeDocument/2006/relationships/image" Target="../media/image69.emf"/><Relationship Id="rId30" Type="http://schemas.openxmlformats.org/officeDocument/2006/relationships/oleObject" Target="../embeddings/oleObject60.bin"/><Relationship Id="rId8" Type="http://schemas.openxmlformats.org/officeDocument/2006/relationships/oleObject" Target="../embeddings/oleObject49.bin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4.wmf"/><Relationship Id="rId13" Type="http://schemas.openxmlformats.org/officeDocument/2006/relationships/oleObject" Target="../embeddings/oleObject530.bin"/><Relationship Id="rId18" Type="http://schemas.openxmlformats.org/officeDocument/2006/relationships/image" Target="../media/image629.wmf"/><Relationship Id="rId3" Type="http://schemas.openxmlformats.org/officeDocument/2006/relationships/oleObject" Target="../embeddings/oleObject525.bin"/><Relationship Id="rId7" Type="http://schemas.openxmlformats.org/officeDocument/2006/relationships/oleObject" Target="../embeddings/oleObject527.bin"/><Relationship Id="rId12" Type="http://schemas.openxmlformats.org/officeDocument/2006/relationships/image" Target="../media/image626.wmf"/><Relationship Id="rId17" Type="http://schemas.openxmlformats.org/officeDocument/2006/relationships/oleObject" Target="../embeddings/oleObject53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28.wmf"/><Relationship Id="rId1" Type="http://schemas.openxmlformats.org/officeDocument/2006/relationships/vmlDrawing" Target="../drawings/vmlDrawing30.vml"/><Relationship Id="rId6" Type="http://schemas.openxmlformats.org/officeDocument/2006/relationships/image" Target="../media/image623.wmf"/><Relationship Id="rId11" Type="http://schemas.openxmlformats.org/officeDocument/2006/relationships/oleObject" Target="../embeddings/oleObject529.bin"/><Relationship Id="rId5" Type="http://schemas.openxmlformats.org/officeDocument/2006/relationships/oleObject" Target="../embeddings/oleObject526.bin"/><Relationship Id="rId15" Type="http://schemas.openxmlformats.org/officeDocument/2006/relationships/oleObject" Target="../embeddings/oleObject531.bin"/><Relationship Id="rId10" Type="http://schemas.openxmlformats.org/officeDocument/2006/relationships/image" Target="../media/image625.wmf"/><Relationship Id="rId19" Type="http://schemas.openxmlformats.org/officeDocument/2006/relationships/image" Target="../media/image630.png"/><Relationship Id="rId4" Type="http://schemas.openxmlformats.org/officeDocument/2006/relationships/image" Target="../media/image622.wmf"/><Relationship Id="rId9" Type="http://schemas.openxmlformats.org/officeDocument/2006/relationships/oleObject" Target="../embeddings/oleObject528.bin"/><Relationship Id="rId14" Type="http://schemas.openxmlformats.org/officeDocument/2006/relationships/image" Target="../media/image627.w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3.emf"/><Relationship Id="rId13" Type="http://schemas.openxmlformats.org/officeDocument/2006/relationships/oleObject" Target="../embeddings/oleObject538.bin"/><Relationship Id="rId18" Type="http://schemas.openxmlformats.org/officeDocument/2006/relationships/image" Target="../media/image638.emf"/><Relationship Id="rId3" Type="http://schemas.openxmlformats.org/officeDocument/2006/relationships/oleObject" Target="../embeddings/oleObject533.bin"/><Relationship Id="rId7" Type="http://schemas.openxmlformats.org/officeDocument/2006/relationships/oleObject" Target="../embeddings/oleObject535.bin"/><Relationship Id="rId12" Type="http://schemas.openxmlformats.org/officeDocument/2006/relationships/image" Target="../media/image635.emf"/><Relationship Id="rId17" Type="http://schemas.openxmlformats.org/officeDocument/2006/relationships/oleObject" Target="../embeddings/oleObject540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637.emf"/><Relationship Id="rId20" Type="http://schemas.openxmlformats.org/officeDocument/2006/relationships/image" Target="../media/image639.emf"/><Relationship Id="rId1" Type="http://schemas.openxmlformats.org/officeDocument/2006/relationships/vmlDrawing" Target="../drawings/vmlDrawing31.vml"/><Relationship Id="rId6" Type="http://schemas.openxmlformats.org/officeDocument/2006/relationships/image" Target="../media/image632.emf"/><Relationship Id="rId11" Type="http://schemas.openxmlformats.org/officeDocument/2006/relationships/oleObject" Target="../embeddings/oleObject537.bin"/><Relationship Id="rId5" Type="http://schemas.openxmlformats.org/officeDocument/2006/relationships/oleObject" Target="../embeddings/oleObject534.bin"/><Relationship Id="rId15" Type="http://schemas.openxmlformats.org/officeDocument/2006/relationships/oleObject" Target="../embeddings/oleObject539.bin"/><Relationship Id="rId10" Type="http://schemas.openxmlformats.org/officeDocument/2006/relationships/image" Target="../media/image634.emf"/><Relationship Id="rId19" Type="http://schemas.openxmlformats.org/officeDocument/2006/relationships/oleObject" Target="../embeddings/oleObject541.bin"/><Relationship Id="rId4" Type="http://schemas.openxmlformats.org/officeDocument/2006/relationships/image" Target="../media/image631.emf"/><Relationship Id="rId9" Type="http://schemas.openxmlformats.org/officeDocument/2006/relationships/oleObject" Target="../embeddings/oleObject536.bin"/><Relationship Id="rId14" Type="http://schemas.openxmlformats.org/officeDocument/2006/relationships/image" Target="../media/image636.e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2.emf"/><Relationship Id="rId13" Type="http://schemas.openxmlformats.org/officeDocument/2006/relationships/oleObject" Target="../embeddings/oleObject547.bin"/><Relationship Id="rId18" Type="http://schemas.openxmlformats.org/officeDocument/2006/relationships/image" Target="../media/image647.emf"/><Relationship Id="rId3" Type="http://schemas.openxmlformats.org/officeDocument/2006/relationships/oleObject" Target="../embeddings/oleObject542.bin"/><Relationship Id="rId21" Type="http://schemas.openxmlformats.org/officeDocument/2006/relationships/oleObject" Target="../embeddings/oleObject551.bin"/><Relationship Id="rId7" Type="http://schemas.openxmlformats.org/officeDocument/2006/relationships/oleObject" Target="../embeddings/oleObject544.bin"/><Relationship Id="rId12" Type="http://schemas.openxmlformats.org/officeDocument/2006/relationships/image" Target="../media/image644.emf"/><Relationship Id="rId17" Type="http://schemas.openxmlformats.org/officeDocument/2006/relationships/oleObject" Target="../embeddings/oleObject549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646.emf"/><Relationship Id="rId20" Type="http://schemas.openxmlformats.org/officeDocument/2006/relationships/image" Target="../media/image648.emf"/><Relationship Id="rId1" Type="http://schemas.openxmlformats.org/officeDocument/2006/relationships/vmlDrawing" Target="../drawings/vmlDrawing32.vml"/><Relationship Id="rId6" Type="http://schemas.openxmlformats.org/officeDocument/2006/relationships/image" Target="../media/image641.emf"/><Relationship Id="rId11" Type="http://schemas.openxmlformats.org/officeDocument/2006/relationships/oleObject" Target="../embeddings/oleObject546.bin"/><Relationship Id="rId5" Type="http://schemas.openxmlformats.org/officeDocument/2006/relationships/oleObject" Target="../embeddings/oleObject543.bin"/><Relationship Id="rId15" Type="http://schemas.openxmlformats.org/officeDocument/2006/relationships/oleObject" Target="../embeddings/oleObject548.bin"/><Relationship Id="rId10" Type="http://schemas.openxmlformats.org/officeDocument/2006/relationships/image" Target="../media/image643.emf"/><Relationship Id="rId19" Type="http://schemas.openxmlformats.org/officeDocument/2006/relationships/oleObject" Target="../embeddings/oleObject550.bin"/><Relationship Id="rId4" Type="http://schemas.openxmlformats.org/officeDocument/2006/relationships/image" Target="../media/image640.emf"/><Relationship Id="rId9" Type="http://schemas.openxmlformats.org/officeDocument/2006/relationships/oleObject" Target="../embeddings/oleObject545.bin"/><Relationship Id="rId14" Type="http://schemas.openxmlformats.org/officeDocument/2006/relationships/image" Target="../media/image645.emf"/><Relationship Id="rId22" Type="http://schemas.openxmlformats.org/officeDocument/2006/relationships/image" Target="../media/image649.emf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2.emf"/><Relationship Id="rId3" Type="http://schemas.openxmlformats.org/officeDocument/2006/relationships/oleObject" Target="../embeddings/oleObject552.bin"/><Relationship Id="rId7" Type="http://schemas.openxmlformats.org/officeDocument/2006/relationships/oleObject" Target="../embeddings/oleObject554.bin"/><Relationship Id="rId12" Type="http://schemas.openxmlformats.org/officeDocument/2006/relationships/image" Target="../media/image654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651.emf"/><Relationship Id="rId11" Type="http://schemas.openxmlformats.org/officeDocument/2006/relationships/oleObject" Target="../embeddings/oleObject556.bin"/><Relationship Id="rId5" Type="http://schemas.openxmlformats.org/officeDocument/2006/relationships/oleObject" Target="../embeddings/oleObject553.bin"/><Relationship Id="rId10" Type="http://schemas.openxmlformats.org/officeDocument/2006/relationships/image" Target="../media/image653.emf"/><Relationship Id="rId4" Type="http://schemas.openxmlformats.org/officeDocument/2006/relationships/image" Target="../media/image650.emf"/><Relationship Id="rId9" Type="http://schemas.openxmlformats.org/officeDocument/2006/relationships/oleObject" Target="../embeddings/oleObject555.bin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7.emf"/><Relationship Id="rId13" Type="http://schemas.openxmlformats.org/officeDocument/2006/relationships/oleObject" Target="../embeddings/oleObject562.bin"/><Relationship Id="rId18" Type="http://schemas.openxmlformats.org/officeDocument/2006/relationships/image" Target="../media/image662.emf"/><Relationship Id="rId3" Type="http://schemas.openxmlformats.org/officeDocument/2006/relationships/oleObject" Target="../embeddings/oleObject557.bin"/><Relationship Id="rId7" Type="http://schemas.openxmlformats.org/officeDocument/2006/relationships/oleObject" Target="../embeddings/oleObject559.bin"/><Relationship Id="rId12" Type="http://schemas.openxmlformats.org/officeDocument/2006/relationships/image" Target="../media/image659.emf"/><Relationship Id="rId17" Type="http://schemas.openxmlformats.org/officeDocument/2006/relationships/oleObject" Target="../embeddings/oleObject564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661.emf"/><Relationship Id="rId1" Type="http://schemas.openxmlformats.org/officeDocument/2006/relationships/vmlDrawing" Target="../drawings/vmlDrawing34.vml"/><Relationship Id="rId6" Type="http://schemas.openxmlformats.org/officeDocument/2006/relationships/image" Target="../media/image656.emf"/><Relationship Id="rId11" Type="http://schemas.openxmlformats.org/officeDocument/2006/relationships/oleObject" Target="../embeddings/oleObject561.bin"/><Relationship Id="rId5" Type="http://schemas.openxmlformats.org/officeDocument/2006/relationships/oleObject" Target="../embeddings/oleObject558.bin"/><Relationship Id="rId15" Type="http://schemas.openxmlformats.org/officeDocument/2006/relationships/oleObject" Target="../embeddings/oleObject563.bin"/><Relationship Id="rId10" Type="http://schemas.openxmlformats.org/officeDocument/2006/relationships/image" Target="../media/image658.emf"/><Relationship Id="rId4" Type="http://schemas.openxmlformats.org/officeDocument/2006/relationships/image" Target="../media/image655.emf"/><Relationship Id="rId9" Type="http://schemas.openxmlformats.org/officeDocument/2006/relationships/oleObject" Target="../embeddings/oleObject560.bin"/><Relationship Id="rId14" Type="http://schemas.openxmlformats.org/officeDocument/2006/relationships/image" Target="../media/image660.emf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5.emf"/><Relationship Id="rId13" Type="http://schemas.openxmlformats.org/officeDocument/2006/relationships/oleObject" Target="../embeddings/oleObject570.bin"/><Relationship Id="rId18" Type="http://schemas.openxmlformats.org/officeDocument/2006/relationships/image" Target="../media/image670.emf"/><Relationship Id="rId3" Type="http://schemas.openxmlformats.org/officeDocument/2006/relationships/oleObject" Target="../embeddings/oleObject565.bin"/><Relationship Id="rId21" Type="http://schemas.openxmlformats.org/officeDocument/2006/relationships/oleObject" Target="../embeddings/oleObject574.bin"/><Relationship Id="rId7" Type="http://schemas.openxmlformats.org/officeDocument/2006/relationships/oleObject" Target="../embeddings/oleObject567.bin"/><Relationship Id="rId12" Type="http://schemas.openxmlformats.org/officeDocument/2006/relationships/image" Target="../media/image667.emf"/><Relationship Id="rId17" Type="http://schemas.openxmlformats.org/officeDocument/2006/relationships/oleObject" Target="../embeddings/oleObject572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669.emf"/><Relationship Id="rId20" Type="http://schemas.openxmlformats.org/officeDocument/2006/relationships/image" Target="../media/image671.emf"/><Relationship Id="rId1" Type="http://schemas.openxmlformats.org/officeDocument/2006/relationships/vmlDrawing" Target="../drawings/vmlDrawing35.vml"/><Relationship Id="rId6" Type="http://schemas.openxmlformats.org/officeDocument/2006/relationships/image" Target="../media/image664.emf"/><Relationship Id="rId11" Type="http://schemas.openxmlformats.org/officeDocument/2006/relationships/oleObject" Target="../embeddings/oleObject569.bin"/><Relationship Id="rId24" Type="http://schemas.openxmlformats.org/officeDocument/2006/relationships/image" Target="../media/image673.emf"/><Relationship Id="rId5" Type="http://schemas.openxmlformats.org/officeDocument/2006/relationships/oleObject" Target="../embeddings/oleObject566.bin"/><Relationship Id="rId15" Type="http://schemas.openxmlformats.org/officeDocument/2006/relationships/oleObject" Target="../embeddings/oleObject571.bin"/><Relationship Id="rId23" Type="http://schemas.openxmlformats.org/officeDocument/2006/relationships/oleObject" Target="../embeddings/oleObject575.bin"/><Relationship Id="rId10" Type="http://schemas.openxmlformats.org/officeDocument/2006/relationships/image" Target="../media/image666.emf"/><Relationship Id="rId19" Type="http://schemas.openxmlformats.org/officeDocument/2006/relationships/oleObject" Target="../embeddings/oleObject573.bin"/><Relationship Id="rId4" Type="http://schemas.openxmlformats.org/officeDocument/2006/relationships/image" Target="../media/image663.emf"/><Relationship Id="rId9" Type="http://schemas.openxmlformats.org/officeDocument/2006/relationships/oleObject" Target="../embeddings/oleObject568.bin"/><Relationship Id="rId14" Type="http://schemas.openxmlformats.org/officeDocument/2006/relationships/image" Target="../media/image668.emf"/><Relationship Id="rId22" Type="http://schemas.openxmlformats.org/officeDocument/2006/relationships/image" Target="../media/image672.em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wmf"/><Relationship Id="rId13" Type="http://schemas.openxmlformats.org/officeDocument/2006/relationships/oleObject" Target="../embeddings/oleObject67.bin"/><Relationship Id="rId18" Type="http://schemas.openxmlformats.org/officeDocument/2006/relationships/image" Target="../media/image84.wmf"/><Relationship Id="rId26" Type="http://schemas.openxmlformats.org/officeDocument/2006/relationships/image" Target="../media/image88.wmf"/><Relationship Id="rId3" Type="http://schemas.openxmlformats.org/officeDocument/2006/relationships/oleObject" Target="../embeddings/oleObject62.bin"/><Relationship Id="rId21" Type="http://schemas.openxmlformats.org/officeDocument/2006/relationships/oleObject" Target="../embeddings/oleObject71.bin"/><Relationship Id="rId7" Type="http://schemas.openxmlformats.org/officeDocument/2006/relationships/oleObject" Target="../embeddings/oleObject64.bin"/><Relationship Id="rId12" Type="http://schemas.openxmlformats.org/officeDocument/2006/relationships/image" Target="../media/image81.wmf"/><Relationship Id="rId17" Type="http://schemas.openxmlformats.org/officeDocument/2006/relationships/oleObject" Target="../embeddings/oleObject69.bin"/><Relationship Id="rId25" Type="http://schemas.openxmlformats.org/officeDocument/2006/relationships/oleObject" Target="../embeddings/oleObject73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83.wmf"/><Relationship Id="rId20" Type="http://schemas.openxmlformats.org/officeDocument/2006/relationships/image" Target="../media/image85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78.wmf"/><Relationship Id="rId11" Type="http://schemas.openxmlformats.org/officeDocument/2006/relationships/oleObject" Target="../embeddings/oleObject66.bin"/><Relationship Id="rId24" Type="http://schemas.openxmlformats.org/officeDocument/2006/relationships/image" Target="../media/image87.wmf"/><Relationship Id="rId5" Type="http://schemas.openxmlformats.org/officeDocument/2006/relationships/oleObject" Target="../embeddings/oleObject63.bin"/><Relationship Id="rId15" Type="http://schemas.openxmlformats.org/officeDocument/2006/relationships/oleObject" Target="../embeddings/oleObject68.bin"/><Relationship Id="rId23" Type="http://schemas.openxmlformats.org/officeDocument/2006/relationships/oleObject" Target="../embeddings/oleObject72.bin"/><Relationship Id="rId10" Type="http://schemas.openxmlformats.org/officeDocument/2006/relationships/image" Target="../media/image80.wmf"/><Relationship Id="rId19" Type="http://schemas.openxmlformats.org/officeDocument/2006/relationships/oleObject" Target="../embeddings/oleObject70.bin"/><Relationship Id="rId4" Type="http://schemas.openxmlformats.org/officeDocument/2006/relationships/image" Target="../media/image77.wmf"/><Relationship Id="rId9" Type="http://schemas.openxmlformats.org/officeDocument/2006/relationships/oleObject" Target="../embeddings/oleObject65.bin"/><Relationship Id="rId14" Type="http://schemas.openxmlformats.org/officeDocument/2006/relationships/image" Target="../media/image82.wmf"/><Relationship Id="rId22" Type="http://schemas.openxmlformats.org/officeDocument/2006/relationships/image" Target="../media/image8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emf"/><Relationship Id="rId5" Type="http://schemas.openxmlformats.org/officeDocument/2006/relationships/image" Target="../media/image92.emf"/><Relationship Id="rId4" Type="http://schemas.openxmlformats.org/officeDocument/2006/relationships/image" Target="../media/image9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2135560" y="1037635"/>
            <a:ext cx="777686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3.5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导数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与微分的应用</a:t>
            </a:r>
          </a:p>
        </p:txBody>
      </p:sp>
      <p:sp>
        <p:nvSpPr>
          <p:cNvPr id="2" name="矩形 1"/>
          <p:cNvSpPr/>
          <p:nvPr/>
        </p:nvSpPr>
        <p:spPr>
          <a:xfrm>
            <a:off x="3431704" y="2420888"/>
            <a:ext cx="5391219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dirty="0" smtClean="0">
                <a:solidFill>
                  <a:srgbClr val="0033CC"/>
                </a:solidFill>
                <a:latin typeface="+mn-ea"/>
                <a:ea typeface="+mn-ea"/>
              </a:rPr>
              <a:t>3.5.1  </a:t>
            </a:r>
            <a:r>
              <a:rPr lang="zh-CN" altLang="en-US" dirty="0" smtClean="0">
                <a:solidFill>
                  <a:srgbClr val="0033CC"/>
                </a:solidFill>
                <a:latin typeface="+mn-ea"/>
                <a:ea typeface="+mn-ea"/>
              </a:rPr>
              <a:t>函数</a:t>
            </a:r>
            <a:r>
              <a:rPr lang="zh-CN" altLang="en-US" dirty="0">
                <a:solidFill>
                  <a:srgbClr val="0033CC"/>
                </a:solidFill>
                <a:latin typeface="+mn-ea"/>
                <a:ea typeface="+mn-ea"/>
              </a:rPr>
              <a:t>单调性与凹凸</a:t>
            </a:r>
            <a:r>
              <a:rPr lang="zh-CN" altLang="en-US" dirty="0" smtClean="0">
                <a:solidFill>
                  <a:srgbClr val="0033CC"/>
                </a:solidFill>
                <a:latin typeface="+mn-ea"/>
                <a:ea typeface="+mn-ea"/>
              </a:rPr>
              <a:t>性</a:t>
            </a:r>
            <a:endParaRPr lang="en-US" altLang="zh-CN" dirty="0" smtClean="0">
              <a:solidFill>
                <a:srgbClr val="0033CC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dirty="0" smtClean="0">
                <a:solidFill>
                  <a:srgbClr val="0033CC"/>
                </a:solidFill>
                <a:latin typeface="+mn-ea"/>
                <a:ea typeface="+mn-ea"/>
              </a:rPr>
              <a:t>3.5.2  </a:t>
            </a:r>
            <a:r>
              <a:rPr lang="zh-CN" altLang="en-US" dirty="0" smtClean="0">
                <a:solidFill>
                  <a:srgbClr val="0033CC"/>
                </a:solidFill>
                <a:latin typeface="+mn-ea"/>
                <a:ea typeface="+mn-ea"/>
              </a:rPr>
              <a:t>函数</a:t>
            </a:r>
            <a:r>
              <a:rPr lang="zh-CN" altLang="en-US" dirty="0">
                <a:solidFill>
                  <a:srgbClr val="0033CC"/>
                </a:solidFill>
                <a:latin typeface="+mn-ea"/>
                <a:ea typeface="+mn-ea"/>
              </a:rPr>
              <a:t>的极值与最</a:t>
            </a:r>
            <a:r>
              <a:rPr lang="zh-CN" altLang="en-US" dirty="0" smtClean="0">
                <a:solidFill>
                  <a:srgbClr val="0033CC"/>
                </a:solidFill>
                <a:latin typeface="+mn-ea"/>
                <a:ea typeface="+mn-ea"/>
              </a:rPr>
              <a:t>值</a:t>
            </a:r>
            <a:endParaRPr lang="en-US" altLang="zh-CN" dirty="0" smtClean="0">
              <a:solidFill>
                <a:srgbClr val="0033CC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dirty="0" smtClean="0">
                <a:solidFill>
                  <a:srgbClr val="0033CC"/>
                </a:solidFill>
                <a:latin typeface="+mn-ea"/>
                <a:ea typeface="+mn-ea"/>
              </a:rPr>
              <a:t>3.5.3  </a:t>
            </a:r>
            <a:r>
              <a:rPr lang="zh-CN" altLang="en-US" dirty="0" smtClean="0">
                <a:solidFill>
                  <a:srgbClr val="0033CC"/>
                </a:solidFill>
                <a:latin typeface="+mn-ea"/>
                <a:ea typeface="+mn-ea"/>
              </a:rPr>
              <a:t>曲率</a:t>
            </a:r>
            <a:endParaRPr lang="en-US" altLang="zh-CN" dirty="0" smtClean="0">
              <a:solidFill>
                <a:srgbClr val="0033CC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dirty="0">
                <a:solidFill>
                  <a:srgbClr val="0033CC"/>
                </a:solidFill>
                <a:latin typeface="+mn-ea"/>
                <a:ea typeface="+mn-ea"/>
              </a:rPr>
              <a:t>3.5.4 </a:t>
            </a:r>
            <a:r>
              <a:rPr lang="en-US" altLang="zh-CN" dirty="0" smtClean="0">
                <a:solidFill>
                  <a:srgbClr val="0033CC"/>
                </a:solidFill>
                <a:latin typeface="+mn-ea"/>
                <a:ea typeface="+mn-ea"/>
              </a:rPr>
              <a:t> </a:t>
            </a:r>
            <a:r>
              <a:rPr lang="zh-CN" altLang="en-US" dirty="0" smtClean="0">
                <a:solidFill>
                  <a:srgbClr val="0033CC"/>
                </a:solidFill>
                <a:latin typeface="+mn-ea"/>
                <a:ea typeface="+mn-ea"/>
              </a:rPr>
              <a:t>函数作图</a:t>
            </a:r>
            <a:endParaRPr lang="en-US" altLang="zh-CN" dirty="0" smtClean="0">
              <a:solidFill>
                <a:srgbClr val="0033CC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dirty="0" smtClean="0">
                <a:solidFill>
                  <a:srgbClr val="0033CC"/>
                </a:solidFill>
                <a:latin typeface="+mn-ea"/>
                <a:ea typeface="+mn-ea"/>
              </a:rPr>
              <a:t>3.5.5  </a:t>
            </a:r>
            <a:r>
              <a:rPr lang="zh-CN" altLang="en-US" dirty="0" smtClean="0">
                <a:solidFill>
                  <a:srgbClr val="0033CC"/>
                </a:solidFill>
                <a:latin typeface="+mn-ea"/>
                <a:ea typeface="+mn-ea"/>
              </a:rPr>
              <a:t>微分</a:t>
            </a:r>
            <a:r>
              <a:rPr lang="zh-CN" altLang="en-US" dirty="0">
                <a:solidFill>
                  <a:srgbClr val="0033CC"/>
                </a:solidFill>
                <a:latin typeface="+mn-ea"/>
                <a:ea typeface="+mn-ea"/>
              </a:rPr>
              <a:t>在近似计算中的应用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96" y="548680"/>
            <a:ext cx="7785001" cy="447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075" y="3424160"/>
            <a:ext cx="10507501" cy="144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495" y="1117416"/>
            <a:ext cx="9315001" cy="1552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544" y="2817621"/>
            <a:ext cx="9855001" cy="4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4283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272" y="4365104"/>
            <a:ext cx="742500" cy="515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285" y="4387518"/>
            <a:ext cx="6390001" cy="57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4989" y="4387518"/>
            <a:ext cx="3645000" cy="57800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1482261" y="4920249"/>
            <a:ext cx="4095000" cy="538269"/>
            <a:chOff x="1487488" y="5143366"/>
            <a:chExt cx="4095000" cy="538269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87488" y="5188635"/>
              <a:ext cx="4095000" cy="49300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11624" y="5143366"/>
              <a:ext cx="607500" cy="476000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474" y="623347"/>
            <a:ext cx="10125001" cy="969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933" y="1699508"/>
            <a:ext cx="9967501" cy="493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4225" y="2254777"/>
            <a:ext cx="10237501" cy="1003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725" y="3311357"/>
            <a:ext cx="10215001" cy="9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72593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49" y="548680"/>
            <a:ext cx="10192501" cy="878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9748" y="1660865"/>
            <a:ext cx="9112501" cy="470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24" y="2204864"/>
            <a:ext cx="10237501" cy="1394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341" y="3780396"/>
            <a:ext cx="6660001" cy="510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727" y="4348310"/>
            <a:ext cx="10170001" cy="731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416" y="5006152"/>
            <a:ext cx="5940001" cy="8046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04916" y="5143002"/>
            <a:ext cx="4972501" cy="70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8510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970912"/>
            <a:ext cx="7312501" cy="1666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999" y="2564904"/>
            <a:ext cx="10530001" cy="141100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863075" y="4074168"/>
            <a:ext cx="10788593" cy="867000"/>
            <a:chOff x="863075" y="4074168"/>
            <a:chExt cx="10788593" cy="8670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3075" y="4074168"/>
              <a:ext cx="10417501" cy="867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46668" y="4538048"/>
              <a:ext cx="405000" cy="368333"/>
            </a:xfrm>
            <a:prstGeom prst="rect">
              <a:avLst/>
            </a:prstGeom>
          </p:spPr>
        </p:pic>
      </p:grp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127448" y="5085184"/>
            <a:ext cx="9937104" cy="7200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0000"/>
              </a:lnSpc>
              <a:spcAft>
                <a:spcPts val="0"/>
              </a:spcAft>
            </a:pPr>
            <a:r>
              <a:rPr kumimoji="0"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作业：习题</a:t>
            </a:r>
            <a:r>
              <a:rPr kumimoji="0"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3.5   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kumimoji="0" lang="zh-CN" altLang="en-US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偶</a:t>
            </a: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); 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2; 3(2); 6(2).</a:t>
            </a:r>
            <a:endParaRPr kumimoji="0"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999" y="366237"/>
            <a:ext cx="4320000" cy="53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24667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9416" y="908720"/>
            <a:ext cx="7128792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+mn-ea"/>
                <a:ea typeface="+mn-ea"/>
              </a:rPr>
              <a:t>1</a:t>
            </a:r>
            <a:r>
              <a:rPr lang="en-US" altLang="zh-CN" sz="2400" b="1" dirty="0" smtClean="0">
                <a:solidFill>
                  <a:srgbClr val="C00000"/>
                </a:solidFill>
                <a:latin typeface="+mn-ea"/>
                <a:ea typeface="+mn-ea"/>
              </a:rPr>
              <a:t>. 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  <a:ea typeface="+mn-ea"/>
              </a:rPr>
              <a:t>极值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143672" y="260648"/>
            <a:ext cx="590465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3.5.2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函数的极值与最值</a:t>
            </a:r>
            <a:endParaRPr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96" y="1628800"/>
            <a:ext cx="6412501" cy="430667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487488" y="2132856"/>
            <a:ext cx="10009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+mn-ea"/>
                <a:ea typeface="+mn-ea"/>
              </a:rPr>
              <a:t>极值点必在</a:t>
            </a:r>
            <a:r>
              <a:rPr lang="zh-CN" altLang="en-US" sz="2400" dirty="0" smtClean="0">
                <a:solidFill>
                  <a:srgbClr val="0033CC"/>
                </a:solidFill>
                <a:latin typeface="+mn-ea"/>
                <a:ea typeface="+mn-ea"/>
              </a:rPr>
              <a:t>临界点</a:t>
            </a:r>
            <a:r>
              <a:rPr lang="zh-CN" altLang="en-US" sz="2400" dirty="0">
                <a:solidFill>
                  <a:srgbClr val="0033CC"/>
                </a:solidFill>
                <a:latin typeface="+mn-ea"/>
                <a:ea typeface="+mn-ea"/>
              </a:rPr>
              <a:t>与不可导点</a:t>
            </a:r>
            <a:r>
              <a:rPr lang="zh-CN" altLang="en-US" sz="2400" dirty="0">
                <a:latin typeface="+mn-ea"/>
                <a:ea typeface="+mn-ea"/>
              </a:rPr>
              <a:t>组成的集合之中</a:t>
            </a:r>
            <a:r>
              <a:rPr lang="en-US" altLang="zh-CN" sz="2400" dirty="0" smtClean="0">
                <a:latin typeface="+mn-ea"/>
                <a:ea typeface="+mn-ea"/>
              </a:rPr>
              <a:t>(</a:t>
            </a:r>
            <a:r>
              <a:rPr lang="zh-CN" altLang="en-US" sz="2400" dirty="0" smtClean="0">
                <a:solidFill>
                  <a:srgbClr val="0033CC"/>
                </a:solidFill>
                <a:latin typeface="+mn-ea"/>
                <a:ea typeface="+mn-ea"/>
              </a:rPr>
              <a:t>极值</a:t>
            </a:r>
            <a:r>
              <a:rPr lang="zh-CN" altLang="en-US" sz="2400" dirty="0">
                <a:solidFill>
                  <a:srgbClr val="0033CC"/>
                </a:solidFill>
                <a:latin typeface="+mn-ea"/>
                <a:ea typeface="+mn-ea"/>
              </a:rPr>
              <a:t>可疑点</a:t>
            </a:r>
            <a:r>
              <a:rPr lang="en-US" altLang="zh-CN" sz="2400" dirty="0">
                <a:latin typeface="+mn-ea"/>
                <a:ea typeface="+mn-ea"/>
              </a:rPr>
              <a:t>).</a:t>
            </a:r>
            <a:endParaRPr lang="zh-CN" altLang="en-US" sz="2400" dirty="0">
              <a:latin typeface="+mn-ea"/>
              <a:ea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249" y="2780928"/>
            <a:ext cx="10237501" cy="34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30855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23863"/>
            <a:ext cx="22860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求函数</a:t>
            </a: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>
            <p:extLst/>
          </p:nvPr>
        </p:nvGraphicFramePr>
        <p:xfrm>
          <a:off x="3994150" y="304800"/>
          <a:ext cx="23368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07" name="Equation" r:id="rId3" imgW="2336760" imgH="634680" progId="Equation.3">
                  <p:embed/>
                </p:oleObj>
              </mc:Choice>
              <mc:Fallback>
                <p:oleObj name="Equation" r:id="rId3" imgW="2336760" imgH="634680" progId="Equation.3">
                  <p:embed/>
                  <p:pic>
                    <p:nvPicPr>
                      <p:cNvPr id="143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4150" y="304800"/>
                        <a:ext cx="23368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324600" y="423863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的极值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063750" y="104775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2590800" y="1033463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1)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求导</a:t>
            </a:r>
            <a:r>
              <a:rPr lang="zh-CN" altLang="en-US" dirty="0">
                <a:solidFill>
                  <a:srgbClr val="000000"/>
                </a:solidFill>
              </a:rPr>
              <a:t>数</a:t>
            </a:r>
          </a:p>
        </p:txBody>
      </p:sp>
      <p:graphicFrame>
        <p:nvGraphicFramePr>
          <p:cNvPr id="14343" name="Object 7"/>
          <p:cNvGraphicFramePr>
            <a:graphicFrameLocks noChangeAspect="1"/>
          </p:cNvGraphicFramePr>
          <p:nvPr>
            <p:extLst/>
          </p:nvPr>
        </p:nvGraphicFramePr>
        <p:xfrm>
          <a:off x="4286250" y="912813"/>
          <a:ext cx="18288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08" name="Equation" r:id="rId5" imgW="1828800" imgH="634680" progId="Equation.3">
                  <p:embed/>
                </p:oleObj>
              </mc:Choice>
              <mc:Fallback>
                <p:oleObj name="Equation" r:id="rId5" imgW="1828800" imgH="634680" progId="Equation.3">
                  <p:embed/>
                  <p:pic>
                    <p:nvPicPr>
                      <p:cNvPr id="1434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0" y="912813"/>
                        <a:ext cx="18288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Object 8"/>
          <p:cNvGraphicFramePr>
            <a:graphicFrameLocks noChangeAspect="1"/>
          </p:cNvGraphicFramePr>
          <p:nvPr>
            <p:extLst/>
          </p:nvPr>
        </p:nvGraphicFramePr>
        <p:xfrm>
          <a:off x="6172200" y="906463"/>
          <a:ext cx="18796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09" name="Equation" r:id="rId7" imgW="1879560" imgH="736560" progId="Equation.3">
                  <p:embed/>
                </p:oleObj>
              </mc:Choice>
              <mc:Fallback>
                <p:oleObj name="Equation" r:id="rId7" imgW="1879560" imgH="736560" progId="Equation.3">
                  <p:embed/>
                  <p:pic>
                    <p:nvPicPr>
                      <p:cNvPr id="1434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906463"/>
                        <a:ext cx="18796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5" name="Object 9"/>
          <p:cNvGraphicFramePr>
            <a:graphicFrameLocks noChangeAspect="1"/>
          </p:cNvGraphicFramePr>
          <p:nvPr>
            <p:extLst/>
          </p:nvPr>
        </p:nvGraphicFramePr>
        <p:xfrm>
          <a:off x="8115300" y="881063"/>
          <a:ext cx="11811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10" name="Equation" r:id="rId9" imgW="1180800" imgH="838080" progId="Equation.3">
                  <p:embed/>
                </p:oleObj>
              </mc:Choice>
              <mc:Fallback>
                <p:oleObj name="Equation" r:id="rId9" imgW="1180800" imgH="838080" progId="Equation.3">
                  <p:embed/>
                  <p:pic>
                    <p:nvPicPr>
                      <p:cNvPr id="1434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5300" y="881063"/>
                        <a:ext cx="11811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2590800" y="1566863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2) </a:t>
            </a:r>
            <a:r>
              <a:rPr lang="zh-CN" altLang="en-US" dirty="0">
                <a:solidFill>
                  <a:srgbClr val="000000"/>
                </a:solidFill>
              </a:rPr>
              <a:t>求极值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可疑点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2971800" y="2100263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14348" name="Object 12"/>
          <p:cNvGraphicFramePr>
            <a:graphicFrameLocks noChangeAspect="1"/>
          </p:cNvGraphicFramePr>
          <p:nvPr>
            <p:extLst/>
          </p:nvPr>
        </p:nvGraphicFramePr>
        <p:xfrm>
          <a:off x="3429000" y="2176463"/>
          <a:ext cx="1524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11" name="Equation" r:id="rId11" imgW="1523880" imgH="419040" progId="Equation.3">
                  <p:embed/>
                </p:oleObj>
              </mc:Choice>
              <mc:Fallback>
                <p:oleObj name="Equation" r:id="rId11" imgW="1523880" imgH="419040" progId="Equation.3">
                  <p:embed/>
                  <p:pic>
                    <p:nvPicPr>
                      <p:cNvPr id="1434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176463"/>
                        <a:ext cx="1524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4940300" y="2100263"/>
            <a:ext cx="7747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14350" name="Object 14"/>
          <p:cNvGraphicFramePr>
            <a:graphicFrameLocks noChangeAspect="1"/>
          </p:cNvGraphicFramePr>
          <p:nvPr>
            <p:extLst/>
          </p:nvPr>
        </p:nvGraphicFramePr>
        <p:xfrm>
          <a:off x="5422900" y="2132013"/>
          <a:ext cx="977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12" name="Equation" r:id="rId13" imgW="977760" imgH="507960" progId="Equation.3">
                  <p:embed/>
                </p:oleObj>
              </mc:Choice>
              <mc:Fallback>
                <p:oleObj name="Equation" r:id="rId13" imgW="977760" imgH="507960" progId="Equation.3">
                  <p:embed/>
                  <p:pic>
                    <p:nvPicPr>
                      <p:cNvPr id="1435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2900" y="2132013"/>
                        <a:ext cx="977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6692900" y="211455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14353" name="Object 17"/>
          <p:cNvGraphicFramePr>
            <a:graphicFrameLocks noChangeAspect="1"/>
          </p:cNvGraphicFramePr>
          <p:nvPr>
            <p:extLst/>
          </p:nvPr>
        </p:nvGraphicFramePr>
        <p:xfrm>
          <a:off x="7150100" y="2190750"/>
          <a:ext cx="1600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13" name="Equation" r:id="rId15" imgW="1600200" imgH="419040" progId="Equation.3">
                  <p:embed/>
                </p:oleObj>
              </mc:Choice>
              <mc:Fallback>
                <p:oleObj name="Equation" r:id="rId15" imgW="1600200" imgH="419040" progId="Equation.3">
                  <p:embed/>
                  <p:pic>
                    <p:nvPicPr>
                      <p:cNvPr id="1435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0100" y="2190750"/>
                        <a:ext cx="1600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8750300" y="2114551"/>
            <a:ext cx="774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14356" name="Object 20"/>
          <p:cNvGraphicFramePr>
            <a:graphicFrameLocks noChangeAspect="1"/>
          </p:cNvGraphicFramePr>
          <p:nvPr>
            <p:extLst/>
          </p:nvPr>
        </p:nvGraphicFramePr>
        <p:xfrm>
          <a:off x="9296400" y="2178050"/>
          <a:ext cx="914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14" name="Equation" r:id="rId17" imgW="914400" imgH="444240" progId="Equation.3">
                  <p:embed/>
                </p:oleObj>
              </mc:Choice>
              <mc:Fallback>
                <p:oleObj name="Equation" r:id="rId17" imgW="914400" imgH="444240" progId="Equation.3">
                  <p:embed/>
                  <p:pic>
                    <p:nvPicPr>
                      <p:cNvPr id="1435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96400" y="2178050"/>
                        <a:ext cx="914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2590800" y="2709863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3) </a:t>
            </a:r>
            <a:r>
              <a:rPr lang="zh-CN" altLang="en-US" dirty="0">
                <a:solidFill>
                  <a:srgbClr val="000000"/>
                </a:solidFill>
              </a:rPr>
              <a:t>列表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判别</a:t>
            </a:r>
          </a:p>
        </p:txBody>
      </p:sp>
      <p:grpSp>
        <p:nvGrpSpPr>
          <p:cNvPr id="14427" name="Group 91"/>
          <p:cNvGrpSpPr>
            <a:grpSpLocks/>
          </p:cNvGrpSpPr>
          <p:nvPr/>
        </p:nvGrpSpPr>
        <p:grpSpPr bwMode="auto">
          <a:xfrm>
            <a:off x="2527300" y="3611563"/>
            <a:ext cx="825500" cy="1384300"/>
            <a:chOff x="632" y="2344"/>
            <a:chExt cx="520" cy="872"/>
          </a:xfrm>
        </p:grpSpPr>
        <p:graphicFrame>
          <p:nvGraphicFramePr>
            <p:cNvPr id="14358" name="Object 22"/>
            <p:cNvGraphicFramePr>
              <a:graphicFrameLocks noChangeAspect="1"/>
            </p:cNvGraphicFramePr>
            <p:nvPr>
              <p:extLst/>
            </p:nvPr>
          </p:nvGraphicFramePr>
          <p:xfrm>
            <a:off x="912" y="234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915" name="Equation" r:id="rId19" imgW="228600" imgH="241200" progId="Equation.3">
                    <p:embed/>
                  </p:oleObj>
                </mc:Choice>
                <mc:Fallback>
                  <p:oleObj name="Equation" r:id="rId19" imgW="228600" imgH="241200" progId="Equation.3">
                    <p:embed/>
                    <p:pic>
                      <p:nvPicPr>
                        <p:cNvPr id="14358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2" y="2344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59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632" y="2616"/>
            <a:ext cx="520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916" name="Equation" r:id="rId21" imgW="825480" imgH="419040" progId="Equation.3">
                    <p:embed/>
                  </p:oleObj>
                </mc:Choice>
                <mc:Fallback>
                  <p:oleObj name="Equation" r:id="rId21" imgW="825480" imgH="419040" progId="Equation.3">
                    <p:embed/>
                    <p:pic>
                      <p:nvPicPr>
                        <p:cNvPr id="14359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2" y="2616"/>
                          <a:ext cx="520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60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640" y="2960"/>
            <a:ext cx="46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917" name="Equation" r:id="rId23" imgW="736560" imgH="406080" progId="Equation.3">
                    <p:embed/>
                  </p:oleObj>
                </mc:Choice>
                <mc:Fallback>
                  <p:oleObj name="Equation" r:id="rId23" imgW="736560" imgH="406080" progId="Equation.3">
                    <p:embed/>
                    <p:pic>
                      <p:nvPicPr>
                        <p:cNvPr id="1436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0" y="2960"/>
                          <a:ext cx="46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361" name="Line 25"/>
          <p:cNvSpPr>
            <a:spLocks noChangeShapeType="1"/>
          </p:cNvSpPr>
          <p:nvPr/>
        </p:nvSpPr>
        <p:spPr bwMode="auto">
          <a:xfrm>
            <a:off x="2590800" y="3929063"/>
            <a:ext cx="7086600" cy="0"/>
          </a:xfrm>
          <a:prstGeom prst="line">
            <a:avLst/>
          </a:prstGeom>
          <a:noFill/>
          <a:ln w="1905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4368" name="Object 32"/>
          <p:cNvGraphicFramePr>
            <a:graphicFrameLocks noChangeAspect="1"/>
          </p:cNvGraphicFramePr>
          <p:nvPr>
            <p:extLst/>
          </p:nvPr>
        </p:nvGraphicFramePr>
        <p:xfrm>
          <a:off x="5105400" y="4089400"/>
          <a:ext cx="3048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18" name="Equation" r:id="rId25" imgW="304560" imgH="215640" progId="Equation.3">
                  <p:embed/>
                </p:oleObj>
              </mc:Choice>
              <mc:Fallback>
                <p:oleObj name="Equation" r:id="rId25" imgW="304560" imgH="215640" progId="Equation.3">
                  <p:embed/>
                  <p:pic>
                    <p:nvPicPr>
                      <p:cNvPr id="14368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089400"/>
                        <a:ext cx="3048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9" name="Object 33"/>
          <p:cNvGraphicFramePr>
            <a:graphicFrameLocks noChangeAspect="1"/>
          </p:cNvGraphicFramePr>
          <p:nvPr>
            <p:extLst/>
          </p:nvPr>
        </p:nvGraphicFramePr>
        <p:xfrm>
          <a:off x="7556500" y="4068763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19" name="Equation" r:id="rId27" imgW="215640" imgH="317160" progId="Equation.3">
                  <p:embed/>
                </p:oleObj>
              </mc:Choice>
              <mc:Fallback>
                <p:oleObj name="Equation" r:id="rId27" imgW="215640" imgH="317160" progId="Equation.3">
                  <p:embed/>
                  <p:pic>
                    <p:nvPicPr>
                      <p:cNvPr id="14369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0" y="4068763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428" name="Group 92"/>
          <p:cNvGrpSpPr>
            <a:grpSpLocks/>
          </p:cNvGrpSpPr>
          <p:nvPr/>
        </p:nvGrpSpPr>
        <p:grpSpPr bwMode="auto">
          <a:xfrm>
            <a:off x="5118100" y="3319463"/>
            <a:ext cx="2654300" cy="609600"/>
            <a:chOff x="2264" y="2160"/>
            <a:chExt cx="1672" cy="384"/>
          </a:xfrm>
        </p:grpSpPr>
        <p:graphicFrame>
          <p:nvGraphicFramePr>
            <p:cNvPr id="14367" name="Object 31"/>
            <p:cNvGraphicFramePr>
              <a:graphicFrameLocks noChangeAspect="1"/>
            </p:cNvGraphicFramePr>
            <p:nvPr>
              <p:extLst/>
            </p:nvPr>
          </p:nvGraphicFramePr>
          <p:xfrm>
            <a:off x="3800" y="2160"/>
            <a:ext cx="136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920" name="Equation" r:id="rId29" imgW="215640" imgH="609480" progId="Equation.3">
                    <p:embed/>
                  </p:oleObj>
                </mc:Choice>
                <mc:Fallback>
                  <p:oleObj name="Equation" r:id="rId29" imgW="215640" imgH="609480" progId="Equation.3">
                    <p:embed/>
                    <p:pic>
                      <p:nvPicPr>
                        <p:cNvPr id="14367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0" y="2160"/>
                          <a:ext cx="136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70" name="Object 34"/>
            <p:cNvGraphicFramePr>
              <a:graphicFrameLocks noChangeAspect="1"/>
            </p:cNvGraphicFramePr>
            <p:nvPr>
              <p:extLst/>
            </p:nvPr>
          </p:nvGraphicFramePr>
          <p:xfrm>
            <a:off x="2264" y="2256"/>
            <a:ext cx="136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921" name="Equation" r:id="rId31" imgW="215640" imgH="317160" progId="Equation.3">
                    <p:embed/>
                  </p:oleObj>
                </mc:Choice>
                <mc:Fallback>
                  <p:oleObj name="Equation" r:id="rId31" imgW="215640" imgH="317160" progId="Equation.3">
                    <p:embed/>
                    <p:pic>
                      <p:nvPicPr>
                        <p:cNvPr id="1437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4" y="2256"/>
                          <a:ext cx="136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4373" name="Object 37"/>
          <p:cNvGraphicFramePr>
            <a:graphicFrameLocks noChangeAspect="1"/>
          </p:cNvGraphicFramePr>
          <p:nvPr>
            <p:extLst/>
          </p:nvPr>
        </p:nvGraphicFramePr>
        <p:xfrm>
          <a:off x="3916363" y="4062413"/>
          <a:ext cx="241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22" name="Equation" r:id="rId33" imgW="241200" imgH="241200" progId="Equation.3">
                  <p:embed/>
                </p:oleObj>
              </mc:Choice>
              <mc:Fallback>
                <p:oleObj name="Equation" r:id="rId33" imgW="241200" imgH="241200" progId="Equation.3">
                  <p:embed/>
                  <p:pic>
                    <p:nvPicPr>
                      <p:cNvPr id="14373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6363" y="4062413"/>
                        <a:ext cx="241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74" name="Object 38"/>
          <p:cNvGraphicFramePr>
            <a:graphicFrameLocks noChangeAspect="1"/>
          </p:cNvGraphicFramePr>
          <p:nvPr>
            <p:extLst/>
          </p:nvPr>
        </p:nvGraphicFramePr>
        <p:xfrm>
          <a:off x="6230938" y="4227513"/>
          <a:ext cx="241300" cy="8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23" name="Equation" r:id="rId35" imgW="241200" imgH="88560" progId="Equation.3">
                  <p:embed/>
                </p:oleObj>
              </mc:Choice>
              <mc:Fallback>
                <p:oleObj name="Equation" r:id="rId35" imgW="241200" imgH="88560" progId="Equation.3">
                  <p:embed/>
                  <p:pic>
                    <p:nvPicPr>
                      <p:cNvPr id="14374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0938" y="4227513"/>
                        <a:ext cx="241300" cy="8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75" name="Object 39"/>
          <p:cNvGraphicFramePr>
            <a:graphicFrameLocks noChangeAspect="1"/>
          </p:cNvGraphicFramePr>
          <p:nvPr>
            <p:extLst/>
          </p:nvPr>
        </p:nvGraphicFramePr>
        <p:xfrm>
          <a:off x="8712200" y="4068763"/>
          <a:ext cx="241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24" name="Equation" r:id="rId37" imgW="241200" imgH="241200" progId="Equation.3">
                  <p:embed/>
                </p:oleObj>
              </mc:Choice>
              <mc:Fallback>
                <p:oleObj name="Equation" r:id="rId37" imgW="241200" imgH="241200" progId="Equation.3">
                  <p:embed/>
                  <p:pic>
                    <p:nvPicPr>
                      <p:cNvPr id="14375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2200" y="4068763"/>
                        <a:ext cx="241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79" name="Object 43"/>
          <p:cNvGraphicFramePr>
            <a:graphicFrameLocks noChangeAspect="1"/>
          </p:cNvGraphicFramePr>
          <p:nvPr>
            <p:extLst/>
          </p:nvPr>
        </p:nvGraphicFramePr>
        <p:xfrm>
          <a:off x="5118100" y="4525963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25" name="Equation" r:id="rId39" imgW="215640" imgH="317160" progId="Equation.3">
                  <p:embed/>
                </p:oleObj>
              </mc:Choice>
              <mc:Fallback>
                <p:oleObj name="Equation" r:id="rId39" imgW="215640" imgH="317160" progId="Equation.3">
                  <p:embed/>
                  <p:pic>
                    <p:nvPicPr>
                      <p:cNvPr id="14379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8100" y="4525963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80" name="Object 44"/>
          <p:cNvGraphicFramePr>
            <a:graphicFrameLocks noChangeAspect="1"/>
          </p:cNvGraphicFramePr>
          <p:nvPr>
            <p:extLst/>
          </p:nvPr>
        </p:nvGraphicFramePr>
        <p:xfrm>
          <a:off x="7150100" y="4543425"/>
          <a:ext cx="927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26" name="Equation" r:id="rId41" imgW="927000" imgH="317160" progId="Equation.3">
                  <p:embed/>
                </p:oleObj>
              </mc:Choice>
              <mc:Fallback>
                <p:oleObj name="Equation" r:id="rId41" imgW="927000" imgH="317160" progId="Equation.3">
                  <p:embed/>
                  <p:pic>
                    <p:nvPicPr>
                      <p:cNvPr id="1438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0100" y="4543425"/>
                        <a:ext cx="9271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62" name="Line 26"/>
          <p:cNvSpPr>
            <a:spLocks noChangeShapeType="1"/>
          </p:cNvSpPr>
          <p:nvPr/>
        </p:nvSpPr>
        <p:spPr bwMode="auto">
          <a:xfrm>
            <a:off x="3352800" y="3395663"/>
            <a:ext cx="0" cy="1547812"/>
          </a:xfrm>
          <a:prstGeom prst="line">
            <a:avLst/>
          </a:prstGeom>
          <a:noFill/>
          <a:ln w="1905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4409" name="Group 73"/>
          <p:cNvGrpSpPr>
            <a:grpSpLocks/>
          </p:cNvGrpSpPr>
          <p:nvPr/>
        </p:nvGrpSpPr>
        <p:grpSpPr bwMode="auto">
          <a:xfrm>
            <a:off x="4724400" y="3371851"/>
            <a:ext cx="3505200" cy="1547813"/>
            <a:chOff x="2016" y="2208"/>
            <a:chExt cx="2208" cy="1115"/>
          </a:xfrm>
        </p:grpSpPr>
        <p:sp>
          <p:nvSpPr>
            <p:cNvPr id="14363" name="Line 27"/>
            <p:cNvSpPr>
              <a:spLocks noChangeShapeType="1"/>
            </p:cNvSpPr>
            <p:nvPr/>
          </p:nvSpPr>
          <p:spPr bwMode="auto">
            <a:xfrm>
              <a:off x="2016" y="2208"/>
              <a:ext cx="0" cy="1115"/>
            </a:xfrm>
            <a:prstGeom prst="line">
              <a:avLst/>
            </a:prstGeom>
            <a:noFill/>
            <a:ln w="19050">
              <a:solidFill>
                <a:srgbClr val="66FF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4364" name="Line 28"/>
            <p:cNvSpPr>
              <a:spLocks noChangeShapeType="1"/>
            </p:cNvSpPr>
            <p:nvPr/>
          </p:nvSpPr>
          <p:spPr bwMode="auto">
            <a:xfrm>
              <a:off x="3504" y="2208"/>
              <a:ext cx="0" cy="1115"/>
            </a:xfrm>
            <a:prstGeom prst="line">
              <a:avLst/>
            </a:prstGeom>
            <a:noFill/>
            <a:ln w="19050">
              <a:solidFill>
                <a:srgbClr val="66FF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4365" name="Line 29"/>
            <p:cNvSpPr>
              <a:spLocks noChangeShapeType="1"/>
            </p:cNvSpPr>
            <p:nvPr/>
          </p:nvSpPr>
          <p:spPr bwMode="auto">
            <a:xfrm>
              <a:off x="4224" y="2208"/>
              <a:ext cx="0" cy="1115"/>
            </a:xfrm>
            <a:prstGeom prst="line">
              <a:avLst/>
            </a:prstGeom>
            <a:noFill/>
            <a:ln w="19050">
              <a:solidFill>
                <a:srgbClr val="66FF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4381" name="Line 45"/>
            <p:cNvSpPr>
              <a:spLocks noChangeShapeType="1"/>
            </p:cNvSpPr>
            <p:nvPr/>
          </p:nvSpPr>
          <p:spPr bwMode="auto">
            <a:xfrm>
              <a:off x="2688" y="2208"/>
              <a:ext cx="0" cy="1115"/>
            </a:xfrm>
            <a:prstGeom prst="line">
              <a:avLst/>
            </a:prstGeom>
            <a:noFill/>
            <a:ln w="19050">
              <a:solidFill>
                <a:srgbClr val="66FF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29" name="Group 93"/>
          <p:cNvGrpSpPr>
            <a:grpSpLocks/>
          </p:cNvGrpSpPr>
          <p:nvPr/>
        </p:nvGrpSpPr>
        <p:grpSpPr bwMode="auto">
          <a:xfrm>
            <a:off x="3441700" y="3319463"/>
            <a:ext cx="6070600" cy="609600"/>
            <a:chOff x="1208" y="2160"/>
            <a:chExt cx="3824" cy="384"/>
          </a:xfrm>
        </p:grpSpPr>
        <p:graphicFrame>
          <p:nvGraphicFramePr>
            <p:cNvPr id="14366" name="Object 30"/>
            <p:cNvGraphicFramePr>
              <a:graphicFrameLocks noChangeAspect="1"/>
            </p:cNvGraphicFramePr>
            <p:nvPr>
              <p:extLst/>
            </p:nvPr>
          </p:nvGraphicFramePr>
          <p:xfrm>
            <a:off x="1208" y="2240"/>
            <a:ext cx="71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927" name="Equation" r:id="rId43" imgW="1130040" imgH="406080" progId="Equation.3">
                    <p:embed/>
                  </p:oleObj>
                </mc:Choice>
                <mc:Fallback>
                  <p:oleObj name="Equation" r:id="rId43" imgW="1130040" imgH="406080" progId="Equation.3">
                    <p:embed/>
                    <p:pic>
                      <p:nvPicPr>
                        <p:cNvPr id="14366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8" y="2240"/>
                          <a:ext cx="71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71" name="Object 35"/>
            <p:cNvGraphicFramePr>
              <a:graphicFrameLocks noChangeAspect="1"/>
            </p:cNvGraphicFramePr>
            <p:nvPr>
              <p:extLst/>
            </p:nvPr>
          </p:nvGraphicFramePr>
          <p:xfrm>
            <a:off x="2760" y="2160"/>
            <a:ext cx="552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928" name="Equation" r:id="rId45" imgW="876240" imgH="609480" progId="Equation.3">
                    <p:embed/>
                  </p:oleObj>
                </mc:Choice>
                <mc:Fallback>
                  <p:oleObj name="Equation" r:id="rId45" imgW="876240" imgH="609480" progId="Equation.3">
                    <p:embed/>
                    <p:pic>
                      <p:nvPicPr>
                        <p:cNvPr id="14371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0" y="2160"/>
                          <a:ext cx="552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72" name="Object 36"/>
            <p:cNvGraphicFramePr>
              <a:graphicFrameLocks noChangeAspect="1"/>
            </p:cNvGraphicFramePr>
            <p:nvPr>
              <p:extLst/>
            </p:nvPr>
          </p:nvGraphicFramePr>
          <p:xfrm>
            <a:off x="4272" y="2160"/>
            <a:ext cx="760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929" name="Equation" r:id="rId47" imgW="1206360" imgH="609480" progId="Equation.3">
                    <p:embed/>
                  </p:oleObj>
                </mc:Choice>
                <mc:Fallback>
                  <p:oleObj name="Equation" r:id="rId47" imgW="1206360" imgH="609480" progId="Equation.3">
                    <p:embed/>
                    <p:pic>
                      <p:nvPicPr>
                        <p:cNvPr id="14372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2160"/>
                          <a:ext cx="760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4395" name="Object 59"/>
          <p:cNvGraphicFramePr>
            <a:graphicFrameLocks noChangeAspect="1"/>
          </p:cNvGraphicFramePr>
          <p:nvPr>
            <p:extLst/>
          </p:nvPr>
        </p:nvGraphicFramePr>
        <p:xfrm>
          <a:off x="2641600" y="5287963"/>
          <a:ext cx="1054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30" name="Equation" r:id="rId49" imgW="1054080" imgH="393480" progId="Equation.3">
                  <p:embed/>
                </p:oleObj>
              </mc:Choice>
              <mc:Fallback>
                <p:oleObj name="Equation" r:id="rId49" imgW="1054080" imgH="393480" progId="Equation.3">
                  <p:embed/>
                  <p:pic>
                    <p:nvPicPr>
                      <p:cNvPr id="14395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1600" y="5287963"/>
                        <a:ext cx="1054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96" name="Text Box 60"/>
          <p:cNvSpPr txBox="1">
            <a:spLocks noChangeArrowheads="1"/>
          </p:cNvSpPr>
          <p:nvPr/>
        </p:nvSpPr>
        <p:spPr bwMode="auto">
          <a:xfrm>
            <a:off x="3695701" y="5162551"/>
            <a:ext cx="25447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是极大值点，</a:t>
            </a:r>
          </a:p>
        </p:txBody>
      </p:sp>
      <p:sp>
        <p:nvSpPr>
          <p:cNvPr id="14397" name="Text Box 61"/>
          <p:cNvSpPr txBox="1">
            <a:spLocks noChangeArrowheads="1"/>
          </p:cNvSpPr>
          <p:nvPr/>
        </p:nvSpPr>
        <p:spPr bwMode="auto">
          <a:xfrm>
            <a:off x="5721350" y="514985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其极大值为</a:t>
            </a:r>
          </a:p>
        </p:txBody>
      </p:sp>
      <p:graphicFrame>
        <p:nvGraphicFramePr>
          <p:cNvPr id="14398" name="Object 62"/>
          <p:cNvGraphicFramePr>
            <a:graphicFrameLocks noChangeAspect="1"/>
          </p:cNvGraphicFramePr>
          <p:nvPr>
            <p:extLst/>
          </p:nvPr>
        </p:nvGraphicFramePr>
        <p:xfrm>
          <a:off x="7645400" y="5275263"/>
          <a:ext cx="1346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31" name="Equation" r:id="rId51" imgW="1346040" imgH="406080" progId="Equation.3">
                  <p:embed/>
                </p:oleObj>
              </mc:Choice>
              <mc:Fallback>
                <p:oleObj name="Equation" r:id="rId51" imgW="1346040" imgH="406080" progId="Equation.3">
                  <p:embed/>
                  <p:pic>
                    <p:nvPicPr>
                      <p:cNvPr id="14398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5400" y="5275263"/>
                        <a:ext cx="1346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01" name="Text Box 65"/>
          <p:cNvSpPr txBox="1">
            <a:spLocks noChangeArrowheads="1"/>
          </p:cNvSpPr>
          <p:nvPr/>
        </p:nvSpPr>
        <p:spPr bwMode="auto">
          <a:xfrm>
            <a:off x="3708401" y="5757863"/>
            <a:ext cx="28924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是极小值点，</a:t>
            </a:r>
          </a:p>
        </p:txBody>
      </p:sp>
      <p:sp>
        <p:nvSpPr>
          <p:cNvPr id="14402" name="Text Box 66"/>
          <p:cNvSpPr txBox="1">
            <a:spLocks noChangeArrowheads="1"/>
          </p:cNvSpPr>
          <p:nvPr/>
        </p:nvSpPr>
        <p:spPr bwMode="auto">
          <a:xfrm>
            <a:off x="5664200" y="5757863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其极小值为</a:t>
            </a:r>
          </a:p>
        </p:txBody>
      </p:sp>
      <p:graphicFrame>
        <p:nvGraphicFramePr>
          <p:cNvPr id="14400" name="Object 64"/>
          <p:cNvGraphicFramePr>
            <a:graphicFrameLocks noChangeAspect="1"/>
          </p:cNvGraphicFramePr>
          <p:nvPr>
            <p:extLst/>
          </p:nvPr>
        </p:nvGraphicFramePr>
        <p:xfrm>
          <a:off x="2946400" y="5753100"/>
          <a:ext cx="762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32" name="Equation" r:id="rId53" imgW="761760" imgH="609480" progId="Equation.3">
                  <p:embed/>
                </p:oleObj>
              </mc:Choice>
              <mc:Fallback>
                <p:oleObj name="Equation" r:id="rId53" imgW="761760" imgH="609480" progId="Equation.3">
                  <p:embed/>
                  <p:pic>
                    <p:nvPicPr>
                      <p:cNvPr id="1440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5753100"/>
                        <a:ext cx="7620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03" name="Object 67"/>
          <p:cNvGraphicFramePr>
            <a:graphicFrameLocks noChangeAspect="1"/>
          </p:cNvGraphicFramePr>
          <p:nvPr>
            <p:extLst/>
          </p:nvPr>
        </p:nvGraphicFramePr>
        <p:xfrm>
          <a:off x="7543800" y="5802313"/>
          <a:ext cx="1981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33" name="Equation" r:id="rId55" imgW="1981080" imgH="520560" progId="Equation.3">
                  <p:embed/>
                </p:oleObj>
              </mc:Choice>
              <mc:Fallback>
                <p:oleObj name="Equation" r:id="rId55" imgW="1981080" imgH="520560" progId="Equation.3">
                  <p:embed/>
                  <p:pic>
                    <p:nvPicPr>
                      <p:cNvPr id="14403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5802313"/>
                        <a:ext cx="1981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12" name="Line 76"/>
          <p:cNvSpPr>
            <a:spLocks noChangeShapeType="1"/>
          </p:cNvSpPr>
          <p:nvPr/>
        </p:nvSpPr>
        <p:spPr bwMode="auto">
          <a:xfrm flipV="1">
            <a:off x="3733801" y="4622800"/>
            <a:ext cx="508001" cy="296863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413" name="Line 77"/>
          <p:cNvSpPr>
            <a:spLocks noChangeShapeType="1"/>
          </p:cNvSpPr>
          <p:nvPr/>
        </p:nvSpPr>
        <p:spPr bwMode="auto">
          <a:xfrm>
            <a:off x="6240463" y="4591311"/>
            <a:ext cx="527050" cy="34272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414" name="Line 78"/>
          <p:cNvSpPr>
            <a:spLocks noChangeShapeType="1"/>
          </p:cNvSpPr>
          <p:nvPr/>
        </p:nvSpPr>
        <p:spPr bwMode="auto">
          <a:xfrm flipV="1">
            <a:off x="8616280" y="4585635"/>
            <a:ext cx="513928" cy="3048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6116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14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4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4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14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4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4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4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4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4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4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14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14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14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4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4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14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14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 nodeType="clickPar">
                      <p:stCondLst>
                        <p:cond delay="indefinite"/>
                      </p:stCondLst>
                      <p:childTnLst>
                        <p:par>
                          <p:cTn id="1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14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14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utoUpdateAnimBg="0"/>
      <p:bldP spid="14342" grpId="0" autoUpdateAnimBg="0"/>
      <p:bldP spid="14346" grpId="0" autoUpdateAnimBg="0"/>
      <p:bldP spid="14347" grpId="0" autoUpdateAnimBg="0"/>
      <p:bldP spid="14349" grpId="0" autoUpdateAnimBg="0"/>
      <p:bldP spid="14352" grpId="0" autoUpdateAnimBg="0"/>
      <p:bldP spid="14354" grpId="0" autoUpdateAnimBg="0"/>
      <p:bldP spid="14357" grpId="0" autoUpdateAnimBg="0"/>
      <p:bldP spid="14396" grpId="0" autoUpdateAnimBg="0"/>
      <p:bldP spid="14397" grpId="0" autoUpdateAnimBg="0"/>
      <p:bldP spid="14401" grpId="0" autoUpdateAnimBg="0"/>
      <p:bldP spid="14402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499" y="548680"/>
            <a:ext cx="10215001" cy="1858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249" y="2642573"/>
            <a:ext cx="10237501" cy="294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511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260350"/>
            <a:ext cx="23622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求函数</a:t>
            </a:r>
          </a:p>
        </p:txBody>
      </p:sp>
      <p:graphicFrame>
        <p:nvGraphicFramePr>
          <p:cNvPr id="68611" name="Object 3"/>
          <p:cNvGraphicFramePr>
            <a:graphicFrameLocks noChangeAspect="1"/>
          </p:cNvGraphicFramePr>
          <p:nvPr>
            <p:extLst/>
          </p:nvPr>
        </p:nvGraphicFramePr>
        <p:xfrm>
          <a:off x="4013200" y="257175"/>
          <a:ext cx="2768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7" name="Equation" r:id="rId3" imgW="2768400" imgH="507960" progId="Equation.3">
                  <p:embed/>
                </p:oleObj>
              </mc:Choice>
              <mc:Fallback>
                <p:oleObj name="Equation" r:id="rId3" imgW="2768400" imgH="507960" progId="Equation.3">
                  <p:embed/>
                  <p:pic>
                    <p:nvPicPr>
                      <p:cNvPr id="6861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3200" y="257175"/>
                        <a:ext cx="2768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6705600" y="260351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的极值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063750" y="793751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1) </a:t>
            </a:r>
            <a:r>
              <a:rPr lang="zh-CN" altLang="en-US" dirty="0">
                <a:solidFill>
                  <a:srgbClr val="000000"/>
                </a:solidFill>
              </a:rPr>
              <a:t>求导数</a:t>
            </a:r>
          </a:p>
        </p:txBody>
      </p:sp>
      <p:graphicFrame>
        <p:nvGraphicFramePr>
          <p:cNvPr id="68614" name="Object 6"/>
          <p:cNvGraphicFramePr>
            <a:graphicFrameLocks noChangeAspect="1"/>
          </p:cNvGraphicFramePr>
          <p:nvPr>
            <p:extLst/>
          </p:nvPr>
        </p:nvGraphicFramePr>
        <p:xfrm>
          <a:off x="2870200" y="1276350"/>
          <a:ext cx="2921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8" name="Equation" r:id="rId5" imgW="2920680" imgH="507960" progId="Equation.3">
                  <p:embed/>
                </p:oleObj>
              </mc:Choice>
              <mc:Fallback>
                <p:oleObj name="Equation" r:id="rId5" imgW="2920680" imgH="507960" progId="Equation.3">
                  <p:embed/>
                  <p:pic>
                    <p:nvPicPr>
                      <p:cNvPr id="6861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0200" y="1276350"/>
                        <a:ext cx="2921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5" name="Object 7"/>
          <p:cNvGraphicFramePr>
            <a:graphicFrameLocks noChangeAspect="1"/>
          </p:cNvGraphicFramePr>
          <p:nvPr>
            <p:extLst/>
          </p:nvPr>
        </p:nvGraphicFramePr>
        <p:xfrm>
          <a:off x="6248400" y="1276350"/>
          <a:ext cx="3733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9" name="Equation" r:id="rId7" imgW="3733560" imgH="507960" progId="Equation.3">
                  <p:embed/>
                </p:oleObj>
              </mc:Choice>
              <mc:Fallback>
                <p:oleObj name="Equation" r:id="rId7" imgW="3733560" imgH="507960" progId="Equation.3">
                  <p:embed/>
                  <p:pic>
                    <p:nvPicPr>
                      <p:cNvPr id="686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1276350"/>
                        <a:ext cx="3733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1981200" y="187483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2) </a:t>
            </a:r>
            <a:r>
              <a:rPr lang="zh-CN" altLang="en-US">
                <a:solidFill>
                  <a:srgbClr val="000000"/>
                </a:solidFill>
              </a:rPr>
              <a:t>求驻点</a:t>
            </a:r>
          </a:p>
        </p:txBody>
      </p:sp>
      <p:sp>
        <p:nvSpPr>
          <p:cNvPr id="68617" name="Text Box 9"/>
          <p:cNvSpPr txBox="1">
            <a:spLocks noChangeArrowheads="1"/>
          </p:cNvSpPr>
          <p:nvPr/>
        </p:nvSpPr>
        <p:spPr bwMode="auto">
          <a:xfrm>
            <a:off x="2362200" y="239395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68618" name="Object 10"/>
          <p:cNvGraphicFramePr>
            <a:graphicFrameLocks noChangeAspect="1"/>
          </p:cNvGraphicFramePr>
          <p:nvPr>
            <p:extLst/>
          </p:nvPr>
        </p:nvGraphicFramePr>
        <p:xfrm>
          <a:off x="2819400" y="2474913"/>
          <a:ext cx="1485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0" name="Equation" r:id="rId9" imgW="1485720" imgH="419040" progId="Equation.3">
                  <p:embed/>
                </p:oleObj>
              </mc:Choice>
              <mc:Fallback>
                <p:oleObj name="Equation" r:id="rId9" imgW="1485720" imgH="419040" progId="Equation.3">
                  <p:embed/>
                  <p:pic>
                    <p:nvPicPr>
                      <p:cNvPr id="6861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474913"/>
                        <a:ext cx="1485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9" name="Text Box 11"/>
          <p:cNvSpPr txBox="1">
            <a:spLocks noChangeArrowheads="1"/>
          </p:cNvSpPr>
          <p:nvPr/>
        </p:nvSpPr>
        <p:spPr bwMode="auto">
          <a:xfrm>
            <a:off x="4419600" y="2403476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得驻点</a:t>
            </a:r>
          </a:p>
        </p:txBody>
      </p:sp>
      <p:graphicFrame>
        <p:nvGraphicFramePr>
          <p:cNvPr id="68620" name="Object 12"/>
          <p:cNvGraphicFramePr>
            <a:graphicFrameLocks noChangeAspect="1"/>
          </p:cNvGraphicFramePr>
          <p:nvPr>
            <p:extLst/>
          </p:nvPr>
        </p:nvGraphicFramePr>
        <p:xfrm>
          <a:off x="5638800" y="2482850"/>
          <a:ext cx="3136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1" name="Equation" r:id="rId11" imgW="3136680" imgH="444240" progId="Equation.3">
                  <p:embed/>
                </p:oleObj>
              </mc:Choice>
              <mc:Fallback>
                <p:oleObj name="Equation" r:id="rId11" imgW="3136680" imgH="444240" progId="Equation.3">
                  <p:embed/>
                  <p:pic>
                    <p:nvPicPr>
                      <p:cNvPr id="6862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2482850"/>
                        <a:ext cx="3136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1" name="Text Box 13"/>
          <p:cNvSpPr txBox="1">
            <a:spLocks noChangeArrowheads="1"/>
          </p:cNvSpPr>
          <p:nvPr/>
        </p:nvSpPr>
        <p:spPr bwMode="auto">
          <a:xfrm>
            <a:off x="1981200" y="294163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3) </a:t>
            </a:r>
            <a:r>
              <a:rPr lang="zh-CN" altLang="en-US">
                <a:solidFill>
                  <a:srgbClr val="000000"/>
                </a:solidFill>
              </a:rPr>
              <a:t>判别</a:t>
            </a:r>
          </a:p>
        </p:txBody>
      </p:sp>
      <p:grpSp>
        <p:nvGrpSpPr>
          <p:cNvPr id="68622" name="Group 14"/>
          <p:cNvGrpSpPr>
            <a:grpSpLocks/>
          </p:cNvGrpSpPr>
          <p:nvPr/>
        </p:nvGrpSpPr>
        <p:grpSpPr bwMode="auto">
          <a:xfrm>
            <a:off x="2362200" y="3475038"/>
            <a:ext cx="2514600" cy="519112"/>
            <a:chOff x="720" y="2226"/>
            <a:chExt cx="1584" cy="327"/>
          </a:xfrm>
        </p:grpSpPr>
        <p:sp>
          <p:nvSpPr>
            <p:cNvPr id="68623" name="Text Box 15"/>
            <p:cNvSpPr txBox="1">
              <a:spLocks noChangeArrowheads="1"/>
            </p:cNvSpPr>
            <p:nvPr/>
          </p:nvSpPr>
          <p:spPr bwMode="auto">
            <a:xfrm>
              <a:off x="720" y="2226"/>
              <a:ext cx="43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因</a:t>
              </a:r>
            </a:p>
          </p:txBody>
        </p:sp>
        <p:graphicFrame>
          <p:nvGraphicFramePr>
            <p:cNvPr id="68624" name="Object 16"/>
            <p:cNvGraphicFramePr>
              <a:graphicFrameLocks noChangeAspect="1"/>
            </p:cNvGraphicFramePr>
            <p:nvPr>
              <p:extLst/>
            </p:nvPr>
          </p:nvGraphicFramePr>
          <p:xfrm>
            <a:off x="1008" y="2280"/>
            <a:ext cx="129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612" name="Equation" r:id="rId13" imgW="2057400" imgH="419040" progId="Equation.3">
                    <p:embed/>
                  </p:oleObj>
                </mc:Choice>
                <mc:Fallback>
                  <p:oleObj name="Equation" r:id="rId13" imgW="2057400" imgH="419040" progId="Equation.3">
                    <p:embed/>
                    <p:pic>
                      <p:nvPicPr>
                        <p:cNvPr id="68624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8" y="2280"/>
                          <a:ext cx="1296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8625" name="Group 17"/>
          <p:cNvGrpSpPr>
            <a:grpSpLocks/>
          </p:cNvGrpSpPr>
          <p:nvPr/>
        </p:nvGrpSpPr>
        <p:grpSpPr bwMode="auto">
          <a:xfrm>
            <a:off x="4953000" y="3475038"/>
            <a:ext cx="3733800" cy="519112"/>
            <a:chOff x="2496" y="2226"/>
            <a:chExt cx="2352" cy="327"/>
          </a:xfrm>
        </p:grpSpPr>
        <p:sp>
          <p:nvSpPr>
            <p:cNvPr id="68626" name="Text Box 18"/>
            <p:cNvSpPr txBox="1">
              <a:spLocks noChangeArrowheads="1"/>
            </p:cNvSpPr>
            <p:nvPr/>
          </p:nvSpPr>
          <p:spPr bwMode="auto">
            <a:xfrm>
              <a:off x="2496" y="2226"/>
              <a:ext cx="235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故               为极小值 </a:t>
              </a:r>
              <a:r>
                <a:rPr lang="en-US" altLang="zh-CN">
                  <a:solidFill>
                    <a:srgbClr val="000000"/>
                  </a:solidFill>
                </a:rPr>
                <a:t>;</a:t>
              </a:r>
            </a:p>
          </p:txBody>
        </p:sp>
        <p:graphicFrame>
          <p:nvGraphicFramePr>
            <p:cNvPr id="68627" name="Object 19"/>
            <p:cNvGraphicFramePr>
              <a:graphicFrameLocks noChangeAspect="1"/>
            </p:cNvGraphicFramePr>
            <p:nvPr>
              <p:extLst/>
            </p:nvPr>
          </p:nvGraphicFramePr>
          <p:xfrm>
            <a:off x="2784" y="2288"/>
            <a:ext cx="80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613" name="Equation" r:id="rId15" imgW="1269720" imgH="406080" progId="Equation.3">
                    <p:embed/>
                  </p:oleObj>
                </mc:Choice>
                <mc:Fallback>
                  <p:oleObj name="Equation" r:id="rId15" imgW="1269720" imgH="406080" progId="Equation.3">
                    <p:embed/>
                    <p:pic>
                      <p:nvPicPr>
                        <p:cNvPr id="68627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" y="2288"/>
                          <a:ext cx="80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8628" name="Group 20"/>
          <p:cNvGrpSpPr>
            <a:grpSpLocks/>
          </p:cNvGrpSpPr>
          <p:nvPr/>
        </p:nvGrpSpPr>
        <p:grpSpPr bwMode="auto">
          <a:xfrm>
            <a:off x="2362200" y="4084638"/>
            <a:ext cx="3276600" cy="519112"/>
            <a:chOff x="720" y="2615"/>
            <a:chExt cx="2064" cy="327"/>
          </a:xfrm>
        </p:grpSpPr>
        <p:sp>
          <p:nvSpPr>
            <p:cNvPr id="68629" name="Text Box 21"/>
            <p:cNvSpPr txBox="1">
              <a:spLocks noChangeArrowheads="1"/>
            </p:cNvSpPr>
            <p:nvPr/>
          </p:nvSpPr>
          <p:spPr bwMode="auto">
            <a:xfrm>
              <a:off x="720" y="2615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又</a:t>
              </a:r>
            </a:p>
          </p:txBody>
        </p:sp>
        <p:graphicFrame>
          <p:nvGraphicFramePr>
            <p:cNvPr id="68630" name="Object 22"/>
            <p:cNvGraphicFramePr>
              <a:graphicFrameLocks noChangeAspect="1"/>
            </p:cNvGraphicFramePr>
            <p:nvPr>
              <p:extLst/>
            </p:nvPr>
          </p:nvGraphicFramePr>
          <p:xfrm>
            <a:off x="1008" y="2664"/>
            <a:ext cx="177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614" name="Equation" r:id="rId17" imgW="2819160" imgH="419040" progId="Equation.3">
                    <p:embed/>
                  </p:oleObj>
                </mc:Choice>
                <mc:Fallback>
                  <p:oleObj name="Equation" r:id="rId17" imgW="2819160" imgH="419040" progId="Equation.3">
                    <p:embed/>
                    <p:pic>
                      <p:nvPicPr>
                        <p:cNvPr id="6863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8" y="2664"/>
                          <a:ext cx="1776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8631" name="Text Box 23"/>
          <p:cNvSpPr txBox="1">
            <a:spLocks noChangeArrowheads="1"/>
          </p:cNvSpPr>
          <p:nvPr/>
        </p:nvSpPr>
        <p:spPr bwMode="auto">
          <a:xfrm>
            <a:off x="5638800" y="4084638"/>
            <a:ext cx="396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故需用第一判别法判别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68632" name="Object 24"/>
          <p:cNvGraphicFramePr>
            <a:graphicFrameLocks noChangeAspect="1"/>
          </p:cNvGraphicFramePr>
          <p:nvPr>
            <p:extLst/>
          </p:nvPr>
        </p:nvGraphicFramePr>
        <p:xfrm>
          <a:off x="2438400" y="4756150"/>
          <a:ext cx="5956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5" name="Equation" r:id="rId19" imgW="5956200" imgH="457200" progId="Equation.3">
                  <p:embed/>
                </p:oleObj>
              </mc:Choice>
              <mc:Fallback>
                <p:oleObj name="Equation" r:id="rId19" imgW="5956200" imgH="457200" progId="Equation.3">
                  <p:embed/>
                  <p:pic>
                    <p:nvPicPr>
                      <p:cNvPr id="6863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756150"/>
                        <a:ext cx="5956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33" name="Object 25"/>
          <p:cNvGraphicFramePr>
            <a:graphicFrameLocks noChangeAspect="1"/>
          </p:cNvGraphicFramePr>
          <p:nvPr>
            <p:extLst/>
          </p:nvPr>
        </p:nvGraphicFramePr>
        <p:xfrm>
          <a:off x="2438400" y="5441950"/>
          <a:ext cx="3962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6" name="Equation" r:id="rId21" imgW="3962160" imgH="457200" progId="Equation.3">
                  <p:embed/>
                </p:oleObj>
              </mc:Choice>
              <mc:Fallback>
                <p:oleObj name="Equation" r:id="rId21" imgW="3962160" imgH="457200" progId="Equation.3">
                  <p:embed/>
                  <p:pic>
                    <p:nvPicPr>
                      <p:cNvPr id="6863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5441950"/>
                        <a:ext cx="3962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4" name="Line 26"/>
          <p:cNvSpPr>
            <a:spLocks noChangeShapeType="1"/>
          </p:cNvSpPr>
          <p:nvPr/>
        </p:nvSpPr>
        <p:spPr bwMode="auto">
          <a:xfrm>
            <a:off x="6096000" y="1784350"/>
            <a:ext cx="39624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8635" name="Line 27"/>
          <p:cNvSpPr>
            <a:spLocks noChangeShapeType="1"/>
          </p:cNvSpPr>
          <p:nvPr/>
        </p:nvSpPr>
        <p:spPr bwMode="auto">
          <a:xfrm>
            <a:off x="2819400" y="1784350"/>
            <a:ext cx="29718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68670" name="Group 62"/>
          <p:cNvGrpSpPr>
            <a:grpSpLocks/>
          </p:cNvGrpSpPr>
          <p:nvPr/>
        </p:nvGrpSpPr>
        <p:grpSpPr bwMode="auto">
          <a:xfrm>
            <a:off x="8610600" y="4572001"/>
            <a:ext cx="1803400" cy="1738313"/>
            <a:chOff x="4464" y="2880"/>
            <a:chExt cx="1136" cy="1095"/>
          </a:xfrm>
        </p:grpSpPr>
        <p:graphicFrame>
          <p:nvGraphicFramePr>
            <p:cNvPr id="68655" name="Object 47"/>
            <p:cNvGraphicFramePr>
              <a:graphicFrameLocks noChangeAspect="1"/>
            </p:cNvGraphicFramePr>
            <p:nvPr>
              <p:extLst/>
            </p:nvPr>
          </p:nvGraphicFramePr>
          <p:xfrm>
            <a:off x="5266" y="3803"/>
            <a:ext cx="81" cy="1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617" name="公式" r:id="rId23" imgW="88560" imgH="164880" progId="Equation.3">
                    <p:embed/>
                  </p:oleObj>
                </mc:Choice>
                <mc:Fallback>
                  <p:oleObj name="公式" r:id="rId23" imgW="88560" imgH="164880" progId="Equation.3">
                    <p:embed/>
                    <p:pic>
                      <p:nvPicPr>
                        <p:cNvPr id="68655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66" y="3803"/>
                          <a:ext cx="81" cy="1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8656" name="Object 48"/>
            <p:cNvGraphicFramePr>
              <a:graphicFrameLocks noChangeAspect="1"/>
            </p:cNvGraphicFramePr>
            <p:nvPr>
              <p:extLst/>
            </p:nvPr>
          </p:nvGraphicFramePr>
          <p:xfrm>
            <a:off x="5427" y="3790"/>
            <a:ext cx="167" cy="1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618" name="公式" r:id="rId25" imgW="126720" imgH="139680" progId="Equation.3">
                    <p:embed/>
                  </p:oleObj>
                </mc:Choice>
                <mc:Fallback>
                  <p:oleObj name="公式" r:id="rId25" imgW="126720" imgH="139680" progId="Equation.3">
                    <p:embed/>
                    <p:pic>
                      <p:nvPicPr>
                        <p:cNvPr id="68656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27" y="3790"/>
                          <a:ext cx="167" cy="1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8657" name="Object 49"/>
            <p:cNvGraphicFramePr>
              <a:graphicFrameLocks noChangeAspect="1"/>
            </p:cNvGraphicFramePr>
            <p:nvPr>
              <p:extLst/>
            </p:nvPr>
          </p:nvGraphicFramePr>
          <p:xfrm>
            <a:off x="4804" y="2880"/>
            <a:ext cx="183" cy="2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619" name="Equation" r:id="rId27" imgW="139680" imgH="164880" progId="Equation.3">
                    <p:embed/>
                  </p:oleObj>
                </mc:Choice>
                <mc:Fallback>
                  <p:oleObj name="Equation" r:id="rId27" imgW="139680" imgH="164880" progId="Equation.3">
                    <p:embed/>
                    <p:pic>
                      <p:nvPicPr>
                        <p:cNvPr id="68657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4" y="2880"/>
                          <a:ext cx="183" cy="2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8658" name="Object 50"/>
            <p:cNvGraphicFramePr>
              <a:graphicFrameLocks noChangeAspect="1"/>
            </p:cNvGraphicFramePr>
            <p:nvPr>
              <p:extLst/>
            </p:nvPr>
          </p:nvGraphicFramePr>
          <p:xfrm>
            <a:off x="4634" y="3803"/>
            <a:ext cx="18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620" name="公式" r:id="rId29" imgW="203040" imgH="164880" progId="Equation.3">
                    <p:embed/>
                  </p:oleObj>
                </mc:Choice>
                <mc:Fallback>
                  <p:oleObj name="公式" r:id="rId29" imgW="203040" imgH="164880" progId="Equation.3">
                    <p:embed/>
                    <p:pic>
                      <p:nvPicPr>
                        <p:cNvPr id="68658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4" y="3803"/>
                          <a:ext cx="18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8659" name="Object 51"/>
            <p:cNvGraphicFramePr>
              <a:graphicFrameLocks noChangeAspect="1"/>
            </p:cNvGraphicFramePr>
            <p:nvPr>
              <p:extLst/>
            </p:nvPr>
          </p:nvGraphicFramePr>
          <p:xfrm>
            <a:off x="4939" y="3803"/>
            <a:ext cx="154" cy="1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621" name="Equation" r:id="rId31" imgW="304560" imgH="317160" progId="Equation.3">
                    <p:embed/>
                  </p:oleObj>
                </mc:Choice>
                <mc:Fallback>
                  <p:oleObj name="Equation" r:id="rId31" imgW="304560" imgH="317160" progId="Equation.3">
                    <p:embed/>
                    <p:pic>
                      <p:nvPicPr>
                        <p:cNvPr id="68659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9" y="3803"/>
                          <a:ext cx="154" cy="1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8660" name="Line 52"/>
            <p:cNvSpPr>
              <a:spLocks noChangeShapeType="1"/>
            </p:cNvSpPr>
            <p:nvPr/>
          </p:nvSpPr>
          <p:spPr bwMode="auto">
            <a:xfrm flipV="1">
              <a:off x="4890" y="2880"/>
              <a:ext cx="9" cy="9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68661" name="Group 53"/>
            <p:cNvGrpSpPr>
              <a:grpSpLocks/>
            </p:cNvGrpSpPr>
            <p:nvPr/>
          </p:nvGrpSpPr>
          <p:grpSpPr bwMode="auto">
            <a:xfrm>
              <a:off x="4594" y="2930"/>
              <a:ext cx="845" cy="839"/>
              <a:chOff x="1153" y="192"/>
              <a:chExt cx="2822" cy="2393"/>
            </a:xfrm>
          </p:grpSpPr>
          <p:sp>
            <p:nvSpPr>
              <p:cNvPr id="68662" name="Freeform 54"/>
              <p:cNvSpPr>
                <a:spLocks/>
              </p:cNvSpPr>
              <p:nvPr/>
            </p:nvSpPr>
            <p:spPr bwMode="auto">
              <a:xfrm>
                <a:off x="1153" y="192"/>
                <a:ext cx="599" cy="1561"/>
              </a:xfrm>
              <a:custGeom>
                <a:avLst/>
                <a:gdLst>
                  <a:gd name="T0" fmla="*/ 0 w 599"/>
                  <a:gd name="T1" fmla="*/ 0 h 1561"/>
                  <a:gd name="T2" fmla="*/ 44 w 599"/>
                  <a:gd name="T3" fmla="*/ 409 h 1561"/>
                  <a:gd name="T4" fmla="*/ 88 w 599"/>
                  <a:gd name="T5" fmla="*/ 744 h 1561"/>
                  <a:gd name="T6" fmla="*/ 117 w 599"/>
                  <a:gd name="T7" fmla="*/ 978 h 1561"/>
                  <a:gd name="T8" fmla="*/ 161 w 599"/>
                  <a:gd name="T9" fmla="*/ 1153 h 1561"/>
                  <a:gd name="T10" fmla="*/ 175 w 599"/>
                  <a:gd name="T11" fmla="*/ 1240 h 1561"/>
                  <a:gd name="T12" fmla="*/ 190 w 599"/>
                  <a:gd name="T13" fmla="*/ 1299 h 1561"/>
                  <a:gd name="T14" fmla="*/ 234 w 599"/>
                  <a:gd name="T15" fmla="*/ 1401 h 1561"/>
                  <a:gd name="T16" fmla="*/ 248 w 599"/>
                  <a:gd name="T17" fmla="*/ 1430 h 1561"/>
                  <a:gd name="T18" fmla="*/ 278 w 599"/>
                  <a:gd name="T19" fmla="*/ 1459 h 1561"/>
                  <a:gd name="T20" fmla="*/ 292 w 599"/>
                  <a:gd name="T21" fmla="*/ 1489 h 1561"/>
                  <a:gd name="T22" fmla="*/ 322 w 599"/>
                  <a:gd name="T23" fmla="*/ 1503 h 1561"/>
                  <a:gd name="T24" fmla="*/ 322 w 599"/>
                  <a:gd name="T25" fmla="*/ 1518 h 1561"/>
                  <a:gd name="T26" fmla="*/ 336 w 599"/>
                  <a:gd name="T27" fmla="*/ 1518 h 1561"/>
                  <a:gd name="T28" fmla="*/ 351 w 599"/>
                  <a:gd name="T29" fmla="*/ 1532 h 1561"/>
                  <a:gd name="T30" fmla="*/ 365 w 599"/>
                  <a:gd name="T31" fmla="*/ 1532 h 1561"/>
                  <a:gd name="T32" fmla="*/ 380 w 599"/>
                  <a:gd name="T33" fmla="*/ 1532 h 1561"/>
                  <a:gd name="T34" fmla="*/ 395 w 599"/>
                  <a:gd name="T35" fmla="*/ 1532 h 1561"/>
                  <a:gd name="T36" fmla="*/ 395 w 599"/>
                  <a:gd name="T37" fmla="*/ 1547 h 1561"/>
                  <a:gd name="T38" fmla="*/ 409 w 599"/>
                  <a:gd name="T39" fmla="*/ 1547 h 1561"/>
                  <a:gd name="T40" fmla="*/ 409 w 599"/>
                  <a:gd name="T41" fmla="*/ 1547 h 1561"/>
                  <a:gd name="T42" fmla="*/ 424 w 599"/>
                  <a:gd name="T43" fmla="*/ 1547 h 1561"/>
                  <a:gd name="T44" fmla="*/ 424 w 599"/>
                  <a:gd name="T45" fmla="*/ 1547 h 1561"/>
                  <a:gd name="T46" fmla="*/ 424 w 599"/>
                  <a:gd name="T47" fmla="*/ 1547 h 1561"/>
                  <a:gd name="T48" fmla="*/ 439 w 599"/>
                  <a:gd name="T49" fmla="*/ 1547 h 1561"/>
                  <a:gd name="T50" fmla="*/ 439 w 599"/>
                  <a:gd name="T51" fmla="*/ 1547 h 1561"/>
                  <a:gd name="T52" fmla="*/ 439 w 599"/>
                  <a:gd name="T53" fmla="*/ 1547 h 1561"/>
                  <a:gd name="T54" fmla="*/ 439 w 599"/>
                  <a:gd name="T55" fmla="*/ 1547 h 1561"/>
                  <a:gd name="T56" fmla="*/ 453 w 599"/>
                  <a:gd name="T57" fmla="*/ 1547 h 1561"/>
                  <a:gd name="T58" fmla="*/ 453 w 599"/>
                  <a:gd name="T59" fmla="*/ 1547 h 1561"/>
                  <a:gd name="T60" fmla="*/ 453 w 599"/>
                  <a:gd name="T61" fmla="*/ 1547 h 1561"/>
                  <a:gd name="T62" fmla="*/ 468 w 599"/>
                  <a:gd name="T63" fmla="*/ 1547 h 1561"/>
                  <a:gd name="T64" fmla="*/ 468 w 599"/>
                  <a:gd name="T65" fmla="*/ 1547 h 1561"/>
                  <a:gd name="T66" fmla="*/ 468 w 599"/>
                  <a:gd name="T67" fmla="*/ 1547 h 1561"/>
                  <a:gd name="T68" fmla="*/ 468 w 599"/>
                  <a:gd name="T69" fmla="*/ 1547 h 1561"/>
                  <a:gd name="T70" fmla="*/ 482 w 599"/>
                  <a:gd name="T71" fmla="*/ 1547 h 1561"/>
                  <a:gd name="T72" fmla="*/ 482 w 599"/>
                  <a:gd name="T73" fmla="*/ 1547 h 1561"/>
                  <a:gd name="T74" fmla="*/ 482 w 599"/>
                  <a:gd name="T75" fmla="*/ 1547 h 1561"/>
                  <a:gd name="T76" fmla="*/ 497 w 599"/>
                  <a:gd name="T77" fmla="*/ 1547 h 1561"/>
                  <a:gd name="T78" fmla="*/ 497 w 599"/>
                  <a:gd name="T79" fmla="*/ 1547 h 1561"/>
                  <a:gd name="T80" fmla="*/ 497 w 599"/>
                  <a:gd name="T81" fmla="*/ 1547 h 1561"/>
                  <a:gd name="T82" fmla="*/ 512 w 599"/>
                  <a:gd name="T83" fmla="*/ 1547 h 1561"/>
                  <a:gd name="T84" fmla="*/ 512 w 599"/>
                  <a:gd name="T85" fmla="*/ 1547 h 1561"/>
                  <a:gd name="T86" fmla="*/ 526 w 599"/>
                  <a:gd name="T87" fmla="*/ 1547 h 1561"/>
                  <a:gd name="T88" fmla="*/ 526 w 599"/>
                  <a:gd name="T89" fmla="*/ 1547 h 1561"/>
                  <a:gd name="T90" fmla="*/ 541 w 599"/>
                  <a:gd name="T91" fmla="*/ 1547 h 1561"/>
                  <a:gd name="T92" fmla="*/ 556 w 599"/>
                  <a:gd name="T93" fmla="*/ 1547 h 1561"/>
                  <a:gd name="T94" fmla="*/ 570 w 599"/>
                  <a:gd name="T95" fmla="*/ 1547 h 1561"/>
                  <a:gd name="T96" fmla="*/ 585 w 599"/>
                  <a:gd name="T97" fmla="*/ 1547 h 1561"/>
                  <a:gd name="T98" fmla="*/ 599 w 599"/>
                  <a:gd name="T99" fmla="*/ 1561 h 1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99" h="1561">
                    <a:moveTo>
                      <a:pt x="0" y="0"/>
                    </a:moveTo>
                    <a:lnTo>
                      <a:pt x="44" y="409"/>
                    </a:lnTo>
                    <a:lnTo>
                      <a:pt x="88" y="744"/>
                    </a:lnTo>
                    <a:lnTo>
                      <a:pt x="117" y="978"/>
                    </a:lnTo>
                    <a:lnTo>
                      <a:pt x="161" y="1153"/>
                    </a:lnTo>
                    <a:lnTo>
                      <a:pt x="175" y="1240"/>
                    </a:lnTo>
                    <a:lnTo>
                      <a:pt x="190" y="1299"/>
                    </a:lnTo>
                    <a:lnTo>
                      <a:pt x="234" y="1401"/>
                    </a:lnTo>
                    <a:lnTo>
                      <a:pt x="248" y="1430"/>
                    </a:lnTo>
                    <a:lnTo>
                      <a:pt x="278" y="1459"/>
                    </a:lnTo>
                    <a:lnTo>
                      <a:pt x="292" y="1489"/>
                    </a:lnTo>
                    <a:lnTo>
                      <a:pt x="322" y="1503"/>
                    </a:lnTo>
                    <a:lnTo>
                      <a:pt x="322" y="1518"/>
                    </a:lnTo>
                    <a:lnTo>
                      <a:pt x="336" y="1518"/>
                    </a:lnTo>
                    <a:lnTo>
                      <a:pt x="351" y="1532"/>
                    </a:lnTo>
                    <a:lnTo>
                      <a:pt x="365" y="1532"/>
                    </a:lnTo>
                    <a:lnTo>
                      <a:pt x="380" y="1532"/>
                    </a:lnTo>
                    <a:lnTo>
                      <a:pt x="395" y="1532"/>
                    </a:lnTo>
                    <a:lnTo>
                      <a:pt x="395" y="1547"/>
                    </a:lnTo>
                    <a:lnTo>
                      <a:pt x="409" y="1547"/>
                    </a:lnTo>
                    <a:lnTo>
                      <a:pt x="409" y="1547"/>
                    </a:lnTo>
                    <a:lnTo>
                      <a:pt x="424" y="1547"/>
                    </a:lnTo>
                    <a:lnTo>
                      <a:pt x="424" y="1547"/>
                    </a:lnTo>
                    <a:lnTo>
                      <a:pt x="424" y="1547"/>
                    </a:lnTo>
                    <a:lnTo>
                      <a:pt x="439" y="1547"/>
                    </a:lnTo>
                    <a:lnTo>
                      <a:pt x="439" y="1547"/>
                    </a:lnTo>
                    <a:lnTo>
                      <a:pt x="439" y="1547"/>
                    </a:lnTo>
                    <a:lnTo>
                      <a:pt x="439" y="1547"/>
                    </a:lnTo>
                    <a:lnTo>
                      <a:pt x="453" y="1547"/>
                    </a:lnTo>
                    <a:lnTo>
                      <a:pt x="453" y="1547"/>
                    </a:lnTo>
                    <a:lnTo>
                      <a:pt x="453" y="1547"/>
                    </a:lnTo>
                    <a:lnTo>
                      <a:pt x="468" y="1547"/>
                    </a:lnTo>
                    <a:lnTo>
                      <a:pt x="468" y="1547"/>
                    </a:lnTo>
                    <a:lnTo>
                      <a:pt x="468" y="1547"/>
                    </a:lnTo>
                    <a:lnTo>
                      <a:pt x="468" y="1547"/>
                    </a:lnTo>
                    <a:lnTo>
                      <a:pt x="482" y="1547"/>
                    </a:lnTo>
                    <a:lnTo>
                      <a:pt x="482" y="1547"/>
                    </a:lnTo>
                    <a:lnTo>
                      <a:pt x="482" y="1547"/>
                    </a:lnTo>
                    <a:lnTo>
                      <a:pt x="497" y="1547"/>
                    </a:lnTo>
                    <a:lnTo>
                      <a:pt x="497" y="1547"/>
                    </a:lnTo>
                    <a:lnTo>
                      <a:pt x="497" y="1547"/>
                    </a:lnTo>
                    <a:lnTo>
                      <a:pt x="512" y="1547"/>
                    </a:lnTo>
                    <a:lnTo>
                      <a:pt x="512" y="1547"/>
                    </a:lnTo>
                    <a:lnTo>
                      <a:pt x="526" y="1547"/>
                    </a:lnTo>
                    <a:lnTo>
                      <a:pt x="526" y="1547"/>
                    </a:lnTo>
                    <a:lnTo>
                      <a:pt x="541" y="1547"/>
                    </a:lnTo>
                    <a:lnTo>
                      <a:pt x="556" y="1547"/>
                    </a:lnTo>
                    <a:lnTo>
                      <a:pt x="570" y="1547"/>
                    </a:lnTo>
                    <a:lnTo>
                      <a:pt x="585" y="1547"/>
                    </a:lnTo>
                    <a:lnTo>
                      <a:pt x="599" y="1561"/>
                    </a:lnTo>
                  </a:path>
                </a:pathLst>
              </a:custGeom>
              <a:noFill/>
              <a:ln w="19050">
                <a:solidFill>
                  <a:schemeClr val="accent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8663" name="Freeform 55"/>
              <p:cNvSpPr>
                <a:spLocks/>
              </p:cNvSpPr>
              <p:nvPr/>
            </p:nvSpPr>
            <p:spPr bwMode="auto">
              <a:xfrm>
                <a:off x="1752" y="1739"/>
                <a:ext cx="1712" cy="846"/>
              </a:xfrm>
              <a:custGeom>
                <a:avLst/>
                <a:gdLst>
                  <a:gd name="T0" fmla="*/ 0 w 1712"/>
                  <a:gd name="T1" fmla="*/ 14 h 846"/>
                  <a:gd name="T2" fmla="*/ 15 w 1712"/>
                  <a:gd name="T3" fmla="*/ 14 h 846"/>
                  <a:gd name="T4" fmla="*/ 44 w 1712"/>
                  <a:gd name="T5" fmla="*/ 29 h 846"/>
                  <a:gd name="T6" fmla="*/ 88 w 1712"/>
                  <a:gd name="T7" fmla="*/ 44 h 846"/>
                  <a:gd name="T8" fmla="*/ 117 w 1712"/>
                  <a:gd name="T9" fmla="*/ 73 h 846"/>
                  <a:gd name="T10" fmla="*/ 205 w 1712"/>
                  <a:gd name="T11" fmla="*/ 160 h 846"/>
                  <a:gd name="T12" fmla="*/ 366 w 1712"/>
                  <a:gd name="T13" fmla="*/ 379 h 846"/>
                  <a:gd name="T14" fmla="*/ 512 w 1712"/>
                  <a:gd name="T15" fmla="*/ 613 h 846"/>
                  <a:gd name="T16" fmla="*/ 585 w 1712"/>
                  <a:gd name="T17" fmla="*/ 715 h 846"/>
                  <a:gd name="T18" fmla="*/ 629 w 1712"/>
                  <a:gd name="T19" fmla="*/ 759 h 846"/>
                  <a:gd name="T20" fmla="*/ 673 w 1712"/>
                  <a:gd name="T21" fmla="*/ 788 h 846"/>
                  <a:gd name="T22" fmla="*/ 702 w 1712"/>
                  <a:gd name="T23" fmla="*/ 803 h 846"/>
                  <a:gd name="T24" fmla="*/ 717 w 1712"/>
                  <a:gd name="T25" fmla="*/ 817 h 846"/>
                  <a:gd name="T26" fmla="*/ 746 w 1712"/>
                  <a:gd name="T27" fmla="*/ 832 h 846"/>
                  <a:gd name="T28" fmla="*/ 761 w 1712"/>
                  <a:gd name="T29" fmla="*/ 832 h 846"/>
                  <a:gd name="T30" fmla="*/ 776 w 1712"/>
                  <a:gd name="T31" fmla="*/ 846 h 846"/>
                  <a:gd name="T32" fmla="*/ 790 w 1712"/>
                  <a:gd name="T33" fmla="*/ 846 h 846"/>
                  <a:gd name="T34" fmla="*/ 790 w 1712"/>
                  <a:gd name="T35" fmla="*/ 846 h 846"/>
                  <a:gd name="T36" fmla="*/ 805 w 1712"/>
                  <a:gd name="T37" fmla="*/ 846 h 846"/>
                  <a:gd name="T38" fmla="*/ 805 w 1712"/>
                  <a:gd name="T39" fmla="*/ 846 h 846"/>
                  <a:gd name="T40" fmla="*/ 805 w 1712"/>
                  <a:gd name="T41" fmla="*/ 846 h 846"/>
                  <a:gd name="T42" fmla="*/ 805 w 1712"/>
                  <a:gd name="T43" fmla="*/ 846 h 846"/>
                  <a:gd name="T44" fmla="*/ 819 w 1712"/>
                  <a:gd name="T45" fmla="*/ 846 h 846"/>
                  <a:gd name="T46" fmla="*/ 819 w 1712"/>
                  <a:gd name="T47" fmla="*/ 846 h 846"/>
                  <a:gd name="T48" fmla="*/ 819 w 1712"/>
                  <a:gd name="T49" fmla="*/ 846 h 846"/>
                  <a:gd name="T50" fmla="*/ 834 w 1712"/>
                  <a:gd name="T51" fmla="*/ 846 h 846"/>
                  <a:gd name="T52" fmla="*/ 834 w 1712"/>
                  <a:gd name="T53" fmla="*/ 846 h 846"/>
                  <a:gd name="T54" fmla="*/ 834 w 1712"/>
                  <a:gd name="T55" fmla="*/ 846 h 846"/>
                  <a:gd name="T56" fmla="*/ 849 w 1712"/>
                  <a:gd name="T57" fmla="*/ 846 h 846"/>
                  <a:gd name="T58" fmla="*/ 849 w 1712"/>
                  <a:gd name="T59" fmla="*/ 846 h 846"/>
                  <a:gd name="T60" fmla="*/ 863 w 1712"/>
                  <a:gd name="T61" fmla="*/ 846 h 846"/>
                  <a:gd name="T62" fmla="*/ 878 w 1712"/>
                  <a:gd name="T63" fmla="*/ 832 h 846"/>
                  <a:gd name="T64" fmla="*/ 893 w 1712"/>
                  <a:gd name="T65" fmla="*/ 832 h 846"/>
                  <a:gd name="T66" fmla="*/ 907 w 1712"/>
                  <a:gd name="T67" fmla="*/ 817 h 846"/>
                  <a:gd name="T68" fmla="*/ 951 w 1712"/>
                  <a:gd name="T69" fmla="*/ 803 h 846"/>
                  <a:gd name="T70" fmla="*/ 995 w 1712"/>
                  <a:gd name="T71" fmla="*/ 759 h 846"/>
                  <a:gd name="T72" fmla="*/ 1068 w 1712"/>
                  <a:gd name="T73" fmla="*/ 686 h 846"/>
                  <a:gd name="T74" fmla="*/ 1141 w 1712"/>
                  <a:gd name="T75" fmla="*/ 584 h 846"/>
                  <a:gd name="T76" fmla="*/ 1302 w 1712"/>
                  <a:gd name="T77" fmla="*/ 350 h 846"/>
                  <a:gd name="T78" fmla="*/ 1375 w 1712"/>
                  <a:gd name="T79" fmla="*/ 233 h 846"/>
                  <a:gd name="T80" fmla="*/ 1463 w 1712"/>
                  <a:gd name="T81" fmla="*/ 131 h 846"/>
                  <a:gd name="T82" fmla="*/ 1507 w 1712"/>
                  <a:gd name="T83" fmla="*/ 87 h 846"/>
                  <a:gd name="T84" fmla="*/ 1551 w 1712"/>
                  <a:gd name="T85" fmla="*/ 58 h 846"/>
                  <a:gd name="T86" fmla="*/ 1580 w 1712"/>
                  <a:gd name="T87" fmla="*/ 29 h 846"/>
                  <a:gd name="T88" fmla="*/ 1624 w 1712"/>
                  <a:gd name="T89" fmla="*/ 14 h 846"/>
                  <a:gd name="T90" fmla="*/ 1653 w 1712"/>
                  <a:gd name="T91" fmla="*/ 14 h 846"/>
                  <a:gd name="T92" fmla="*/ 1668 w 1712"/>
                  <a:gd name="T93" fmla="*/ 0 h 846"/>
                  <a:gd name="T94" fmla="*/ 1682 w 1712"/>
                  <a:gd name="T95" fmla="*/ 0 h 846"/>
                  <a:gd name="T96" fmla="*/ 1697 w 1712"/>
                  <a:gd name="T97" fmla="*/ 0 h 846"/>
                  <a:gd name="T98" fmla="*/ 1697 w 1712"/>
                  <a:gd name="T99" fmla="*/ 0 h 846"/>
                  <a:gd name="T100" fmla="*/ 1712 w 1712"/>
                  <a:gd name="T101" fmla="*/ 0 h 8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712" h="846">
                    <a:moveTo>
                      <a:pt x="0" y="14"/>
                    </a:moveTo>
                    <a:lnTo>
                      <a:pt x="15" y="14"/>
                    </a:lnTo>
                    <a:lnTo>
                      <a:pt x="44" y="29"/>
                    </a:lnTo>
                    <a:lnTo>
                      <a:pt x="88" y="44"/>
                    </a:lnTo>
                    <a:lnTo>
                      <a:pt x="117" y="73"/>
                    </a:lnTo>
                    <a:lnTo>
                      <a:pt x="205" y="160"/>
                    </a:lnTo>
                    <a:lnTo>
                      <a:pt x="366" y="379"/>
                    </a:lnTo>
                    <a:lnTo>
                      <a:pt x="512" y="613"/>
                    </a:lnTo>
                    <a:lnTo>
                      <a:pt x="585" y="715"/>
                    </a:lnTo>
                    <a:lnTo>
                      <a:pt x="629" y="759"/>
                    </a:lnTo>
                    <a:lnTo>
                      <a:pt x="673" y="788"/>
                    </a:lnTo>
                    <a:lnTo>
                      <a:pt x="702" y="803"/>
                    </a:lnTo>
                    <a:lnTo>
                      <a:pt x="717" y="817"/>
                    </a:lnTo>
                    <a:lnTo>
                      <a:pt x="746" y="832"/>
                    </a:lnTo>
                    <a:lnTo>
                      <a:pt x="761" y="832"/>
                    </a:lnTo>
                    <a:lnTo>
                      <a:pt x="776" y="846"/>
                    </a:lnTo>
                    <a:lnTo>
                      <a:pt x="790" y="846"/>
                    </a:lnTo>
                    <a:lnTo>
                      <a:pt x="790" y="846"/>
                    </a:lnTo>
                    <a:lnTo>
                      <a:pt x="805" y="846"/>
                    </a:lnTo>
                    <a:lnTo>
                      <a:pt x="805" y="846"/>
                    </a:lnTo>
                    <a:lnTo>
                      <a:pt x="805" y="846"/>
                    </a:lnTo>
                    <a:lnTo>
                      <a:pt x="805" y="846"/>
                    </a:lnTo>
                    <a:lnTo>
                      <a:pt x="819" y="846"/>
                    </a:lnTo>
                    <a:lnTo>
                      <a:pt x="819" y="846"/>
                    </a:lnTo>
                    <a:lnTo>
                      <a:pt x="819" y="846"/>
                    </a:lnTo>
                    <a:lnTo>
                      <a:pt x="834" y="846"/>
                    </a:lnTo>
                    <a:lnTo>
                      <a:pt x="834" y="846"/>
                    </a:lnTo>
                    <a:lnTo>
                      <a:pt x="834" y="846"/>
                    </a:lnTo>
                    <a:lnTo>
                      <a:pt x="849" y="846"/>
                    </a:lnTo>
                    <a:lnTo>
                      <a:pt x="849" y="846"/>
                    </a:lnTo>
                    <a:lnTo>
                      <a:pt x="863" y="846"/>
                    </a:lnTo>
                    <a:lnTo>
                      <a:pt x="878" y="832"/>
                    </a:lnTo>
                    <a:lnTo>
                      <a:pt x="893" y="832"/>
                    </a:lnTo>
                    <a:lnTo>
                      <a:pt x="907" y="817"/>
                    </a:lnTo>
                    <a:lnTo>
                      <a:pt x="951" y="803"/>
                    </a:lnTo>
                    <a:lnTo>
                      <a:pt x="995" y="759"/>
                    </a:lnTo>
                    <a:lnTo>
                      <a:pt x="1068" y="686"/>
                    </a:lnTo>
                    <a:lnTo>
                      <a:pt x="1141" y="584"/>
                    </a:lnTo>
                    <a:lnTo>
                      <a:pt x="1302" y="350"/>
                    </a:lnTo>
                    <a:lnTo>
                      <a:pt x="1375" y="233"/>
                    </a:lnTo>
                    <a:lnTo>
                      <a:pt x="1463" y="131"/>
                    </a:lnTo>
                    <a:lnTo>
                      <a:pt x="1507" y="87"/>
                    </a:lnTo>
                    <a:lnTo>
                      <a:pt x="1551" y="58"/>
                    </a:lnTo>
                    <a:lnTo>
                      <a:pt x="1580" y="29"/>
                    </a:lnTo>
                    <a:lnTo>
                      <a:pt x="1624" y="14"/>
                    </a:lnTo>
                    <a:lnTo>
                      <a:pt x="1653" y="14"/>
                    </a:lnTo>
                    <a:lnTo>
                      <a:pt x="1668" y="0"/>
                    </a:lnTo>
                    <a:lnTo>
                      <a:pt x="1682" y="0"/>
                    </a:lnTo>
                    <a:lnTo>
                      <a:pt x="1697" y="0"/>
                    </a:lnTo>
                    <a:lnTo>
                      <a:pt x="1697" y="0"/>
                    </a:lnTo>
                    <a:lnTo>
                      <a:pt x="1712" y="0"/>
                    </a:lnTo>
                  </a:path>
                </a:pathLst>
              </a:custGeom>
              <a:noFill/>
              <a:ln w="19050">
                <a:solidFill>
                  <a:schemeClr val="accent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8664" name="Freeform 56"/>
              <p:cNvSpPr>
                <a:spLocks/>
              </p:cNvSpPr>
              <p:nvPr/>
            </p:nvSpPr>
            <p:spPr bwMode="auto">
              <a:xfrm>
                <a:off x="3464" y="323"/>
                <a:ext cx="511" cy="1416"/>
              </a:xfrm>
              <a:custGeom>
                <a:avLst/>
                <a:gdLst>
                  <a:gd name="T0" fmla="*/ 0 w 511"/>
                  <a:gd name="T1" fmla="*/ 1416 h 1416"/>
                  <a:gd name="T2" fmla="*/ 0 w 511"/>
                  <a:gd name="T3" fmla="*/ 1416 h 1416"/>
                  <a:gd name="T4" fmla="*/ 0 w 511"/>
                  <a:gd name="T5" fmla="*/ 1416 h 1416"/>
                  <a:gd name="T6" fmla="*/ 14 w 511"/>
                  <a:gd name="T7" fmla="*/ 1416 h 1416"/>
                  <a:gd name="T8" fmla="*/ 14 w 511"/>
                  <a:gd name="T9" fmla="*/ 1416 h 1416"/>
                  <a:gd name="T10" fmla="*/ 29 w 511"/>
                  <a:gd name="T11" fmla="*/ 1416 h 1416"/>
                  <a:gd name="T12" fmla="*/ 29 w 511"/>
                  <a:gd name="T13" fmla="*/ 1416 h 1416"/>
                  <a:gd name="T14" fmla="*/ 29 w 511"/>
                  <a:gd name="T15" fmla="*/ 1416 h 1416"/>
                  <a:gd name="T16" fmla="*/ 29 w 511"/>
                  <a:gd name="T17" fmla="*/ 1416 h 1416"/>
                  <a:gd name="T18" fmla="*/ 43 w 511"/>
                  <a:gd name="T19" fmla="*/ 1416 h 1416"/>
                  <a:gd name="T20" fmla="*/ 43 w 511"/>
                  <a:gd name="T21" fmla="*/ 1416 h 1416"/>
                  <a:gd name="T22" fmla="*/ 43 w 511"/>
                  <a:gd name="T23" fmla="*/ 1416 h 1416"/>
                  <a:gd name="T24" fmla="*/ 43 w 511"/>
                  <a:gd name="T25" fmla="*/ 1416 h 1416"/>
                  <a:gd name="T26" fmla="*/ 58 w 511"/>
                  <a:gd name="T27" fmla="*/ 1416 h 1416"/>
                  <a:gd name="T28" fmla="*/ 58 w 511"/>
                  <a:gd name="T29" fmla="*/ 1416 h 1416"/>
                  <a:gd name="T30" fmla="*/ 58 w 511"/>
                  <a:gd name="T31" fmla="*/ 1416 h 1416"/>
                  <a:gd name="T32" fmla="*/ 58 w 511"/>
                  <a:gd name="T33" fmla="*/ 1416 h 1416"/>
                  <a:gd name="T34" fmla="*/ 73 w 511"/>
                  <a:gd name="T35" fmla="*/ 1416 h 1416"/>
                  <a:gd name="T36" fmla="*/ 73 w 511"/>
                  <a:gd name="T37" fmla="*/ 1416 h 1416"/>
                  <a:gd name="T38" fmla="*/ 73 w 511"/>
                  <a:gd name="T39" fmla="*/ 1416 h 1416"/>
                  <a:gd name="T40" fmla="*/ 73 w 511"/>
                  <a:gd name="T41" fmla="*/ 1416 h 1416"/>
                  <a:gd name="T42" fmla="*/ 87 w 511"/>
                  <a:gd name="T43" fmla="*/ 1416 h 1416"/>
                  <a:gd name="T44" fmla="*/ 87 w 511"/>
                  <a:gd name="T45" fmla="*/ 1416 h 1416"/>
                  <a:gd name="T46" fmla="*/ 87 w 511"/>
                  <a:gd name="T47" fmla="*/ 1416 h 1416"/>
                  <a:gd name="T48" fmla="*/ 102 w 511"/>
                  <a:gd name="T49" fmla="*/ 1416 h 1416"/>
                  <a:gd name="T50" fmla="*/ 102 w 511"/>
                  <a:gd name="T51" fmla="*/ 1416 h 1416"/>
                  <a:gd name="T52" fmla="*/ 117 w 511"/>
                  <a:gd name="T53" fmla="*/ 1416 h 1416"/>
                  <a:gd name="T54" fmla="*/ 117 w 511"/>
                  <a:gd name="T55" fmla="*/ 1416 h 1416"/>
                  <a:gd name="T56" fmla="*/ 117 w 511"/>
                  <a:gd name="T57" fmla="*/ 1416 h 1416"/>
                  <a:gd name="T58" fmla="*/ 131 w 511"/>
                  <a:gd name="T59" fmla="*/ 1416 h 1416"/>
                  <a:gd name="T60" fmla="*/ 146 w 511"/>
                  <a:gd name="T61" fmla="*/ 1401 h 1416"/>
                  <a:gd name="T62" fmla="*/ 146 w 511"/>
                  <a:gd name="T63" fmla="*/ 1401 h 1416"/>
                  <a:gd name="T64" fmla="*/ 175 w 511"/>
                  <a:gd name="T65" fmla="*/ 1401 h 1416"/>
                  <a:gd name="T66" fmla="*/ 190 w 511"/>
                  <a:gd name="T67" fmla="*/ 1387 h 1416"/>
                  <a:gd name="T68" fmla="*/ 204 w 511"/>
                  <a:gd name="T69" fmla="*/ 1387 h 1416"/>
                  <a:gd name="T70" fmla="*/ 219 w 511"/>
                  <a:gd name="T71" fmla="*/ 1358 h 1416"/>
                  <a:gd name="T72" fmla="*/ 248 w 511"/>
                  <a:gd name="T73" fmla="*/ 1343 h 1416"/>
                  <a:gd name="T74" fmla="*/ 263 w 511"/>
                  <a:gd name="T75" fmla="*/ 1314 h 1416"/>
                  <a:gd name="T76" fmla="*/ 292 w 511"/>
                  <a:gd name="T77" fmla="*/ 1270 h 1416"/>
                  <a:gd name="T78" fmla="*/ 307 w 511"/>
                  <a:gd name="T79" fmla="*/ 1226 h 1416"/>
                  <a:gd name="T80" fmla="*/ 351 w 511"/>
                  <a:gd name="T81" fmla="*/ 1109 h 1416"/>
                  <a:gd name="T82" fmla="*/ 394 w 511"/>
                  <a:gd name="T83" fmla="*/ 934 h 1416"/>
                  <a:gd name="T84" fmla="*/ 438 w 511"/>
                  <a:gd name="T85" fmla="*/ 701 h 1416"/>
                  <a:gd name="T86" fmla="*/ 468 w 511"/>
                  <a:gd name="T87" fmla="*/ 409 h 1416"/>
                  <a:gd name="T88" fmla="*/ 511 w 511"/>
                  <a:gd name="T89" fmla="*/ 0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11" h="1416">
                    <a:moveTo>
                      <a:pt x="0" y="1416"/>
                    </a:moveTo>
                    <a:lnTo>
                      <a:pt x="0" y="1416"/>
                    </a:lnTo>
                    <a:lnTo>
                      <a:pt x="0" y="1416"/>
                    </a:lnTo>
                    <a:lnTo>
                      <a:pt x="14" y="1416"/>
                    </a:lnTo>
                    <a:lnTo>
                      <a:pt x="14" y="1416"/>
                    </a:lnTo>
                    <a:lnTo>
                      <a:pt x="29" y="1416"/>
                    </a:lnTo>
                    <a:lnTo>
                      <a:pt x="29" y="1416"/>
                    </a:lnTo>
                    <a:lnTo>
                      <a:pt x="29" y="1416"/>
                    </a:lnTo>
                    <a:lnTo>
                      <a:pt x="29" y="1416"/>
                    </a:lnTo>
                    <a:lnTo>
                      <a:pt x="43" y="1416"/>
                    </a:lnTo>
                    <a:lnTo>
                      <a:pt x="43" y="1416"/>
                    </a:lnTo>
                    <a:lnTo>
                      <a:pt x="43" y="1416"/>
                    </a:lnTo>
                    <a:lnTo>
                      <a:pt x="43" y="1416"/>
                    </a:lnTo>
                    <a:lnTo>
                      <a:pt x="58" y="1416"/>
                    </a:lnTo>
                    <a:lnTo>
                      <a:pt x="58" y="1416"/>
                    </a:lnTo>
                    <a:lnTo>
                      <a:pt x="58" y="1416"/>
                    </a:lnTo>
                    <a:lnTo>
                      <a:pt x="58" y="1416"/>
                    </a:lnTo>
                    <a:lnTo>
                      <a:pt x="73" y="1416"/>
                    </a:lnTo>
                    <a:lnTo>
                      <a:pt x="73" y="1416"/>
                    </a:lnTo>
                    <a:lnTo>
                      <a:pt x="73" y="1416"/>
                    </a:lnTo>
                    <a:lnTo>
                      <a:pt x="73" y="1416"/>
                    </a:lnTo>
                    <a:lnTo>
                      <a:pt x="87" y="1416"/>
                    </a:lnTo>
                    <a:lnTo>
                      <a:pt x="87" y="1416"/>
                    </a:lnTo>
                    <a:lnTo>
                      <a:pt x="87" y="1416"/>
                    </a:lnTo>
                    <a:lnTo>
                      <a:pt x="102" y="1416"/>
                    </a:lnTo>
                    <a:lnTo>
                      <a:pt x="102" y="1416"/>
                    </a:lnTo>
                    <a:lnTo>
                      <a:pt x="117" y="1416"/>
                    </a:lnTo>
                    <a:lnTo>
                      <a:pt x="117" y="1416"/>
                    </a:lnTo>
                    <a:lnTo>
                      <a:pt x="117" y="1416"/>
                    </a:lnTo>
                    <a:lnTo>
                      <a:pt x="131" y="1416"/>
                    </a:lnTo>
                    <a:lnTo>
                      <a:pt x="146" y="1401"/>
                    </a:lnTo>
                    <a:lnTo>
                      <a:pt x="146" y="1401"/>
                    </a:lnTo>
                    <a:lnTo>
                      <a:pt x="175" y="1401"/>
                    </a:lnTo>
                    <a:lnTo>
                      <a:pt x="190" y="1387"/>
                    </a:lnTo>
                    <a:lnTo>
                      <a:pt x="204" y="1387"/>
                    </a:lnTo>
                    <a:lnTo>
                      <a:pt x="219" y="1358"/>
                    </a:lnTo>
                    <a:lnTo>
                      <a:pt x="248" y="1343"/>
                    </a:lnTo>
                    <a:lnTo>
                      <a:pt x="263" y="1314"/>
                    </a:lnTo>
                    <a:lnTo>
                      <a:pt x="292" y="1270"/>
                    </a:lnTo>
                    <a:lnTo>
                      <a:pt x="307" y="1226"/>
                    </a:lnTo>
                    <a:lnTo>
                      <a:pt x="351" y="1109"/>
                    </a:lnTo>
                    <a:lnTo>
                      <a:pt x="394" y="934"/>
                    </a:lnTo>
                    <a:lnTo>
                      <a:pt x="438" y="701"/>
                    </a:lnTo>
                    <a:lnTo>
                      <a:pt x="468" y="409"/>
                    </a:lnTo>
                    <a:lnTo>
                      <a:pt x="511" y="0"/>
                    </a:lnTo>
                  </a:path>
                </a:pathLst>
              </a:custGeom>
              <a:noFill/>
              <a:ln w="19050">
                <a:solidFill>
                  <a:schemeClr val="accent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8665" name="Line 57"/>
            <p:cNvSpPr>
              <a:spLocks noChangeShapeType="1"/>
            </p:cNvSpPr>
            <p:nvPr/>
          </p:nvSpPr>
          <p:spPr bwMode="auto">
            <a:xfrm flipV="1">
              <a:off x="5302" y="3468"/>
              <a:ext cx="0" cy="30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8666" name="Line 58"/>
            <p:cNvSpPr>
              <a:spLocks noChangeShapeType="1"/>
            </p:cNvSpPr>
            <p:nvPr/>
          </p:nvSpPr>
          <p:spPr bwMode="auto">
            <a:xfrm flipV="1">
              <a:off x="4733" y="3468"/>
              <a:ext cx="0" cy="30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68667" name="Group 59"/>
            <p:cNvGrpSpPr>
              <a:grpSpLocks/>
            </p:cNvGrpSpPr>
            <p:nvPr/>
          </p:nvGrpSpPr>
          <p:grpSpPr bwMode="auto">
            <a:xfrm>
              <a:off x="4464" y="2914"/>
              <a:ext cx="1136" cy="857"/>
              <a:chOff x="720" y="144"/>
              <a:chExt cx="3792" cy="2448"/>
            </a:xfrm>
          </p:grpSpPr>
          <p:sp>
            <p:nvSpPr>
              <p:cNvPr id="68668" name="Line 60"/>
              <p:cNvSpPr>
                <a:spLocks noChangeShapeType="1"/>
              </p:cNvSpPr>
              <p:nvPr/>
            </p:nvSpPr>
            <p:spPr bwMode="auto">
              <a:xfrm>
                <a:off x="720" y="2584"/>
                <a:ext cx="379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8669" name="Line 61"/>
              <p:cNvSpPr>
                <a:spLocks noChangeShapeType="1"/>
              </p:cNvSpPr>
              <p:nvPr/>
            </p:nvSpPr>
            <p:spPr bwMode="auto">
              <a:xfrm flipV="1">
                <a:off x="2568" y="144"/>
                <a:ext cx="0" cy="244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30858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8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8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8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8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8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8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8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8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3" grpId="0" autoUpdateAnimBg="0"/>
      <p:bldP spid="68616" grpId="0" autoUpdateAnimBg="0"/>
      <p:bldP spid="68617" grpId="0" build="p" autoUpdateAnimBg="0"/>
      <p:bldP spid="68619" grpId="0" autoUpdateAnimBg="0"/>
      <p:bldP spid="68621" grpId="0" autoUpdateAnimBg="0"/>
      <p:bldP spid="68631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362758"/>
              </p:ext>
            </p:extLst>
          </p:nvPr>
        </p:nvGraphicFramePr>
        <p:xfrm>
          <a:off x="2495600" y="3988294"/>
          <a:ext cx="38608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64" name="Equation" r:id="rId3" imgW="1930400" imgH="444500" progId="Equation.DSMT4">
                  <p:embed/>
                </p:oleObj>
              </mc:Choice>
              <mc:Fallback>
                <p:oleObj name="Equation" r:id="rId3" imgW="1930400" imgH="444500" progId="Equation.DSMT4">
                  <p:embed/>
                  <p:pic>
                    <p:nvPicPr>
                      <p:cNvPr id="8602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600" y="3988294"/>
                        <a:ext cx="38608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6" name="Text Box 2"/>
          <p:cNvSpPr txBox="1">
            <a:spLocks noChangeArrowheads="1"/>
          </p:cNvSpPr>
          <p:nvPr/>
        </p:nvSpPr>
        <p:spPr bwMode="auto">
          <a:xfrm>
            <a:off x="765154" y="332656"/>
            <a:ext cx="26320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3333CC"/>
                </a:solidFill>
                <a:ea typeface="黑体" panose="02010609060101010101" pitchFamily="49" charset="-122"/>
              </a:rPr>
              <a:t>思考</a:t>
            </a:r>
          </a:p>
        </p:txBody>
      </p:sp>
      <p:sp>
        <p:nvSpPr>
          <p:cNvPr id="44037" name="Text Box 3"/>
          <p:cNvSpPr txBox="1">
            <a:spLocks noChangeArrowheads="1"/>
          </p:cNvSpPr>
          <p:nvPr/>
        </p:nvSpPr>
        <p:spPr bwMode="auto">
          <a:xfrm>
            <a:off x="1629249" y="332656"/>
            <a:ext cx="411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000000"/>
                </a:solidFill>
              </a:rPr>
              <a:t>下面命题正确吗？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767408" y="764704"/>
            <a:ext cx="11089232" cy="1052596"/>
            <a:chOff x="767408" y="836712"/>
            <a:chExt cx="11089232" cy="1052596"/>
          </a:xfrm>
        </p:grpSpPr>
        <p:sp>
          <p:nvSpPr>
            <p:cNvPr id="2" name="矩形 1"/>
            <p:cNvSpPr/>
            <p:nvPr/>
          </p:nvSpPr>
          <p:spPr>
            <a:xfrm>
              <a:off x="767408" y="836712"/>
              <a:ext cx="11089232" cy="10525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648000">
                <a:lnSpc>
                  <a:spcPct val="130000"/>
                </a:lnSpc>
              </a:pPr>
              <a:r>
                <a:rPr lang="zh-CN" altLang="en-US" sz="2400" dirty="0">
                  <a:solidFill>
                    <a:srgbClr val="000000"/>
                  </a:solidFill>
                  <a:latin typeface="+mn-ea"/>
                  <a:ea typeface="+mn-ea"/>
                </a:rPr>
                <a:t>如果  为</a:t>
              </a:r>
              <a:r>
                <a:rPr lang="zh-CN" altLang="en-US" sz="2400" dirty="0" smtClean="0">
                  <a:solidFill>
                    <a:srgbClr val="000000"/>
                  </a:solidFill>
                  <a:latin typeface="+mn-ea"/>
                  <a:ea typeface="+mn-ea"/>
                </a:rPr>
                <a:t>连续函数   </a:t>
              </a:r>
              <a:r>
                <a:rPr lang="zh-CN" altLang="en-US" sz="2400" dirty="0">
                  <a:solidFill>
                    <a:srgbClr val="000000"/>
                  </a:solidFill>
                  <a:latin typeface="+mn-ea"/>
                  <a:ea typeface="+mn-ea"/>
                </a:rPr>
                <a:t>  的极小值点</a:t>
              </a:r>
              <a:r>
                <a:rPr lang="en-US" altLang="zh-CN" sz="2400" dirty="0">
                  <a:solidFill>
                    <a:srgbClr val="000000"/>
                  </a:solidFill>
                  <a:latin typeface="+mn-ea"/>
                  <a:ea typeface="+mn-ea"/>
                </a:rPr>
                <a:t>, </a:t>
              </a:r>
              <a:r>
                <a:rPr lang="zh-CN" altLang="en-US" sz="2400" dirty="0">
                  <a:solidFill>
                    <a:srgbClr val="000000"/>
                  </a:solidFill>
                  <a:latin typeface="+mn-ea"/>
                  <a:ea typeface="+mn-ea"/>
                </a:rPr>
                <a:t>那么必存在  的某个邻域，在此邻域内  </a:t>
              </a:r>
              <a:r>
                <a:rPr lang="zh-CN" altLang="en-US" sz="2400" dirty="0" smtClean="0">
                  <a:solidFill>
                    <a:srgbClr val="000000"/>
                  </a:solidFill>
                  <a:latin typeface="+mn-ea"/>
                  <a:ea typeface="+mn-ea"/>
                </a:rPr>
                <a:t>  在</a:t>
              </a:r>
              <a:r>
                <a:rPr lang="zh-CN" altLang="en-US" sz="2400" dirty="0">
                  <a:solidFill>
                    <a:srgbClr val="000000"/>
                  </a:solidFill>
                  <a:latin typeface="+mn-ea"/>
                  <a:ea typeface="+mn-ea"/>
                </a:rPr>
                <a:t> </a:t>
              </a:r>
              <a:r>
                <a:rPr lang="zh-CN" altLang="en-US" sz="1800" dirty="0">
                  <a:solidFill>
                    <a:srgbClr val="000000"/>
                  </a:solidFill>
                  <a:latin typeface="+mn-ea"/>
                  <a:ea typeface="+mn-ea"/>
                </a:rPr>
                <a:t>  </a:t>
              </a:r>
              <a:r>
                <a:rPr lang="zh-CN" altLang="en-US" sz="2400" dirty="0" smtClean="0">
                  <a:solidFill>
                    <a:srgbClr val="000000"/>
                  </a:solidFill>
                  <a:latin typeface="+mn-ea"/>
                  <a:ea typeface="+mn-ea"/>
                </a:rPr>
                <a:t>的</a:t>
              </a:r>
              <a:r>
                <a:rPr lang="zh-CN" altLang="en-US" sz="2400" dirty="0">
                  <a:solidFill>
                    <a:srgbClr val="000000"/>
                  </a:solidFill>
                  <a:latin typeface="+mn-ea"/>
                  <a:ea typeface="+mn-ea"/>
                </a:rPr>
                <a:t>左侧下降</a:t>
              </a:r>
              <a:r>
                <a:rPr lang="en-US" altLang="zh-CN" sz="2400" dirty="0">
                  <a:solidFill>
                    <a:srgbClr val="000000"/>
                  </a:solidFill>
                  <a:latin typeface="+mn-ea"/>
                  <a:ea typeface="+mn-ea"/>
                </a:rPr>
                <a:t>, </a:t>
              </a:r>
              <a:r>
                <a:rPr lang="zh-CN" altLang="en-US" sz="2400" dirty="0">
                  <a:solidFill>
                    <a:srgbClr val="000000"/>
                  </a:solidFill>
                  <a:latin typeface="+mn-ea"/>
                  <a:ea typeface="+mn-ea"/>
                </a:rPr>
                <a:t>而</a:t>
              </a:r>
              <a:r>
                <a:rPr lang="zh-CN" altLang="en-US" sz="2400" dirty="0" smtClean="0">
                  <a:solidFill>
                    <a:srgbClr val="000000"/>
                  </a:solidFill>
                  <a:latin typeface="+mn-ea"/>
                  <a:ea typeface="+mn-ea"/>
                </a:rPr>
                <a:t>在 </a:t>
              </a:r>
              <a:r>
                <a:rPr lang="zh-CN" altLang="en-US" sz="1800" dirty="0">
                  <a:solidFill>
                    <a:srgbClr val="000000"/>
                  </a:solidFill>
                  <a:latin typeface="+mn-ea"/>
                  <a:ea typeface="+mn-ea"/>
                </a:rPr>
                <a:t>  </a:t>
              </a:r>
              <a:r>
                <a:rPr lang="zh-CN" altLang="en-US" sz="2400" dirty="0">
                  <a:solidFill>
                    <a:srgbClr val="000000"/>
                  </a:solidFill>
                  <a:latin typeface="+mn-ea"/>
                  <a:ea typeface="+mn-ea"/>
                </a:rPr>
                <a:t>的右侧上升</a:t>
              </a:r>
              <a:r>
                <a:rPr lang="en-US" altLang="zh-CN" sz="2400" dirty="0">
                  <a:solidFill>
                    <a:srgbClr val="000000"/>
                  </a:solidFill>
                  <a:latin typeface="+mn-ea"/>
                  <a:ea typeface="+mn-ea"/>
                </a:rPr>
                <a:t>.</a:t>
              </a:r>
              <a:endParaRPr lang="zh-CN" altLang="en-US" sz="2400" dirty="0">
                <a:latin typeface="+mn-ea"/>
                <a:ea typeface="+mn-ea"/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35560" y="990248"/>
              <a:ext cx="327660" cy="35052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57040" y="980728"/>
              <a:ext cx="327660" cy="3505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24605" y="1448539"/>
              <a:ext cx="327660" cy="35052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48514" y="1443010"/>
              <a:ext cx="327660" cy="35052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07768" y="980728"/>
              <a:ext cx="621506" cy="371475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7448" y="1464717"/>
              <a:ext cx="621506" cy="371475"/>
            </a:xfrm>
            <a:prstGeom prst="rect">
              <a:avLst/>
            </a:prstGeom>
          </p:spPr>
        </p:pic>
      </p:grp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783406" y="2265541"/>
            <a:ext cx="7096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3333CC"/>
                </a:solidFill>
                <a:ea typeface="黑体" panose="02010609060101010101" pitchFamily="49" charset="-122"/>
              </a:rPr>
              <a:t>解</a:t>
            </a: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357536" y="2265541"/>
            <a:ext cx="251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000000"/>
                </a:solidFill>
              </a:rPr>
              <a:t>不正确．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770145" y="2263385"/>
            <a:ext cx="99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000000"/>
                </a:solidFill>
              </a:rPr>
              <a:t>例如</a:t>
            </a:r>
          </a:p>
        </p:txBody>
      </p:sp>
      <p:graphicFrame>
        <p:nvGraphicFramePr>
          <p:cNvPr id="1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0258378"/>
              </p:ext>
            </p:extLst>
          </p:nvPr>
        </p:nvGraphicFramePr>
        <p:xfrm>
          <a:off x="3575720" y="1897590"/>
          <a:ext cx="4091940" cy="1234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65" name="Equation" r:id="rId7" imgW="2273300" imgH="685800" progId="Equation.DSMT4">
                  <p:embed/>
                </p:oleObj>
              </mc:Choice>
              <mc:Fallback>
                <p:oleObj name="Equation" r:id="rId7" imgW="2273300" imgH="685800" progId="Equation.DSMT4">
                  <p:embed/>
                  <p:pic>
                    <p:nvPicPr>
                      <p:cNvPr id="849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720" y="1897590"/>
                        <a:ext cx="4091940" cy="12344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6805118"/>
              </p:ext>
            </p:extLst>
          </p:nvPr>
        </p:nvGraphicFramePr>
        <p:xfrm>
          <a:off x="881787" y="3321508"/>
          <a:ext cx="1765849" cy="541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66" name="文档" r:id="rId9" imgW="1962054" imgH="601942" progId="Word.Document.8">
                  <p:embed/>
                </p:oleObj>
              </mc:Choice>
              <mc:Fallback>
                <p:oleObj name="文档" r:id="rId9" imgW="1962054" imgH="601942" progId="Word.Document.8">
                  <p:embed/>
                  <p:pic>
                    <p:nvPicPr>
                      <p:cNvPr id="8499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787" y="3321508"/>
                        <a:ext cx="1765849" cy="5417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6206862"/>
              </p:ext>
            </p:extLst>
          </p:nvPr>
        </p:nvGraphicFramePr>
        <p:xfrm>
          <a:off x="2555755" y="3446546"/>
          <a:ext cx="1787384" cy="324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67" name="公式" r:id="rId11" imgW="2234230" imgH="406224" progId="Equation.3">
                  <p:embed/>
                </p:oleObj>
              </mc:Choice>
              <mc:Fallback>
                <p:oleObj name="公式" r:id="rId11" imgW="2234230" imgH="406224" progId="Equation.3">
                  <p:embed/>
                  <p:pic>
                    <p:nvPicPr>
                      <p:cNvPr id="849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55" y="3446546"/>
                        <a:ext cx="1787384" cy="3249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3991663"/>
              </p:ext>
            </p:extLst>
          </p:nvPr>
        </p:nvGraphicFramePr>
        <p:xfrm>
          <a:off x="4367808" y="3164728"/>
          <a:ext cx="1853396" cy="888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68" name="Equation" r:id="rId13" imgW="926698" imgH="444307" progId="Equation.DSMT4">
                  <p:embed/>
                </p:oleObj>
              </mc:Choice>
              <mc:Fallback>
                <p:oleObj name="Equation" r:id="rId13" imgW="926698" imgH="444307" progId="Equation.DSMT4">
                  <p:embed/>
                  <p:pic>
                    <p:nvPicPr>
                      <p:cNvPr id="8500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7808" y="3164728"/>
                        <a:ext cx="1853396" cy="8886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6887765"/>
              </p:ext>
            </p:extLst>
          </p:nvPr>
        </p:nvGraphicFramePr>
        <p:xfrm>
          <a:off x="7104112" y="3321508"/>
          <a:ext cx="4220885" cy="54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69" name="文档" r:id="rId15" imgW="4689872" imgH="601805" progId="Word.Document.8">
                  <p:embed/>
                </p:oleObj>
              </mc:Choice>
              <mc:Fallback>
                <p:oleObj name="文档" r:id="rId15" imgW="4689872" imgH="601805" progId="Word.Document.8">
                  <p:embed/>
                  <p:pic>
                    <p:nvPicPr>
                      <p:cNvPr id="8500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4112" y="3321508"/>
                        <a:ext cx="4220885" cy="54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5548137"/>
              </p:ext>
            </p:extLst>
          </p:nvPr>
        </p:nvGraphicFramePr>
        <p:xfrm>
          <a:off x="6282388" y="3473106"/>
          <a:ext cx="416379" cy="2640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70" name="公式" r:id="rId17" imgW="520474" imgH="330057" progId="Equation.3">
                  <p:embed/>
                </p:oleObj>
              </mc:Choice>
              <mc:Fallback>
                <p:oleObj name="公式" r:id="rId17" imgW="520474" imgH="330057" progId="Equation.3">
                  <p:embed/>
                  <p:pic>
                    <p:nvPicPr>
                      <p:cNvPr id="8500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2388" y="3473106"/>
                        <a:ext cx="416379" cy="2640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4851266"/>
              </p:ext>
            </p:extLst>
          </p:nvPr>
        </p:nvGraphicFramePr>
        <p:xfrm>
          <a:off x="867049" y="4147997"/>
          <a:ext cx="1765849" cy="541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71" name="文档" r:id="rId19" imgW="1962054" imgH="601942" progId="Word.Document.8">
                  <p:embed/>
                </p:oleObj>
              </mc:Choice>
              <mc:Fallback>
                <p:oleObj name="文档" r:id="rId19" imgW="1962054" imgH="601942" progId="Word.Document.8">
                  <p:embed/>
                  <p:pic>
                    <p:nvPicPr>
                      <p:cNvPr id="4404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049" y="4147997"/>
                        <a:ext cx="1765849" cy="5417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2234272"/>
              </p:ext>
            </p:extLst>
          </p:nvPr>
        </p:nvGraphicFramePr>
        <p:xfrm>
          <a:off x="867049" y="5029613"/>
          <a:ext cx="1855221" cy="503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72" name="文档" r:id="rId20" imgW="2182613" imgH="592752" progId="Word.Document.8">
                  <p:embed/>
                </p:oleObj>
              </mc:Choice>
              <mc:Fallback>
                <p:oleObj name="文档" r:id="rId20" imgW="2182613" imgH="592752" progId="Word.Document.8">
                  <p:embed/>
                  <p:pic>
                    <p:nvPicPr>
                      <p:cNvPr id="4608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049" y="5029613"/>
                        <a:ext cx="1855221" cy="5038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9585762"/>
              </p:ext>
            </p:extLst>
          </p:nvPr>
        </p:nvGraphicFramePr>
        <p:xfrm>
          <a:off x="2587649" y="4844642"/>
          <a:ext cx="2538898" cy="888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73" name="Equation" r:id="rId22" imgW="1269449" imgH="444307" progId="Equation.DSMT4">
                  <p:embed/>
                </p:oleObj>
              </mc:Choice>
              <mc:Fallback>
                <p:oleObj name="Equation" r:id="rId22" imgW="1269449" imgH="444307" progId="Equation.DSMT4">
                  <p:embed/>
                  <p:pic>
                    <p:nvPicPr>
                      <p:cNvPr id="860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7649" y="4844642"/>
                        <a:ext cx="2538898" cy="8886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5"/>
          <p:cNvGrpSpPr>
            <a:grpSpLocks/>
          </p:cNvGrpSpPr>
          <p:nvPr/>
        </p:nvGrpSpPr>
        <p:grpSpPr bwMode="auto">
          <a:xfrm>
            <a:off x="5313348" y="4905856"/>
            <a:ext cx="3368562" cy="711200"/>
            <a:chOff x="2333" y="2185"/>
            <a:chExt cx="2115" cy="560"/>
          </a:xfrm>
        </p:grpSpPr>
        <p:graphicFrame>
          <p:nvGraphicFramePr>
            <p:cNvPr id="28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25101595"/>
                </p:ext>
              </p:extLst>
            </p:nvPr>
          </p:nvGraphicFramePr>
          <p:xfrm>
            <a:off x="2333" y="2185"/>
            <a:ext cx="528" cy="5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74" name="公式" r:id="rId24" imgW="838200" imgH="889000" progId="Equation.3">
                    <p:embed/>
                  </p:oleObj>
                </mc:Choice>
                <mc:Fallback>
                  <p:oleObj name="公式" r:id="rId24" imgW="838200" imgH="889000" progId="Equation.3">
                    <p:embed/>
                    <p:pic>
                      <p:nvPicPr>
                        <p:cNvPr id="46093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33" y="2185"/>
                          <a:ext cx="528" cy="5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" name="Text Box 7"/>
            <p:cNvSpPr txBox="1">
              <a:spLocks noChangeArrowheads="1"/>
            </p:cNvSpPr>
            <p:nvPr/>
          </p:nvSpPr>
          <p:spPr bwMode="auto">
            <a:xfrm>
              <a:off x="2861" y="2305"/>
              <a:ext cx="1587" cy="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b="1" dirty="0">
                  <a:solidFill>
                    <a:srgbClr val="000000"/>
                  </a:solidFill>
                </a:rPr>
                <a:t>在</a:t>
              </a:r>
              <a:r>
                <a:rPr lang="en-US" altLang="zh-CN" b="1" dirty="0">
                  <a:solidFill>
                    <a:srgbClr val="000000"/>
                  </a:solidFill>
                </a:rPr>
                <a:t>–1</a:t>
              </a:r>
              <a:r>
                <a:rPr lang="zh-CN" altLang="en-US" b="1" dirty="0">
                  <a:solidFill>
                    <a:srgbClr val="000000"/>
                  </a:solidFill>
                </a:rPr>
                <a:t>和</a:t>
              </a:r>
              <a:r>
                <a:rPr lang="en-US" altLang="zh-CN" b="1" dirty="0">
                  <a:solidFill>
                    <a:srgbClr val="000000"/>
                  </a:solidFill>
                </a:rPr>
                <a:t>1</a:t>
              </a:r>
              <a:r>
                <a:rPr lang="zh-CN" altLang="en-US" b="1" dirty="0">
                  <a:solidFill>
                    <a:srgbClr val="000000"/>
                  </a:solidFill>
                </a:rPr>
                <a:t>之间振荡</a:t>
              </a:r>
            </a:p>
          </p:txBody>
        </p:sp>
      </p:grpSp>
      <p:graphicFrame>
        <p:nvGraphicFramePr>
          <p:cNvPr id="3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9114600"/>
              </p:ext>
            </p:extLst>
          </p:nvPr>
        </p:nvGraphicFramePr>
        <p:xfrm>
          <a:off x="866813" y="5805264"/>
          <a:ext cx="3604728" cy="402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75" name="Document" r:id="rId26" imgW="4005253" imgH="447495" progId="Word.Document.8">
                  <p:embed/>
                </p:oleObj>
              </mc:Choice>
              <mc:Fallback>
                <p:oleObj name="Document" r:id="rId26" imgW="4005253" imgH="447495" progId="Word.Document.8">
                  <p:embed/>
                  <p:pic>
                    <p:nvPicPr>
                      <p:cNvPr id="8602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6813" y="5805264"/>
                        <a:ext cx="3604728" cy="4027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9"/>
          <p:cNvSpPr txBox="1">
            <a:spLocks noChangeArrowheads="1"/>
          </p:cNvSpPr>
          <p:nvPr/>
        </p:nvSpPr>
        <p:spPr bwMode="auto">
          <a:xfrm>
            <a:off x="5900445" y="5769456"/>
            <a:ext cx="2784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3333CC"/>
                </a:solidFill>
              </a:rPr>
              <a:t>故命题不成立．</a:t>
            </a:r>
          </a:p>
        </p:txBody>
      </p:sp>
      <p:graphicFrame>
        <p:nvGraphicFramePr>
          <p:cNvPr id="3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3781022"/>
              </p:ext>
            </p:extLst>
          </p:nvPr>
        </p:nvGraphicFramePr>
        <p:xfrm>
          <a:off x="3903463" y="5797347"/>
          <a:ext cx="2378925" cy="395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76" name="Document" r:id="rId28" imgW="2643250" imgH="439935" progId="Word.Document.8">
                  <p:embed/>
                </p:oleObj>
              </mc:Choice>
              <mc:Fallback>
                <p:oleObj name="Document" r:id="rId28" imgW="2643250" imgH="439935" progId="Word.Document.8">
                  <p:embed/>
                  <p:pic>
                    <p:nvPicPr>
                      <p:cNvPr id="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3463" y="5797347"/>
                        <a:ext cx="2378925" cy="3959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" name="Group 11"/>
          <p:cNvGrpSpPr>
            <a:grpSpLocks/>
          </p:cNvGrpSpPr>
          <p:nvPr/>
        </p:nvGrpSpPr>
        <p:grpSpPr bwMode="auto">
          <a:xfrm>
            <a:off x="8832304" y="3981058"/>
            <a:ext cx="2784475" cy="2076452"/>
            <a:chOff x="3504" y="480"/>
            <a:chExt cx="2160" cy="1488"/>
          </a:xfrm>
        </p:grpSpPr>
        <p:pic>
          <p:nvPicPr>
            <p:cNvPr id="34" name="Picture 12"/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480"/>
              <a:ext cx="2160" cy="1488"/>
            </a:xfrm>
            <a:prstGeom prst="rect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Rectangle 13"/>
            <p:cNvSpPr>
              <a:spLocks noChangeArrowheads="1"/>
            </p:cNvSpPr>
            <p:nvPr/>
          </p:nvSpPr>
          <p:spPr bwMode="auto">
            <a:xfrm>
              <a:off x="3504" y="480"/>
              <a:ext cx="2160" cy="1488"/>
            </a:xfrm>
            <a:prstGeom prst="rect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010089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utoUpdateAnimBg="0"/>
      <p:bldP spid="16" grpId="0" autoUpdateAnimBg="0"/>
      <p:bldP spid="31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97248" y="3140968"/>
            <a:ext cx="10915376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8000">
              <a:lnSpc>
                <a:spcPct val="130000"/>
              </a:lnSpc>
              <a:spcBef>
                <a:spcPts val="0"/>
              </a:spcBef>
            </a:pPr>
            <a:r>
              <a:rPr lang="zh-CN" altLang="en-US" sz="2400" dirty="0" smtClean="0"/>
              <a:t>函数 </a:t>
            </a:r>
            <a:r>
              <a:rPr lang="en-US" altLang="zh-CN" sz="2400" i="1" dirty="0" smtClean="0"/>
              <a:t>f  </a:t>
            </a:r>
            <a:r>
              <a:rPr lang="zh-CN" altLang="en-US" sz="2400" dirty="0" smtClean="0"/>
              <a:t>在区间 </a:t>
            </a:r>
            <a:r>
              <a:rPr lang="en-US" altLang="zh-CN" sz="2400" i="1" dirty="0" smtClean="0"/>
              <a:t>I</a:t>
            </a:r>
            <a:r>
              <a:rPr lang="en-US" altLang="zh-CN" sz="2400" dirty="0" smtClean="0"/>
              <a:t>  </a:t>
            </a:r>
            <a:r>
              <a:rPr lang="zh-CN" altLang="en-US" sz="2400" dirty="0" smtClean="0"/>
              <a:t>中</a:t>
            </a:r>
            <a:r>
              <a:rPr lang="zh-CN" altLang="en-US" sz="2400" dirty="0"/>
              <a:t>可能有很多极值</a:t>
            </a:r>
            <a:r>
              <a:rPr lang="en-US" altLang="zh-CN" sz="2400" dirty="0"/>
              <a:t>, </a:t>
            </a:r>
            <a:r>
              <a:rPr lang="zh-CN" altLang="en-US" sz="2400" dirty="0" smtClean="0"/>
              <a:t>但顶多</a:t>
            </a:r>
            <a:r>
              <a:rPr lang="zh-CN" altLang="en-US" sz="2400" dirty="0"/>
              <a:t>只有一个最大值与一个</a:t>
            </a:r>
            <a:r>
              <a:rPr lang="zh-CN" altLang="en-US" sz="2400" dirty="0" smtClean="0"/>
              <a:t>最小值</a:t>
            </a:r>
            <a:r>
              <a:rPr lang="en-US" altLang="zh-CN" sz="2400" dirty="0" smtClean="0"/>
              <a:t>(</a:t>
            </a:r>
            <a:r>
              <a:rPr lang="zh-CN" altLang="en-US" sz="2400" dirty="0"/>
              <a:t>可能有多个最值点</a:t>
            </a:r>
            <a:r>
              <a:rPr lang="en-US" altLang="zh-CN" sz="2400" dirty="0"/>
              <a:t>). </a:t>
            </a:r>
            <a:r>
              <a:rPr lang="en-US" altLang="zh-CN" sz="2400" dirty="0" smtClean="0"/>
              <a:t> </a:t>
            </a:r>
            <a:r>
              <a:rPr lang="zh-CN" altLang="en-US" sz="2400" dirty="0" smtClean="0"/>
              <a:t>最值</a:t>
            </a:r>
            <a:r>
              <a:rPr lang="zh-CN" altLang="en-US" sz="2400" dirty="0"/>
              <a:t>点不一定是它的极值点</a:t>
            </a:r>
            <a:r>
              <a:rPr lang="en-US" altLang="zh-CN" sz="2400" dirty="0"/>
              <a:t>, </a:t>
            </a:r>
            <a:r>
              <a:rPr lang="en-US" altLang="zh-CN" sz="2400" i="1" dirty="0" smtClean="0"/>
              <a:t> </a:t>
            </a:r>
            <a:r>
              <a:rPr lang="zh-CN" altLang="en-US" sz="2400" dirty="0" smtClean="0"/>
              <a:t>但在 </a:t>
            </a:r>
            <a:r>
              <a:rPr lang="en-US" altLang="zh-CN" sz="2400" i="1" dirty="0" smtClean="0"/>
              <a:t>I </a:t>
            </a:r>
            <a:r>
              <a:rPr lang="zh-CN" altLang="en-US" sz="2400" dirty="0" smtClean="0"/>
              <a:t>的</a:t>
            </a:r>
            <a:r>
              <a:rPr lang="zh-CN" altLang="en-US" sz="2400" dirty="0"/>
              <a:t>内部的最值点一定</a:t>
            </a:r>
            <a:r>
              <a:rPr lang="zh-CN" altLang="en-US" sz="2400" dirty="0" smtClean="0"/>
              <a:t>是极值点</a:t>
            </a:r>
            <a:r>
              <a:rPr lang="en-US" altLang="zh-CN" sz="2400" dirty="0"/>
              <a:t>. </a:t>
            </a:r>
            <a:r>
              <a:rPr lang="zh-CN" altLang="en-US" sz="2400" dirty="0"/>
              <a:t>反之显然不对</a:t>
            </a:r>
            <a:r>
              <a:rPr lang="en-US" altLang="zh-CN" sz="2400" dirty="0" smtClean="0"/>
              <a:t>.</a:t>
            </a:r>
          </a:p>
          <a:p>
            <a:pPr indent="648000">
              <a:lnSpc>
                <a:spcPct val="130000"/>
              </a:lnSpc>
              <a:spcBef>
                <a:spcPts val="0"/>
              </a:spcBef>
            </a:pPr>
            <a:r>
              <a:rPr lang="zh-CN" altLang="en-US" sz="2400" dirty="0"/>
              <a:t>所以</a:t>
            </a:r>
            <a:r>
              <a:rPr lang="en-US" altLang="zh-CN" sz="2400" dirty="0"/>
              <a:t>, </a:t>
            </a:r>
            <a:r>
              <a:rPr lang="en-US" altLang="zh-CN" sz="2400" i="1" dirty="0"/>
              <a:t>f</a:t>
            </a:r>
            <a:r>
              <a:rPr lang="en-US" altLang="zh-CN" sz="2400" dirty="0"/>
              <a:t> </a:t>
            </a:r>
            <a:r>
              <a:rPr lang="zh-CN" altLang="en-US" sz="2400" dirty="0"/>
              <a:t>在有界闭区间</a:t>
            </a:r>
            <a:r>
              <a:rPr lang="en-US" altLang="zh-CN" sz="2400" dirty="0"/>
              <a:t>[</a:t>
            </a:r>
            <a:r>
              <a:rPr lang="en-US" altLang="zh-CN" sz="2400" i="1" dirty="0"/>
              <a:t>a</a:t>
            </a:r>
            <a:r>
              <a:rPr lang="en-US" altLang="zh-CN" sz="2400" dirty="0"/>
              <a:t>, </a:t>
            </a:r>
            <a:r>
              <a:rPr lang="en-US" altLang="zh-CN" sz="2400" i="1" dirty="0"/>
              <a:t>b</a:t>
            </a:r>
            <a:r>
              <a:rPr lang="en-US" altLang="zh-CN" sz="2400" dirty="0" smtClean="0"/>
              <a:t>] </a:t>
            </a:r>
            <a:r>
              <a:rPr lang="zh-CN" altLang="en-US" sz="2400" dirty="0" smtClean="0"/>
              <a:t>连续</a:t>
            </a:r>
            <a:r>
              <a:rPr lang="zh-CN" altLang="en-US" sz="2400" dirty="0"/>
              <a:t>时</a:t>
            </a:r>
            <a:r>
              <a:rPr lang="en-US" altLang="zh-CN" sz="2400" dirty="0"/>
              <a:t>, </a:t>
            </a:r>
            <a:r>
              <a:rPr lang="zh-CN" altLang="en-US" sz="2400" dirty="0" smtClean="0"/>
              <a:t>最</a:t>
            </a:r>
            <a:r>
              <a:rPr lang="zh-CN" altLang="en-US" sz="2400" dirty="0"/>
              <a:t>值点</a:t>
            </a:r>
            <a:r>
              <a:rPr lang="zh-CN" altLang="en-US" sz="2400" dirty="0" smtClean="0"/>
              <a:t>或是极值点</a:t>
            </a:r>
            <a:r>
              <a:rPr lang="en-US" altLang="zh-CN" sz="2400" dirty="0" smtClean="0"/>
              <a:t>(</a:t>
            </a:r>
            <a:r>
              <a:rPr lang="zh-CN" altLang="en-US" sz="2400" dirty="0" smtClean="0"/>
              <a:t>导数为零或不存在的点</a:t>
            </a:r>
            <a:r>
              <a:rPr lang="en-US" altLang="zh-CN" sz="2400" dirty="0" smtClean="0"/>
              <a:t>), </a:t>
            </a:r>
            <a:r>
              <a:rPr lang="zh-CN" altLang="en-US" sz="2400" dirty="0"/>
              <a:t>或是区间的端点</a:t>
            </a:r>
            <a:r>
              <a:rPr lang="en-US" altLang="zh-CN" sz="2400" dirty="0"/>
              <a:t>. </a:t>
            </a:r>
            <a:r>
              <a:rPr lang="zh-CN" altLang="en-US" sz="2400" dirty="0" smtClean="0"/>
              <a:t>则</a:t>
            </a:r>
            <a:r>
              <a:rPr lang="zh-CN" altLang="en-US" sz="2400" dirty="0"/>
              <a:t>当</a:t>
            </a:r>
            <a:r>
              <a:rPr lang="en-US" altLang="zh-CN" sz="2400" i="1" dirty="0"/>
              <a:t>f</a:t>
            </a:r>
            <a:r>
              <a:rPr lang="en-US" altLang="zh-CN" sz="2400" dirty="0"/>
              <a:t> </a:t>
            </a:r>
            <a:r>
              <a:rPr lang="zh-CN" altLang="en-US" sz="2400" dirty="0"/>
              <a:t>在</a:t>
            </a:r>
            <a:r>
              <a:rPr lang="en-US" altLang="zh-CN" sz="2400" dirty="0"/>
              <a:t>[</a:t>
            </a:r>
            <a:r>
              <a:rPr lang="en-US" altLang="zh-CN" sz="2400" i="1" dirty="0"/>
              <a:t>a</a:t>
            </a:r>
            <a:r>
              <a:rPr lang="en-US" altLang="zh-CN" sz="2400" dirty="0"/>
              <a:t>, </a:t>
            </a:r>
            <a:r>
              <a:rPr lang="en-US" altLang="zh-CN" sz="2400" i="1" dirty="0"/>
              <a:t>b</a:t>
            </a:r>
            <a:r>
              <a:rPr lang="en-US" altLang="zh-CN" sz="2400" dirty="0"/>
              <a:t>] </a:t>
            </a:r>
            <a:r>
              <a:rPr lang="zh-CN" altLang="en-US" sz="2400" dirty="0"/>
              <a:t>连续</a:t>
            </a:r>
            <a:r>
              <a:rPr lang="en-US" altLang="zh-CN" sz="2400" dirty="0"/>
              <a:t>, </a:t>
            </a:r>
            <a:r>
              <a:rPr lang="zh-CN" altLang="en-US" sz="2400" dirty="0"/>
              <a:t>且除去有限个点外</a:t>
            </a:r>
            <a:r>
              <a:rPr lang="en-US" altLang="zh-CN" sz="2400" i="1" dirty="0"/>
              <a:t>f</a:t>
            </a:r>
            <a:r>
              <a:rPr lang="en-US" altLang="zh-CN" sz="2400" dirty="0"/>
              <a:t> </a:t>
            </a:r>
            <a:r>
              <a:rPr lang="zh-CN" altLang="en-US" sz="2400" dirty="0"/>
              <a:t>在</a:t>
            </a:r>
            <a:r>
              <a:rPr lang="en-US" altLang="zh-CN" sz="2400" dirty="0"/>
              <a:t>[</a:t>
            </a:r>
            <a:r>
              <a:rPr lang="en-US" altLang="zh-CN" sz="2400" i="1" dirty="0"/>
              <a:t>a</a:t>
            </a:r>
            <a:r>
              <a:rPr lang="en-US" altLang="zh-CN" sz="2400" dirty="0"/>
              <a:t>, </a:t>
            </a:r>
            <a:r>
              <a:rPr lang="en-US" altLang="zh-CN" sz="2400" i="1" dirty="0"/>
              <a:t>b</a:t>
            </a:r>
            <a:r>
              <a:rPr lang="en-US" altLang="zh-CN" sz="2400" dirty="0" smtClean="0"/>
              <a:t>]</a:t>
            </a:r>
            <a:r>
              <a:rPr lang="zh-CN" altLang="en-US" sz="2400" dirty="0" smtClean="0"/>
              <a:t>可</a:t>
            </a:r>
            <a:r>
              <a:rPr lang="zh-CN" altLang="en-US" sz="2400" dirty="0"/>
              <a:t>导时</a:t>
            </a:r>
            <a:r>
              <a:rPr lang="en-US" altLang="zh-CN" sz="2400" dirty="0"/>
              <a:t>, </a:t>
            </a:r>
            <a:r>
              <a:rPr lang="en-US" altLang="zh-CN" sz="2400" i="1" dirty="0"/>
              <a:t>f </a:t>
            </a:r>
            <a:r>
              <a:rPr lang="zh-CN" altLang="en-US" sz="2400" dirty="0"/>
              <a:t>在极值可疑点与端点处的函数值的</a:t>
            </a:r>
            <a:r>
              <a:rPr lang="zh-CN" altLang="en-US" sz="2400" dirty="0" smtClean="0"/>
              <a:t>最大</a:t>
            </a:r>
            <a:r>
              <a:rPr lang="en-US" altLang="zh-CN" sz="2400" dirty="0"/>
              <a:t>(</a:t>
            </a:r>
            <a:r>
              <a:rPr lang="zh-CN" altLang="en-US" sz="2400" dirty="0"/>
              <a:t>小</a:t>
            </a:r>
            <a:r>
              <a:rPr lang="en-US" altLang="zh-CN" sz="2400" dirty="0"/>
              <a:t>)</a:t>
            </a:r>
            <a:r>
              <a:rPr lang="zh-CN" altLang="en-US" sz="2400" dirty="0" smtClean="0"/>
              <a:t>值就是</a:t>
            </a:r>
            <a:r>
              <a:rPr lang="en-US" altLang="zh-CN" sz="2400" i="1" dirty="0"/>
              <a:t>f</a:t>
            </a:r>
            <a:r>
              <a:rPr lang="en-US" altLang="zh-CN" sz="2400" dirty="0"/>
              <a:t> </a:t>
            </a:r>
            <a:r>
              <a:rPr lang="zh-CN" altLang="en-US" sz="2400" dirty="0"/>
              <a:t>在</a:t>
            </a:r>
            <a:r>
              <a:rPr lang="en-US" altLang="zh-CN" sz="2400" dirty="0"/>
              <a:t>[</a:t>
            </a:r>
            <a:r>
              <a:rPr lang="en-US" altLang="zh-CN" sz="2400" i="1" dirty="0"/>
              <a:t>a</a:t>
            </a:r>
            <a:r>
              <a:rPr lang="en-US" altLang="zh-CN" sz="2400" dirty="0"/>
              <a:t>, </a:t>
            </a:r>
            <a:r>
              <a:rPr lang="en-US" altLang="zh-CN" sz="2400" i="1" dirty="0"/>
              <a:t>b</a:t>
            </a:r>
            <a:r>
              <a:rPr lang="en-US" altLang="zh-CN" sz="2400" dirty="0"/>
              <a:t>] </a:t>
            </a:r>
            <a:r>
              <a:rPr lang="zh-CN" altLang="en-US" sz="2400" dirty="0" smtClean="0"/>
              <a:t>上的最大</a:t>
            </a:r>
            <a:r>
              <a:rPr lang="en-US" altLang="zh-CN" sz="2400" dirty="0"/>
              <a:t>(</a:t>
            </a:r>
            <a:r>
              <a:rPr lang="zh-CN" altLang="en-US" sz="2400" dirty="0"/>
              <a:t>小</a:t>
            </a:r>
            <a:r>
              <a:rPr lang="en-US" altLang="zh-CN" sz="2400" dirty="0"/>
              <a:t>)</a:t>
            </a:r>
            <a:r>
              <a:rPr lang="zh-CN" altLang="en-US" sz="2400" dirty="0" smtClean="0"/>
              <a:t>值</a:t>
            </a:r>
            <a:r>
              <a:rPr lang="en-US" altLang="zh-CN" sz="2400" dirty="0" smtClean="0"/>
              <a:t>.</a:t>
            </a:r>
            <a:endParaRPr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49" y="620688"/>
            <a:ext cx="10192501" cy="230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4300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9416" y="908720"/>
            <a:ext cx="7128792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+mn-ea"/>
                <a:ea typeface="+mn-ea"/>
              </a:rPr>
              <a:t>1</a:t>
            </a:r>
            <a:r>
              <a:rPr lang="en-US" altLang="zh-CN" sz="2400" b="1" dirty="0" smtClean="0">
                <a:solidFill>
                  <a:srgbClr val="C00000"/>
                </a:solidFill>
                <a:latin typeface="+mn-ea"/>
                <a:ea typeface="+mn-ea"/>
              </a:rPr>
              <a:t>. </a:t>
            </a:r>
            <a:r>
              <a:rPr lang="zh-CN" altLang="en-US" sz="2400" b="1" dirty="0" smtClean="0">
                <a:solidFill>
                  <a:srgbClr val="C00000"/>
                </a:solidFill>
                <a:latin typeface="+mn-ea"/>
                <a:ea typeface="+mn-ea"/>
              </a:rPr>
              <a:t>单调性</a:t>
            </a:r>
            <a:endParaRPr lang="zh-CN" altLang="en-US" sz="2400" b="1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143672" y="260648"/>
            <a:ext cx="590465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3.5.1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函数单调性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与凹凸性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249" y="5389939"/>
            <a:ext cx="6997501" cy="487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768" y="5877272"/>
            <a:ext cx="3105000" cy="459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499" y="2420888"/>
            <a:ext cx="4725001" cy="544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499" y="2996952"/>
            <a:ext cx="10215001" cy="1700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448" y="4876208"/>
            <a:ext cx="9810001" cy="425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2249" y="1531221"/>
            <a:ext cx="10147501" cy="88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0685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767408" y="1857399"/>
            <a:ext cx="10729192" cy="121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  <a:sym typeface="Symbol" panose="05050102010706020507" pitchFamily="18" charset="2"/>
              </a:rPr>
              <a:t>例</a:t>
            </a:r>
            <a:r>
              <a:rPr kumimoji="1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  <a:sym typeface="Symbol" panose="05050102010706020507" pitchFamily="18" charset="2"/>
              </a:rPr>
              <a:t>7 </a:t>
            </a:r>
            <a:r>
              <a:rPr kumimoji="1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  <a:sym typeface="Symbol" panose="05050102010706020507" pitchFamily="18" charset="2"/>
              </a:rPr>
              <a:t>  </a:t>
            </a:r>
            <a:r>
              <a:rPr kumimoji="1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  <a:sym typeface="Symbol" panose="05050102010706020507" pitchFamily="18" charset="2"/>
              </a:rPr>
              <a:t>一张 </a:t>
            </a:r>
            <a:r>
              <a:rPr kumimoji="1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  <a:sym typeface="Symbol" panose="05050102010706020507" pitchFamily="18" charset="2"/>
              </a:rPr>
              <a:t>1.4 m </a:t>
            </a:r>
            <a:r>
              <a:rPr kumimoji="1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  <a:sym typeface="Symbol" panose="05050102010706020507" pitchFamily="18" charset="2"/>
              </a:rPr>
              <a:t>高的图片挂在墙上 </a:t>
            </a:r>
            <a:r>
              <a:rPr kumimoji="1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  <a:sym typeface="Symbol" panose="05050102010706020507" pitchFamily="18" charset="2"/>
              </a:rPr>
              <a:t>, </a:t>
            </a:r>
            <a:r>
              <a:rPr kumimoji="1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  <a:sym typeface="Symbol" panose="05050102010706020507" pitchFamily="18" charset="2"/>
              </a:rPr>
              <a:t>它的底边高于</a:t>
            </a:r>
            <a:r>
              <a:rPr kumimoji="1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/>
                <a:cs typeface="+mj-cs"/>
                <a:sym typeface="Symbol" panose="05050102010706020507" pitchFamily="18" charset="2"/>
              </a:rPr>
              <a:t>观察者的眼睛</a:t>
            </a:r>
            <a:r>
              <a:rPr kumimoji="1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/>
                <a:cs typeface="+mj-cs"/>
                <a:sym typeface="Symbol" panose="05050102010706020507" pitchFamily="18" charset="2"/>
              </a:rPr>
              <a:t>1.8</a:t>
            </a:r>
            <a:r>
              <a:rPr kumimoji="1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/>
                <a:cs typeface="+mj-cs"/>
              </a:rPr>
              <a:t> m ,</a:t>
            </a:r>
            <a:r>
              <a:rPr kumimoji="1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/>
                <a:cs typeface="+mj-cs"/>
              </a:rPr>
              <a:t>问观察者在距墙多远处看图才最清楚</a:t>
            </a:r>
            <a:r>
              <a:rPr kumimoji="1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/>
                <a:cs typeface="+mj-cs"/>
              </a:rPr>
              <a:t>(</a:t>
            </a:r>
            <a:r>
              <a:rPr kumimoji="1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/>
                <a:cs typeface="+mj-cs"/>
              </a:rPr>
              <a:t>视角</a:t>
            </a:r>
            <a:r>
              <a:rPr kumimoji="1" lang="zh-CN" alt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/>
                <a:cs typeface="+mj-cs"/>
                <a:sym typeface="Symbol" panose="05050102010706020507" pitchFamily="18" charset="2"/>
              </a:rPr>
              <a:t></a:t>
            </a:r>
            <a:r>
              <a:rPr kumimoji="1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/>
                <a:cs typeface="+mj-cs"/>
              </a:rPr>
              <a:t> 最大</a:t>
            </a:r>
            <a:r>
              <a:rPr kumimoji="1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/>
                <a:cs typeface="+mj-cs"/>
              </a:rPr>
              <a:t>) ?</a:t>
            </a:r>
            <a:endParaRPr kumimoji="1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楷体_GB2312" pitchFamily="49" charset="-122"/>
              <a:cs typeface="+mj-cs"/>
              <a:sym typeface="Symbol" panose="05050102010706020507" pitchFamily="18" charset="2"/>
            </a:endParaRPr>
          </a:p>
        </p:txBody>
      </p:sp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1201165"/>
              </p:ext>
            </p:extLst>
          </p:nvPr>
        </p:nvGraphicFramePr>
        <p:xfrm>
          <a:off x="9953426" y="3820617"/>
          <a:ext cx="227012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90" name="Equation" r:id="rId3" imgW="228600" imgH="241200" progId="Equation.3">
                  <p:embed/>
                </p:oleObj>
              </mc:Choice>
              <mc:Fallback>
                <p:oleObj name="Equation" r:id="rId3" imgW="228600" imgH="241200" progId="Equation.3">
                  <p:embed/>
                  <p:pic>
                    <p:nvPicPr>
                      <p:cNvPr id="2663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53426" y="3820617"/>
                        <a:ext cx="227012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Group 67"/>
          <p:cNvGrpSpPr>
            <a:grpSpLocks/>
          </p:cNvGrpSpPr>
          <p:nvPr/>
        </p:nvGrpSpPr>
        <p:grpSpPr bwMode="auto">
          <a:xfrm>
            <a:off x="9189838" y="2564904"/>
            <a:ext cx="2090738" cy="1238250"/>
            <a:chOff x="4176" y="864"/>
            <a:chExt cx="1317" cy="780"/>
          </a:xfrm>
        </p:grpSpPr>
        <p:sp>
          <p:nvSpPr>
            <p:cNvPr id="12" name="Line 58"/>
            <p:cNvSpPr>
              <a:spLocks noChangeShapeType="1"/>
            </p:cNvSpPr>
            <p:nvPr/>
          </p:nvSpPr>
          <p:spPr bwMode="auto">
            <a:xfrm>
              <a:off x="4176" y="1644"/>
              <a:ext cx="103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3" name="Line 59"/>
            <p:cNvSpPr>
              <a:spLocks noChangeShapeType="1"/>
            </p:cNvSpPr>
            <p:nvPr/>
          </p:nvSpPr>
          <p:spPr bwMode="auto">
            <a:xfrm flipV="1">
              <a:off x="5212" y="1176"/>
              <a:ext cx="0" cy="4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4" name="Line 60"/>
            <p:cNvSpPr>
              <a:spLocks noChangeShapeType="1"/>
            </p:cNvSpPr>
            <p:nvPr/>
          </p:nvSpPr>
          <p:spPr bwMode="auto">
            <a:xfrm flipV="1">
              <a:off x="5212" y="864"/>
              <a:ext cx="0" cy="312"/>
            </a:xfrm>
            <a:prstGeom prst="line">
              <a:avLst/>
            </a:prstGeom>
            <a:noFill/>
            <a:ln w="2540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5" name="Object 61"/>
            <p:cNvGraphicFramePr>
              <a:graphicFrameLocks noChangeAspect="1"/>
            </p:cNvGraphicFramePr>
            <p:nvPr>
              <p:extLst/>
            </p:nvPr>
          </p:nvGraphicFramePr>
          <p:xfrm>
            <a:off x="5212" y="864"/>
            <a:ext cx="281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91" name="公式" r:id="rId5" imgW="215640" imgH="177480" progId="Equation.3">
                    <p:embed/>
                  </p:oleObj>
                </mc:Choice>
                <mc:Fallback>
                  <p:oleObj name="公式" r:id="rId5" imgW="215640" imgH="177480" progId="Equation.3">
                    <p:embed/>
                    <p:pic>
                      <p:nvPicPr>
                        <p:cNvPr id="26685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2" y="864"/>
                          <a:ext cx="281" cy="2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Object 62"/>
            <p:cNvGraphicFramePr>
              <a:graphicFrameLocks noChangeAspect="1"/>
            </p:cNvGraphicFramePr>
            <p:nvPr>
              <p:extLst/>
            </p:nvPr>
          </p:nvGraphicFramePr>
          <p:xfrm>
            <a:off x="5212" y="1256"/>
            <a:ext cx="281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92" name="公式" r:id="rId7" imgW="215640" imgH="177480" progId="Equation.3">
                    <p:embed/>
                  </p:oleObj>
                </mc:Choice>
                <mc:Fallback>
                  <p:oleObj name="公式" r:id="rId7" imgW="215640" imgH="177480" progId="Equation.3">
                    <p:embed/>
                    <p:pic>
                      <p:nvPicPr>
                        <p:cNvPr id="26686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2" y="1256"/>
                          <a:ext cx="281" cy="2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Line 63"/>
            <p:cNvSpPr>
              <a:spLocks noChangeShapeType="1"/>
            </p:cNvSpPr>
            <p:nvPr/>
          </p:nvSpPr>
          <p:spPr bwMode="auto">
            <a:xfrm flipV="1">
              <a:off x="4176" y="1176"/>
              <a:ext cx="1036" cy="468"/>
            </a:xfrm>
            <a:prstGeom prst="line">
              <a:avLst/>
            </a:prstGeom>
            <a:noFill/>
            <a:ln w="12700">
              <a:solidFill>
                <a:srgbClr val="C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8" name="Line 64"/>
            <p:cNvSpPr>
              <a:spLocks noChangeShapeType="1"/>
            </p:cNvSpPr>
            <p:nvPr/>
          </p:nvSpPr>
          <p:spPr bwMode="auto">
            <a:xfrm flipV="1">
              <a:off x="4176" y="864"/>
              <a:ext cx="1036" cy="780"/>
            </a:xfrm>
            <a:prstGeom prst="line">
              <a:avLst/>
            </a:prstGeom>
            <a:noFill/>
            <a:ln w="12700">
              <a:solidFill>
                <a:srgbClr val="C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9" name="Line 65"/>
            <p:cNvSpPr>
              <a:spLocks noChangeShapeType="1"/>
            </p:cNvSpPr>
            <p:nvPr/>
          </p:nvSpPr>
          <p:spPr bwMode="auto">
            <a:xfrm>
              <a:off x="4435" y="1439"/>
              <a:ext cx="25" cy="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20" name="Object 66"/>
            <p:cNvGraphicFramePr>
              <a:graphicFrameLocks noChangeAspect="1"/>
            </p:cNvGraphicFramePr>
            <p:nvPr>
              <p:extLst/>
            </p:nvPr>
          </p:nvGraphicFramePr>
          <p:xfrm>
            <a:off x="4496" y="1275"/>
            <a:ext cx="176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93" name="公式" r:id="rId9" imgW="126720" imgH="177480" progId="Equation.3">
                    <p:embed/>
                  </p:oleObj>
                </mc:Choice>
                <mc:Fallback>
                  <p:oleObj name="公式" r:id="rId9" imgW="126720" imgH="177480" progId="Equation.3">
                    <p:embed/>
                    <p:pic>
                      <p:nvPicPr>
                        <p:cNvPr id="26690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96" y="1275"/>
                          <a:ext cx="176" cy="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767408" y="3001143"/>
            <a:ext cx="525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设观察者与墙的距离为 </a:t>
            </a:r>
            <a:r>
              <a:rPr lang="en-US" altLang="zh-CN" sz="2400" i="1" dirty="0">
                <a:solidFill>
                  <a:srgbClr val="000000"/>
                </a:solidFill>
              </a:rPr>
              <a:t>x</a:t>
            </a:r>
            <a:r>
              <a:rPr lang="en-US" altLang="zh-CN" sz="2400" dirty="0">
                <a:solidFill>
                  <a:srgbClr val="000000"/>
                </a:solidFill>
              </a:rPr>
              <a:t> m </a:t>
            </a:r>
            <a:r>
              <a:rPr lang="en-US" altLang="zh-CN" sz="2400" dirty="0" smtClean="0">
                <a:solidFill>
                  <a:srgbClr val="000000"/>
                </a:solidFill>
              </a:rPr>
              <a:t>, </a:t>
            </a:r>
            <a:r>
              <a:rPr lang="zh-CN" altLang="en-US" sz="2400" dirty="0" smtClean="0">
                <a:solidFill>
                  <a:srgbClr val="000000"/>
                </a:solidFill>
              </a:rPr>
              <a:t>则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  <p:graphicFrame>
        <p:nvGraphicFramePr>
          <p:cNvPr id="2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3751820"/>
              </p:ext>
            </p:extLst>
          </p:nvPr>
        </p:nvGraphicFramePr>
        <p:xfrm>
          <a:off x="1044527" y="3828603"/>
          <a:ext cx="442476" cy="269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94" name="Equation" r:id="rId11" imgW="520560" imgH="317160" progId="Equation.3">
                  <p:embed/>
                </p:oleObj>
              </mc:Choice>
              <mc:Fallback>
                <p:oleObj name="Equation" r:id="rId11" imgW="520560" imgH="317160" progId="Equation.3">
                  <p:embed/>
                  <p:pic>
                    <p:nvPicPr>
                      <p:cNvPr id="2664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4527" y="3828603"/>
                        <a:ext cx="442476" cy="2695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2518529"/>
              </p:ext>
            </p:extLst>
          </p:nvPr>
        </p:nvGraphicFramePr>
        <p:xfrm>
          <a:off x="1673178" y="3573016"/>
          <a:ext cx="1835082" cy="723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95" name="Equation" r:id="rId13" imgW="2158920" imgH="850680" progId="Equation.3">
                  <p:embed/>
                </p:oleObj>
              </mc:Choice>
              <mc:Fallback>
                <p:oleObj name="Equation" r:id="rId13" imgW="2158920" imgH="850680" progId="Equation.3">
                  <p:embed/>
                  <p:pic>
                    <p:nvPicPr>
                      <p:cNvPr id="2664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3178" y="3573016"/>
                        <a:ext cx="1835082" cy="7230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8237378"/>
              </p:ext>
            </p:extLst>
          </p:nvPr>
        </p:nvGraphicFramePr>
        <p:xfrm>
          <a:off x="3600303" y="3573016"/>
          <a:ext cx="1532754" cy="723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96" name="Equation" r:id="rId15" imgW="1803240" imgH="850680" progId="Equation.3">
                  <p:embed/>
                </p:oleObj>
              </mc:Choice>
              <mc:Fallback>
                <p:oleObj name="Equation" r:id="rId15" imgW="1803240" imgH="850680" progId="Equation.3">
                  <p:embed/>
                  <p:pic>
                    <p:nvPicPr>
                      <p:cNvPr id="2665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0303" y="3573016"/>
                        <a:ext cx="1532754" cy="7230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5770511" y="3480152"/>
            <a:ext cx="3205809" cy="884952"/>
            <a:chOff x="1294768" y="4314506"/>
            <a:chExt cx="3205809" cy="884952"/>
          </a:xfrm>
        </p:grpSpPr>
        <p:graphicFrame>
          <p:nvGraphicFramePr>
            <p:cNvPr id="26" name="Object 2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9066110"/>
                </p:ext>
              </p:extLst>
            </p:nvPr>
          </p:nvGraphicFramePr>
          <p:xfrm>
            <a:off x="1294768" y="4582949"/>
            <a:ext cx="518058" cy="291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97" name="Equation" r:id="rId17" imgW="609480" imgH="342720" progId="Equation.3">
                    <p:embed/>
                  </p:oleObj>
                </mc:Choice>
                <mc:Fallback>
                  <p:oleObj name="Equation" r:id="rId17" imgW="609480" imgH="342720" progId="Equation.3">
                    <p:embed/>
                    <p:pic>
                      <p:nvPicPr>
                        <p:cNvPr id="26652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4768" y="4582949"/>
                          <a:ext cx="518058" cy="291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Object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11152910"/>
                </p:ext>
              </p:extLst>
            </p:nvPr>
          </p:nvGraphicFramePr>
          <p:xfrm>
            <a:off x="1553797" y="4314506"/>
            <a:ext cx="2946780" cy="8849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98" name="Equation" r:id="rId19" imgW="3466800" imgH="1041120" progId="Equation.3">
                    <p:embed/>
                  </p:oleObj>
                </mc:Choice>
                <mc:Fallback>
                  <p:oleObj name="Equation" r:id="rId19" imgW="3466800" imgH="1041120" progId="Equation.3">
                    <p:embed/>
                    <p:pic>
                      <p:nvPicPr>
                        <p:cNvPr id="26655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3797" y="4314506"/>
                          <a:ext cx="2946780" cy="8849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" name="Text Box 32"/>
          <p:cNvSpPr txBox="1">
            <a:spLocks noChangeArrowheads="1"/>
          </p:cNvSpPr>
          <p:nvPr/>
        </p:nvSpPr>
        <p:spPr bwMode="auto">
          <a:xfrm>
            <a:off x="744047" y="4474908"/>
            <a:ext cx="76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31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0373699"/>
              </p:ext>
            </p:extLst>
          </p:nvPr>
        </p:nvGraphicFramePr>
        <p:xfrm>
          <a:off x="1264747" y="4559045"/>
          <a:ext cx="831096" cy="3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99" name="Equation" r:id="rId21" imgW="977760" imgH="419040" progId="Equation.3">
                  <p:embed/>
                </p:oleObj>
              </mc:Choice>
              <mc:Fallback>
                <p:oleObj name="Equation" r:id="rId21" imgW="977760" imgH="419040" progId="Equation.3">
                  <p:embed/>
                  <p:pic>
                    <p:nvPicPr>
                      <p:cNvPr id="26657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4747" y="4559045"/>
                        <a:ext cx="831096" cy="3561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34"/>
          <p:cNvSpPr txBox="1">
            <a:spLocks noChangeArrowheads="1"/>
          </p:cNvSpPr>
          <p:nvPr/>
        </p:nvSpPr>
        <p:spPr bwMode="auto">
          <a:xfrm>
            <a:off x="2191847" y="4478083"/>
            <a:ext cx="152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得驻点</a:t>
            </a:r>
          </a:p>
        </p:txBody>
      </p:sp>
      <p:graphicFrame>
        <p:nvGraphicFramePr>
          <p:cNvPr id="33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3509500"/>
              </p:ext>
            </p:extLst>
          </p:nvPr>
        </p:nvGraphicFramePr>
        <p:xfrm>
          <a:off x="3332942" y="4583550"/>
          <a:ext cx="2137410" cy="345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00" name="Equation" r:id="rId23" imgW="2514600" imgH="406080" progId="Equation.3">
                  <p:embed/>
                </p:oleObj>
              </mc:Choice>
              <mc:Fallback>
                <p:oleObj name="Equation" r:id="rId23" imgW="2514600" imgH="406080" progId="Equation.3">
                  <p:embed/>
                  <p:pic>
                    <p:nvPicPr>
                      <p:cNvPr id="26659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2942" y="4583550"/>
                        <a:ext cx="2137410" cy="345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 Box 36"/>
          <p:cNvSpPr txBox="1">
            <a:spLocks noChangeArrowheads="1"/>
          </p:cNvSpPr>
          <p:nvPr/>
        </p:nvSpPr>
        <p:spPr bwMode="auto">
          <a:xfrm>
            <a:off x="623391" y="4444244"/>
            <a:ext cx="10945216" cy="100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zh-CN" altLang="en-US" sz="2400" dirty="0" smtClean="0">
                <a:solidFill>
                  <a:srgbClr val="000000"/>
                </a:solidFill>
              </a:rPr>
              <a:t>                                                               </a:t>
            </a:r>
            <a:r>
              <a:rPr lang="en-US" altLang="zh-CN" sz="2400" dirty="0" smtClean="0">
                <a:solidFill>
                  <a:srgbClr val="000000"/>
                </a:solidFill>
              </a:rPr>
              <a:t>. </a:t>
            </a:r>
            <a:r>
              <a:rPr lang="zh-CN" altLang="en-US" sz="2400" dirty="0" smtClean="0">
                <a:solidFill>
                  <a:srgbClr val="000000"/>
                </a:solidFill>
              </a:rPr>
              <a:t> 根据</a:t>
            </a:r>
            <a:r>
              <a:rPr lang="zh-CN" altLang="en-US" sz="2400" dirty="0">
                <a:solidFill>
                  <a:srgbClr val="000000"/>
                </a:solidFill>
              </a:rPr>
              <a:t>问题的实际意义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观察者最佳站位</a:t>
            </a:r>
            <a:r>
              <a:rPr lang="zh-CN" altLang="en-US" sz="2400" dirty="0" smtClean="0">
                <a:solidFill>
                  <a:srgbClr val="000000"/>
                </a:solidFill>
              </a:rPr>
              <a:t>存在</a:t>
            </a:r>
            <a:r>
              <a:rPr lang="en-US" altLang="zh-CN" sz="2400" dirty="0" smtClean="0">
                <a:solidFill>
                  <a:srgbClr val="000000"/>
                </a:solidFill>
              </a:rPr>
              <a:t>, </a:t>
            </a:r>
            <a:r>
              <a:rPr lang="zh-CN" altLang="en-US" sz="2400" dirty="0" smtClean="0">
                <a:solidFill>
                  <a:srgbClr val="000000"/>
                </a:solidFill>
              </a:rPr>
              <a:t>驻点又唯一</a:t>
            </a:r>
            <a:r>
              <a:rPr lang="en-US" altLang="zh-CN" sz="2400" dirty="0" smtClean="0">
                <a:solidFill>
                  <a:srgbClr val="000000"/>
                </a:solidFill>
              </a:rPr>
              <a:t>, </a:t>
            </a:r>
            <a:r>
              <a:rPr lang="zh-CN" altLang="en-US" sz="2400" dirty="0" smtClean="0">
                <a:solidFill>
                  <a:srgbClr val="000000"/>
                </a:solidFill>
              </a:rPr>
              <a:t>因此</a:t>
            </a:r>
            <a:r>
              <a:rPr lang="zh-CN" altLang="en-US" sz="2400" dirty="0">
                <a:solidFill>
                  <a:srgbClr val="000000"/>
                </a:solidFill>
              </a:rPr>
              <a:t>观察者站在距离墙 </a:t>
            </a:r>
            <a:r>
              <a:rPr lang="en-US" altLang="zh-CN" sz="2400" dirty="0">
                <a:solidFill>
                  <a:srgbClr val="000000"/>
                </a:solidFill>
              </a:rPr>
              <a:t>2.4 m </a:t>
            </a:r>
            <a:r>
              <a:rPr lang="zh-CN" altLang="en-US" sz="2400" dirty="0">
                <a:solidFill>
                  <a:srgbClr val="000000"/>
                </a:solidFill>
              </a:rPr>
              <a:t>处看图最清楚 </a:t>
            </a:r>
            <a:r>
              <a:rPr lang="en-US" altLang="zh-CN" sz="2400" dirty="0" smtClean="0">
                <a:solidFill>
                  <a:srgbClr val="000000"/>
                </a:solidFill>
              </a:rPr>
              <a:t>.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99749" y="404664"/>
            <a:ext cx="10192501" cy="1428000"/>
          </a:xfrm>
          <a:prstGeom prst="rect">
            <a:avLst/>
          </a:prstGeom>
        </p:spPr>
      </p:pic>
      <p:sp>
        <p:nvSpPr>
          <p:cNvPr id="35" name="Rectangle 2"/>
          <p:cNvSpPr txBox="1">
            <a:spLocks noChangeArrowheads="1"/>
          </p:cNvSpPr>
          <p:nvPr/>
        </p:nvSpPr>
        <p:spPr>
          <a:xfrm>
            <a:off x="1127448" y="5517232"/>
            <a:ext cx="9937104" cy="7200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0000"/>
              </a:lnSpc>
              <a:spcAft>
                <a:spcPts val="0"/>
              </a:spcAft>
            </a:pPr>
            <a:r>
              <a:rPr kumimoji="0"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作业：习题</a:t>
            </a:r>
            <a:r>
              <a:rPr kumimoji="0"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3.5  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; 7(1)(4), 8(1)(3), 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9.</a:t>
            </a:r>
            <a:endParaRPr kumimoji="0"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48384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 build="p" autoUpdateAnimBg="0"/>
      <p:bldP spid="30" grpId="0" autoUpdateAnimBg="0"/>
      <p:bldP spid="32" grpId="0" autoUpdateAnimBg="0"/>
      <p:bldP spid="34" grpId="0" autoUpdateAnimBg="0"/>
      <p:bldP spid="3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3143672" y="443136"/>
            <a:ext cx="590465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3.5.3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曲率</a:t>
            </a:r>
            <a:endParaRPr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83432" y="3035424"/>
            <a:ext cx="7128792" cy="60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en-US" altLang="zh-CN" sz="2400" b="1" dirty="0" smtClean="0">
                <a:solidFill>
                  <a:srgbClr val="C00000"/>
                </a:solidFill>
                <a:latin typeface="+mn-ea"/>
                <a:ea typeface="+mn-ea"/>
              </a:rPr>
              <a:t>1. </a:t>
            </a:r>
            <a:r>
              <a:rPr kumimoji="0" lang="zh-CN" altLang="en-US" sz="2400" b="1" dirty="0" smtClean="0">
                <a:solidFill>
                  <a:srgbClr val="C00000"/>
                </a:solidFill>
                <a:latin typeface="+mn-ea"/>
                <a:ea typeface="+mn-ea"/>
              </a:rPr>
              <a:t>弧微分</a:t>
            </a:r>
            <a:endParaRPr kumimoji="0" lang="zh-CN" altLang="en-US" sz="2400" b="1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199456" y="1673572"/>
            <a:ext cx="1752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曲线的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/>
            </a:r>
            <a:b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</a:b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弯曲程度</a:t>
            </a: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2956495" y="1571947"/>
            <a:ext cx="32115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与切线的</a:t>
            </a: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转角</a:t>
            </a: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有关</a:t>
            </a: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2927648" y="2124869"/>
            <a:ext cx="3276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与曲线的</a:t>
            </a: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弧长</a:t>
            </a: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有关</a:t>
            </a:r>
          </a:p>
        </p:txBody>
      </p:sp>
      <p:sp>
        <p:nvSpPr>
          <p:cNvPr id="13" name="AutoShape 68"/>
          <p:cNvSpPr>
            <a:spLocks/>
          </p:cNvSpPr>
          <p:nvPr/>
        </p:nvSpPr>
        <p:spPr bwMode="auto">
          <a:xfrm>
            <a:off x="2799656" y="1677496"/>
            <a:ext cx="152400" cy="838200"/>
          </a:xfrm>
          <a:prstGeom prst="leftBrace">
            <a:avLst>
              <a:gd name="adj1" fmla="val 45833"/>
              <a:gd name="adj2" fmla="val 50000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6338788" y="1682353"/>
            <a:ext cx="2349500" cy="1192213"/>
            <a:chOff x="6337300" y="2632075"/>
            <a:chExt cx="2349500" cy="1192213"/>
          </a:xfrm>
        </p:grpSpPr>
        <p:sp>
          <p:nvSpPr>
            <p:cNvPr id="31" name="Line 30"/>
            <p:cNvSpPr>
              <a:spLocks noChangeShapeType="1"/>
            </p:cNvSpPr>
            <p:nvPr/>
          </p:nvSpPr>
          <p:spPr bwMode="auto">
            <a:xfrm flipV="1">
              <a:off x="6684963" y="2681288"/>
              <a:ext cx="1757362" cy="46196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32" name="Group 47"/>
            <p:cNvGrpSpPr>
              <a:grpSpLocks/>
            </p:cNvGrpSpPr>
            <p:nvPr/>
          </p:nvGrpSpPr>
          <p:grpSpPr bwMode="auto">
            <a:xfrm>
              <a:off x="7229829" y="2924944"/>
              <a:ext cx="458787" cy="397723"/>
              <a:chOff x="1478" y="2915"/>
              <a:chExt cx="475" cy="411"/>
            </a:xfrm>
          </p:grpSpPr>
          <p:sp>
            <p:nvSpPr>
              <p:cNvPr id="44" name="Oval 31"/>
              <p:cNvSpPr>
                <a:spLocks noChangeAspect="1" noChangeArrowheads="1"/>
              </p:cNvSpPr>
              <p:nvPr/>
            </p:nvSpPr>
            <p:spPr bwMode="auto">
              <a:xfrm>
                <a:off x="1632" y="2915"/>
                <a:ext cx="74" cy="74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graphicFrame>
            <p:nvGraphicFramePr>
              <p:cNvPr id="45" name="Object 3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18927078"/>
                  </p:ext>
                </p:extLst>
              </p:nvPr>
            </p:nvGraphicFramePr>
            <p:xfrm>
              <a:off x="1478" y="3001"/>
              <a:ext cx="475" cy="3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86" name="公式" r:id="rId3" imgW="241200" imgH="164880" progId="Equation.3">
                      <p:embed/>
                    </p:oleObj>
                  </mc:Choice>
                  <mc:Fallback>
                    <p:oleObj name="公式" r:id="rId3" imgW="241200" imgH="164880" progId="Equation.3">
                      <p:embed/>
                      <p:pic>
                        <p:nvPicPr>
                          <p:cNvPr id="21536" name="Object 3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78" y="3001"/>
                            <a:ext cx="475" cy="32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3" name="Line 35"/>
            <p:cNvSpPr>
              <a:spLocks noChangeShapeType="1"/>
            </p:cNvSpPr>
            <p:nvPr/>
          </p:nvSpPr>
          <p:spPr bwMode="auto">
            <a:xfrm flipV="1">
              <a:off x="6408738" y="2632075"/>
              <a:ext cx="1109662" cy="9064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34" name="Group 49"/>
            <p:cNvGrpSpPr>
              <a:grpSpLocks/>
            </p:cNvGrpSpPr>
            <p:nvPr/>
          </p:nvGrpSpPr>
          <p:grpSpPr bwMode="auto">
            <a:xfrm>
              <a:off x="6637137" y="3264509"/>
              <a:ext cx="384175" cy="363737"/>
              <a:chOff x="884" y="3264"/>
              <a:chExt cx="400" cy="378"/>
            </a:xfrm>
          </p:grpSpPr>
          <p:graphicFrame>
            <p:nvGraphicFramePr>
              <p:cNvPr id="42" name="Object 3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39339460"/>
                  </p:ext>
                </p:extLst>
              </p:nvPr>
            </p:nvGraphicFramePr>
            <p:xfrm>
              <a:off x="884" y="3317"/>
              <a:ext cx="400" cy="3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87" name="公式" r:id="rId5" imgW="203040" imgH="164880" progId="Equation.3">
                      <p:embed/>
                    </p:oleObj>
                  </mc:Choice>
                  <mc:Fallback>
                    <p:oleObj name="公式" r:id="rId5" imgW="203040" imgH="164880" progId="Equation.3">
                      <p:embed/>
                      <p:pic>
                        <p:nvPicPr>
                          <p:cNvPr id="21538" name="Object 3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84" y="3317"/>
                            <a:ext cx="400" cy="32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3" name="Oval 36"/>
              <p:cNvSpPr>
                <a:spLocks noChangeAspect="1" noChangeArrowheads="1"/>
              </p:cNvSpPr>
              <p:nvPr/>
            </p:nvSpPr>
            <p:spPr bwMode="auto">
              <a:xfrm>
                <a:off x="912" y="3264"/>
                <a:ext cx="75" cy="75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35" name="Line 38"/>
            <p:cNvSpPr>
              <a:spLocks noChangeShapeType="1"/>
            </p:cNvSpPr>
            <p:nvPr/>
          </p:nvSpPr>
          <p:spPr bwMode="auto">
            <a:xfrm>
              <a:off x="7807325" y="2809875"/>
              <a:ext cx="879475" cy="8810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36" name="Group 48"/>
            <p:cNvGrpSpPr>
              <a:grpSpLocks/>
            </p:cNvGrpSpPr>
            <p:nvPr/>
          </p:nvGrpSpPr>
          <p:grpSpPr bwMode="auto">
            <a:xfrm>
              <a:off x="7704595" y="3040062"/>
              <a:ext cx="482600" cy="424741"/>
              <a:chOff x="2005" y="3024"/>
              <a:chExt cx="500" cy="440"/>
            </a:xfrm>
          </p:grpSpPr>
          <p:graphicFrame>
            <p:nvGraphicFramePr>
              <p:cNvPr id="40" name="Object 3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22367715"/>
                  </p:ext>
                </p:extLst>
              </p:nvPr>
            </p:nvGraphicFramePr>
            <p:xfrm>
              <a:off x="2005" y="3139"/>
              <a:ext cx="500" cy="3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88" name="公式" r:id="rId7" imgW="253800" imgH="164880" progId="Equation.3">
                      <p:embed/>
                    </p:oleObj>
                  </mc:Choice>
                  <mc:Fallback>
                    <p:oleObj name="公式" r:id="rId7" imgW="253800" imgH="164880" progId="Equation.3">
                      <p:embed/>
                      <p:pic>
                        <p:nvPicPr>
                          <p:cNvPr id="21543" name="Object 3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05" y="3139"/>
                            <a:ext cx="500" cy="32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" name="Oval 40"/>
              <p:cNvSpPr>
                <a:spLocks noChangeAspect="1" noChangeArrowheads="1"/>
              </p:cNvSpPr>
              <p:nvPr/>
            </p:nvSpPr>
            <p:spPr bwMode="auto">
              <a:xfrm>
                <a:off x="2352" y="3024"/>
                <a:ext cx="75" cy="75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37" name="Arc 41"/>
            <p:cNvSpPr>
              <a:spLocks/>
            </p:cNvSpPr>
            <p:nvPr/>
          </p:nvSpPr>
          <p:spPr bwMode="auto">
            <a:xfrm>
              <a:off x="6731000" y="2871788"/>
              <a:ext cx="547688" cy="215900"/>
            </a:xfrm>
            <a:custGeom>
              <a:avLst/>
              <a:gdLst>
                <a:gd name="G0" fmla="+- 0 0 0"/>
                <a:gd name="G1" fmla="+- 8358 0 0"/>
                <a:gd name="G2" fmla="+- 21600 0 0"/>
                <a:gd name="T0" fmla="*/ 19917 w 21321"/>
                <a:gd name="T1" fmla="*/ 0 h 8358"/>
                <a:gd name="T2" fmla="*/ 21321 w 21321"/>
                <a:gd name="T3" fmla="*/ 4896 h 8358"/>
                <a:gd name="T4" fmla="*/ 0 w 21321"/>
                <a:gd name="T5" fmla="*/ 8358 h 8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321" h="8358" fill="none" extrusionOk="0">
                  <a:moveTo>
                    <a:pt x="19917" y="-1"/>
                  </a:moveTo>
                  <a:cubicBezTo>
                    <a:pt x="20576" y="1570"/>
                    <a:pt x="21047" y="3214"/>
                    <a:pt x="21320" y="4896"/>
                  </a:cubicBezTo>
                </a:path>
                <a:path w="21321" h="8358" stroke="0" extrusionOk="0">
                  <a:moveTo>
                    <a:pt x="19917" y="-1"/>
                  </a:moveTo>
                  <a:cubicBezTo>
                    <a:pt x="20576" y="1570"/>
                    <a:pt x="21047" y="3214"/>
                    <a:pt x="21320" y="4896"/>
                  </a:cubicBezTo>
                  <a:lnTo>
                    <a:pt x="0" y="8358"/>
                  </a:lnTo>
                  <a:close/>
                </a:path>
              </a:pathLst>
            </a:cu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Arc 42"/>
            <p:cNvSpPr>
              <a:spLocks/>
            </p:cNvSpPr>
            <p:nvPr/>
          </p:nvSpPr>
          <p:spPr bwMode="auto">
            <a:xfrm>
              <a:off x="7839075" y="2800350"/>
              <a:ext cx="195263" cy="182563"/>
            </a:xfrm>
            <a:custGeom>
              <a:avLst/>
              <a:gdLst>
                <a:gd name="G0" fmla="+- 0 0 0"/>
                <a:gd name="G1" fmla="+- 8741 0 0"/>
                <a:gd name="G2" fmla="+- 21600 0 0"/>
                <a:gd name="T0" fmla="*/ 19752 w 21600"/>
                <a:gd name="T1" fmla="*/ 0 h 21042"/>
                <a:gd name="T2" fmla="*/ 17755 w 21600"/>
                <a:gd name="T3" fmla="*/ 21042 h 21042"/>
                <a:gd name="T4" fmla="*/ 0 w 21600"/>
                <a:gd name="T5" fmla="*/ 8741 h 2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042" fill="none" extrusionOk="0">
                  <a:moveTo>
                    <a:pt x="19752" y="-1"/>
                  </a:moveTo>
                  <a:cubicBezTo>
                    <a:pt x="20970" y="2752"/>
                    <a:pt x="21600" y="5730"/>
                    <a:pt x="21600" y="8741"/>
                  </a:cubicBezTo>
                  <a:cubicBezTo>
                    <a:pt x="21600" y="13137"/>
                    <a:pt x="20258" y="17428"/>
                    <a:pt x="17755" y="21042"/>
                  </a:cubicBezTo>
                </a:path>
                <a:path w="21600" h="21042" stroke="0" extrusionOk="0">
                  <a:moveTo>
                    <a:pt x="19752" y="-1"/>
                  </a:moveTo>
                  <a:cubicBezTo>
                    <a:pt x="20970" y="2752"/>
                    <a:pt x="21600" y="5730"/>
                    <a:pt x="21600" y="8741"/>
                  </a:cubicBezTo>
                  <a:cubicBezTo>
                    <a:pt x="21600" y="13137"/>
                    <a:pt x="20258" y="17428"/>
                    <a:pt x="17755" y="21042"/>
                  </a:cubicBezTo>
                  <a:lnTo>
                    <a:pt x="0" y="8741"/>
                  </a:lnTo>
                  <a:close/>
                </a:path>
              </a:pathLst>
            </a:cu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Freeform 76"/>
            <p:cNvSpPr>
              <a:spLocks/>
            </p:cNvSpPr>
            <p:nvPr/>
          </p:nvSpPr>
          <p:spPr bwMode="auto">
            <a:xfrm>
              <a:off x="6337300" y="2909888"/>
              <a:ext cx="2192338" cy="914400"/>
            </a:xfrm>
            <a:custGeom>
              <a:avLst/>
              <a:gdLst>
                <a:gd name="T0" fmla="*/ 0 w 1536"/>
                <a:gd name="T1" fmla="*/ 592 h 640"/>
                <a:gd name="T2" fmla="*/ 336 w 1536"/>
                <a:gd name="T3" fmla="*/ 208 h 640"/>
                <a:gd name="T4" fmla="*/ 816 w 1536"/>
                <a:gd name="T5" fmla="*/ 16 h 640"/>
                <a:gd name="T6" fmla="*/ 1200 w 1536"/>
                <a:gd name="T7" fmla="*/ 112 h 640"/>
                <a:gd name="T8" fmla="*/ 1536 w 1536"/>
                <a:gd name="T9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6" h="640">
                  <a:moveTo>
                    <a:pt x="0" y="592"/>
                  </a:moveTo>
                  <a:cubicBezTo>
                    <a:pt x="100" y="448"/>
                    <a:pt x="200" y="304"/>
                    <a:pt x="336" y="208"/>
                  </a:cubicBezTo>
                  <a:cubicBezTo>
                    <a:pt x="472" y="112"/>
                    <a:pt x="672" y="32"/>
                    <a:pt x="816" y="16"/>
                  </a:cubicBezTo>
                  <a:cubicBezTo>
                    <a:pt x="960" y="0"/>
                    <a:pt x="1080" y="8"/>
                    <a:pt x="1200" y="112"/>
                  </a:cubicBezTo>
                  <a:cubicBezTo>
                    <a:pt x="1320" y="216"/>
                    <a:pt x="1480" y="552"/>
                    <a:pt x="1536" y="640"/>
                  </a:cubicBezTo>
                </a:path>
              </a:pathLst>
            </a:custGeom>
            <a:noFill/>
            <a:ln w="19050" cmpd="sng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9120336" y="1362398"/>
            <a:ext cx="2084387" cy="1706562"/>
            <a:chOff x="6542088" y="4237038"/>
            <a:chExt cx="2084387" cy="1706562"/>
          </a:xfrm>
        </p:grpSpPr>
        <p:sp>
          <p:nvSpPr>
            <p:cNvPr id="47" name="Line 20"/>
            <p:cNvSpPr>
              <a:spLocks noChangeShapeType="1"/>
            </p:cNvSpPr>
            <p:nvPr/>
          </p:nvSpPr>
          <p:spPr bwMode="auto">
            <a:xfrm rot="207808">
              <a:off x="6542088" y="4611688"/>
              <a:ext cx="1751012" cy="11652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Line 21"/>
            <p:cNvSpPr>
              <a:spLocks noChangeShapeType="1"/>
            </p:cNvSpPr>
            <p:nvPr/>
          </p:nvSpPr>
          <p:spPr bwMode="auto">
            <a:xfrm flipV="1">
              <a:off x="7000875" y="4319588"/>
              <a:ext cx="1625600" cy="162401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Freeform 22"/>
            <p:cNvSpPr>
              <a:spLocks/>
            </p:cNvSpPr>
            <p:nvPr/>
          </p:nvSpPr>
          <p:spPr bwMode="auto">
            <a:xfrm>
              <a:off x="6708775" y="4237038"/>
              <a:ext cx="1833563" cy="790575"/>
            </a:xfrm>
            <a:custGeom>
              <a:avLst/>
              <a:gdLst>
                <a:gd name="T0" fmla="*/ 0 w 2112"/>
                <a:gd name="T1" fmla="*/ 384 h 912"/>
                <a:gd name="T2" fmla="*/ 480 w 2112"/>
                <a:gd name="T3" fmla="*/ 816 h 912"/>
                <a:gd name="T4" fmla="*/ 1104 w 2112"/>
                <a:gd name="T5" fmla="*/ 864 h 912"/>
                <a:gd name="T6" fmla="*/ 1776 w 2112"/>
                <a:gd name="T7" fmla="*/ 528 h 912"/>
                <a:gd name="T8" fmla="*/ 2112 w 2112"/>
                <a:gd name="T9" fmla="*/ 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2" h="912">
                  <a:moveTo>
                    <a:pt x="0" y="384"/>
                  </a:moveTo>
                  <a:cubicBezTo>
                    <a:pt x="148" y="560"/>
                    <a:pt x="296" y="736"/>
                    <a:pt x="480" y="816"/>
                  </a:cubicBezTo>
                  <a:cubicBezTo>
                    <a:pt x="664" y="896"/>
                    <a:pt x="888" y="912"/>
                    <a:pt x="1104" y="864"/>
                  </a:cubicBezTo>
                  <a:cubicBezTo>
                    <a:pt x="1320" y="816"/>
                    <a:pt x="1608" y="672"/>
                    <a:pt x="1776" y="528"/>
                  </a:cubicBezTo>
                  <a:cubicBezTo>
                    <a:pt x="1944" y="384"/>
                    <a:pt x="2056" y="88"/>
                    <a:pt x="2112" y="0"/>
                  </a:cubicBezTo>
                </a:path>
              </a:pathLst>
            </a:custGeom>
            <a:noFill/>
            <a:ln w="19050" cmpd="sng">
              <a:solidFill>
                <a:srgbClr val="FF99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50" name="Group 70"/>
            <p:cNvGrpSpPr>
              <a:grpSpLocks/>
            </p:cNvGrpSpPr>
            <p:nvPr/>
          </p:nvGrpSpPr>
          <p:grpSpPr bwMode="auto">
            <a:xfrm>
              <a:off x="7562850" y="5127625"/>
              <a:ext cx="762000" cy="358775"/>
              <a:chOff x="4651" y="3120"/>
              <a:chExt cx="533" cy="251"/>
            </a:xfrm>
          </p:grpSpPr>
          <p:graphicFrame>
            <p:nvGraphicFramePr>
              <p:cNvPr id="52" name="Object 2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27520852"/>
                  </p:ext>
                </p:extLst>
              </p:nvPr>
            </p:nvGraphicFramePr>
            <p:xfrm>
              <a:off x="4884" y="3120"/>
              <a:ext cx="300" cy="17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89" name="Equation" r:id="rId9" imgW="533160" imgH="317160" progId="Equation.3">
                      <p:embed/>
                    </p:oleObj>
                  </mc:Choice>
                  <mc:Fallback>
                    <p:oleObj name="Equation" r:id="rId9" imgW="533160" imgH="317160" progId="Equation.3">
                      <p:embed/>
                      <p:pic>
                        <p:nvPicPr>
                          <p:cNvPr id="21528" name="Object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84" y="3120"/>
                            <a:ext cx="300" cy="17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3" name="Arc 25"/>
              <p:cNvSpPr>
                <a:spLocks/>
              </p:cNvSpPr>
              <p:nvPr/>
            </p:nvSpPr>
            <p:spPr bwMode="auto">
              <a:xfrm>
                <a:off x="4651" y="3189"/>
                <a:ext cx="176" cy="182"/>
              </a:xfrm>
              <a:custGeom>
                <a:avLst/>
                <a:gdLst>
                  <a:gd name="G0" fmla="+- 0 0 0"/>
                  <a:gd name="G1" fmla="+- 16044 0 0"/>
                  <a:gd name="G2" fmla="+- 21600 0 0"/>
                  <a:gd name="T0" fmla="*/ 14462 w 21600"/>
                  <a:gd name="T1" fmla="*/ 0 h 22396"/>
                  <a:gd name="T2" fmla="*/ 20645 w 21600"/>
                  <a:gd name="T3" fmla="*/ 22396 h 22396"/>
                  <a:gd name="T4" fmla="*/ 0 w 21600"/>
                  <a:gd name="T5" fmla="*/ 16044 h 22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2396" fill="none" extrusionOk="0">
                    <a:moveTo>
                      <a:pt x="14462" y="-1"/>
                    </a:moveTo>
                    <a:cubicBezTo>
                      <a:pt x="19005" y="4095"/>
                      <a:pt x="21600" y="9926"/>
                      <a:pt x="21600" y="16044"/>
                    </a:cubicBezTo>
                    <a:cubicBezTo>
                      <a:pt x="21600" y="18197"/>
                      <a:pt x="21278" y="20338"/>
                      <a:pt x="20644" y="22395"/>
                    </a:cubicBezTo>
                  </a:path>
                  <a:path w="21600" h="22396" stroke="0" extrusionOk="0">
                    <a:moveTo>
                      <a:pt x="14462" y="-1"/>
                    </a:moveTo>
                    <a:cubicBezTo>
                      <a:pt x="19005" y="4095"/>
                      <a:pt x="21600" y="9926"/>
                      <a:pt x="21600" y="16044"/>
                    </a:cubicBezTo>
                    <a:cubicBezTo>
                      <a:pt x="21600" y="18197"/>
                      <a:pt x="21278" y="20338"/>
                      <a:pt x="20644" y="22395"/>
                    </a:cubicBezTo>
                    <a:lnTo>
                      <a:pt x="0" y="16044"/>
                    </a:lnTo>
                    <a:close/>
                  </a:path>
                </a:pathLst>
              </a:custGeom>
              <a:noFill/>
              <a:ln w="38100">
                <a:solidFill>
                  <a:srgbClr val="FF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51" name="Freeform 26"/>
            <p:cNvSpPr>
              <a:spLocks/>
            </p:cNvSpPr>
            <p:nvPr/>
          </p:nvSpPr>
          <p:spPr bwMode="auto">
            <a:xfrm>
              <a:off x="7373938" y="4994275"/>
              <a:ext cx="500062" cy="319088"/>
            </a:xfrm>
            <a:custGeom>
              <a:avLst/>
              <a:gdLst>
                <a:gd name="T0" fmla="*/ 0 w 576"/>
                <a:gd name="T1" fmla="*/ 96 h 368"/>
                <a:gd name="T2" fmla="*/ 192 w 576"/>
                <a:gd name="T3" fmla="*/ 336 h 368"/>
                <a:gd name="T4" fmla="*/ 384 w 576"/>
                <a:gd name="T5" fmla="*/ 288 h 368"/>
                <a:gd name="T6" fmla="*/ 576 w 576"/>
                <a:gd name="T7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6" h="368">
                  <a:moveTo>
                    <a:pt x="0" y="96"/>
                  </a:moveTo>
                  <a:cubicBezTo>
                    <a:pt x="64" y="200"/>
                    <a:pt x="128" y="304"/>
                    <a:pt x="192" y="336"/>
                  </a:cubicBezTo>
                  <a:cubicBezTo>
                    <a:pt x="256" y="368"/>
                    <a:pt x="320" y="344"/>
                    <a:pt x="384" y="288"/>
                  </a:cubicBezTo>
                  <a:cubicBezTo>
                    <a:pt x="448" y="232"/>
                    <a:pt x="512" y="116"/>
                    <a:pt x="576" y="0"/>
                  </a:cubicBezTo>
                </a:path>
              </a:pathLst>
            </a:custGeom>
            <a:noFill/>
            <a:ln w="19050" cmpd="sng">
              <a:solidFill>
                <a:srgbClr val="00FF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5999" y="3725184"/>
            <a:ext cx="10260001" cy="1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7635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utoUpdateAnimBg="0"/>
      <p:bldP spid="11" grpId="0" autoUpdateAnimBg="0"/>
      <p:bldP spid="12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620688"/>
            <a:ext cx="6075001" cy="3337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152" y="1124744"/>
            <a:ext cx="3960000" cy="3286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439" y="4293096"/>
            <a:ext cx="5985001" cy="130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391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2879056"/>
            <a:ext cx="9900001" cy="1054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404664"/>
            <a:ext cx="8032501" cy="544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273" y="975946"/>
            <a:ext cx="1507500" cy="476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4773" y="957440"/>
            <a:ext cx="6705001" cy="470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1624" y="1598531"/>
            <a:ext cx="4005000" cy="606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392" y="2470643"/>
            <a:ext cx="630000" cy="4986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76320" y="478414"/>
            <a:ext cx="2772000" cy="230066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24772" y="4293096"/>
            <a:ext cx="5805001" cy="11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924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476672"/>
            <a:ext cx="9585001" cy="504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816" y="1073984"/>
            <a:ext cx="2587500" cy="1110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456" y="2435876"/>
            <a:ext cx="427500" cy="436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2728" y="2274375"/>
            <a:ext cx="2025000" cy="759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7648" y="3228264"/>
            <a:ext cx="2272500" cy="867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5788" y="3318930"/>
            <a:ext cx="2587500" cy="685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左右箭头 8"/>
          <p:cNvSpPr/>
          <p:nvPr/>
        </p:nvSpPr>
        <p:spPr>
          <a:xfrm>
            <a:off x="5375920" y="3553752"/>
            <a:ext cx="864096" cy="2160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127448" y="4551511"/>
            <a:ext cx="2800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这就是</a:t>
            </a:r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弧微分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公式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.</a:t>
            </a:r>
            <a:endParaRPr lang="zh-CN" altLang="en-US" sz="2400" dirty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3752" y="2309171"/>
            <a:ext cx="6592501" cy="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3331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1847528" y="2649613"/>
            <a:ext cx="32131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则弧长微分公式为</a:t>
            </a:r>
          </a:p>
        </p:txBody>
      </p:sp>
      <p:graphicFrame>
        <p:nvGraphicFramePr>
          <p:cNvPr id="7475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338071"/>
              </p:ext>
            </p:extLst>
          </p:nvPr>
        </p:nvGraphicFramePr>
        <p:xfrm>
          <a:off x="5162228" y="2636912"/>
          <a:ext cx="25273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65" name="Equation" r:id="rId3" imgW="2527200" imgH="558720" progId="Equation.3">
                  <p:embed/>
                </p:oleObj>
              </mc:Choice>
              <mc:Fallback>
                <p:oleObj name="Equation" r:id="rId3" imgW="2527200" imgH="558720" progId="Equation.3">
                  <p:embed/>
                  <p:pic>
                    <p:nvPicPr>
                      <p:cNvPr id="7475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2228" y="2636912"/>
                        <a:ext cx="25273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4761" name="Group 9"/>
          <p:cNvGrpSpPr>
            <a:grpSpLocks/>
          </p:cNvGrpSpPr>
          <p:nvPr/>
        </p:nvGrpSpPr>
        <p:grpSpPr bwMode="auto">
          <a:xfrm>
            <a:off x="7562850" y="3642072"/>
            <a:ext cx="2724150" cy="2235200"/>
            <a:chOff x="3804" y="2264"/>
            <a:chExt cx="1716" cy="1408"/>
          </a:xfrm>
        </p:grpSpPr>
        <p:graphicFrame>
          <p:nvGraphicFramePr>
            <p:cNvPr id="74762" name="Object 10"/>
            <p:cNvGraphicFramePr>
              <a:graphicFrameLocks noChangeAspect="1"/>
            </p:cNvGraphicFramePr>
            <p:nvPr>
              <p:extLst/>
            </p:nvPr>
          </p:nvGraphicFramePr>
          <p:xfrm>
            <a:off x="4022" y="3439"/>
            <a:ext cx="172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666" name="Equation" r:id="rId5" imgW="304560" imgH="317160" progId="Equation.3">
                    <p:embed/>
                  </p:oleObj>
                </mc:Choice>
                <mc:Fallback>
                  <p:oleObj name="Equation" r:id="rId5" imgW="304560" imgH="317160" progId="Equation.3">
                    <p:embed/>
                    <p:pic>
                      <p:nvPicPr>
                        <p:cNvPr id="74762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2" y="3439"/>
                          <a:ext cx="172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4763" name="Group 11"/>
            <p:cNvGrpSpPr>
              <a:grpSpLocks/>
            </p:cNvGrpSpPr>
            <p:nvPr/>
          </p:nvGrpSpPr>
          <p:grpSpPr bwMode="auto">
            <a:xfrm>
              <a:off x="3804" y="2264"/>
              <a:ext cx="1716" cy="1408"/>
              <a:chOff x="3804" y="2264"/>
              <a:chExt cx="1716" cy="1408"/>
            </a:xfrm>
          </p:grpSpPr>
          <p:sp>
            <p:nvSpPr>
              <p:cNvPr id="74764" name="Line 12"/>
              <p:cNvSpPr>
                <a:spLocks noChangeShapeType="1"/>
              </p:cNvSpPr>
              <p:nvPr/>
            </p:nvSpPr>
            <p:spPr bwMode="auto">
              <a:xfrm flipV="1">
                <a:off x="3840" y="2820"/>
                <a:ext cx="1349" cy="600"/>
              </a:xfrm>
              <a:prstGeom prst="line">
                <a:avLst/>
              </a:prstGeom>
              <a:noFill/>
              <a:ln w="19050">
                <a:solidFill>
                  <a:srgbClr val="00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4765" name="Object 1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656" y="3418"/>
              <a:ext cx="576" cy="2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667" name="Equation" r:id="rId7" imgW="914400" imgH="406080" progId="Equation.3">
                      <p:embed/>
                    </p:oleObj>
                  </mc:Choice>
                  <mc:Fallback>
                    <p:oleObj name="Equation" r:id="rId7" imgW="914400" imgH="406080" progId="Equation.3">
                      <p:embed/>
                      <p:pic>
                        <p:nvPicPr>
                          <p:cNvPr id="74765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56" y="3418"/>
                            <a:ext cx="576" cy="25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4766" name="Object 1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544" y="3093"/>
              <a:ext cx="248" cy="2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668" name="Equation" r:id="rId9" imgW="393480" imgH="406080" progId="Equation.3">
                      <p:embed/>
                    </p:oleObj>
                  </mc:Choice>
                  <mc:Fallback>
                    <p:oleObj name="Equation" r:id="rId9" imgW="393480" imgH="406080" progId="Equation.3">
                      <p:embed/>
                      <p:pic>
                        <p:nvPicPr>
                          <p:cNvPr id="74766" name="Object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44" y="3093"/>
                            <a:ext cx="248" cy="25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4767" name="Line 15"/>
              <p:cNvSpPr>
                <a:spLocks noChangeShapeType="1"/>
              </p:cNvSpPr>
              <p:nvPr/>
            </p:nvSpPr>
            <p:spPr bwMode="auto">
              <a:xfrm flipH="1">
                <a:off x="4854" y="2614"/>
                <a:ext cx="0" cy="79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768" name="Line 16"/>
              <p:cNvSpPr>
                <a:spLocks noChangeShapeType="1"/>
              </p:cNvSpPr>
              <p:nvPr/>
            </p:nvSpPr>
            <p:spPr bwMode="auto">
              <a:xfrm>
                <a:off x="4504" y="3113"/>
                <a:ext cx="35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769" name="Line 17"/>
              <p:cNvSpPr>
                <a:spLocks noChangeShapeType="1"/>
              </p:cNvSpPr>
              <p:nvPr/>
            </p:nvSpPr>
            <p:spPr bwMode="auto">
              <a:xfrm>
                <a:off x="3804" y="3412"/>
                <a:ext cx="1698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770" name="Line 18"/>
              <p:cNvSpPr>
                <a:spLocks noChangeShapeType="1"/>
              </p:cNvSpPr>
              <p:nvPr/>
            </p:nvSpPr>
            <p:spPr bwMode="auto">
              <a:xfrm flipH="1" flipV="1">
                <a:off x="4103" y="2264"/>
                <a:ext cx="0" cy="114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771" name="Freeform 19"/>
              <p:cNvSpPr>
                <a:spLocks/>
              </p:cNvSpPr>
              <p:nvPr/>
            </p:nvSpPr>
            <p:spPr bwMode="auto">
              <a:xfrm>
                <a:off x="4004" y="2265"/>
                <a:ext cx="999" cy="947"/>
              </a:xfrm>
              <a:custGeom>
                <a:avLst/>
                <a:gdLst>
                  <a:gd name="T0" fmla="*/ 0 w 960"/>
                  <a:gd name="T1" fmla="*/ 480 h 608"/>
                  <a:gd name="T2" fmla="*/ 528 w 960"/>
                  <a:gd name="T3" fmla="*/ 528 h 608"/>
                  <a:gd name="T4" fmla="*/ 960 w 960"/>
                  <a:gd name="T5" fmla="*/ 0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0" h="608">
                    <a:moveTo>
                      <a:pt x="0" y="480"/>
                    </a:moveTo>
                    <a:cubicBezTo>
                      <a:pt x="184" y="544"/>
                      <a:pt x="368" y="608"/>
                      <a:pt x="528" y="528"/>
                    </a:cubicBezTo>
                    <a:cubicBezTo>
                      <a:pt x="688" y="448"/>
                      <a:pt x="888" y="88"/>
                      <a:pt x="960" y="0"/>
                    </a:cubicBezTo>
                  </a:path>
                </a:pathLst>
              </a:custGeom>
              <a:noFill/>
              <a:ln w="19050" cmpd="sng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772" name="Line 20"/>
              <p:cNvSpPr>
                <a:spLocks noChangeShapeType="1"/>
              </p:cNvSpPr>
              <p:nvPr/>
            </p:nvSpPr>
            <p:spPr bwMode="auto">
              <a:xfrm>
                <a:off x="4504" y="3113"/>
                <a:ext cx="0" cy="299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4773" name="Object 2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41" y="3449"/>
              <a:ext cx="179" cy="19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669" name="公式" r:id="rId11" imgW="126720" imgH="139680" progId="Equation.3">
                      <p:embed/>
                    </p:oleObj>
                  </mc:Choice>
                  <mc:Fallback>
                    <p:oleObj name="公式" r:id="rId11" imgW="126720" imgH="139680" progId="Equation.3">
                      <p:embed/>
                      <p:pic>
                        <p:nvPicPr>
                          <p:cNvPr id="74773" name="Object 2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41" y="3449"/>
                            <a:ext cx="179" cy="19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4774" name="Object 2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921" y="2264"/>
              <a:ext cx="190" cy="2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670" name="公式" r:id="rId13" imgW="139680" imgH="164880" progId="Equation.3">
                      <p:embed/>
                    </p:oleObj>
                  </mc:Choice>
                  <mc:Fallback>
                    <p:oleObj name="公式" r:id="rId13" imgW="139680" imgH="164880" progId="Equation.3">
                      <p:embed/>
                      <p:pic>
                        <p:nvPicPr>
                          <p:cNvPr id="74774" name="Object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21" y="2264"/>
                            <a:ext cx="190" cy="22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4775" name="Object 2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419" y="3449"/>
              <a:ext cx="179" cy="19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671" name="公式" r:id="rId15" imgW="126720" imgH="139680" progId="Equation.3">
                      <p:embed/>
                    </p:oleObj>
                  </mc:Choice>
                  <mc:Fallback>
                    <p:oleObj name="公式" r:id="rId15" imgW="126720" imgH="139680" progId="Equation.3">
                      <p:embed/>
                      <p:pic>
                        <p:nvPicPr>
                          <p:cNvPr id="74775" name="Object 2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19" y="3449"/>
                            <a:ext cx="179" cy="19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4776" name="Object 2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324" y="2878"/>
              <a:ext cx="287" cy="23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672" name="公式" r:id="rId17" imgW="203040" imgH="164880" progId="Equation.3">
                      <p:embed/>
                    </p:oleObj>
                  </mc:Choice>
                  <mc:Fallback>
                    <p:oleObj name="公式" r:id="rId17" imgW="203040" imgH="164880" progId="Equation.3">
                      <p:embed/>
                      <p:pic>
                        <p:nvPicPr>
                          <p:cNvPr id="74776" name="Object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24" y="2878"/>
                            <a:ext cx="287" cy="23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4777" name="Object 2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919" y="2919"/>
              <a:ext cx="265" cy="25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673" name="Equation" r:id="rId19" imgW="419040" imgH="406080" progId="Equation.3">
                      <p:embed/>
                    </p:oleObj>
                  </mc:Choice>
                  <mc:Fallback>
                    <p:oleObj name="Equation" r:id="rId19" imgW="419040" imgH="406080" progId="Equation.3">
                      <p:embed/>
                      <p:pic>
                        <p:nvPicPr>
                          <p:cNvPr id="74777" name="Object 2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19" y="2919"/>
                            <a:ext cx="265" cy="25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4778" name="Line 26"/>
              <p:cNvSpPr>
                <a:spLocks noChangeShapeType="1"/>
              </p:cNvSpPr>
              <p:nvPr/>
            </p:nvSpPr>
            <p:spPr bwMode="auto">
              <a:xfrm>
                <a:off x="4855" y="2968"/>
                <a:ext cx="1" cy="12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4779" name="Object 2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868" y="2707"/>
              <a:ext cx="197" cy="23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674" name="公式" r:id="rId21" imgW="139680" imgH="164880" progId="Equation.3">
                      <p:embed/>
                    </p:oleObj>
                  </mc:Choice>
                  <mc:Fallback>
                    <p:oleObj name="公式" r:id="rId21" imgW="139680" imgH="164880" progId="Equation.3">
                      <p:embed/>
                      <p:pic>
                        <p:nvPicPr>
                          <p:cNvPr id="74779" name="Object 27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68" y="2707"/>
                            <a:ext cx="197" cy="23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4780" name="Object 2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108" y="3268"/>
              <a:ext cx="164" cy="1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675" name="Equation" r:id="rId23" imgW="266400" imgH="241200" progId="Equation.3">
                      <p:embed/>
                    </p:oleObj>
                  </mc:Choice>
                  <mc:Fallback>
                    <p:oleObj name="Equation" r:id="rId23" imgW="266400" imgH="241200" progId="Equation.3">
                      <p:embed/>
                      <p:pic>
                        <p:nvPicPr>
                          <p:cNvPr id="74780" name="Object 2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08" y="3268"/>
                            <a:ext cx="164" cy="1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4781" name="Arc 29"/>
              <p:cNvSpPr>
                <a:spLocks/>
              </p:cNvSpPr>
              <p:nvPr/>
            </p:nvSpPr>
            <p:spPr bwMode="auto">
              <a:xfrm>
                <a:off x="3921" y="3335"/>
                <a:ext cx="113" cy="77"/>
              </a:xfrm>
              <a:custGeom>
                <a:avLst/>
                <a:gdLst>
                  <a:gd name="G0" fmla="+- 0 0 0"/>
                  <a:gd name="G1" fmla="+- 16593 0 0"/>
                  <a:gd name="G2" fmla="+- 21600 0 0"/>
                  <a:gd name="T0" fmla="*/ 13828 w 21600"/>
                  <a:gd name="T1" fmla="*/ 0 h 30494"/>
                  <a:gd name="T2" fmla="*/ 16532 w 21600"/>
                  <a:gd name="T3" fmla="*/ 30494 h 30494"/>
                  <a:gd name="T4" fmla="*/ 0 w 21600"/>
                  <a:gd name="T5" fmla="*/ 16593 h 30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30494" fill="none" extrusionOk="0">
                    <a:moveTo>
                      <a:pt x="13828" y="-1"/>
                    </a:moveTo>
                    <a:cubicBezTo>
                      <a:pt x="18752" y="4103"/>
                      <a:pt x="21600" y="10182"/>
                      <a:pt x="21600" y="16593"/>
                    </a:cubicBezTo>
                    <a:cubicBezTo>
                      <a:pt x="21600" y="21678"/>
                      <a:pt x="19805" y="26601"/>
                      <a:pt x="16532" y="30494"/>
                    </a:cubicBezTo>
                  </a:path>
                  <a:path w="21600" h="30494" stroke="0" extrusionOk="0">
                    <a:moveTo>
                      <a:pt x="13828" y="-1"/>
                    </a:moveTo>
                    <a:cubicBezTo>
                      <a:pt x="18752" y="4103"/>
                      <a:pt x="21600" y="10182"/>
                      <a:pt x="21600" y="16593"/>
                    </a:cubicBezTo>
                    <a:cubicBezTo>
                      <a:pt x="21600" y="21678"/>
                      <a:pt x="19805" y="26601"/>
                      <a:pt x="16532" y="30494"/>
                    </a:cubicBezTo>
                    <a:lnTo>
                      <a:pt x="0" y="16593"/>
                    </a:lnTo>
                    <a:close/>
                  </a:path>
                </a:pathLst>
              </a:cu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74782" name="Text Box 30"/>
          <p:cNvSpPr txBox="1">
            <a:spLocks noChangeArrowheads="1"/>
          </p:cNvSpPr>
          <p:nvPr/>
        </p:nvSpPr>
        <p:spPr bwMode="auto">
          <a:xfrm>
            <a:off x="2567608" y="3645024"/>
            <a:ext cx="205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几何意义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74783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399648"/>
              </p:ext>
            </p:extLst>
          </p:nvPr>
        </p:nvGraphicFramePr>
        <p:xfrm>
          <a:off x="4713908" y="3708523"/>
          <a:ext cx="647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76" name="Equation" r:id="rId25" imgW="647640" imgH="406080" progId="Equation.3">
                  <p:embed/>
                </p:oleObj>
              </mc:Choice>
              <mc:Fallback>
                <p:oleObj name="Equation" r:id="rId25" imgW="647640" imgH="406080" progId="Equation.3">
                  <p:embed/>
                  <p:pic>
                    <p:nvPicPr>
                      <p:cNvPr id="7478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3908" y="3708523"/>
                        <a:ext cx="647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4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6207201"/>
              </p:ext>
            </p:extLst>
          </p:nvPr>
        </p:nvGraphicFramePr>
        <p:xfrm>
          <a:off x="5380658" y="3708523"/>
          <a:ext cx="698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77" name="Equation" r:id="rId27" imgW="698400" imgH="469800" progId="Equation.3">
                  <p:embed/>
                </p:oleObj>
              </mc:Choice>
              <mc:Fallback>
                <p:oleObj name="Equation" r:id="rId27" imgW="698400" imgH="469800" progId="Equation.3">
                  <p:embed/>
                  <p:pic>
                    <p:nvPicPr>
                      <p:cNvPr id="7478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0658" y="3708523"/>
                        <a:ext cx="698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5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158186"/>
              </p:ext>
            </p:extLst>
          </p:nvPr>
        </p:nvGraphicFramePr>
        <p:xfrm>
          <a:off x="2423592" y="4509120"/>
          <a:ext cx="1727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78" name="Equation" r:id="rId29" imgW="1726920" imgH="927000" progId="Equation.3">
                  <p:embed/>
                </p:oleObj>
              </mc:Choice>
              <mc:Fallback>
                <p:oleObj name="Equation" r:id="rId29" imgW="1726920" imgH="927000" progId="Equation.3">
                  <p:embed/>
                  <p:pic>
                    <p:nvPicPr>
                      <p:cNvPr id="7478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3592" y="4509120"/>
                        <a:ext cx="1727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6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9051357"/>
              </p:ext>
            </p:extLst>
          </p:nvPr>
        </p:nvGraphicFramePr>
        <p:xfrm>
          <a:off x="4709592" y="4509120"/>
          <a:ext cx="1638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79" name="Equation" r:id="rId31" imgW="1638000" imgH="927000" progId="Equation.3">
                  <p:embed/>
                </p:oleObj>
              </mc:Choice>
              <mc:Fallback>
                <p:oleObj name="Equation" r:id="rId31" imgW="1638000" imgH="927000" progId="Equation.3">
                  <p:embed/>
                  <p:pic>
                    <p:nvPicPr>
                      <p:cNvPr id="7478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9592" y="4509120"/>
                        <a:ext cx="1638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7" name="Text Box 35"/>
          <p:cNvSpPr txBox="1">
            <a:spLocks noChangeArrowheads="1"/>
          </p:cNvSpPr>
          <p:nvPr/>
        </p:nvSpPr>
        <p:spPr bwMode="auto">
          <a:xfrm>
            <a:off x="1847528" y="1728243"/>
            <a:ext cx="4038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若曲线由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参数方程</a:t>
            </a:r>
            <a:r>
              <a:rPr lang="zh-CN" altLang="en-US" dirty="0">
                <a:solidFill>
                  <a:srgbClr val="000000"/>
                </a:solidFill>
              </a:rPr>
              <a:t>表示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74788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6041544"/>
              </p:ext>
            </p:extLst>
          </p:nvPr>
        </p:nvGraphicFramePr>
        <p:xfrm>
          <a:off x="6205786" y="1556792"/>
          <a:ext cx="1168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80" name="Equation" r:id="rId33" imgW="1168200" imgH="888840" progId="Equation.3">
                  <p:embed/>
                </p:oleObj>
              </mc:Choice>
              <mc:Fallback>
                <p:oleObj name="Equation" r:id="rId33" imgW="1168200" imgH="888840" progId="Equation.3">
                  <p:embed/>
                  <p:pic>
                    <p:nvPicPr>
                      <p:cNvPr id="74788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5786" y="1556792"/>
                        <a:ext cx="11684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9" name="AutoShape 37"/>
          <p:cNvSpPr>
            <a:spLocks/>
          </p:cNvSpPr>
          <p:nvPr/>
        </p:nvSpPr>
        <p:spPr bwMode="auto">
          <a:xfrm>
            <a:off x="6034336" y="1607593"/>
            <a:ext cx="179388" cy="792163"/>
          </a:xfrm>
          <a:prstGeom prst="leftBrace">
            <a:avLst>
              <a:gd name="adj1" fmla="val 36799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4790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6939352"/>
              </p:ext>
            </p:extLst>
          </p:nvPr>
        </p:nvGraphicFramePr>
        <p:xfrm>
          <a:off x="8045450" y="2452105"/>
          <a:ext cx="19939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81" name="Equation" r:id="rId35" imgW="1993680" imgH="914400" progId="Equation.3">
                  <p:embed/>
                </p:oleObj>
              </mc:Choice>
              <mc:Fallback>
                <p:oleObj name="Equation" r:id="rId35" imgW="1993680" imgH="914400" progId="Equation.3">
                  <p:embed/>
                  <p:pic>
                    <p:nvPicPr>
                      <p:cNvPr id="7479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5450" y="2452105"/>
                        <a:ext cx="1993900" cy="914400"/>
                      </a:xfrm>
                      <a:prstGeom prst="rect">
                        <a:avLst/>
                      </a:prstGeom>
                      <a:noFill/>
                      <a:ln w="1587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" name="图片 40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4319091" y="544514"/>
            <a:ext cx="2587500" cy="685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4473181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4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4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4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4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4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4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4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4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 autoUpdateAnimBg="0"/>
      <p:bldP spid="74782" grpId="0" autoUpdateAnimBg="0"/>
      <p:bldP spid="74787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42249" y="332656"/>
            <a:ext cx="7128792" cy="60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en-US" altLang="zh-CN" sz="2400" b="1" dirty="0" smtClean="0">
                <a:solidFill>
                  <a:srgbClr val="C00000"/>
                </a:solidFill>
                <a:latin typeface="+mn-ea"/>
                <a:ea typeface="+mn-ea"/>
              </a:rPr>
              <a:t>2. </a:t>
            </a:r>
            <a:r>
              <a:rPr kumimoji="0" lang="zh-CN" altLang="en-US" sz="2400" b="1" dirty="0" smtClean="0">
                <a:solidFill>
                  <a:srgbClr val="C00000"/>
                </a:solidFill>
                <a:latin typeface="+mn-ea"/>
                <a:ea typeface="+mn-ea"/>
              </a:rPr>
              <a:t>曲率</a:t>
            </a:r>
            <a:endParaRPr kumimoji="0" lang="zh-CN" altLang="en-US" sz="2400" b="1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67408" y="836712"/>
            <a:ext cx="10582343" cy="1481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8000">
              <a:lnSpc>
                <a:spcPct val="13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曲率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是用来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描述曲线在某一点的弯曲程度的量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是曲线上某个点的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切线方向角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对弧长的转动率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表明了曲线偏离直线的程度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.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曲率越大，表示曲线的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弯曲程度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越大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.</a:t>
            </a:r>
            <a:endParaRPr lang="zh-CN" altLang="en-US" sz="240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488" y="2420888"/>
            <a:ext cx="6007501" cy="595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249" y="3118953"/>
            <a:ext cx="5580001" cy="1467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098" y="4617677"/>
            <a:ext cx="4230000" cy="447667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5015880" y="4591301"/>
            <a:ext cx="65527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+mn-ea"/>
                <a:ea typeface="+mn-ea"/>
              </a:rPr>
              <a:t>平均</a:t>
            </a:r>
            <a:r>
              <a:rPr lang="zh-CN" altLang="en-US" sz="2400" dirty="0">
                <a:latin typeface="+mn-ea"/>
                <a:ea typeface="+mn-ea"/>
              </a:rPr>
              <a:t>曲率的</a:t>
            </a:r>
            <a:r>
              <a:rPr lang="zh-CN" altLang="en-US" sz="2400" dirty="0" smtClean="0">
                <a:latin typeface="+mn-ea"/>
                <a:ea typeface="+mn-ea"/>
              </a:rPr>
              <a:t>极限称为点</a:t>
            </a:r>
            <a:r>
              <a:rPr lang="en-US" altLang="zh-CN" sz="2400" i="1" dirty="0" smtClean="0">
                <a:ea typeface="+mn-ea"/>
                <a:cs typeface="Times New Roman" panose="02020603050405020304" pitchFamily="18" charset="0"/>
              </a:rPr>
              <a:t>M </a:t>
            </a:r>
            <a:r>
              <a:rPr lang="zh-CN" altLang="en-US" sz="2400" dirty="0" smtClean="0">
                <a:latin typeface="+mn-ea"/>
                <a:ea typeface="+mn-ea"/>
              </a:rPr>
              <a:t>处</a:t>
            </a:r>
            <a:r>
              <a:rPr lang="zh-CN" altLang="en-US" sz="2400" dirty="0">
                <a:latin typeface="+mn-ea"/>
                <a:ea typeface="+mn-ea"/>
              </a:rPr>
              <a:t>的</a:t>
            </a:r>
            <a:r>
              <a:rPr lang="zh-CN" altLang="en-US" sz="2400" dirty="0" smtClean="0">
                <a:latin typeface="+mn-ea"/>
                <a:ea typeface="+mn-ea"/>
              </a:rPr>
              <a:t>曲率</a:t>
            </a:r>
            <a:r>
              <a:rPr lang="en-US" altLang="zh-CN" sz="2400" dirty="0" smtClean="0">
                <a:latin typeface="+mn-ea"/>
                <a:ea typeface="+mn-ea"/>
              </a:rPr>
              <a:t>,</a:t>
            </a:r>
            <a:r>
              <a:rPr lang="zh-CN" altLang="en-US" sz="2400" dirty="0" smtClean="0">
                <a:latin typeface="+mn-ea"/>
                <a:ea typeface="+mn-ea"/>
              </a:rPr>
              <a:t>记</a:t>
            </a:r>
            <a:r>
              <a:rPr lang="zh-CN" altLang="en-US" sz="2400" dirty="0">
                <a:latin typeface="+mn-ea"/>
                <a:ea typeface="+mn-ea"/>
              </a:rPr>
              <a:t>作</a:t>
            </a:r>
            <a:r>
              <a:rPr lang="en-US" altLang="zh-CN" sz="2400" i="1" dirty="0" smtClean="0">
                <a:ea typeface="+mn-ea"/>
                <a:cs typeface="Times New Roman" panose="02020603050405020304" pitchFamily="18" charset="0"/>
              </a:rPr>
              <a:t>K</a:t>
            </a:r>
            <a:r>
              <a:rPr lang="en-US" altLang="zh-CN" sz="2400" i="1" dirty="0" smtClean="0">
                <a:latin typeface="+mn-ea"/>
                <a:ea typeface="+mn-ea"/>
              </a:rPr>
              <a:t> </a:t>
            </a:r>
            <a:r>
              <a:rPr lang="en-US" altLang="zh-CN" sz="2400" dirty="0" smtClean="0">
                <a:latin typeface="+mn-ea"/>
                <a:ea typeface="+mn-ea"/>
              </a:rPr>
              <a:t>,</a:t>
            </a:r>
            <a:r>
              <a:rPr lang="zh-CN" altLang="en-US" sz="2400" dirty="0" smtClean="0">
                <a:latin typeface="+mn-ea"/>
                <a:ea typeface="+mn-ea"/>
              </a:rPr>
              <a:t>即</a:t>
            </a:r>
            <a:endParaRPr lang="zh-CN" altLang="en-US" sz="2400" dirty="0">
              <a:latin typeface="+mn-ea"/>
              <a:ea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3752" y="5065344"/>
            <a:ext cx="3285000" cy="889667"/>
          </a:xfrm>
          <a:prstGeom prst="rect">
            <a:avLst/>
          </a:prstGeom>
        </p:spPr>
      </p:pic>
      <p:sp>
        <p:nvSpPr>
          <p:cNvPr id="13" name="Text Box 30"/>
          <p:cNvSpPr txBox="1">
            <a:spLocks noChangeArrowheads="1"/>
          </p:cNvSpPr>
          <p:nvPr/>
        </p:nvSpPr>
        <p:spPr bwMode="auto">
          <a:xfrm>
            <a:off x="767408" y="5921744"/>
            <a:ext cx="6172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注意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: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直线上任意点处的曲率为 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0 !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251" y="2060848"/>
            <a:ext cx="3217500" cy="239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0385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3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4092575" y="5544694"/>
            <a:ext cx="3505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有曲率近似计算公式</a:t>
            </a:r>
          </a:p>
        </p:txBody>
      </p:sp>
      <p:graphicFrame>
        <p:nvGraphicFramePr>
          <p:cNvPr id="17430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1652036"/>
              </p:ext>
            </p:extLst>
          </p:nvPr>
        </p:nvGraphicFramePr>
        <p:xfrm>
          <a:off x="2155190" y="5595450"/>
          <a:ext cx="1851660" cy="422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96" name="Equation" r:id="rId3" imgW="2057400" imgH="469800" progId="Equation.3">
                  <p:embed/>
                </p:oleObj>
              </mc:Choice>
              <mc:Fallback>
                <p:oleObj name="Equation" r:id="rId3" imgW="2057400" imgH="469800" progId="Equation.3">
                  <p:embed/>
                  <p:pic>
                    <p:nvPicPr>
                      <p:cNvPr id="1743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5190" y="5595450"/>
                        <a:ext cx="1851660" cy="4228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6966128"/>
              </p:ext>
            </p:extLst>
          </p:nvPr>
        </p:nvGraphicFramePr>
        <p:xfrm>
          <a:off x="3289300" y="1841732"/>
          <a:ext cx="1435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97" name="Equation" r:id="rId5" imgW="1434960" imgH="419040" progId="Equation.3">
                  <p:embed/>
                </p:oleObj>
              </mc:Choice>
              <mc:Fallback>
                <p:oleObj name="Equation" r:id="rId5" imgW="1434960" imgH="419040" progId="Equation.3">
                  <p:embed/>
                  <p:pic>
                    <p:nvPicPr>
                      <p:cNvPr id="1741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1841732"/>
                        <a:ext cx="1435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5119259"/>
              </p:ext>
            </p:extLst>
          </p:nvPr>
        </p:nvGraphicFramePr>
        <p:xfrm>
          <a:off x="2869704" y="3555258"/>
          <a:ext cx="2362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98" name="Equation" r:id="rId7" imgW="2361960" imgH="558720" progId="Equation.3">
                  <p:embed/>
                </p:oleObj>
              </mc:Choice>
              <mc:Fallback>
                <p:oleObj name="Equation" r:id="rId7" imgW="2361960" imgH="558720" progId="Equation.3">
                  <p:embed/>
                  <p:pic>
                    <p:nvPicPr>
                      <p:cNvPr id="1742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9704" y="3555258"/>
                        <a:ext cx="23622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2711624" y="4516760"/>
            <a:ext cx="18051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故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曲率</a:t>
            </a:r>
            <a:r>
              <a:rPr lang="zh-CN" altLang="en-US" sz="2400" dirty="0">
                <a:solidFill>
                  <a:srgbClr val="000000"/>
                </a:solidFill>
              </a:rPr>
              <a:t>为</a:t>
            </a:r>
          </a:p>
        </p:txBody>
      </p:sp>
      <p:graphicFrame>
        <p:nvGraphicFramePr>
          <p:cNvPr id="17427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5839881"/>
              </p:ext>
            </p:extLst>
          </p:nvPr>
        </p:nvGraphicFramePr>
        <p:xfrm>
          <a:off x="8256241" y="476673"/>
          <a:ext cx="1462860" cy="902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99" name="Equation" r:id="rId9" imgW="1625400" imgH="1002960" progId="Equation.3">
                  <p:embed/>
                </p:oleObj>
              </mc:Choice>
              <mc:Fallback>
                <p:oleObj name="Equation" r:id="rId9" imgW="1625400" imgH="1002960" progId="Equation.3">
                  <p:embed/>
                  <p:pic>
                    <p:nvPicPr>
                      <p:cNvPr id="1742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6241" y="476673"/>
                        <a:ext cx="1462860" cy="902664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C00000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8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9180305"/>
              </p:ext>
            </p:extLst>
          </p:nvPr>
        </p:nvGraphicFramePr>
        <p:xfrm>
          <a:off x="4433325" y="4292140"/>
          <a:ext cx="21971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00" name="Equation" r:id="rId11" imgW="2197080" imgH="1041120" progId="Equation.3">
                  <p:embed/>
                </p:oleObj>
              </mc:Choice>
              <mc:Fallback>
                <p:oleObj name="Equation" r:id="rId11" imgW="2197080" imgH="1041120" progId="Equation.3">
                  <p:embed/>
                  <p:pic>
                    <p:nvPicPr>
                      <p:cNvPr id="1742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3325" y="4292140"/>
                        <a:ext cx="21971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3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9495953"/>
              </p:ext>
            </p:extLst>
          </p:nvPr>
        </p:nvGraphicFramePr>
        <p:xfrm>
          <a:off x="7117071" y="5540240"/>
          <a:ext cx="1231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01" name="Equation" r:id="rId13" imgW="1231560" imgH="469800" progId="Equation.3">
                  <p:embed/>
                </p:oleObj>
              </mc:Choice>
              <mc:Fallback>
                <p:oleObj name="Equation" r:id="rId13" imgW="1231560" imgH="469800" progId="Equation.3">
                  <p:embed/>
                  <p:pic>
                    <p:nvPicPr>
                      <p:cNvPr id="1743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7071" y="5540240"/>
                        <a:ext cx="12319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5" name="Text Box 27"/>
          <p:cNvSpPr txBox="1">
            <a:spLocks noChangeArrowheads="1"/>
          </p:cNvSpPr>
          <p:nvPr/>
        </p:nvSpPr>
        <p:spPr bwMode="auto">
          <a:xfrm>
            <a:off x="2057400" y="3636963"/>
            <a:ext cx="68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又</a:t>
            </a:r>
          </a:p>
        </p:txBody>
      </p:sp>
      <p:sp>
        <p:nvSpPr>
          <p:cNvPr id="17443" name="Rectangle 35"/>
          <p:cNvSpPr>
            <a:spLocks noGrp="1" noChangeArrowheads="1"/>
          </p:cNvSpPr>
          <p:nvPr>
            <p:ph type="title"/>
          </p:nvPr>
        </p:nvSpPr>
        <p:spPr>
          <a:xfrm>
            <a:off x="2063750" y="371475"/>
            <a:ext cx="3194050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rgbClr val="C00000"/>
                </a:solidFill>
                <a:ea typeface="楷体_GB2312" pitchFamily="49" charset="-122"/>
              </a:rPr>
              <a:t>曲率</a:t>
            </a:r>
            <a:r>
              <a:rPr lang="en-US" altLang="zh-CN" sz="2400" b="1" i="1" dirty="0">
                <a:solidFill>
                  <a:srgbClr val="C00000"/>
                </a:solidFill>
                <a:latin typeface="+mn-lt"/>
                <a:ea typeface="楷体_GB2312" pitchFamily="49" charset="-122"/>
              </a:rPr>
              <a:t>K</a:t>
            </a:r>
            <a:r>
              <a:rPr lang="en-US" altLang="zh-CN" sz="2400" b="1" i="1" dirty="0">
                <a:solidFill>
                  <a:srgbClr val="C00000"/>
                </a:solidFill>
                <a:ea typeface="楷体_GB2312" pitchFamily="49" charset="-122"/>
              </a:rPr>
              <a:t> </a:t>
            </a:r>
            <a:r>
              <a:rPr lang="zh-CN" altLang="en-US" sz="2400" b="1" dirty="0">
                <a:solidFill>
                  <a:srgbClr val="C00000"/>
                </a:solidFill>
                <a:ea typeface="楷体_GB2312" pitchFamily="49" charset="-122"/>
              </a:rPr>
              <a:t>的计算公式</a:t>
            </a:r>
          </a:p>
        </p:txBody>
      </p:sp>
      <p:graphicFrame>
        <p:nvGraphicFramePr>
          <p:cNvPr id="174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8762131"/>
              </p:ext>
            </p:extLst>
          </p:nvPr>
        </p:nvGraphicFramePr>
        <p:xfrm>
          <a:off x="3503712" y="1232132"/>
          <a:ext cx="1320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02" name="Equation" r:id="rId15" imgW="1320480" imgH="406080" progId="Equation.3">
                  <p:embed/>
                </p:oleObj>
              </mc:Choice>
              <mc:Fallback>
                <p:oleObj name="Equation" r:id="rId15" imgW="1320480" imgH="406080" progId="Equation.3">
                  <p:embed/>
                  <p:pic>
                    <p:nvPicPr>
                      <p:cNvPr id="174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712" y="1232132"/>
                        <a:ext cx="1320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4943872" y="1167135"/>
            <a:ext cx="182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二阶可导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,</a:t>
            </a:r>
          </a:p>
        </p:txBody>
      </p:sp>
      <p:sp>
        <p:nvSpPr>
          <p:cNvPr id="17444" name="Text Box 36"/>
          <p:cNvSpPr txBox="1">
            <a:spLocks noChangeArrowheads="1"/>
          </p:cNvSpPr>
          <p:nvPr/>
        </p:nvSpPr>
        <p:spPr bwMode="auto">
          <a:xfrm>
            <a:off x="2063750" y="1196752"/>
            <a:ext cx="2133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设曲线弧</a:t>
            </a:r>
          </a:p>
        </p:txBody>
      </p:sp>
      <p:sp>
        <p:nvSpPr>
          <p:cNvPr id="17445" name="Text Box 37"/>
          <p:cNvSpPr txBox="1">
            <a:spLocks noChangeArrowheads="1"/>
          </p:cNvSpPr>
          <p:nvPr/>
        </p:nvSpPr>
        <p:spPr bwMode="auto">
          <a:xfrm>
            <a:off x="6607175" y="1161175"/>
            <a:ext cx="990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则由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531875" y="1800872"/>
            <a:ext cx="2430000" cy="47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01882" y="2465645"/>
            <a:ext cx="2002500" cy="765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219633" y="2458919"/>
            <a:ext cx="4117500" cy="816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83448" y="2463317"/>
            <a:ext cx="2745000" cy="82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9750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9" grpId="0"/>
      <p:bldP spid="17426" grpId="0"/>
      <p:bldP spid="17435" grpId="0"/>
      <p:bldP spid="17413" grpId="0" build="p" autoUpdateAnimBg="0" advAuto="0"/>
      <p:bldP spid="17444" grpId="0" build="p" autoUpdateAnimBg="0"/>
      <p:bldP spid="17445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60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7206034"/>
              </p:ext>
            </p:extLst>
          </p:nvPr>
        </p:nvGraphicFramePr>
        <p:xfrm>
          <a:off x="3060456" y="1904264"/>
          <a:ext cx="2171448" cy="948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36" name="Equation" r:id="rId3" imgW="2412720" imgH="1054080" progId="Equation.3">
                  <p:embed/>
                </p:oleObj>
              </mc:Choice>
              <mc:Fallback>
                <p:oleObj name="Equation" r:id="rId3" imgW="2412720" imgH="1054080" progId="Equation.3">
                  <p:embed/>
                  <p:pic>
                    <p:nvPicPr>
                      <p:cNvPr id="1846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456" y="1904264"/>
                        <a:ext cx="2171448" cy="9486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71456" y="515144"/>
            <a:ext cx="1080120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说明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 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951576" y="596761"/>
            <a:ext cx="331217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</a:rPr>
              <a:t>(1) </a:t>
            </a:r>
            <a:r>
              <a:rPr lang="zh-CN" altLang="en-US" sz="2400" dirty="0">
                <a:solidFill>
                  <a:srgbClr val="000000"/>
                </a:solidFill>
              </a:rPr>
              <a:t>若曲线由参数方程</a:t>
            </a:r>
          </a:p>
        </p:txBody>
      </p:sp>
      <p:graphicFrame>
        <p:nvGraphicFramePr>
          <p:cNvPr id="1843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7873290"/>
              </p:ext>
            </p:extLst>
          </p:nvPr>
        </p:nvGraphicFramePr>
        <p:xfrm>
          <a:off x="5015911" y="404773"/>
          <a:ext cx="1245780" cy="845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37" name="Equation" r:id="rId5" imgW="1384200" imgH="939600" progId="Equation.3">
                  <p:embed/>
                </p:oleObj>
              </mc:Choice>
              <mc:Fallback>
                <p:oleObj name="Equation" r:id="rId5" imgW="1384200" imgH="939600" progId="Equation.3">
                  <p:embed/>
                  <p:pic>
                    <p:nvPicPr>
                      <p:cNvPr id="1843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5911" y="404773"/>
                        <a:ext cx="1245780" cy="845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6384032" y="618566"/>
            <a:ext cx="1600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给出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则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1404272" y="1848144"/>
            <a:ext cx="1928192" cy="1004792"/>
            <a:chOff x="6286500" y="1816730"/>
            <a:chExt cx="1928192" cy="1004792"/>
          </a:xfrm>
          <a:solidFill>
            <a:schemeClr val="tx1"/>
          </a:solidFill>
        </p:grpSpPr>
        <p:sp>
          <p:nvSpPr>
            <p:cNvPr id="18457" name="Rectangle 25"/>
            <p:cNvSpPr>
              <a:spLocks noChangeArrowheads="1"/>
            </p:cNvSpPr>
            <p:nvPr/>
          </p:nvSpPr>
          <p:spPr bwMode="auto">
            <a:xfrm>
              <a:off x="6286500" y="1816730"/>
              <a:ext cx="1928192" cy="1004792"/>
            </a:xfrm>
            <a:prstGeom prst="rect">
              <a:avLst/>
            </a:prstGeom>
            <a:grpFill/>
            <a:ln w="12700">
              <a:solidFill>
                <a:srgbClr val="C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8440" name="Object 8"/>
            <p:cNvGraphicFramePr>
              <a:graphicFrameLocks noChangeAspect="1"/>
            </p:cNvGraphicFramePr>
            <p:nvPr>
              <p:extLst/>
            </p:nvPr>
          </p:nvGraphicFramePr>
          <p:xfrm>
            <a:off x="6372200" y="1911608"/>
            <a:ext cx="1787904" cy="843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438" name="Equation" r:id="rId7" imgW="2234880" imgH="1054080" progId="Equation.3">
                    <p:embed/>
                  </p:oleObj>
                </mc:Choice>
                <mc:Fallback>
                  <p:oleObj name="Equation" r:id="rId7" imgW="2234880" imgH="1054080" progId="Equation.3">
                    <p:embed/>
                    <p:pic>
                      <p:nvPicPr>
                        <p:cNvPr id="1844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72200" y="1911608"/>
                          <a:ext cx="1787904" cy="843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组合 4"/>
          <p:cNvGrpSpPr/>
          <p:nvPr/>
        </p:nvGrpSpPr>
        <p:grpSpPr>
          <a:xfrm>
            <a:off x="1991544" y="3861048"/>
            <a:ext cx="3675880" cy="461665"/>
            <a:chOff x="2063750" y="3340101"/>
            <a:chExt cx="3675880" cy="461665"/>
          </a:xfrm>
        </p:grpSpPr>
        <p:sp>
          <p:nvSpPr>
            <p:cNvPr id="18453" name="Text Box 21"/>
            <p:cNvSpPr txBox="1">
              <a:spLocks noChangeArrowheads="1"/>
            </p:cNvSpPr>
            <p:nvPr/>
          </p:nvSpPr>
          <p:spPr bwMode="auto">
            <a:xfrm>
              <a:off x="2063750" y="3340101"/>
              <a:ext cx="304165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400" dirty="0">
                  <a:solidFill>
                    <a:srgbClr val="000000"/>
                  </a:solidFill>
                </a:rPr>
                <a:t>(2) </a:t>
              </a:r>
              <a:r>
                <a:rPr lang="zh-CN" altLang="en-US" sz="2400" dirty="0">
                  <a:solidFill>
                    <a:srgbClr val="000000"/>
                  </a:solidFill>
                </a:rPr>
                <a:t>若曲线方程为</a:t>
              </a:r>
            </a:p>
          </p:txBody>
        </p:sp>
        <p:graphicFrame>
          <p:nvGraphicFramePr>
            <p:cNvPr id="18454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33599186"/>
                </p:ext>
              </p:extLst>
            </p:nvPr>
          </p:nvGraphicFramePr>
          <p:xfrm>
            <a:off x="4471170" y="3392418"/>
            <a:ext cx="1268460" cy="3654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439" name="Equation" r:id="rId9" imgW="1409400" imgH="406080" progId="Equation.3">
                    <p:embed/>
                  </p:oleObj>
                </mc:Choice>
                <mc:Fallback>
                  <p:oleObj name="Equation" r:id="rId9" imgW="1409400" imgH="406080" progId="Equation.3">
                    <p:embed/>
                    <p:pic>
                      <p:nvPicPr>
                        <p:cNvPr id="18454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1170" y="3392418"/>
                          <a:ext cx="1268460" cy="3654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455" name="Text Box 23"/>
          <p:cNvSpPr txBox="1">
            <a:spLocks noChangeArrowheads="1"/>
          </p:cNvSpPr>
          <p:nvPr/>
        </p:nvSpPr>
        <p:spPr bwMode="auto">
          <a:xfrm>
            <a:off x="5843612" y="3869332"/>
            <a:ext cx="68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8456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0551259"/>
              </p:ext>
            </p:extLst>
          </p:nvPr>
        </p:nvGraphicFramePr>
        <p:xfrm>
          <a:off x="3301112" y="4509120"/>
          <a:ext cx="1988712" cy="948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40" name="Equation" r:id="rId11" imgW="2209680" imgH="1054080" progId="Equation.3">
                  <p:embed/>
                </p:oleObj>
              </mc:Choice>
              <mc:Fallback>
                <p:oleObj name="Equation" r:id="rId11" imgW="2209680" imgH="1054080" progId="Equation.3">
                  <p:embed/>
                  <p:pic>
                    <p:nvPicPr>
                      <p:cNvPr id="1845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1112" y="4509120"/>
                        <a:ext cx="1988712" cy="9486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09212" y="2429831"/>
            <a:ext cx="4686300" cy="11582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99200" y="1525382"/>
            <a:ext cx="1402080" cy="76200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735960" y="1502522"/>
            <a:ext cx="3063240" cy="784860"/>
            <a:chOff x="5735960" y="1502522"/>
            <a:chExt cx="3063240" cy="78486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735960" y="1502522"/>
              <a:ext cx="3063240" cy="784860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480232" y="1977693"/>
              <a:ext cx="158591" cy="2271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62665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utoUpdateAnimBg="0"/>
      <p:bldP spid="18439" grpId="0" autoUpdateAnimBg="0"/>
      <p:bldP spid="1845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723" y="566224"/>
            <a:ext cx="7222501" cy="663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723" y="1424656"/>
            <a:ext cx="6795001" cy="159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4973" y="3218088"/>
            <a:ext cx="3465000" cy="100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450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25067" y="476250"/>
            <a:ext cx="2667000" cy="5334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确定函数</a:t>
            </a:r>
          </a:p>
        </p:txBody>
      </p:sp>
      <p:graphicFrame>
        <p:nvGraphicFramePr>
          <p:cNvPr id="74755" name="Object 3"/>
          <p:cNvGraphicFramePr>
            <a:graphicFrameLocks noChangeAspect="1"/>
          </p:cNvGraphicFramePr>
          <p:nvPr>
            <p:extLst/>
          </p:nvPr>
        </p:nvGraphicFramePr>
        <p:xfrm>
          <a:off x="4174096" y="450298"/>
          <a:ext cx="4013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6" name="Equation" r:id="rId3" imgW="4012920" imgH="533160" progId="Equation.3">
                  <p:embed/>
                </p:oleObj>
              </mc:Choice>
              <mc:Fallback>
                <p:oleObj name="Equation" r:id="rId3" imgW="4012920" imgH="533160" progId="Equation.3">
                  <p:embed/>
                  <p:pic>
                    <p:nvPicPr>
                      <p:cNvPr id="7475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4096" y="450298"/>
                        <a:ext cx="40132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8160792" y="465138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的单调区间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1905000" y="1101726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74758" name="Object 6"/>
          <p:cNvGraphicFramePr>
            <a:graphicFrameLocks noChangeAspect="1"/>
          </p:cNvGraphicFramePr>
          <p:nvPr>
            <p:extLst/>
          </p:nvPr>
        </p:nvGraphicFramePr>
        <p:xfrm>
          <a:off x="2590800" y="1066800"/>
          <a:ext cx="3352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7" name="Equation" r:id="rId5" imgW="3352680" imgH="533160" progId="Equation.3">
                  <p:embed/>
                </p:oleObj>
              </mc:Choice>
              <mc:Fallback>
                <p:oleObj name="Equation" r:id="rId5" imgW="3352680" imgH="533160" progId="Equation.3">
                  <p:embed/>
                  <p:pic>
                    <p:nvPicPr>
                      <p:cNvPr id="7475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066800"/>
                        <a:ext cx="3352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9" name="Object 7"/>
          <p:cNvGraphicFramePr>
            <a:graphicFrameLocks noChangeAspect="1"/>
          </p:cNvGraphicFramePr>
          <p:nvPr>
            <p:extLst/>
          </p:nvPr>
        </p:nvGraphicFramePr>
        <p:xfrm>
          <a:off x="6032500" y="1181100"/>
          <a:ext cx="2425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8" name="Equation" r:id="rId7" imgW="2425680" imgH="419040" progId="Equation.3">
                  <p:embed/>
                </p:oleObj>
              </mc:Choice>
              <mc:Fallback>
                <p:oleObj name="Equation" r:id="rId7" imgW="2425680" imgH="419040" progId="Equation.3">
                  <p:embed/>
                  <p:pic>
                    <p:nvPicPr>
                      <p:cNvPr id="7475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00" y="1181100"/>
                        <a:ext cx="2425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1905000" y="1738313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74761" name="Object 9"/>
          <p:cNvGraphicFramePr>
            <a:graphicFrameLocks noChangeAspect="1"/>
          </p:cNvGraphicFramePr>
          <p:nvPr>
            <p:extLst/>
          </p:nvPr>
        </p:nvGraphicFramePr>
        <p:xfrm>
          <a:off x="2463800" y="1828800"/>
          <a:ext cx="1574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9" name="Equation" r:id="rId9" imgW="1574640" imgH="431640" progId="Equation.3">
                  <p:embed/>
                </p:oleObj>
              </mc:Choice>
              <mc:Fallback>
                <p:oleObj name="Equation" r:id="rId9" imgW="1574640" imgH="431640" progId="Equation.3">
                  <p:embed/>
                  <p:pic>
                    <p:nvPicPr>
                      <p:cNvPr id="7476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800" y="1828800"/>
                        <a:ext cx="1574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62" name="Text Box 10"/>
          <p:cNvSpPr txBox="1">
            <a:spLocks noChangeArrowheads="1"/>
          </p:cNvSpPr>
          <p:nvPr/>
        </p:nvSpPr>
        <p:spPr bwMode="auto">
          <a:xfrm>
            <a:off x="4038600" y="1738313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74763" name="Object 11"/>
          <p:cNvGraphicFramePr>
            <a:graphicFrameLocks noChangeAspect="1"/>
          </p:cNvGraphicFramePr>
          <p:nvPr>
            <p:extLst/>
          </p:nvPr>
        </p:nvGraphicFramePr>
        <p:xfrm>
          <a:off x="4622800" y="1828800"/>
          <a:ext cx="1689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0" name="Equation" r:id="rId11" imgW="1688760" imgH="419040" progId="Equation.3">
                  <p:embed/>
                </p:oleObj>
              </mc:Choice>
              <mc:Fallback>
                <p:oleObj name="Equation" r:id="rId11" imgW="1688760" imgH="419040" progId="Equation.3">
                  <p:embed/>
                  <p:pic>
                    <p:nvPicPr>
                      <p:cNvPr id="7476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2800" y="1828800"/>
                        <a:ext cx="1689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4" name="Object 12"/>
          <p:cNvGraphicFramePr>
            <a:graphicFrameLocks noChangeAspect="1"/>
          </p:cNvGraphicFramePr>
          <p:nvPr>
            <p:extLst/>
          </p:nvPr>
        </p:nvGraphicFramePr>
        <p:xfrm>
          <a:off x="2844800" y="2622550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1" name="Equation" r:id="rId13" imgW="228600" imgH="241200" progId="Equation.3">
                  <p:embed/>
                </p:oleObj>
              </mc:Choice>
              <mc:Fallback>
                <p:oleObj name="Equation" r:id="rId13" imgW="228600" imgH="241200" progId="Equation.3">
                  <p:embed/>
                  <p:pic>
                    <p:nvPicPr>
                      <p:cNvPr id="7476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0" y="2622550"/>
                        <a:ext cx="228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5" name="Object 13"/>
          <p:cNvGraphicFramePr>
            <a:graphicFrameLocks noChangeAspect="1"/>
          </p:cNvGraphicFramePr>
          <p:nvPr>
            <p:extLst/>
          </p:nvPr>
        </p:nvGraphicFramePr>
        <p:xfrm>
          <a:off x="2425700" y="3128963"/>
          <a:ext cx="850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2" name="Equation" r:id="rId15" imgW="850680" imgH="419040" progId="Equation.3">
                  <p:embed/>
                </p:oleObj>
              </mc:Choice>
              <mc:Fallback>
                <p:oleObj name="Equation" r:id="rId15" imgW="850680" imgH="419040" progId="Equation.3">
                  <p:embed/>
                  <p:pic>
                    <p:nvPicPr>
                      <p:cNvPr id="7476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5700" y="3128963"/>
                        <a:ext cx="850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6" name="Object 14"/>
          <p:cNvGraphicFramePr>
            <a:graphicFrameLocks noChangeAspect="1"/>
          </p:cNvGraphicFramePr>
          <p:nvPr>
            <p:extLst/>
          </p:nvPr>
        </p:nvGraphicFramePr>
        <p:xfrm>
          <a:off x="2438400" y="3700463"/>
          <a:ext cx="762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3" name="Equation" r:id="rId17" imgW="761760" imgH="419040" progId="Equation.3">
                  <p:embed/>
                </p:oleObj>
              </mc:Choice>
              <mc:Fallback>
                <p:oleObj name="Equation" r:id="rId17" imgW="761760" imgH="419040" progId="Equation.3">
                  <p:embed/>
                  <p:pic>
                    <p:nvPicPr>
                      <p:cNvPr id="7476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700463"/>
                        <a:ext cx="762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67" name="Line 15"/>
          <p:cNvSpPr>
            <a:spLocks noChangeShapeType="1"/>
          </p:cNvSpPr>
          <p:nvPr/>
        </p:nvSpPr>
        <p:spPr bwMode="auto">
          <a:xfrm flipV="1">
            <a:off x="2471738" y="2951163"/>
            <a:ext cx="7053262" cy="0"/>
          </a:xfrm>
          <a:prstGeom prst="line">
            <a:avLst/>
          </a:prstGeom>
          <a:noFill/>
          <a:ln w="1905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74768" name="Line 16"/>
          <p:cNvSpPr>
            <a:spLocks noChangeShapeType="1"/>
          </p:cNvSpPr>
          <p:nvPr/>
        </p:nvSpPr>
        <p:spPr bwMode="auto">
          <a:xfrm>
            <a:off x="3352800" y="2413001"/>
            <a:ext cx="0" cy="1800225"/>
          </a:xfrm>
          <a:prstGeom prst="line">
            <a:avLst/>
          </a:prstGeom>
          <a:noFill/>
          <a:ln w="1905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74769" name="Line 17"/>
          <p:cNvSpPr>
            <a:spLocks noChangeShapeType="1"/>
          </p:cNvSpPr>
          <p:nvPr/>
        </p:nvSpPr>
        <p:spPr bwMode="auto">
          <a:xfrm>
            <a:off x="5105400" y="2413001"/>
            <a:ext cx="0" cy="1800225"/>
          </a:xfrm>
          <a:prstGeom prst="line">
            <a:avLst/>
          </a:prstGeom>
          <a:noFill/>
          <a:ln w="1905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74770" name="Line 18"/>
          <p:cNvSpPr>
            <a:spLocks noChangeShapeType="1"/>
          </p:cNvSpPr>
          <p:nvPr/>
        </p:nvSpPr>
        <p:spPr bwMode="auto">
          <a:xfrm>
            <a:off x="7315200" y="2413001"/>
            <a:ext cx="0" cy="1800225"/>
          </a:xfrm>
          <a:prstGeom prst="line">
            <a:avLst/>
          </a:prstGeom>
          <a:noFill/>
          <a:ln w="1905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74771" name="Line 19"/>
          <p:cNvSpPr>
            <a:spLocks noChangeShapeType="1"/>
          </p:cNvSpPr>
          <p:nvPr/>
        </p:nvSpPr>
        <p:spPr bwMode="auto">
          <a:xfrm>
            <a:off x="5715000" y="2413001"/>
            <a:ext cx="0" cy="1800225"/>
          </a:xfrm>
          <a:prstGeom prst="line">
            <a:avLst/>
          </a:prstGeom>
          <a:noFill/>
          <a:ln w="1905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74772" name="Line 20"/>
          <p:cNvSpPr>
            <a:spLocks noChangeShapeType="1"/>
          </p:cNvSpPr>
          <p:nvPr/>
        </p:nvSpPr>
        <p:spPr bwMode="auto">
          <a:xfrm>
            <a:off x="7924800" y="2413001"/>
            <a:ext cx="0" cy="1800225"/>
          </a:xfrm>
          <a:prstGeom prst="line">
            <a:avLst/>
          </a:prstGeom>
          <a:noFill/>
          <a:ln w="1905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graphicFrame>
        <p:nvGraphicFramePr>
          <p:cNvPr id="74773" name="Object 21"/>
          <p:cNvGraphicFramePr>
            <a:graphicFrameLocks noChangeAspect="1"/>
          </p:cNvGraphicFramePr>
          <p:nvPr>
            <p:extLst/>
          </p:nvPr>
        </p:nvGraphicFramePr>
        <p:xfrm>
          <a:off x="3543300" y="2468563"/>
          <a:ext cx="1104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4" name="Equation" r:id="rId19" imgW="1104840" imgH="431640" progId="Equation.3">
                  <p:embed/>
                </p:oleObj>
              </mc:Choice>
              <mc:Fallback>
                <p:oleObj name="Equation" r:id="rId19" imgW="1104840" imgH="431640" progId="Equation.3">
                  <p:embed/>
                  <p:pic>
                    <p:nvPicPr>
                      <p:cNvPr id="7477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3300" y="2468563"/>
                        <a:ext cx="1104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4" name="Object 22"/>
          <p:cNvGraphicFramePr>
            <a:graphicFrameLocks noChangeAspect="1"/>
          </p:cNvGraphicFramePr>
          <p:nvPr>
            <p:extLst/>
          </p:nvPr>
        </p:nvGraphicFramePr>
        <p:xfrm>
          <a:off x="7456488" y="2519363"/>
          <a:ext cx="228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5" name="Equation" r:id="rId21" imgW="228600" imgH="317160" progId="Equation.3">
                  <p:embed/>
                </p:oleObj>
              </mc:Choice>
              <mc:Fallback>
                <p:oleObj name="Equation" r:id="rId21" imgW="228600" imgH="317160" progId="Equation.3">
                  <p:embed/>
                  <p:pic>
                    <p:nvPicPr>
                      <p:cNvPr id="7477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6488" y="2519363"/>
                        <a:ext cx="228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5" name="Object 23"/>
          <p:cNvGraphicFramePr>
            <a:graphicFrameLocks noChangeAspect="1"/>
          </p:cNvGraphicFramePr>
          <p:nvPr>
            <p:extLst/>
          </p:nvPr>
        </p:nvGraphicFramePr>
        <p:xfrm>
          <a:off x="5270500" y="3103563"/>
          <a:ext cx="215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6" name="Equation" r:id="rId23" imgW="215640" imgH="330120" progId="Equation.3">
                  <p:embed/>
                </p:oleObj>
              </mc:Choice>
              <mc:Fallback>
                <p:oleObj name="Equation" r:id="rId23" imgW="215640" imgH="330120" progId="Equation.3">
                  <p:embed/>
                  <p:pic>
                    <p:nvPicPr>
                      <p:cNvPr id="7477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0500" y="3103563"/>
                        <a:ext cx="2159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6" name="Object 24"/>
          <p:cNvGraphicFramePr>
            <a:graphicFrameLocks noChangeAspect="1"/>
          </p:cNvGraphicFramePr>
          <p:nvPr>
            <p:extLst/>
          </p:nvPr>
        </p:nvGraphicFramePr>
        <p:xfrm>
          <a:off x="7480300" y="3103563"/>
          <a:ext cx="215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7" name="Equation" r:id="rId25" imgW="215640" imgH="330120" progId="Equation.3">
                  <p:embed/>
                </p:oleObj>
              </mc:Choice>
              <mc:Fallback>
                <p:oleObj name="Equation" r:id="rId25" imgW="215640" imgH="330120" progId="Equation.3">
                  <p:embed/>
                  <p:pic>
                    <p:nvPicPr>
                      <p:cNvPr id="7477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0300" y="3103563"/>
                        <a:ext cx="2159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7" name="Object 25"/>
          <p:cNvGraphicFramePr>
            <a:graphicFrameLocks noChangeAspect="1"/>
          </p:cNvGraphicFramePr>
          <p:nvPr>
            <p:extLst/>
          </p:nvPr>
        </p:nvGraphicFramePr>
        <p:xfrm>
          <a:off x="5334000" y="2487613"/>
          <a:ext cx="152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8" name="Equation" r:id="rId27" imgW="152280" imgH="317160" progId="Equation.3">
                  <p:embed/>
                </p:oleObj>
              </mc:Choice>
              <mc:Fallback>
                <p:oleObj name="Equation" r:id="rId27" imgW="152280" imgH="317160" progId="Equation.3">
                  <p:embed/>
                  <p:pic>
                    <p:nvPicPr>
                      <p:cNvPr id="7477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2487613"/>
                        <a:ext cx="152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8" name="Object 26"/>
          <p:cNvGraphicFramePr>
            <a:graphicFrameLocks noChangeAspect="1"/>
          </p:cNvGraphicFramePr>
          <p:nvPr>
            <p:extLst/>
          </p:nvPr>
        </p:nvGraphicFramePr>
        <p:xfrm>
          <a:off x="6007100" y="2468563"/>
          <a:ext cx="850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9" name="Equation" r:id="rId29" imgW="850680" imgH="431640" progId="Equation.3">
                  <p:embed/>
                </p:oleObj>
              </mc:Choice>
              <mc:Fallback>
                <p:oleObj name="Equation" r:id="rId29" imgW="850680" imgH="431640" progId="Equation.3">
                  <p:embed/>
                  <p:pic>
                    <p:nvPicPr>
                      <p:cNvPr id="7477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2468563"/>
                        <a:ext cx="850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9" name="Object 27"/>
          <p:cNvGraphicFramePr>
            <a:graphicFrameLocks noChangeAspect="1"/>
          </p:cNvGraphicFramePr>
          <p:nvPr>
            <p:extLst/>
          </p:nvPr>
        </p:nvGraphicFramePr>
        <p:xfrm>
          <a:off x="8128000" y="2468563"/>
          <a:ext cx="1244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0" name="Equation" r:id="rId31" imgW="1244520" imgH="431640" progId="Equation.3">
                  <p:embed/>
                </p:oleObj>
              </mc:Choice>
              <mc:Fallback>
                <p:oleObj name="Equation" r:id="rId31" imgW="1244520" imgH="431640" progId="Equation.3">
                  <p:embed/>
                  <p:pic>
                    <p:nvPicPr>
                      <p:cNvPr id="74779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0" y="2468563"/>
                        <a:ext cx="12446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0" name="Object 28"/>
          <p:cNvGraphicFramePr>
            <a:graphicFrameLocks noChangeAspect="1"/>
          </p:cNvGraphicFramePr>
          <p:nvPr>
            <p:extLst/>
          </p:nvPr>
        </p:nvGraphicFramePr>
        <p:xfrm>
          <a:off x="4013200" y="3179763"/>
          <a:ext cx="2540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1" name="Equation" r:id="rId33" imgW="253800" imgH="253800" progId="Equation.3">
                  <p:embed/>
                </p:oleObj>
              </mc:Choice>
              <mc:Fallback>
                <p:oleObj name="Equation" r:id="rId33" imgW="253800" imgH="253800" progId="Equation.3">
                  <p:embed/>
                  <p:pic>
                    <p:nvPicPr>
                      <p:cNvPr id="7478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3200" y="3179763"/>
                        <a:ext cx="2540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1" name="Object 29"/>
          <p:cNvGraphicFramePr>
            <a:graphicFrameLocks noChangeAspect="1"/>
          </p:cNvGraphicFramePr>
          <p:nvPr>
            <p:extLst/>
          </p:nvPr>
        </p:nvGraphicFramePr>
        <p:xfrm>
          <a:off x="6311900" y="3281363"/>
          <a:ext cx="241300" cy="7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2" name="Equation" r:id="rId35" imgW="241200" imgH="75960" progId="Equation.3">
                  <p:embed/>
                </p:oleObj>
              </mc:Choice>
              <mc:Fallback>
                <p:oleObj name="Equation" r:id="rId35" imgW="241200" imgH="75960" progId="Equation.3">
                  <p:embed/>
                  <p:pic>
                    <p:nvPicPr>
                      <p:cNvPr id="74781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1900" y="3281363"/>
                        <a:ext cx="241300" cy="7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2" name="Object 30"/>
          <p:cNvGraphicFramePr>
            <a:graphicFrameLocks noChangeAspect="1"/>
          </p:cNvGraphicFramePr>
          <p:nvPr>
            <p:extLst/>
          </p:nvPr>
        </p:nvGraphicFramePr>
        <p:xfrm>
          <a:off x="8477250" y="3103563"/>
          <a:ext cx="2540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3" name="Equation" r:id="rId37" imgW="253800" imgH="253800" progId="Equation.3">
                  <p:embed/>
                </p:oleObj>
              </mc:Choice>
              <mc:Fallback>
                <p:oleObj name="Equation" r:id="rId37" imgW="253800" imgH="253800" progId="Equation.3">
                  <p:embed/>
                  <p:pic>
                    <p:nvPicPr>
                      <p:cNvPr id="7478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7250" y="3103563"/>
                        <a:ext cx="2540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3" name="Object 31"/>
          <p:cNvGraphicFramePr>
            <a:graphicFrameLocks noChangeAspect="1"/>
          </p:cNvGraphicFramePr>
          <p:nvPr>
            <p:extLst/>
          </p:nvPr>
        </p:nvGraphicFramePr>
        <p:xfrm>
          <a:off x="5257800" y="3725863"/>
          <a:ext cx="228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4" name="Equation" r:id="rId39" imgW="228600" imgH="317160" progId="Equation.3">
                  <p:embed/>
                </p:oleObj>
              </mc:Choice>
              <mc:Fallback>
                <p:oleObj name="Equation" r:id="rId39" imgW="228600" imgH="317160" progId="Equation.3">
                  <p:embed/>
                  <p:pic>
                    <p:nvPicPr>
                      <p:cNvPr id="7478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725863"/>
                        <a:ext cx="228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4" name="Object 32"/>
          <p:cNvGraphicFramePr>
            <a:graphicFrameLocks noChangeAspect="1"/>
          </p:cNvGraphicFramePr>
          <p:nvPr>
            <p:extLst/>
          </p:nvPr>
        </p:nvGraphicFramePr>
        <p:xfrm>
          <a:off x="7543800" y="3725863"/>
          <a:ext cx="152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5" name="Equation" r:id="rId41" imgW="152280" imgH="317160" progId="Equation.3">
                  <p:embed/>
                </p:oleObj>
              </mc:Choice>
              <mc:Fallback>
                <p:oleObj name="Equation" r:id="rId41" imgW="152280" imgH="317160" progId="Equation.3">
                  <p:embed/>
                  <p:pic>
                    <p:nvPicPr>
                      <p:cNvPr id="7478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3725863"/>
                        <a:ext cx="152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5" name="Text Box 33"/>
          <p:cNvSpPr txBox="1">
            <a:spLocks noChangeArrowheads="1"/>
          </p:cNvSpPr>
          <p:nvPr/>
        </p:nvSpPr>
        <p:spPr bwMode="auto">
          <a:xfrm>
            <a:off x="1897063" y="470535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74786" name="Object 34"/>
          <p:cNvGraphicFramePr>
            <a:graphicFrameLocks noChangeAspect="1"/>
          </p:cNvGraphicFramePr>
          <p:nvPr>
            <p:extLst/>
          </p:nvPr>
        </p:nvGraphicFramePr>
        <p:xfrm>
          <a:off x="2362200" y="4795838"/>
          <a:ext cx="762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6" name="Equation" r:id="rId43" imgW="761760" imgH="419040" progId="Equation.3">
                  <p:embed/>
                </p:oleObj>
              </mc:Choice>
              <mc:Fallback>
                <p:oleObj name="Equation" r:id="rId43" imgW="761760" imgH="419040" progId="Equation.3">
                  <p:embed/>
                  <p:pic>
                    <p:nvPicPr>
                      <p:cNvPr id="7478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795838"/>
                        <a:ext cx="762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7" name="Text Box 35"/>
          <p:cNvSpPr txBox="1">
            <a:spLocks noChangeArrowheads="1"/>
          </p:cNvSpPr>
          <p:nvPr/>
        </p:nvSpPr>
        <p:spPr bwMode="auto">
          <a:xfrm>
            <a:off x="3074988" y="4699001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单调增</a:t>
            </a:r>
            <a:r>
              <a:rPr lang="zh-CN" altLang="en-US" dirty="0">
                <a:solidFill>
                  <a:srgbClr val="000000"/>
                </a:solidFill>
              </a:rPr>
              <a:t>区间为</a:t>
            </a:r>
          </a:p>
        </p:txBody>
      </p:sp>
      <p:graphicFrame>
        <p:nvGraphicFramePr>
          <p:cNvPr id="74788" name="Object 36"/>
          <p:cNvGraphicFramePr>
            <a:graphicFrameLocks noChangeAspect="1"/>
          </p:cNvGraphicFramePr>
          <p:nvPr>
            <p:extLst/>
          </p:nvPr>
        </p:nvGraphicFramePr>
        <p:xfrm>
          <a:off x="5746750" y="4833938"/>
          <a:ext cx="1231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7" name="Equation" r:id="rId45" imgW="1231560" imgH="431640" progId="Equation.3">
                  <p:embed/>
                </p:oleObj>
              </mc:Choice>
              <mc:Fallback>
                <p:oleObj name="Equation" r:id="rId45" imgW="1231560" imgH="431640" progId="Equation.3">
                  <p:embed/>
                  <p:pic>
                    <p:nvPicPr>
                      <p:cNvPr id="74788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6750" y="4833938"/>
                        <a:ext cx="1231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9" name="Object 37"/>
          <p:cNvGraphicFramePr>
            <a:graphicFrameLocks noChangeAspect="1"/>
          </p:cNvGraphicFramePr>
          <p:nvPr>
            <p:extLst/>
          </p:nvPr>
        </p:nvGraphicFramePr>
        <p:xfrm>
          <a:off x="7035800" y="4846638"/>
          <a:ext cx="1295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8" name="Equation" r:id="rId47" imgW="1295280" imgH="406080" progId="Equation.3">
                  <p:embed/>
                </p:oleObj>
              </mc:Choice>
              <mc:Fallback>
                <p:oleObj name="Equation" r:id="rId47" imgW="1295280" imgH="406080" progId="Equation.3">
                  <p:embed/>
                  <p:pic>
                    <p:nvPicPr>
                      <p:cNvPr id="74789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5800" y="4846638"/>
                        <a:ext cx="1295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90" name="Object 38"/>
          <p:cNvGraphicFramePr>
            <a:graphicFrameLocks noChangeAspect="1"/>
          </p:cNvGraphicFramePr>
          <p:nvPr>
            <p:extLst/>
          </p:nvPr>
        </p:nvGraphicFramePr>
        <p:xfrm>
          <a:off x="2413000" y="5481638"/>
          <a:ext cx="762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9" name="Equation" r:id="rId49" imgW="761760" imgH="419040" progId="Equation.3">
                  <p:embed/>
                </p:oleObj>
              </mc:Choice>
              <mc:Fallback>
                <p:oleObj name="Equation" r:id="rId49" imgW="761760" imgH="419040" progId="Equation.3">
                  <p:embed/>
                  <p:pic>
                    <p:nvPicPr>
                      <p:cNvPr id="7479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0" y="5481638"/>
                        <a:ext cx="762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91" name="Text Box 39"/>
          <p:cNvSpPr txBox="1">
            <a:spLocks noChangeArrowheads="1"/>
          </p:cNvSpPr>
          <p:nvPr/>
        </p:nvSpPr>
        <p:spPr bwMode="auto">
          <a:xfrm>
            <a:off x="3081338" y="5419726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单调减</a:t>
            </a:r>
            <a:r>
              <a:rPr lang="zh-CN" altLang="en-US" dirty="0">
                <a:solidFill>
                  <a:srgbClr val="000000"/>
                </a:solidFill>
              </a:rPr>
              <a:t>区间为</a:t>
            </a:r>
          </a:p>
        </p:txBody>
      </p:sp>
      <p:graphicFrame>
        <p:nvGraphicFramePr>
          <p:cNvPr id="74792" name="Object 40"/>
          <p:cNvGraphicFramePr>
            <a:graphicFrameLocks noChangeAspect="1"/>
          </p:cNvGraphicFramePr>
          <p:nvPr>
            <p:extLst/>
          </p:nvPr>
        </p:nvGraphicFramePr>
        <p:xfrm>
          <a:off x="5670550" y="5549900"/>
          <a:ext cx="889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70" name="Equation" r:id="rId51" imgW="888840" imgH="406080" progId="Equation.3">
                  <p:embed/>
                </p:oleObj>
              </mc:Choice>
              <mc:Fallback>
                <p:oleObj name="Equation" r:id="rId51" imgW="888840" imgH="406080" progId="Equation.3">
                  <p:embed/>
                  <p:pic>
                    <p:nvPicPr>
                      <p:cNvPr id="74792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0550" y="5549900"/>
                        <a:ext cx="889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4793" name="Group 41"/>
          <p:cNvGrpSpPr>
            <a:grpSpLocks/>
          </p:cNvGrpSpPr>
          <p:nvPr/>
        </p:nvGrpSpPr>
        <p:grpSpPr bwMode="auto">
          <a:xfrm>
            <a:off x="8594726" y="5091113"/>
            <a:ext cx="1122363" cy="285750"/>
            <a:chOff x="4454" y="3207"/>
            <a:chExt cx="707" cy="180"/>
          </a:xfrm>
        </p:grpSpPr>
        <p:graphicFrame>
          <p:nvGraphicFramePr>
            <p:cNvPr id="74794" name="Object 42"/>
            <p:cNvGraphicFramePr>
              <a:graphicFrameLocks noChangeAspect="1"/>
            </p:cNvGraphicFramePr>
            <p:nvPr>
              <p:extLst/>
            </p:nvPr>
          </p:nvGraphicFramePr>
          <p:xfrm>
            <a:off x="4454" y="3207"/>
            <a:ext cx="8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71" name="Equation" r:id="rId53" imgW="152280" imgH="317160" progId="Equation.3">
                    <p:embed/>
                  </p:oleObj>
                </mc:Choice>
                <mc:Fallback>
                  <p:oleObj name="Equation" r:id="rId53" imgW="152280" imgH="317160" progId="Equation.3">
                    <p:embed/>
                    <p:pic>
                      <p:nvPicPr>
                        <p:cNvPr id="74794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54" y="3207"/>
                          <a:ext cx="86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795" name="Line 43"/>
            <p:cNvSpPr>
              <a:spLocks noChangeShapeType="1"/>
            </p:cNvSpPr>
            <p:nvPr/>
          </p:nvSpPr>
          <p:spPr bwMode="auto">
            <a:xfrm flipH="1">
              <a:off x="4594" y="3280"/>
              <a:ext cx="567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</p:grpSp>
      <p:grpSp>
        <p:nvGrpSpPr>
          <p:cNvPr id="74796" name="Group 44"/>
          <p:cNvGrpSpPr>
            <a:grpSpLocks/>
          </p:cNvGrpSpPr>
          <p:nvPr/>
        </p:nvGrpSpPr>
        <p:grpSpPr bwMode="auto">
          <a:xfrm>
            <a:off x="8534401" y="4627563"/>
            <a:ext cx="722313" cy="285750"/>
            <a:chOff x="4416" y="2915"/>
            <a:chExt cx="455" cy="180"/>
          </a:xfrm>
        </p:grpSpPr>
        <p:graphicFrame>
          <p:nvGraphicFramePr>
            <p:cNvPr id="74797" name="Object 45"/>
            <p:cNvGraphicFramePr>
              <a:graphicFrameLocks noChangeAspect="1"/>
            </p:cNvGraphicFramePr>
            <p:nvPr>
              <p:extLst/>
            </p:nvPr>
          </p:nvGraphicFramePr>
          <p:xfrm>
            <a:off x="4416" y="2915"/>
            <a:ext cx="130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72" name="Equation" r:id="rId55" imgW="228600" imgH="317160" progId="Equation.3">
                    <p:embed/>
                  </p:oleObj>
                </mc:Choice>
                <mc:Fallback>
                  <p:oleObj name="Equation" r:id="rId55" imgW="228600" imgH="317160" progId="Equation.3">
                    <p:embed/>
                    <p:pic>
                      <p:nvPicPr>
                        <p:cNvPr id="74797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2915"/>
                          <a:ext cx="130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798" name="Line 46"/>
            <p:cNvSpPr>
              <a:spLocks noChangeShapeType="1"/>
            </p:cNvSpPr>
            <p:nvPr/>
          </p:nvSpPr>
          <p:spPr bwMode="auto">
            <a:xfrm flipH="1">
              <a:off x="4599" y="3003"/>
              <a:ext cx="27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</p:grpSp>
      <p:sp>
        <p:nvSpPr>
          <p:cNvPr id="74799" name="Line 47"/>
          <p:cNvSpPr>
            <a:spLocks noChangeShapeType="1"/>
          </p:cNvSpPr>
          <p:nvPr/>
        </p:nvSpPr>
        <p:spPr bwMode="auto">
          <a:xfrm flipV="1">
            <a:off x="8305800" y="3636963"/>
            <a:ext cx="838200" cy="457200"/>
          </a:xfrm>
          <a:prstGeom prst="line">
            <a:avLst/>
          </a:prstGeom>
          <a:noFill/>
          <a:ln w="19050">
            <a:solidFill>
              <a:srgbClr val="66FF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74800" name="Line 48"/>
          <p:cNvSpPr>
            <a:spLocks noChangeShapeType="1"/>
          </p:cNvSpPr>
          <p:nvPr/>
        </p:nvSpPr>
        <p:spPr bwMode="auto">
          <a:xfrm flipV="1">
            <a:off x="3733800" y="3713163"/>
            <a:ext cx="762000" cy="381000"/>
          </a:xfrm>
          <a:prstGeom prst="line">
            <a:avLst/>
          </a:prstGeom>
          <a:noFill/>
          <a:ln w="19050">
            <a:solidFill>
              <a:srgbClr val="66FF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74801" name="Line 49"/>
          <p:cNvSpPr>
            <a:spLocks noChangeShapeType="1"/>
          </p:cNvSpPr>
          <p:nvPr/>
        </p:nvSpPr>
        <p:spPr bwMode="auto">
          <a:xfrm>
            <a:off x="6096000" y="3636963"/>
            <a:ext cx="685800" cy="457200"/>
          </a:xfrm>
          <a:prstGeom prst="line">
            <a:avLst/>
          </a:prstGeom>
          <a:noFill/>
          <a:ln w="19050">
            <a:solidFill>
              <a:srgbClr val="66FF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74802" name="Freeform 50"/>
          <p:cNvSpPr>
            <a:spLocks/>
          </p:cNvSpPr>
          <p:nvPr/>
        </p:nvSpPr>
        <p:spPr bwMode="auto">
          <a:xfrm>
            <a:off x="8902700" y="4262439"/>
            <a:ext cx="1106488" cy="1793875"/>
          </a:xfrm>
          <a:custGeom>
            <a:avLst/>
            <a:gdLst>
              <a:gd name="T0" fmla="*/ 12 w 942"/>
              <a:gd name="T1" fmla="*/ 1440 h 1530"/>
              <a:gd name="T2" fmla="*/ 24 w 942"/>
              <a:gd name="T3" fmla="*/ 1320 h 1530"/>
              <a:gd name="T4" fmla="*/ 42 w 942"/>
              <a:gd name="T5" fmla="*/ 1212 h 1530"/>
              <a:gd name="T6" fmla="*/ 54 w 942"/>
              <a:gd name="T7" fmla="*/ 1110 h 1530"/>
              <a:gd name="T8" fmla="*/ 72 w 942"/>
              <a:gd name="T9" fmla="*/ 1020 h 1530"/>
              <a:gd name="T10" fmla="*/ 84 w 942"/>
              <a:gd name="T11" fmla="*/ 936 h 1530"/>
              <a:gd name="T12" fmla="*/ 102 w 942"/>
              <a:gd name="T13" fmla="*/ 858 h 1530"/>
              <a:gd name="T14" fmla="*/ 114 w 942"/>
              <a:gd name="T15" fmla="*/ 792 h 1530"/>
              <a:gd name="T16" fmla="*/ 132 w 942"/>
              <a:gd name="T17" fmla="*/ 726 h 1530"/>
              <a:gd name="T18" fmla="*/ 144 w 942"/>
              <a:gd name="T19" fmla="*/ 672 h 1530"/>
              <a:gd name="T20" fmla="*/ 162 w 942"/>
              <a:gd name="T21" fmla="*/ 624 h 1530"/>
              <a:gd name="T22" fmla="*/ 174 w 942"/>
              <a:gd name="T23" fmla="*/ 582 h 1530"/>
              <a:gd name="T24" fmla="*/ 192 w 942"/>
              <a:gd name="T25" fmla="*/ 546 h 1530"/>
              <a:gd name="T26" fmla="*/ 210 w 942"/>
              <a:gd name="T27" fmla="*/ 516 h 1530"/>
              <a:gd name="T28" fmla="*/ 222 w 942"/>
              <a:gd name="T29" fmla="*/ 492 h 1530"/>
              <a:gd name="T30" fmla="*/ 240 w 942"/>
              <a:gd name="T31" fmla="*/ 468 h 1530"/>
              <a:gd name="T32" fmla="*/ 252 w 942"/>
              <a:gd name="T33" fmla="*/ 456 h 1530"/>
              <a:gd name="T34" fmla="*/ 270 w 942"/>
              <a:gd name="T35" fmla="*/ 444 h 1530"/>
              <a:gd name="T36" fmla="*/ 282 w 942"/>
              <a:gd name="T37" fmla="*/ 438 h 1530"/>
              <a:gd name="T38" fmla="*/ 300 w 942"/>
              <a:gd name="T39" fmla="*/ 432 h 1530"/>
              <a:gd name="T40" fmla="*/ 312 w 942"/>
              <a:gd name="T41" fmla="*/ 432 h 1530"/>
              <a:gd name="T42" fmla="*/ 330 w 942"/>
              <a:gd name="T43" fmla="*/ 438 h 1530"/>
              <a:gd name="T44" fmla="*/ 342 w 942"/>
              <a:gd name="T45" fmla="*/ 444 h 1530"/>
              <a:gd name="T46" fmla="*/ 360 w 942"/>
              <a:gd name="T47" fmla="*/ 456 h 1530"/>
              <a:gd name="T48" fmla="*/ 372 w 942"/>
              <a:gd name="T49" fmla="*/ 468 h 1530"/>
              <a:gd name="T50" fmla="*/ 390 w 942"/>
              <a:gd name="T51" fmla="*/ 486 h 1530"/>
              <a:gd name="T52" fmla="*/ 402 w 942"/>
              <a:gd name="T53" fmla="*/ 498 h 1530"/>
              <a:gd name="T54" fmla="*/ 420 w 942"/>
              <a:gd name="T55" fmla="*/ 516 h 1530"/>
              <a:gd name="T56" fmla="*/ 432 w 942"/>
              <a:gd name="T57" fmla="*/ 540 h 1530"/>
              <a:gd name="T58" fmla="*/ 450 w 942"/>
              <a:gd name="T59" fmla="*/ 558 h 1530"/>
              <a:gd name="T60" fmla="*/ 462 w 942"/>
              <a:gd name="T61" fmla="*/ 582 h 1530"/>
              <a:gd name="T62" fmla="*/ 480 w 942"/>
              <a:gd name="T63" fmla="*/ 606 h 1530"/>
              <a:gd name="T64" fmla="*/ 492 w 942"/>
              <a:gd name="T65" fmla="*/ 624 h 1530"/>
              <a:gd name="T66" fmla="*/ 510 w 942"/>
              <a:gd name="T67" fmla="*/ 648 h 1530"/>
              <a:gd name="T68" fmla="*/ 522 w 942"/>
              <a:gd name="T69" fmla="*/ 672 h 1530"/>
              <a:gd name="T70" fmla="*/ 540 w 942"/>
              <a:gd name="T71" fmla="*/ 690 h 1530"/>
              <a:gd name="T72" fmla="*/ 552 w 942"/>
              <a:gd name="T73" fmla="*/ 714 h 1530"/>
              <a:gd name="T74" fmla="*/ 570 w 942"/>
              <a:gd name="T75" fmla="*/ 732 h 1530"/>
              <a:gd name="T76" fmla="*/ 582 w 942"/>
              <a:gd name="T77" fmla="*/ 750 h 1530"/>
              <a:gd name="T78" fmla="*/ 600 w 942"/>
              <a:gd name="T79" fmla="*/ 762 h 1530"/>
              <a:gd name="T80" fmla="*/ 612 w 942"/>
              <a:gd name="T81" fmla="*/ 780 h 1530"/>
              <a:gd name="T82" fmla="*/ 630 w 942"/>
              <a:gd name="T83" fmla="*/ 792 h 1530"/>
              <a:gd name="T84" fmla="*/ 642 w 942"/>
              <a:gd name="T85" fmla="*/ 798 h 1530"/>
              <a:gd name="T86" fmla="*/ 660 w 942"/>
              <a:gd name="T87" fmla="*/ 804 h 1530"/>
              <a:gd name="T88" fmla="*/ 672 w 942"/>
              <a:gd name="T89" fmla="*/ 804 h 1530"/>
              <a:gd name="T90" fmla="*/ 690 w 942"/>
              <a:gd name="T91" fmla="*/ 804 h 1530"/>
              <a:gd name="T92" fmla="*/ 708 w 942"/>
              <a:gd name="T93" fmla="*/ 798 h 1530"/>
              <a:gd name="T94" fmla="*/ 720 w 942"/>
              <a:gd name="T95" fmla="*/ 792 h 1530"/>
              <a:gd name="T96" fmla="*/ 738 w 942"/>
              <a:gd name="T97" fmla="*/ 780 h 1530"/>
              <a:gd name="T98" fmla="*/ 750 w 942"/>
              <a:gd name="T99" fmla="*/ 762 h 1530"/>
              <a:gd name="T100" fmla="*/ 768 w 942"/>
              <a:gd name="T101" fmla="*/ 738 h 1530"/>
              <a:gd name="T102" fmla="*/ 780 w 942"/>
              <a:gd name="T103" fmla="*/ 708 h 1530"/>
              <a:gd name="T104" fmla="*/ 798 w 942"/>
              <a:gd name="T105" fmla="*/ 678 h 1530"/>
              <a:gd name="T106" fmla="*/ 810 w 942"/>
              <a:gd name="T107" fmla="*/ 636 h 1530"/>
              <a:gd name="T108" fmla="*/ 828 w 942"/>
              <a:gd name="T109" fmla="*/ 594 h 1530"/>
              <a:gd name="T110" fmla="*/ 840 w 942"/>
              <a:gd name="T111" fmla="*/ 540 h 1530"/>
              <a:gd name="T112" fmla="*/ 858 w 942"/>
              <a:gd name="T113" fmla="*/ 480 h 1530"/>
              <a:gd name="T114" fmla="*/ 870 w 942"/>
              <a:gd name="T115" fmla="*/ 414 h 1530"/>
              <a:gd name="T116" fmla="*/ 888 w 942"/>
              <a:gd name="T117" fmla="*/ 342 h 1530"/>
              <a:gd name="T118" fmla="*/ 900 w 942"/>
              <a:gd name="T119" fmla="*/ 264 h 1530"/>
              <a:gd name="T120" fmla="*/ 918 w 942"/>
              <a:gd name="T121" fmla="*/ 174 h 1530"/>
              <a:gd name="T122" fmla="*/ 930 w 942"/>
              <a:gd name="T123" fmla="*/ 78 h 15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42" h="1530">
                <a:moveTo>
                  <a:pt x="0" y="1530"/>
                </a:moveTo>
                <a:lnTo>
                  <a:pt x="6" y="1500"/>
                </a:lnTo>
                <a:lnTo>
                  <a:pt x="6" y="1470"/>
                </a:lnTo>
                <a:lnTo>
                  <a:pt x="12" y="1440"/>
                </a:lnTo>
                <a:lnTo>
                  <a:pt x="12" y="1410"/>
                </a:lnTo>
                <a:lnTo>
                  <a:pt x="18" y="1380"/>
                </a:lnTo>
                <a:lnTo>
                  <a:pt x="24" y="1350"/>
                </a:lnTo>
                <a:lnTo>
                  <a:pt x="24" y="1320"/>
                </a:lnTo>
                <a:lnTo>
                  <a:pt x="30" y="1290"/>
                </a:lnTo>
                <a:lnTo>
                  <a:pt x="36" y="1266"/>
                </a:lnTo>
                <a:lnTo>
                  <a:pt x="36" y="1236"/>
                </a:lnTo>
                <a:lnTo>
                  <a:pt x="42" y="1212"/>
                </a:lnTo>
                <a:lnTo>
                  <a:pt x="42" y="1188"/>
                </a:lnTo>
                <a:lnTo>
                  <a:pt x="48" y="1158"/>
                </a:lnTo>
                <a:lnTo>
                  <a:pt x="54" y="1134"/>
                </a:lnTo>
                <a:lnTo>
                  <a:pt x="54" y="1110"/>
                </a:lnTo>
                <a:lnTo>
                  <a:pt x="60" y="1086"/>
                </a:lnTo>
                <a:lnTo>
                  <a:pt x="66" y="1062"/>
                </a:lnTo>
                <a:lnTo>
                  <a:pt x="66" y="1044"/>
                </a:lnTo>
                <a:lnTo>
                  <a:pt x="72" y="1020"/>
                </a:lnTo>
                <a:lnTo>
                  <a:pt x="72" y="996"/>
                </a:lnTo>
                <a:lnTo>
                  <a:pt x="78" y="978"/>
                </a:lnTo>
                <a:lnTo>
                  <a:pt x="84" y="954"/>
                </a:lnTo>
                <a:lnTo>
                  <a:pt x="84" y="936"/>
                </a:lnTo>
                <a:lnTo>
                  <a:pt x="90" y="918"/>
                </a:lnTo>
                <a:lnTo>
                  <a:pt x="96" y="894"/>
                </a:lnTo>
                <a:lnTo>
                  <a:pt x="96" y="876"/>
                </a:lnTo>
                <a:lnTo>
                  <a:pt x="102" y="858"/>
                </a:lnTo>
                <a:lnTo>
                  <a:pt x="108" y="840"/>
                </a:lnTo>
                <a:lnTo>
                  <a:pt x="108" y="822"/>
                </a:lnTo>
                <a:lnTo>
                  <a:pt x="114" y="804"/>
                </a:lnTo>
                <a:lnTo>
                  <a:pt x="114" y="792"/>
                </a:lnTo>
                <a:lnTo>
                  <a:pt x="120" y="774"/>
                </a:lnTo>
                <a:lnTo>
                  <a:pt x="126" y="756"/>
                </a:lnTo>
                <a:lnTo>
                  <a:pt x="126" y="744"/>
                </a:lnTo>
                <a:lnTo>
                  <a:pt x="132" y="726"/>
                </a:lnTo>
                <a:lnTo>
                  <a:pt x="138" y="714"/>
                </a:lnTo>
                <a:lnTo>
                  <a:pt x="138" y="702"/>
                </a:lnTo>
                <a:lnTo>
                  <a:pt x="144" y="684"/>
                </a:lnTo>
                <a:lnTo>
                  <a:pt x="144" y="672"/>
                </a:lnTo>
                <a:lnTo>
                  <a:pt x="150" y="660"/>
                </a:lnTo>
                <a:lnTo>
                  <a:pt x="156" y="648"/>
                </a:lnTo>
                <a:lnTo>
                  <a:pt x="156" y="636"/>
                </a:lnTo>
                <a:lnTo>
                  <a:pt x="162" y="624"/>
                </a:lnTo>
                <a:lnTo>
                  <a:pt x="168" y="612"/>
                </a:lnTo>
                <a:lnTo>
                  <a:pt x="168" y="600"/>
                </a:lnTo>
                <a:lnTo>
                  <a:pt x="174" y="594"/>
                </a:lnTo>
                <a:lnTo>
                  <a:pt x="174" y="582"/>
                </a:lnTo>
                <a:lnTo>
                  <a:pt x="180" y="570"/>
                </a:lnTo>
                <a:lnTo>
                  <a:pt x="186" y="564"/>
                </a:lnTo>
                <a:lnTo>
                  <a:pt x="186" y="552"/>
                </a:lnTo>
                <a:lnTo>
                  <a:pt x="192" y="546"/>
                </a:lnTo>
                <a:lnTo>
                  <a:pt x="198" y="540"/>
                </a:lnTo>
                <a:lnTo>
                  <a:pt x="198" y="528"/>
                </a:lnTo>
                <a:lnTo>
                  <a:pt x="204" y="522"/>
                </a:lnTo>
                <a:lnTo>
                  <a:pt x="210" y="516"/>
                </a:lnTo>
                <a:lnTo>
                  <a:pt x="210" y="510"/>
                </a:lnTo>
                <a:lnTo>
                  <a:pt x="216" y="504"/>
                </a:lnTo>
                <a:lnTo>
                  <a:pt x="216" y="498"/>
                </a:lnTo>
                <a:lnTo>
                  <a:pt x="222" y="492"/>
                </a:lnTo>
                <a:lnTo>
                  <a:pt x="228" y="486"/>
                </a:lnTo>
                <a:lnTo>
                  <a:pt x="228" y="480"/>
                </a:lnTo>
                <a:lnTo>
                  <a:pt x="234" y="474"/>
                </a:lnTo>
                <a:lnTo>
                  <a:pt x="240" y="468"/>
                </a:lnTo>
                <a:lnTo>
                  <a:pt x="240" y="468"/>
                </a:lnTo>
                <a:lnTo>
                  <a:pt x="246" y="462"/>
                </a:lnTo>
                <a:lnTo>
                  <a:pt x="246" y="456"/>
                </a:lnTo>
                <a:lnTo>
                  <a:pt x="252" y="456"/>
                </a:lnTo>
                <a:lnTo>
                  <a:pt x="258" y="450"/>
                </a:lnTo>
                <a:lnTo>
                  <a:pt x="258" y="450"/>
                </a:lnTo>
                <a:lnTo>
                  <a:pt x="264" y="444"/>
                </a:lnTo>
                <a:lnTo>
                  <a:pt x="270" y="444"/>
                </a:lnTo>
                <a:lnTo>
                  <a:pt x="270" y="438"/>
                </a:lnTo>
                <a:lnTo>
                  <a:pt x="276" y="438"/>
                </a:lnTo>
                <a:lnTo>
                  <a:pt x="276" y="438"/>
                </a:lnTo>
                <a:lnTo>
                  <a:pt x="282" y="438"/>
                </a:lnTo>
                <a:lnTo>
                  <a:pt x="288" y="438"/>
                </a:lnTo>
                <a:lnTo>
                  <a:pt x="288" y="432"/>
                </a:lnTo>
                <a:lnTo>
                  <a:pt x="294" y="432"/>
                </a:lnTo>
                <a:lnTo>
                  <a:pt x="300" y="432"/>
                </a:lnTo>
                <a:lnTo>
                  <a:pt x="300" y="432"/>
                </a:lnTo>
                <a:lnTo>
                  <a:pt x="306" y="432"/>
                </a:lnTo>
                <a:lnTo>
                  <a:pt x="306" y="432"/>
                </a:lnTo>
                <a:lnTo>
                  <a:pt x="312" y="432"/>
                </a:lnTo>
                <a:lnTo>
                  <a:pt x="318" y="438"/>
                </a:lnTo>
                <a:lnTo>
                  <a:pt x="318" y="438"/>
                </a:lnTo>
                <a:lnTo>
                  <a:pt x="324" y="438"/>
                </a:lnTo>
                <a:lnTo>
                  <a:pt x="330" y="438"/>
                </a:lnTo>
                <a:lnTo>
                  <a:pt x="330" y="438"/>
                </a:lnTo>
                <a:lnTo>
                  <a:pt x="336" y="444"/>
                </a:lnTo>
                <a:lnTo>
                  <a:pt x="342" y="444"/>
                </a:lnTo>
                <a:lnTo>
                  <a:pt x="342" y="444"/>
                </a:lnTo>
                <a:lnTo>
                  <a:pt x="348" y="450"/>
                </a:lnTo>
                <a:lnTo>
                  <a:pt x="348" y="450"/>
                </a:lnTo>
                <a:lnTo>
                  <a:pt x="354" y="456"/>
                </a:lnTo>
                <a:lnTo>
                  <a:pt x="360" y="456"/>
                </a:lnTo>
                <a:lnTo>
                  <a:pt x="360" y="456"/>
                </a:lnTo>
                <a:lnTo>
                  <a:pt x="366" y="462"/>
                </a:lnTo>
                <a:lnTo>
                  <a:pt x="372" y="468"/>
                </a:lnTo>
                <a:lnTo>
                  <a:pt x="372" y="468"/>
                </a:lnTo>
                <a:lnTo>
                  <a:pt x="378" y="474"/>
                </a:lnTo>
                <a:lnTo>
                  <a:pt x="378" y="474"/>
                </a:lnTo>
                <a:lnTo>
                  <a:pt x="384" y="480"/>
                </a:lnTo>
                <a:lnTo>
                  <a:pt x="390" y="486"/>
                </a:lnTo>
                <a:lnTo>
                  <a:pt x="390" y="486"/>
                </a:lnTo>
                <a:lnTo>
                  <a:pt x="396" y="492"/>
                </a:lnTo>
                <a:lnTo>
                  <a:pt x="402" y="498"/>
                </a:lnTo>
                <a:lnTo>
                  <a:pt x="402" y="498"/>
                </a:lnTo>
                <a:lnTo>
                  <a:pt x="408" y="504"/>
                </a:lnTo>
                <a:lnTo>
                  <a:pt x="408" y="510"/>
                </a:lnTo>
                <a:lnTo>
                  <a:pt x="414" y="516"/>
                </a:lnTo>
                <a:lnTo>
                  <a:pt x="420" y="516"/>
                </a:lnTo>
                <a:lnTo>
                  <a:pt x="420" y="522"/>
                </a:lnTo>
                <a:lnTo>
                  <a:pt x="426" y="528"/>
                </a:lnTo>
                <a:lnTo>
                  <a:pt x="432" y="534"/>
                </a:lnTo>
                <a:lnTo>
                  <a:pt x="432" y="540"/>
                </a:lnTo>
                <a:lnTo>
                  <a:pt x="438" y="546"/>
                </a:lnTo>
                <a:lnTo>
                  <a:pt x="438" y="546"/>
                </a:lnTo>
                <a:lnTo>
                  <a:pt x="444" y="552"/>
                </a:lnTo>
                <a:lnTo>
                  <a:pt x="450" y="558"/>
                </a:lnTo>
                <a:lnTo>
                  <a:pt x="450" y="564"/>
                </a:lnTo>
                <a:lnTo>
                  <a:pt x="456" y="570"/>
                </a:lnTo>
                <a:lnTo>
                  <a:pt x="462" y="576"/>
                </a:lnTo>
                <a:lnTo>
                  <a:pt x="462" y="582"/>
                </a:lnTo>
                <a:lnTo>
                  <a:pt x="468" y="588"/>
                </a:lnTo>
                <a:lnTo>
                  <a:pt x="474" y="594"/>
                </a:lnTo>
                <a:lnTo>
                  <a:pt x="474" y="600"/>
                </a:lnTo>
                <a:lnTo>
                  <a:pt x="480" y="606"/>
                </a:lnTo>
                <a:lnTo>
                  <a:pt x="480" y="606"/>
                </a:lnTo>
                <a:lnTo>
                  <a:pt x="486" y="612"/>
                </a:lnTo>
                <a:lnTo>
                  <a:pt x="492" y="618"/>
                </a:lnTo>
                <a:lnTo>
                  <a:pt x="492" y="624"/>
                </a:lnTo>
                <a:lnTo>
                  <a:pt x="498" y="630"/>
                </a:lnTo>
                <a:lnTo>
                  <a:pt x="504" y="636"/>
                </a:lnTo>
                <a:lnTo>
                  <a:pt x="504" y="642"/>
                </a:lnTo>
                <a:lnTo>
                  <a:pt x="510" y="648"/>
                </a:lnTo>
                <a:lnTo>
                  <a:pt x="510" y="654"/>
                </a:lnTo>
                <a:lnTo>
                  <a:pt x="516" y="660"/>
                </a:lnTo>
                <a:lnTo>
                  <a:pt x="522" y="666"/>
                </a:lnTo>
                <a:lnTo>
                  <a:pt x="522" y="672"/>
                </a:lnTo>
                <a:lnTo>
                  <a:pt x="528" y="678"/>
                </a:lnTo>
                <a:lnTo>
                  <a:pt x="534" y="678"/>
                </a:lnTo>
                <a:lnTo>
                  <a:pt x="534" y="684"/>
                </a:lnTo>
                <a:lnTo>
                  <a:pt x="540" y="690"/>
                </a:lnTo>
                <a:lnTo>
                  <a:pt x="540" y="696"/>
                </a:lnTo>
                <a:lnTo>
                  <a:pt x="546" y="702"/>
                </a:lnTo>
                <a:lnTo>
                  <a:pt x="552" y="708"/>
                </a:lnTo>
                <a:lnTo>
                  <a:pt x="552" y="714"/>
                </a:lnTo>
                <a:lnTo>
                  <a:pt x="558" y="714"/>
                </a:lnTo>
                <a:lnTo>
                  <a:pt x="564" y="720"/>
                </a:lnTo>
                <a:lnTo>
                  <a:pt x="564" y="726"/>
                </a:lnTo>
                <a:lnTo>
                  <a:pt x="570" y="732"/>
                </a:lnTo>
                <a:lnTo>
                  <a:pt x="576" y="738"/>
                </a:lnTo>
                <a:lnTo>
                  <a:pt x="576" y="738"/>
                </a:lnTo>
                <a:lnTo>
                  <a:pt x="582" y="744"/>
                </a:lnTo>
                <a:lnTo>
                  <a:pt x="582" y="750"/>
                </a:lnTo>
                <a:lnTo>
                  <a:pt x="588" y="750"/>
                </a:lnTo>
                <a:lnTo>
                  <a:pt x="594" y="756"/>
                </a:lnTo>
                <a:lnTo>
                  <a:pt x="594" y="762"/>
                </a:lnTo>
                <a:lnTo>
                  <a:pt x="600" y="762"/>
                </a:lnTo>
                <a:lnTo>
                  <a:pt x="606" y="768"/>
                </a:lnTo>
                <a:lnTo>
                  <a:pt x="606" y="774"/>
                </a:lnTo>
                <a:lnTo>
                  <a:pt x="612" y="774"/>
                </a:lnTo>
                <a:lnTo>
                  <a:pt x="612" y="780"/>
                </a:lnTo>
                <a:lnTo>
                  <a:pt x="618" y="780"/>
                </a:lnTo>
                <a:lnTo>
                  <a:pt x="624" y="786"/>
                </a:lnTo>
                <a:lnTo>
                  <a:pt x="624" y="786"/>
                </a:lnTo>
                <a:lnTo>
                  <a:pt x="630" y="792"/>
                </a:lnTo>
                <a:lnTo>
                  <a:pt x="636" y="792"/>
                </a:lnTo>
                <a:lnTo>
                  <a:pt x="636" y="792"/>
                </a:lnTo>
                <a:lnTo>
                  <a:pt x="642" y="798"/>
                </a:lnTo>
                <a:lnTo>
                  <a:pt x="642" y="798"/>
                </a:lnTo>
                <a:lnTo>
                  <a:pt x="648" y="798"/>
                </a:lnTo>
                <a:lnTo>
                  <a:pt x="654" y="804"/>
                </a:lnTo>
                <a:lnTo>
                  <a:pt x="654" y="804"/>
                </a:lnTo>
                <a:lnTo>
                  <a:pt x="660" y="804"/>
                </a:lnTo>
                <a:lnTo>
                  <a:pt x="666" y="804"/>
                </a:lnTo>
                <a:lnTo>
                  <a:pt x="666" y="804"/>
                </a:lnTo>
                <a:lnTo>
                  <a:pt x="672" y="804"/>
                </a:lnTo>
                <a:lnTo>
                  <a:pt x="672" y="804"/>
                </a:lnTo>
                <a:lnTo>
                  <a:pt x="678" y="804"/>
                </a:lnTo>
                <a:lnTo>
                  <a:pt x="684" y="804"/>
                </a:lnTo>
                <a:lnTo>
                  <a:pt x="684" y="804"/>
                </a:lnTo>
                <a:lnTo>
                  <a:pt x="690" y="804"/>
                </a:lnTo>
                <a:lnTo>
                  <a:pt x="696" y="804"/>
                </a:lnTo>
                <a:lnTo>
                  <a:pt x="696" y="804"/>
                </a:lnTo>
                <a:lnTo>
                  <a:pt x="702" y="804"/>
                </a:lnTo>
                <a:lnTo>
                  <a:pt x="708" y="798"/>
                </a:lnTo>
                <a:lnTo>
                  <a:pt x="708" y="798"/>
                </a:lnTo>
                <a:lnTo>
                  <a:pt x="714" y="798"/>
                </a:lnTo>
                <a:lnTo>
                  <a:pt x="714" y="792"/>
                </a:lnTo>
                <a:lnTo>
                  <a:pt x="720" y="792"/>
                </a:lnTo>
                <a:lnTo>
                  <a:pt x="726" y="792"/>
                </a:lnTo>
                <a:lnTo>
                  <a:pt x="726" y="786"/>
                </a:lnTo>
                <a:lnTo>
                  <a:pt x="732" y="780"/>
                </a:lnTo>
                <a:lnTo>
                  <a:pt x="738" y="780"/>
                </a:lnTo>
                <a:lnTo>
                  <a:pt x="738" y="774"/>
                </a:lnTo>
                <a:lnTo>
                  <a:pt x="744" y="768"/>
                </a:lnTo>
                <a:lnTo>
                  <a:pt x="744" y="768"/>
                </a:lnTo>
                <a:lnTo>
                  <a:pt x="750" y="762"/>
                </a:lnTo>
                <a:lnTo>
                  <a:pt x="756" y="756"/>
                </a:lnTo>
                <a:lnTo>
                  <a:pt x="756" y="750"/>
                </a:lnTo>
                <a:lnTo>
                  <a:pt x="762" y="744"/>
                </a:lnTo>
                <a:lnTo>
                  <a:pt x="768" y="738"/>
                </a:lnTo>
                <a:lnTo>
                  <a:pt x="768" y="732"/>
                </a:lnTo>
                <a:lnTo>
                  <a:pt x="774" y="726"/>
                </a:lnTo>
                <a:lnTo>
                  <a:pt x="774" y="720"/>
                </a:lnTo>
                <a:lnTo>
                  <a:pt x="780" y="708"/>
                </a:lnTo>
                <a:lnTo>
                  <a:pt x="786" y="702"/>
                </a:lnTo>
                <a:lnTo>
                  <a:pt x="786" y="696"/>
                </a:lnTo>
                <a:lnTo>
                  <a:pt x="792" y="684"/>
                </a:lnTo>
                <a:lnTo>
                  <a:pt x="798" y="678"/>
                </a:lnTo>
                <a:lnTo>
                  <a:pt x="798" y="666"/>
                </a:lnTo>
                <a:lnTo>
                  <a:pt x="804" y="660"/>
                </a:lnTo>
                <a:lnTo>
                  <a:pt x="804" y="648"/>
                </a:lnTo>
                <a:lnTo>
                  <a:pt x="810" y="636"/>
                </a:lnTo>
                <a:lnTo>
                  <a:pt x="816" y="624"/>
                </a:lnTo>
                <a:lnTo>
                  <a:pt x="816" y="618"/>
                </a:lnTo>
                <a:lnTo>
                  <a:pt x="822" y="606"/>
                </a:lnTo>
                <a:lnTo>
                  <a:pt x="828" y="594"/>
                </a:lnTo>
                <a:lnTo>
                  <a:pt x="828" y="582"/>
                </a:lnTo>
                <a:lnTo>
                  <a:pt x="834" y="564"/>
                </a:lnTo>
                <a:lnTo>
                  <a:pt x="840" y="552"/>
                </a:lnTo>
                <a:lnTo>
                  <a:pt x="840" y="540"/>
                </a:lnTo>
                <a:lnTo>
                  <a:pt x="846" y="528"/>
                </a:lnTo>
                <a:lnTo>
                  <a:pt x="846" y="510"/>
                </a:lnTo>
                <a:lnTo>
                  <a:pt x="852" y="498"/>
                </a:lnTo>
                <a:lnTo>
                  <a:pt x="858" y="480"/>
                </a:lnTo>
                <a:lnTo>
                  <a:pt x="858" y="468"/>
                </a:lnTo>
                <a:lnTo>
                  <a:pt x="864" y="450"/>
                </a:lnTo>
                <a:lnTo>
                  <a:pt x="870" y="432"/>
                </a:lnTo>
                <a:lnTo>
                  <a:pt x="870" y="414"/>
                </a:lnTo>
                <a:lnTo>
                  <a:pt x="876" y="396"/>
                </a:lnTo>
                <a:lnTo>
                  <a:pt x="876" y="378"/>
                </a:lnTo>
                <a:lnTo>
                  <a:pt x="882" y="360"/>
                </a:lnTo>
                <a:lnTo>
                  <a:pt x="888" y="342"/>
                </a:lnTo>
                <a:lnTo>
                  <a:pt x="888" y="324"/>
                </a:lnTo>
                <a:lnTo>
                  <a:pt x="894" y="306"/>
                </a:lnTo>
                <a:lnTo>
                  <a:pt x="900" y="282"/>
                </a:lnTo>
                <a:lnTo>
                  <a:pt x="900" y="264"/>
                </a:lnTo>
                <a:lnTo>
                  <a:pt x="906" y="240"/>
                </a:lnTo>
                <a:lnTo>
                  <a:pt x="906" y="222"/>
                </a:lnTo>
                <a:lnTo>
                  <a:pt x="912" y="198"/>
                </a:lnTo>
                <a:lnTo>
                  <a:pt x="918" y="174"/>
                </a:lnTo>
                <a:lnTo>
                  <a:pt x="918" y="150"/>
                </a:lnTo>
                <a:lnTo>
                  <a:pt x="924" y="126"/>
                </a:lnTo>
                <a:lnTo>
                  <a:pt x="930" y="102"/>
                </a:lnTo>
                <a:lnTo>
                  <a:pt x="930" y="78"/>
                </a:lnTo>
                <a:lnTo>
                  <a:pt x="936" y="54"/>
                </a:lnTo>
                <a:lnTo>
                  <a:pt x="942" y="30"/>
                </a:lnTo>
                <a:lnTo>
                  <a:pt x="942" y="0"/>
                </a:lnTo>
              </a:path>
            </a:pathLst>
          </a:custGeom>
          <a:noFill/>
          <a:ln w="19050" cmpd="sng">
            <a:solidFill>
              <a:srgbClr val="C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grpSp>
        <p:nvGrpSpPr>
          <p:cNvPr id="74803" name="Group 51"/>
          <p:cNvGrpSpPr>
            <a:grpSpLocks/>
          </p:cNvGrpSpPr>
          <p:nvPr/>
        </p:nvGrpSpPr>
        <p:grpSpPr bwMode="auto">
          <a:xfrm>
            <a:off x="8458201" y="4165600"/>
            <a:ext cx="1833563" cy="1860550"/>
            <a:chOff x="4368" y="2624"/>
            <a:chExt cx="1155" cy="1172"/>
          </a:xfrm>
        </p:grpSpPr>
        <p:sp>
          <p:nvSpPr>
            <p:cNvPr id="74804" name="Line 52"/>
            <p:cNvSpPr>
              <a:spLocks noChangeShapeType="1"/>
            </p:cNvSpPr>
            <p:nvPr/>
          </p:nvSpPr>
          <p:spPr bwMode="auto">
            <a:xfrm>
              <a:off x="4435" y="3538"/>
              <a:ext cx="1088" cy="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74805" name="Line 53"/>
            <p:cNvSpPr>
              <a:spLocks noChangeShapeType="1"/>
            </p:cNvSpPr>
            <p:nvPr/>
          </p:nvSpPr>
          <p:spPr bwMode="auto">
            <a:xfrm>
              <a:off x="4591" y="2624"/>
              <a:ext cx="0" cy="117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 type="triangle" w="med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graphicFrame>
          <p:nvGraphicFramePr>
            <p:cNvPr id="74806" name="Object 54"/>
            <p:cNvGraphicFramePr>
              <a:graphicFrameLocks noChangeAspect="1"/>
            </p:cNvGraphicFramePr>
            <p:nvPr>
              <p:extLst/>
            </p:nvPr>
          </p:nvGraphicFramePr>
          <p:xfrm>
            <a:off x="5376" y="3603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73" name="Equation" r:id="rId57" imgW="228600" imgH="241200" progId="Equation.3">
                    <p:embed/>
                  </p:oleObj>
                </mc:Choice>
                <mc:Fallback>
                  <p:oleObj name="Equation" r:id="rId57" imgW="228600" imgH="241200" progId="Equation.3">
                    <p:embed/>
                    <p:pic>
                      <p:nvPicPr>
                        <p:cNvPr id="74806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76" y="3603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807" name="Object 55"/>
            <p:cNvGraphicFramePr>
              <a:graphicFrameLocks noChangeAspect="1"/>
            </p:cNvGraphicFramePr>
            <p:nvPr>
              <p:extLst/>
            </p:nvPr>
          </p:nvGraphicFramePr>
          <p:xfrm>
            <a:off x="4392" y="3560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74" name="Equation" r:id="rId59" imgW="304560" imgH="317160" progId="Equation.3">
                    <p:embed/>
                  </p:oleObj>
                </mc:Choice>
                <mc:Fallback>
                  <p:oleObj name="Equation" r:id="rId59" imgW="304560" imgH="317160" progId="Equation.3">
                    <p:embed/>
                    <p:pic>
                      <p:nvPicPr>
                        <p:cNvPr id="74807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92" y="3560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808" name="Object 56"/>
            <p:cNvGraphicFramePr>
              <a:graphicFrameLocks noChangeAspect="1"/>
            </p:cNvGraphicFramePr>
            <p:nvPr>
              <p:extLst/>
            </p:nvPr>
          </p:nvGraphicFramePr>
          <p:xfrm>
            <a:off x="4368" y="2624"/>
            <a:ext cx="16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75" name="Equation" r:id="rId61" imgW="253800" imgH="317160" progId="Equation.3">
                    <p:embed/>
                  </p:oleObj>
                </mc:Choice>
                <mc:Fallback>
                  <p:oleObj name="Equation" r:id="rId61" imgW="253800" imgH="317160" progId="Equation.3">
                    <p:embed/>
                    <p:pic>
                      <p:nvPicPr>
                        <p:cNvPr id="74808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2624"/>
                          <a:ext cx="16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4809" name="Group 57"/>
          <p:cNvGrpSpPr>
            <a:grpSpLocks/>
          </p:cNvGrpSpPr>
          <p:nvPr/>
        </p:nvGrpSpPr>
        <p:grpSpPr bwMode="auto">
          <a:xfrm>
            <a:off x="9224964" y="4756150"/>
            <a:ext cx="136525" cy="1168400"/>
            <a:chOff x="4851" y="2996"/>
            <a:chExt cx="86" cy="736"/>
          </a:xfrm>
        </p:grpSpPr>
        <p:graphicFrame>
          <p:nvGraphicFramePr>
            <p:cNvPr id="74810" name="Object 58"/>
            <p:cNvGraphicFramePr>
              <a:graphicFrameLocks noChangeAspect="1"/>
            </p:cNvGraphicFramePr>
            <p:nvPr>
              <p:extLst/>
            </p:nvPr>
          </p:nvGraphicFramePr>
          <p:xfrm>
            <a:off x="4851" y="3552"/>
            <a:ext cx="8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76" name="Equation" r:id="rId63" imgW="152280" imgH="317160" progId="Equation.3">
                    <p:embed/>
                  </p:oleObj>
                </mc:Choice>
                <mc:Fallback>
                  <p:oleObj name="Equation" r:id="rId63" imgW="152280" imgH="317160" progId="Equation.3">
                    <p:embed/>
                    <p:pic>
                      <p:nvPicPr>
                        <p:cNvPr id="74810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51" y="3552"/>
                          <a:ext cx="86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811" name="Line 59"/>
            <p:cNvSpPr>
              <a:spLocks noChangeShapeType="1"/>
            </p:cNvSpPr>
            <p:nvPr/>
          </p:nvSpPr>
          <p:spPr bwMode="auto">
            <a:xfrm>
              <a:off x="4867" y="2996"/>
              <a:ext cx="0" cy="55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</p:grpSp>
      <p:grpSp>
        <p:nvGrpSpPr>
          <p:cNvPr id="74812" name="Group 60"/>
          <p:cNvGrpSpPr>
            <a:grpSpLocks/>
          </p:cNvGrpSpPr>
          <p:nvPr/>
        </p:nvGrpSpPr>
        <p:grpSpPr bwMode="auto">
          <a:xfrm>
            <a:off x="9639301" y="5205414"/>
            <a:ext cx="206375" cy="719137"/>
            <a:chOff x="5112" y="3279"/>
            <a:chExt cx="130" cy="453"/>
          </a:xfrm>
        </p:grpSpPr>
        <p:graphicFrame>
          <p:nvGraphicFramePr>
            <p:cNvPr id="74813" name="Object 61"/>
            <p:cNvGraphicFramePr>
              <a:graphicFrameLocks noChangeAspect="1"/>
            </p:cNvGraphicFramePr>
            <p:nvPr>
              <p:extLst/>
            </p:nvPr>
          </p:nvGraphicFramePr>
          <p:xfrm>
            <a:off x="5112" y="3552"/>
            <a:ext cx="130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77" name="Equation" r:id="rId65" imgW="228600" imgH="317160" progId="Equation.3">
                    <p:embed/>
                  </p:oleObj>
                </mc:Choice>
                <mc:Fallback>
                  <p:oleObj name="Equation" r:id="rId65" imgW="228600" imgH="317160" progId="Equation.3">
                    <p:embed/>
                    <p:pic>
                      <p:nvPicPr>
                        <p:cNvPr id="74813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2" y="3552"/>
                          <a:ext cx="130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814" name="Line 62"/>
            <p:cNvSpPr>
              <a:spLocks noChangeShapeType="1"/>
            </p:cNvSpPr>
            <p:nvPr/>
          </p:nvSpPr>
          <p:spPr bwMode="auto">
            <a:xfrm>
              <a:off x="5155" y="3279"/>
              <a:ext cx="0" cy="27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80477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4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4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4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4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4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74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4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74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4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4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74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74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4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74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74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74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74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74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74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74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74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74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74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74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74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74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 nodeType="clickPar">
                      <p:stCondLst>
                        <p:cond delay="indefinite"/>
                      </p:stCondLst>
                      <p:childTnLst>
                        <p:par>
                          <p:cTn id="1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74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74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74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4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74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2" dur="500"/>
                                        <p:tgtEl>
                                          <p:spTgt spid="74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74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7" grpId="0" autoUpdateAnimBg="0"/>
      <p:bldP spid="74760" grpId="0" autoUpdateAnimBg="0"/>
      <p:bldP spid="74762" grpId="0" autoUpdateAnimBg="0"/>
      <p:bldP spid="74785" grpId="0" autoUpdateAnimBg="0"/>
      <p:bldP spid="74787" grpId="0" autoUpdateAnimBg="0"/>
      <p:bldP spid="74791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08000"/>
            <a:ext cx="22860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求椭圆</a:t>
            </a:r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>
            <p:extLst/>
          </p:nvPr>
        </p:nvGraphicFramePr>
        <p:xfrm>
          <a:off x="3987800" y="280988"/>
          <a:ext cx="16510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04" name="Equation" r:id="rId3" imgW="1650960" imgH="939600" progId="Equation.3">
                  <p:embed/>
                </p:oleObj>
              </mc:Choice>
              <mc:Fallback>
                <p:oleObj name="Equation" r:id="rId3" imgW="1650960" imgH="939600" progId="Equation.3">
                  <p:embed/>
                  <p:pic>
                    <p:nvPicPr>
                      <p:cNvPr id="2048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800" y="280988"/>
                        <a:ext cx="16510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4"/>
          <p:cNvGraphicFramePr>
            <a:graphicFrameLocks noChangeAspect="1"/>
          </p:cNvGraphicFramePr>
          <p:nvPr>
            <p:extLst/>
          </p:nvPr>
        </p:nvGraphicFramePr>
        <p:xfrm>
          <a:off x="5778500" y="558800"/>
          <a:ext cx="1727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05" name="Equation" r:id="rId5" imgW="1726920" imgH="406080" progId="Equation.3">
                  <p:embed/>
                </p:oleObj>
              </mc:Choice>
              <mc:Fallback>
                <p:oleObj name="Equation" r:id="rId5" imgW="1726920" imgH="406080" progId="Equation.3">
                  <p:embed/>
                  <p:pic>
                    <p:nvPicPr>
                      <p:cNvPr id="2048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8500" y="558800"/>
                        <a:ext cx="1727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7467600" y="450851"/>
            <a:ext cx="297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在何处曲率最大</a:t>
            </a:r>
            <a:r>
              <a:rPr lang="en-US" altLang="zh-CN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2057400" y="1376363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20505" name="Text Box 25"/>
          <p:cNvSpPr txBox="1">
            <a:spLocks noChangeArrowheads="1"/>
          </p:cNvSpPr>
          <p:nvPr/>
        </p:nvSpPr>
        <p:spPr bwMode="auto">
          <a:xfrm>
            <a:off x="1676400" y="2514601"/>
            <a:ext cx="205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故曲率为</a:t>
            </a:r>
          </a:p>
        </p:txBody>
      </p:sp>
      <p:graphicFrame>
        <p:nvGraphicFramePr>
          <p:cNvPr id="20506" name="Object 26"/>
          <p:cNvGraphicFramePr>
            <a:graphicFrameLocks noChangeAspect="1"/>
          </p:cNvGraphicFramePr>
          <p:nvPr>
            <p:extLst/>
          </p:nvPr>
        </p:nvGraphicFramePr>
        <p:xfrm>
          <a:off x="5289551" y="3048000"/>
          <a:ext cx="3687763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06" name="Equation" r:id="rId7" imgW="3682800" imgH="927000" progId="Equation.3">
                  <p:embed/>
                </p:oleObj>
              </mc:Choice>
              <mc:Fallback>
                <p:oleObj name="Equation" r:id="rId7" imgW="3682800" imgH="927000" progId="Equation.3">
                  <p:embed/>
                  <p:pic>
                    <p:nvPicPr>
                      <p:cNvPr id="2050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9551" y="3048000"/>
                        <a:ext cx="3687763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7" name="Object 27"/>
          <p:cNvGraphicFramePr>
            <a:graphicFrameLocks noChangeAspect="1"/>
          </p:cNvGraphicFramePr>
          <p:nvPr>
            <p:extLst/>
          </p:nvPr>
        </p:nvGraphicFramePr>
        <p:xfrm>
          <a:off x="6781800" y="3048000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07" name="Equation" r:id="rId9" imgW="406080" imgH="406080" progId="Equation.3">
                  <p:embed/>
                </p:oleObj>
              </mc:Choice>
              <mc:Fallback>
                <p:oleObj name="Equation" r:id="rId9" imgW="406080" imgH="406080" progId="Equation.3">
                  <p:embed/>
                  <p:pic>
                    <p:nvPicPr>
                      <p:cNvPr id="2050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3048000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8" name="Object 28"/>
          <p:cNvGraphicFramePr>
            <a:graphicFrameLocks noChangeAspect="1"/>
          </p:cNvGraphicFramePr>
          <p:nvPr>
            <p:extLst/>
          </p:nvPr>
        </p:nvGraphicFramePr>
        <p:xfrm>
          <a:off x="5638800" y="3505200"/>
          <a:ext cx="33147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08" name="Equation" r:id="rId11" imgW="3314520" imgH="558720" progId="Equation.3">
                  <p:embed/>
                </p:oleObj>
              </mc:Choice>
              <mc:Fallback>
                <p:oleObj name="Equation" r:id="rId11" imgW="3314520" imgH="558720" progId="Equation.3">
                  <p:embed/>
                  <p:pic>
                    <p:nvPicPr>
                      <p:cNvPr id="2050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505200"/>
                        <a:ext cx="33147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8" name="Object 8"/>
          <p:cNvGraphicFramePr>
            <a:graphicFrameLocks noChangeAspect="1"/>
          </p:cNvGraphicFramePr>
          <p:nvPr>
            <p:extLst/>
          </p:nvPr>
        </p:nvGraphicFramePr>
        <p:xfrm>
          <a:off x="2895600" y="1473200"/>
          <a:ext cx="1739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09" name="Equation" r:id="rId13" imgW="1739880" imgH="406080" progId="Equation.3">
                  <p:embed/>
                </p:oleObj>
              </mc:Choice>
              <mc:Fallback>
                <p:oleObj name="Equation" r:id="rId13" imgW="1739880" imgH="406080" progId="Equation.3">
                  <p:embed/>
                  <p:pic>
                    <p:nvPicPr>
                      <p:cNvPr id="2048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473200"/>
                        <a:ext cx="1739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0" name="Object 10"/>
          <p:cNvGraphicFramePr>
            <a:graphicFrameLocks noChangeAspect="1"/>
          </p:cNvGraphicFramePr>
          <p:nvPr>
            <p:extLst/>
          </p:nvPr>
        </p:nvGraphicFramePr>
        <p:xfrm>
          <a:off x="2895600" y="2032000"/>
          <a:ext cx="1587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0" name="Equation" r:id="rId15" imgW="1587240" imgH="406080" progId="Equation.3">
                  <p:embed/>
                </p:oleObj>
              </mc:Choice>
              <mc:Fallback>
                <p:oleObj name="Equation" r:id="rId15" imgW="1587240" imgH="406080" progId="Equation.3">
                  <p:embed/>
                  <p:pic>
                    <p:nvPicPr>
                      <p:cNvPr id="2049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032000"/>
                        <a:ext cx="1587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9" name="Object 9"/>
          <p:cNvGraphicFramePr>
            <a:graphicFrameLocks noChangeAspect="1"/>
          </p:cNvGraphicFramePr>
          <p:nvPr>
            <p:extLst/>
          </p:nvPr>
        </p:nvGraphicFramePr>
        <p:xfrm>
          <a:off x="5638800" y="1511300"/>
          <a:ext cx="16764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1" name="Equation" r:id="rId17" imgW="1676160" imgH="291960" progId="Equation.3">
                  <p:embed/>
                </p:oleObj>
              </mc:Choice>
              <mc:Fallback>
                <p:oleObj name="Equation" r:id="rId17" imgW="1676160" imgH="291960" progId="Equation.3">
                  <p:embed/>
                  <p:pic>
                    <p:nvPicPr>
                      <p:cNvPr id="2048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511300"/>
                        <a:ext cx="16764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1" name="Object 11"/>
          <p:cNvGraphicFramePr>
            <a:graphicFrameLocks noChangeAspect="1"/>
          </p:cNvGraphicFramePr>
          <p:nvPr>
            <p:extLst/>
          </p:nvPr>
        </p:nvGraphicFramePr>
        <p:xfrm>
          <a:off x="5638800" y="2032000"/>
          <a:ext cx="1625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2" name="Equation" r:id="rId19" imgW="1625400" imgH="406080" progId="Equation.3">
                  <p:embed/>
                </p:oleObj>
              </mc:Choice>
              <mc:Fallback>
                <p:oleObj name="Equation" r:id="rId19" imgW="1625400" imgH="406080" progId="Equation.3">
                  <p:embed/>
                  <p:pic>
                    <p:nvPicPr>
                      <p:cNvPr id="2049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2032000"/>
                        <a:ext cx="1625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7" name="Object 17"/>
          <p:cNvGraphicFramePr>
            <a:graphicFrameLocks noChangeAspect="1"/>
          </p:cNvGraphicFramePr>
          <p:nvPr>
            <p:extLst/>
          </p:nvPr>
        </p:nvGraphicFramePr>
        <p:xfrm>
          <a:off x="2844800" y="3048000"/>
          <a:ext cx="24130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3" name="Equation" r:id="rId21" imgW="2412720" imgH="1054080" progId="Equation.3">
                  <p:embed/>
                </p:oleObj>
              </mc:Choice>
              <mc:Fallback>
                <p:oleObj name="Equation" r:id="rId21" imgW="2412720" imgH="1054080" progId="Equation.3">
                  <p:embed/>
                  <p:pic>
                    <p:nvPicPr>
                      <p:cNvPr id="2049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0" y="3048000"/>
                        <a:ext cx="24130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5" name="Text Box 45"/>
          <p:cNvSpPr txBox="1">
            <a:spLocks noChangeArrowheads="1"/>
          </p:cNvSpPr>
          <p:nvPr/>
        </p:nvSpPr>
        <p:spPr bwMode="auto">
          <a:xfrm>
            <a:off x="2713038" y="4343401"/>
            <a:ext cx="14017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K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最大</a:t>
            </a:r>
          </a:p>
        </p:txBody>
      </p:sp>
      <p:graphicFrame>
        <p:nvGraphicFramePr>
          <p:cNvPr id="20527" name="Object 47"/>
          <p:cNvGraphicFramePr>
            <a:graphicFrameLocks noChangeAspect="1"/>
          </p:cNvGraphicFramePr>
          <p:nvPr>
            <p:extLst/>
          </p:nvPr>
        </p:nvGraphicFramePr>
        <p:xfrm>
          <a:off x="5181600" y="4287838"/>
          <a:ext cx="3797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4" name="Equation" r:id="rId23" imgW="3797280" imgH="520560" progId="Equation.3">
                  <p:embed/>
                </p:oleObj>
              </mc:Choice>
              <mc:Fallback>
                <p:oleObj name="Equation" r:id="rId23" imgW="3797280" imgH="520560" progId="Equation.3">
                  <p:embed/>
                  <p:pic>
                    <p:nvPicPr>
                      <p:cNvPr id="20527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4287838"/>
                        <a:ext cx="3797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8" name="Text Box 48"/>
          <p:cNvSpPr txBox="1">
            <a:spLocks noChangeArrowheads="1"/>
          </p:cNvSpPr>
          <p:nvPr/>
        </p:nvSpPr>
        <p:spPr bwMode="auto">
          <a:xfrm>
            <a:off x="8991600" y="42672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最小</a:t>
            </a:r>
          </a:p>
        </p:txBody>
      </p:sp>
      <p:sp>
        <p:nvSpPr>
          <p:cNvPr id="20545" name="Line 65"/>
          <p:cNvSpPr>
            <a:spLocks noChangeShapeType="1"/>
          </p:cNvSpPr>
          <p:nvPr/>
        </p:nvSpPr>
        <p:spPr bwMode="auto">
          <a:xfrm>
            <a:off x="3962400" y="4557713"/>
            <a:ext cx="11430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0546" name="Line 66"/>
          <p:cNvSpPr>
            <a:spLocks noChangeShapeType="1"/>
          </p:cNvSpPr>
          <p:nvPr/>
        </p:nvSpPr>
        <p:spPr bwMode="auto">
          <a:xfrm>
            <a:off x="3962400" y="4670425"/>
            <a:ext cx="11430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0547" name="Object 67"/>
          <p:cNvGraphicFramePr>
            <a:graphicFrameLocks noChangeAspect="1"/>
          </p:cNvGraphicFramePr>
          <p:nvPr>
            <p:extLst/>
          </p:nvPr>
        </p:nvGraphicFramePr>
        <p:xfrm>
          <a:off x="2566989" y="5589589"/>
          <a:ext cx="5113337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5" name="Equation" r:id="rId25" imgW="2184120" imgH="228600" progId="Equation.DSMT4">
                  <p:embed/>
                </p:oleObj>
              </mc:Choice>
              <mc:Fallback>
                <p:oleObj name="Equation" r:id="rId25" imgW="2184120" imgH="228600" progId="Equation.DSMT4">
                  <p:embed/>
                  <p:pic>
                    <p:nvPicPr>
                      <p:cNvPr id="20547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6989" y="5589589"/>
                        <a:ext cx="5113337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8" name="Object 68"/>
          <p:cNvGraphicFramePr>
            <a:graphicFrameLocks noChangeAspect="1"/>
          </p:cNvGraphicFramePr>
          <p:nvPr>
            <p:extLst/>
          </p:nvPr>
        </p:nvGraphicFramePr>
        <p:xfrm>
          <a:off x="7772400" y="5575300"/>
          <a:ext cx="2489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6" name="Equation" r:id="rId27" imgW="2489040" imgH="520560" progId="Equation.3">
                  <p:embed/>
                </p:oleObj>
              </mc:Choice>
              <mc:Fallback>
                <p:oleObj name="Equation" r:id="rId27" imgW="2489040" imgH="520560" progId="Equation.3">
                  <p:embed/>
                  <p:pic>
                    <p:nvPicPr>
                      <p:cNvPr id="20548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5575300"/>
                        <a:ext cx="2489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9" name="Text Box 69"/>
          <p:cNvSpPr txBox="1">
            <a:spLocks noChangeArrowheads="1"/>
          </p:cNvSpPr>
          <p:nvPr/>
        </p:nvSpPr>
        <p:spPr bwMode="auto">
          <a:xfrm>
            <a:off x="2063751" y="4989513"/>
            <a:ext cx="1438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求驻点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9342958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0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0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0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0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0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7" grpId="0" autoUpdateAnimBg="0"/>
      <p:bldP spid="20505" grpId="0" autoUpdateAnimBg="0"/>
      <p:bldP spid="20525" grpId="0" autoUpdateAnimBg="0"/>
      <p:bldP spid="20528" grpId="0" autoUpdateAnimBg="0"/>
      <p:bldP spid="20549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826" name="Object 2"/>
          <p:cNvGraphicFramePr>
            <a:graphicFrameLocks noChangeAspect="1"/>
          </p:cNvGraphicFramePr>
          <p:nvPr>
            <p:extLst/>
          </p:nvPr>
        </p:nvGraphicFramePr>
        <p:xfrm>
          <a:off x="1981200" y="331788"/>
          <a:ext cx="1828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52" name="Equation" r:id="rId3" imgW="1828800" imgH="444240" progId="Equation.3">
                  <p:embed/>
                </p:oleObj>
              </mc:Choice>
              <mc:Fallback>
                <p:oleObj name="Equation" r:id="rId3" imgW="1828800" imgH="444240" progId="Equation.3">
                  <p:embed/>
                  <p:pic>
                    <p:nvPicPr>
                      <p:cNvPr id="778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31788"/>
                        <a:ext cx="1828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27" name="Line 3"/>
          <p:cNvSpPr>
            <a:spLocks noChangeShapeType="1"/>
          </p:cNvSpPr>
          <p:nvPr/>
        </p:nvSpPr>
        <p:spPr bwMode="auto">
          <a:xfrm>
            <a:off x="2997200" y="2298700"/>
            <a:ext cx="58674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7828" name="Line 4"/>
          <p:cNvSpPr>
            <a:spLocks noChangeShapeType="1"/>
          </p:cNvSpPr>
          <p:nvPr/>
        </p:nvSpPr>
        <p:spPr bwMode="auto">
          <a:xfrm flipH="1">
            <a:off x="3810000" y="1612900"/>
            <a:ext cx="0" cy="1295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7829" name="Object 5"/>
          <p:cNvGraphicFramePr>
            <a:graphicFrameLocks noChangeAspect="1"/>
          </p:cNvGraphicFramePr>
          <p:nvPr>
            <p:extLst/>
          </p:nvPr>
        </p:nvGraphicFramePr>
        <p:xfrm>
          <a:off x="3886200" y="331788"/>
          <a:ext cx="1282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53" name="Equation" r:id="rId5" imgW="1282680" imgH="444240" progId="Equation.3">
                  <p:embed/>
                </p:oleObj>
              </mc:Choice>
              <mc:Fallback>
                <p:oleObj name="Equation" r:id="rId5" imgW="1282680" imgH="444240" progId="Equation.3">
                  <p:embed/>
                  <p:pic>
                    <p:nvPicPr>
                      <p:cNvPr id="7782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31788"/>
                        <a:ext cx="1282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0" name="Object 6"/>
          <p:cNvGraphicFramePr>
            <a:graphicFrameLocks noChangeAspect="1"/>
          </p:cNvGraphicFramePr>
          <p:nvPr>
            <p:extLst/>
          </p:nvPr>
        </p:nvGraphicFramePr>
        <p:xfrm>
          <a:off x="5295900" y="152400"/>
          <a:ext cx="419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54" name="Equation" r:id="rId7" imgW="419040" imgH="850680" progId="Equation.3">
                  <p:embed/>
                </p:oleObj>
              </mc:Choice>
              <mc:Fallback>
                <p:oleObj name="Equation" r:id="rId7" imgW="419040" imgH="850680" progId="Equation.3">
                  <p:embed/>
                  <p:pic>
                    <p:nvPicPr>
                      <p:cNvPr id="7783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5900" y="152400"/>
                        <a:ext cx="419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1" name="Object 7"/>
          <p:cNvGraphicFramePr>
            <a:graphicFrameLocks noChangeAspect="1"/>
          </p:cNvGraphicFramePr>
          <p:nvPr>
            <p:extLst/>
          </p:nvPr>
        </p:nvGraphicFramePr>
        <p:xfrm>
          <a:off x="6242050" y="152400"/>
          <a:ext cx="622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55" name="Equation" r:id="rId9" imgW="622080" imgH="850680" progId="Equation.3">
                  <p:embed/>
                </p:oleObj>
              </mc:Choice>
              <mc:Fallback>
                <p:oleObj name="Equation" r:id="rId9" imgW="622080" imgH="850680" progId="Equation.3">
                  <p:embed/>
                  <p:pic>
                    <p:nvPicPr>
                      <p:cNvPr id="7783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2050" y="152400"/>
                        <a:ext cx="622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2" name="Object 8"/>
          <p:cNvGraphicFramePr>
            <a:graphicFrameLocks noChangeAspect="1"/>
          </p:cNvGraphicFramePr>
          <p:nvPr>
            <p:extLst/>
          </p:nvPr>
        </p:nvGraphicFramePr>
        <p:xfrm>
          <a:off x="6934200" y="381000"/>
          <a:ext cx="457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56" name="Equation" r:id="rId11" imgW="457200" imgH="317160" progId="Equation.3">
                  <p:embed/>
                </p:oleObj>
              </mc:Choice>
              <mc:Fallback>
                <p:oleObj name="Equation" r:id="rId11" imgW="457200" imgH="317160" progId="Equation.3">
                  <p:embed/>
                  <p:pic>
                    <p:nvPicPr>
                      <p:cNvPr id="7783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381000"/>
                        <a:ext cx="457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3" name="Object 9"/>
          <p:cNvGraphicFramePr>
            <a:graphicFrameLocks noChangeAspect="1"/>
          </p:cNvGraphicFramePr>
          <p:nvPr>
            <p:extLst/>
          </p:nvPr>
        </p:nvGraphicFramePr>
        <p:xfrm>
          <a:off x="5803900" y="457200"/>
          <a:ext cx="393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57" name="Equation" r:id="rId13" imgW="393480" imgH="317160" progId="Equation.3">
                  <p:embed/>
                </p:oleObj>
              </mc:Choice>
              <mc:Fallback>
                <p:oleObj name="Equation" r:id="rId13" imgW="393480" imgH="317160" progId="Equation.3">
                  <p:embed/>
                  <p:pic>
                    <p:nvPicPr>
                      <p:cNvPr id="7783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3900" y="457200"/>
                        <a:ext cx="393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4" name="Text Box 10"/>
          <p:cNvSpPr txBox="1">
            <a:spLocks noChangeArrowheads="1"/>
          </p:cNvSpPr>
          <p:nvPr/>
        </p:nvSpPr>
        <p:spPr bwMode="auto">
          <a:xfrm>
            <a:off x="2286000" y="29718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77835" name="Object 11"/>
          <p:cNvGraphicFramePr>
            <a:graphicFrameLocks noChangeAspect="1"/>
          </p:cNvGraphicFramePr>
          <p:nvPr>
            <p:extLst/>
          </p:nvPr>
        </p:nvGraphicFramePr>
        <p:xfrm>
          <a:off x="2730500" y="5880100"/>
          <a:ext cx="3289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58" name="Equation" r:id="rId15" imgW="3288960" imgH="520560" progId="Equation.3">
                  <p:embed/>
                </p:oleObj>
              </mc:Choice>
              <mc:Fallback>
                <p:oleObj name="Equation" r:id="rId15" imgW="3288960" imgH="520560" progId="Equation.3">
                  <p:embed/>
                  <p:pic>
                    <p:nvPicPr>
                      <p:cNvPr id="7783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0" y="5880100"/>
                        <a:ext cx="3289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6" name="Object 12"/>
          <p:cNvGraphicFramePr>
            <a:graphicFrameLocks noChangeAspect="1"/>
          </p:cNvGraphicFramePr>
          <p:nvPr>
            <p:extLst/>
          </p:nvPr>
        </p:nvGraphicFramePr>
        <p:xfrm>
          <a:off x="3454400" y="1866900"/>
          <a:ext cx="1524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59" name="Equation" r:id="rId17" imgW="152280" imgH="279360" progId="Equation.3">
                  <p:embed/>
                </p:oleObj>
              </mc:Choice>
              <mc:Fallback>
                <p:oleObj name="Equation" r:id="rId17" imgW="152280" imgH="279360" progId="Equation.3">
                  <p:embed/>
                  <p:pic>
                    <p:nvPicPr>
                      <p:cNvPr id="7783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1866900"/>
                        <a:ext cx="1524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7" name="Object 13"/>
          <p:cNvGraphicFramePr>
            <a:graphicFrameLocks noChangeAspect="1"/>
          </p:cNvGraphicFramePr>
          <p:nvPr>
            <p:extLst/>
          </p:nvPr>
        </p:nvGraphicFramePr>
        <p:xfrm>
          <a:off x="3073400" y="2451100"/>
          <a:ext cx="673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60" name="Equation" r:id="rId19" imgW="672840" imgH="406080" progId="Equation.3">
                  <p:embed/>
                </p:oleObj>
              </mc:Choice>
              <mc:Fallback>
                <p:oleObj name="Equation" r:id="rId19" imgW="672840" imgH="406080" progId="Equation.3">
                  <p:embed/>
                  <p:pic>
                    <p:nvPicPr>
                      <p:cNvPr id="7783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3400" y="2451100"/>
                        <a:ext cx="673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7879" name="Group 55"/>
          <p:cNvGrpSpPr>
            <a:grpSpLocks/>
          </p:cNvGrpSpPr>
          <p:nvPr/>
        </p:nvGrpSpPr>
        <p:grpSpPr bwMode="auto">
          <a:xfrm>
            <a:off x="4278314" y="1535114"/>
            <a:ext cx="4027487" cy="763587"/>
            <a:chOff x="1735" y="967"/>
            <a:chExt cx="2537" cy="481"/>
          </a:xfrm>
        </p:grpSpPr>
        <p:graphicFrame>
          <p:nvGraphicFramePr>
            <p:cNvPr id="77838" name="Object 14"/>
            <p:cNvGraphicFramePr>
              <a:graphicFrameLocks noChangeAspect="1"/>
            </p:cNvGraphicFramePr>
            <p:nvPr>
              <p:extLst/>
            </p:nvPr>
          </p:nvGraphicFramePr>
          <p:xfrm>
            <a:off x="1735" y="1152"/>
            <a:ext cx="136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961" name="Equation" r:id="rId21" imgW="215640" imgH="317160" progId="Equation.3">
                    <p:embed/>
                  </p:oleObj>
                </mc:Choice>
                <mc:Fallback>
                  <p:oleObj name="Equation" r:id="rId21" imgW="215640" imgH="317160" progId="Equation.3">
                    <p:embed/>
                    <p:pic>
                      <p:nvPicPr>
                        <p:cNvPr id="77838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5" y="1152"/>
                          <a:ext cx="136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39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2265" y="967"/>
            <a:ext cx="150" cy="4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962" name="Equation" r:id="rId23" imgW="266400" imgH="850680" progId="Equation.3">
                    <p:embed/>
                  </p:oleObj>
                </mc:Choice>
                <mc:Fallback>
                  <p:oleObj name="Equation" r:id="rId23" imgW="266400" imgH="850680" progId="Equation.3">
                    <p:embed/>
                    <p:pic>
                      <p:nvPicPr>
                        <p:cNvPr id="77839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5" y="967"/>
                          <a:ext cx="150" cy="4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40" name="Object 16"/>
            <p:cNvGraphicFramePr>
              <a:graphicFrameLocks noChangeAspect="1"/>
            </p:cNvGraphicFramePr>
            <p:nvPr>
              <p:extLst/>
            </p:nvPr>
          </p:nvGraphicFramePr>
          <p:xfrm>
            <a:off x="3356" y="967"/>
            <a:ext cx="267" cy="4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963" name="Equation" r:id="rId25" imgW="469800" imgH="850680" progId="Equation.3">
                    <p:embed/>
                  </p:oleObj>
                </mc:Choice>
                <mc:Fallback>
                  <p:oleObj name="Equation" r:id="rId25" imgW="469800" imgH="850680" progId="Equation.3">
                    <p:embed/>
                    <p:pic>
                      <p:nvPicPr>
                        <p:cNvPr id="7784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6" y="967"/>
                          <a:ext cx="267" cy="4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41" name="Object 17"/>
            <p:cNvGraphicFramePr>
              <a:graphicFrameLocks noChangeAspect="1"/>
            </p:cNvGraphicFramePr>
            <p:nvPr>
              <p:extLst/>
            </p:nvPr>
          </p:nvGraphicFramePr>
          <p:xfrm>
            <a:off x="3984" y="1112"/>
            <a:ext cx="288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964" name="Equation" r:id="rId27" imgW="457200" imgH="317160" progId="Equation.3">
                    <p:embed/>
                  </p:oleObj>
                </mc:Choice>
                <mc:Fallback>
                  <p:oleObj name="Equation" r:id="rId27" imgW="457200" imgH="317160" progId="Equation.3">
                    <p:embed/>
                    <p:pic>
                      <p:nvPicPr>
                        <p:cNvPr id="77841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4" y="1112"/>
                          <a:ext cx="288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42" name="Object 18"/>
            <p:cNvGraphicFramePr>
              <a:graphicFrameLocks noChangeAspect="1"/>
            </p:cNvGraphicFramePr>
            <p:nvPr>
              <p:extLst/>
            </p:nvPr>
          </p:nvGraphicFramePr>
          <p:xfrm>
            <a:off x="2864" y="1152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965" name="Equation" r:id="rId29" imgW="241200" imgH="241200" progId="Equation.3">
                    <p:embed/>
                  </p:oleObj>
                </mc:Choice>
                <mc:Fallback>
                  <p:oleObj name="Equation" r:id="rId29" imgW="241200" imgH="241200" progId="Equation.3">
                    <p:embed/>
                    <p:pic>
                      <p:nvPicPr>
                        <p:cNvPr id="77842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4" y="1152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7843" name="Object 19"/>
          <p:cNvGraphicFramePr>
            <a:graphicFrameLocks noChangeAspect="1"/>
          </p:cNvGraphicFramePr>
          <p:nvPr>
            <p:extLst/>
          </p:nvPr>
        </p:nvGraphicFramePr>
        <p:xfrm>
          <a:off x="4202113" y="2387600"/>
          <a:ext cx="368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66" name="Equation" r:id="rId31" imgW="368280" imgH="444240" progId="Equation.3">
                  <p:embed/>
                </p:oleObj>
              </mc:Choice>
              <mc:Fallback>
                <p:oleObj name="Equation" r:id="rId31" imgW="368280" imgH="444240" progId="Equation.3">
                  <p:embed/>
                  <p:pic>
                    <p:nvPicPr>
                      <p:cNvPr id="7784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2113" y="2387600"/>
                        <a:ext cx="368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4" name="Object 20"/>
          <p:cNvGraphicFramePr>
            <a:graphicFrameLocks noChangeAspect="1"/>
          </p:cNvGraphicFramePr>
          <p:nvPr>
            <p:extLst/>
          </p:nvPr>
        </p:nvGraphicFramePr>
        <p:xfrm>
          <a:off x="5956300" y="2387600"/>
          <a:ext cx="368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67" name="Equation" r:id="rId33" imgW="368280" imgH="444240" progId="Equation.3">
                  <p:embed/>
                </p:oleObj>
              </mc:Choice>
              <mc:Fallback>
                <p:oleObj name="Equation" r:id="rId33" imgW="368280" imgH="444240" progId="Equation.3">
                  <p:embed/>
                  <p:pic>
                    <p:nvPicPr>
                      <p:cNvPr id="7784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6300" y="2387600"/>
                        <a:ext cx="368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5" name="Object 21"/>
          <p:cNvGraphicFramePr>
            <a:graphicFrameLocks noChangeAspect="1"/>
          </p:cNvGraphicFramePr>
          <p:nvPr>
            <p:extLst/>
          </p:nvPr>
        </p:nvGraphicFramePr>
        <p:xfrm>
          <a:off x="6934200" y="2387600"/>
          <a:ext cx="38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68" name="Equation" r:id="rId35" imgW="380880" imgH="444240" progId="Equation.3">
                  <p:embed/>
                </p:oleObj>
              </mc:Choice>
              <mc:Fallback>
                <p:oleObj name="Equation" r:id="rId35" imgW="380880" imgH="444240" progId="Equation.3">
                  <p:embed/>
                  <p:pic>
                    <p:nvPicPr>
                      <p:cNvPr id="7784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2387600"/>
                        <a:ext cx="38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6" name="Object 22"/>
          <p:cNvGraphicFramePr>
            <a:graphicFrameLocks noChangeAspect="1"/>
          </p:cNvGraphicFramePr>
          <p:nvPr>
            <p:extLst/>
          </p:nvPr>
        </p:nvGraphicFramePr>
        <p:xfrm>
          <a:off x="7937500" y="2387600"/>
          <a:ext cx="368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69" name="Equation" r:id="rId37" imgW="368280" imgH="444240" progId="Equation.3">
                  <p:embed/>
                </p:oleObj>
              </mc:Choice>
              <mc:Fallback>
                <p:oleObj name="Equation" r:id="rId37" imgW="368280" imgH="444240" progId="Equation.3">
                  <p:embed/>
                  <p:pic>
                    <p:nvPicPr>
                      <p:cNvPr id="7784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7500" y="2387600"/>
                        <a:ext cx="368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7" name="Object 23"/>
          <p:cNvGraphicFramePr>
            <a:graphicFrameLocks noChangeAspect="1"/>
          </p:cNvGraphicFramePr>
          <p:nvPr>
            <p:extLst/>
          </p:nvPr>
        </p:nvGraphicFramePr>
        <p:xfrm>
          <a:off x="5105400" y="2387600"/>
          <a:ext cx="38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70" name="Equation" r:id="rId39" imgW="380880" imgH="444240" progId="Equation.3">
                  <p:embed/>
                </p:oleObj>
              </mc:Choice>
              <mc:Fallback>
                <p:oleObj name="Equation" r:id="rId39" imgW="380880" imgH="444240" progId="Equation.3">
                  <p:embed/>
                  <p:pic>
                    <p:nvPicPr>
                      <p:cNvPr id="7784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2387600"/>
                        <a:ext cx="38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48" name="Text Box 24"/>
          <p:cNvSpPr txBox="1">
            <a:spLocks noChangeArrowheads="1"/>
          </p:cNvSpPr>
          <p:nvPr/>
        </p:nvSpPr>
        <p:spPr bwMode="auto">
          <a:xfrm>
            <a:off x="4267200" y="3602038"/>
            <a:ext cx="3048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从而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K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取最大值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7849" name="Text Box 25"/>
          <p:cNvSpPr txBox="1">
            <a:spLocks noChangeArrowheads="1"/>
          </p:cNvSpPr>
          <p:nvPr/>
        </p:nvSpPr>
        <p:spPr bwMode="auto">
          <a:xfrm>
            <a:off x="1828800" y="4130676"/>
            <a:ext cx="2743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这说明椭圆在点</a:t>
            </a:r>
          </a:p>
        </p:txBody>
      </p:sp>
      <p:graphicFrame>
        <p:nvGraphicFramePr>
          <p:cNvPr id="77850" name="Object 26"/>
          <p:cNvGraphicFramePr>
            <a:graphicFrameLocks noChangeAspect="1"/>
          </p:cNvGraphicFramePr>
          <p:nvPr>
            <p:extLst/>
          </p:nvPr>
        </p:nvGraphicFramePr>
        <p:xfrm>
          <a:off x="2743200" y="3084513"/>
          <a:ext cx="1460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71" name="Equation" r:id="rId41" imgW="1460160" imgH="406080" progId="Equation.3">
                  <p:embed/>
                </p:oleObj>
              </mc:Choice>
              <mc:Fallback>
                <p:oleObj name="Equation" r:id="rId41" imgW="1460160" imgH="406080" progId="Equation.3">
                  <p:embed/>
                  <p:pic>
                    <p:nvPicPr>
                      <p:cNvPr id="7785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084513"/>
                        <a:ext cx="1460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51" name="Object 27"/>
          <p:cNvGraphicFramePr>
            <a:graphicFrameLocks noChangeAspect="1"/>
          </p:cNvGraphicFramePr>
          <p:nvPr>
            <p:extLst/>
          </p:nvPr>
        </p:nvGraphicFramePr>
        <p:xfrm>
          <a:off x="4260850" y="3060700"/>
          <a:ext cx="2565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72" name="Equation" r:id="rId43" imgW="2565360" imgH="444240" progId="Equation.3">
                  <p:embed/>
                </p:oleObj>
              </mc:Choice>
              <mc:Fallback>
                <p:oleObj name="Equation" r:id="rId43" imgW="2565360" imgH="444240" progId="Equation.3">
                  <p:embed/>
                  <p:pic>
                    <p:nvPicPr>
                      <p:cNvPr id="7785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0850" y="3060700"/>
                        <a:ext cx="2565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52" name="Object 28"/>
          <p:cNvGraphicFramePr>
            <a:graphicFrameLocks noChangeAspect="1"/>
          </p:cNvGraphicFramePr>
          <p:nvPr>
            <p:extLst/>
          </p:nvPr>
        </p:nvGraphicFramePr>
        <p:xfrm>
          <a:off x="4419600" y="4221163"/>
          <a:ext cx="1193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73" name="Equation" r:id="rId45" imgW="1193760" imgH="406080" progId="Equation.3">
                  <p:embed/>
                </p:oleObj>
              </mc:Choice>
              <mc:Fallback>
                <p:oleObj name="Equation" r:id="rId45" imgW="1193760" imgH="406080" progId="Equation.3">
                  <p:embed/>
                  <p:pic>
                    <p:nvPicPr>
                      <p:cNvPr id="7785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221163"/>
                        <a:ext cx="1193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53" name="Text Box 29"/>
          <p:cNvSpPr txBox="1">
            <a:spLocks noChangeArrowheads="1"/>
          </p:cNvSpPr>
          <p:nvPr/>
        </p:nvSpPr>
        <p:spPr bwMode="auto">
          <a:xfrm>
            <a:off x="5638800" y="4121151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处曲率</a:t>
            </a:r>
          </a:p>
        </p:txBody>
      </p:sp>
      <p:sp>
        <p:nvSpPr>
          <p:cNvPr id="77854" name="Rectangle 30"/>
          <p:cNvSpPr>
            <a:spLocks noChangeArrowheads="1"/>
          </p:cNvSpPr>
          <p:nvPr/>
        </p:nvSpPr>
        <p:spPr bwMode="auto">
          <a:xfrm>
            <a:off x="4113214" y="1612900"/>
            <a:ext cx="611187" cy="12954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7855" name="Rectangle 31"/>
          <p:cNvSpPr>
            <a:spLocks noChangeArrowheads="1"/>
          </p:cNvSpPr>
          <p:nvPr/>
        </p:nvSpPr>
        <p:spPr bwMode="auto">
          <a:xfrm>
            <a:off x="5842000" y="1612900"/>
            <a:ext cx="611188" cy="12954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7856" name="Rectangle 32"/>
          <p:cNvSpPr>
            <a:spLocks noChangeArrowheads="1"/>
          </p:cNvSpPr>
          <p:nvPr/>
        </p:nvSpPr>
        <p:spPr bwMode="auto">
          <a:xfrm>
            <a:off x="7772400" y="1612900"/>
            <a:ext cx="611188" cy="12954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7857" name="Text Box 33"/>
          <p:cNvSpPr txBox="1">
            <a:spLocks noChangeArrowheads="1"/>
          </p:cNvSpPr>
          <p:nvPr/>
        </p:nvSpPr>
        <p:spPr bwMode="auto">
          <a:xfrm>
            <a:off x="1828801" y="941388"/>
            <a:ext cx="34829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计算驻点处的函数值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pSp>
        <p:nvGrpSpPr>
          <p:cNvPr id="77858" name="Group 34"/>
          <p:cNvGrpSpPr>
            <a:grpSpLocks/>
          </p:cNvGrpSpPr>
          <p:nvPr/>
        </p:nvGrpSpPr>
        <p:grpSpPr bwMode="auto">
          <a:xfrm>
            <a:off x="7496176" y="2819400"/>
            <a:ext cx="2943225" cy="2133600"/>
            <a:chOff x="3618" y="2400"/>
            <a:chExt cx="1854" cy="1344"/>
          </a:xfrm>
        </p:grpSpPr>
        <p:sp>
          <p:nvSpPr>
            <p:cNvPr id="77859" name="Oval 35"/>
            <p:cNvSpPr>
              <a:spLocks noChangeArrowheads="1"/>
            </p:cNvSpPr>
            <p:nvPr/>
          </p:nvSpPr>
          <p:spPr bwMode="auto">
            <a:xfrm>
              <a:off x="3921" y="2840"/>
              <a:ext cx="1134" cy="635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33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60" name="Line 36"/>
            <p:cNvSpPr>
              <a:spLocks noChangeShapeType="1"/>
            </p:cNvSpPr>
            <p:nvPr/>
          </p:nvSpPr>
          <p:spPr bwMode="auto">
            <a:xfrm>
              <a:off x="3618" y="3160"/>
              <a:ext cx="181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61" name="Line 37"/>
            <p:cNvSpPr>
              <a:spLocks noChangeShapeType="1"/>
            </p:cNvSpPr>
            <p:nvPr/>
          </p:nvSpPr>
          <p:spPr bwMode="auto">
            <a:xfrm flipV="1">
              <a:off x="4483" y="2420"/>
              <a:ext cx="0" cy="132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7862" name="Object 38"/>
            <p:cNvGraphicFramePr>
              <a:graphicFrameLocks noChangeAspect="1"/>
            </p:cNvGraphicFramePr>
            <p:nvPr>
              <p:extLst/>
            </p:nvPr>
          </p:nvGraphicFramePr>
          <p:xfrm>
            <a:off x="4303" y="2400"/>
            <a:ext cx="145" cy="1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974" name="Equation" r:id="rId47" imgW="241200" imgH="317160" progId="Equation.3">
                    <p:embed/>
                  </p:oleObj>
                </mc:Choice>
                <mc:Fallback>
                  <p:oleObj name="Equation" r:id="rId47" imgW="241200" imgH="317160" progId="Equation.3">
                    <p:embed/>
                    <p:pic>
                      <p:nvPicPr>
                        <p:cNvPr id="77862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3" y="2400"/>
                          <a:ext cx="145" cy="1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63" name="Object 39"/>
            <p:cNvGraphicFramePr>
              <a:graphicFrameLocks noChangeAspect="1"/>
            </p:cNvGraphicFramePr>
            <p:nvPr>
              <p:extLst/>
            </p:nvPr>
          </p:nvGraphicFramePr>
          <p:xfrm>
            <a:off x="5335" y="3193"/>
            <a:ext cx="137" cy="1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975" name="Equation" r:id="rId49" imgW="228600" imgH="241200" progId="Equation.3">
                    <p:embed/>
                  </p:oleObj>
                </mc:Choice>
                <mc:Fallback>
                  <p:oleObj name="Equation" r:id="rId49" imgW="228600" imgH="241200" progId="Equation.3">
                    <p:embed/>
                    <p:pic>
                      <p:nvPicPr>
                        <p:cNvPr id="77863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35" y="3193"/>
                          <a:ext cx="137" cy="1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64" name="Object 40"/>
            <p:cNvGraphicFramePr>
              <a:graphicFrameLocks noChangeAspect="1"/>
            </p:cNvGraphicFramePr>
            <p:nvPr>
              <p:extLst/>
            </p:nvPr>
          </p:nvGraphicFramePr>
          <p:xfrm>
            <a:off x="4368" y="2635"/>
            <a:ext cx="129" cy="1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976" name="Equation" r:id="rId51" imgW="215640" imgH="330120" progId="Equation.3">
                    <p:embed/>
                  </p:oleObj>
                </mc:Choice>
                <mc:Fallback>
                  <p:oleObj name="Equation" r:id="rId51" imgW="215640" imgH="330120" progId="Equation.3">
                    <p:embed/>
                    <p:pic>
                      <p:nvPicPr>
                        <p:cNvPr id="77864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2635"/>
                          <a:ext cx="129" cy="1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65" name="Object 41"/>
            <p:cNvGraphicFramePr>
              <a:graphicFrameLocks noChangeAspect="1"/>
            </p:cNvGraphicFramePr>
            <p:nvPr>
              <p:extLst/>
            </p:nvPr>
          </p:nvGraphicFramePr>
          <p:xfrm>
            <a:off x="5046" y="3193"/>
            <a:ext cx="137" cy="1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977" name="Equation" r:id="rId53" imgW="228600" imgH="241200" progId="Equation.3">
                    <p:embed/>
                  </p:oleObj>
                </mc:Choice>
                <mc:Fallback>
                  <p:oleObj name="Equation" r:id="rId53" imgW="228600" imgH="241200" progId="Equation.3">
                    <p:embed/>
                    <p:pic>
                      <p:nvPicPr>
                        <p:cNvPr id="77865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6" y="3193"/>
                          <a:ext cx="137" cy="1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66" name="Object 42"/>
            <p:cNvGraphicFramePr>
              <a:graphicFrameLocks noChangeAspect="1"/>
            </p:cNvGraphicFramePr>
            <p:nvPr>
              <p:extLst/>
            </p:nvPr>
          </p:nvGraphicFramePr>
          <p:xfrm>
            <a:off x="4175" y="3504"/>
            <a:ext cx="289" cy="1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978" name="Equation" r:id="rId55" imgW="482400" imgH="330120" progId="Equation.3">
                    <p:embed/>
                  </p:oleObj>
                </mc:Choice>
                <mc:Fallback>
                  <p:oleObj name="Equation" r:id="rId55" imgW="482400" imgH="330120" progId="Equation.3">
                    <p:embed/>
                    <p:pic>
                      <p:nvPicPr>
                        <p:cNvPr id="77866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5" y="3504"/>
                          <a:ext cx="289" cy="1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67" name="Object 43"/>
            <p:cNvGraphicFramePr>
              <a:graphicFrameLocks noChangeAspect="1"/>
            </p:cNvGraphicFramePr>
            <p:nvPr>
              <p:extLst/>
            </p:nvPr>
          </p:nvGraphicFramePr>
          <p:xfrm>
            <a:off x="3640" y="3193"/>
            <a:ext cx="296" cy="1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979" name="Equation" r:id="rId57" imgW="495000" imgH="241200" progId="Equation.3">
                    <p:embed/>
                  </p:oleObj>
                </mc:Choice>
                <mc:Fallback>
                  <p:oleObj name="Equation" r:id="rId57" imgW="495000" imgH="241200" progId="Equation.3">
                    <p:embed/>
                    <p:pic>
                      <p:nvPicPr>
                        <p:cNvPr id="77867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0" y="3193"/>
                          <a:ext cx="296" cy="1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7868" name="Object 44"/>
          <p:cNvGraphicFramePr>
            <a:graphicFrameLocks noChangeAspect="1"/>
          </p:cNvGraphicFramePr>
          <p:nvPr>
            <p:extLst/>
          </p:nvPr>
        </p:nvGraphicFramePr>
        <p:xfrm>
          <a:off x="1905000" y="3614738"/>
          <a:ext cx="2362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80" name="Equation" r:id="rId59" imgW="2361960" imgH="444240" progId="Equation.3">
                  <p:embed/>
                </p:oleObj>
              </mc:Choice>
              <mc:Fallback>
                <p:oleObj name="Equation" r:id="rId59" imgW="2361960" imgH="444240" progId="Equation.3">
                  <p:embed/>
                  <p:pic>
                    <p:nvPicPr>
                      <p:cNvPr id="77868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614738"/>
                        <a:ext cx="2362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69" name="Text Box 45"/>
          <p:cNvSpPr txBox="1">
            <a:spLocks noChangeArrowheads="1"/>
          </p:cNvSpPr>
          <p:nvPr/>
        </p:nvSpPr>
        <p:spPr bwMode="auto">
          <a:xfrm>
            <a:off x="1828800" y="4738688"/>
            <a:ext cx="984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最大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77870" name="Object 46"/>
          <p:cNvGraphicFramePr>
            <a:graphicFrameLocks noChangeAspect="1"/>
          </p:cNvGraphicFramePr>
          <p:nvPr>
            <p:extLst/>
          </p:nvPr>
        </p:nvGraphicFramePr>
        <p:xfrm>
          <a:off x="8564563" y="4038600"/>
          <a:ext cx="304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81" name="Equation" r:id="rId61" imgW="304560" imgH="317160" progId="Equation.3">
                  <p:embed/>
                </p:oleObj>
              </mc:Choice>
              <mc:Fallback>
                <p:oleObj name="Equation" r:id="rId61" imgW="304560" imgH="317160" progId="Equation.3">
                  <p:embed/>
                  <p:pic>
                    <p:nvPicPr>
                      <p:cNvPr id="7787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4563" y="4038600"/>
                        <a:ext cx="304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72" name="Line 48"/>
          <p:cNvSpPr>
            <a:spLocks noChangeShapeType="1"/>
          </p:cNvSpPr>
          <p:nvPr/>
        </p:nvSpPr>
        <p:spPr bwMode="auto">
          <a:xfrm>
            <a:off x="1828800" y="5257800"/>
            <a:ext cx="8686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77878" name="Group 54"/>
          <p:cNvGrpSpPr>
            <a:grpSpLocks/>
          </p:cNvGrpSpPr>
          <p:nvPr/>
        </p:nvGrpSpPr>
        <p:grpSpPr bwMode="auto">
          <a:xfrm>
            <a:off x="2667001" y="5272088"/>
            <a:ext cx="7192963" cy="595312"/>
            <a:chOff x="749" y="3321"/>
            <a:chExt cx="4531" cy="375"/>
          </a:xfrm>
        </p:grpSpPr>
        <p:sp>
          <p:nvSpPr>
            <p:cNvPr id="77873" name="Text Box 49"/>
            <p:cNvSpPr txBox="1">
              <a:spLocks noChangeArrowheads="1"/>
            </p:cNvSpPr>
            <p:nvPr/>
          </p:nvSpPr>
          <p:spPr bwMode="auto">
            <a:xfrm>
              <a:off x="749" y="3369"/>
              <a:ext cx="88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i="1">
                  <a:solidFill>
                    <a:srgbClr val="000000"/>
                  </a:solidFill>
                </a:rPr>
                <a:t>K</a:t>
              </a:r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最大</a:t>
              </a:r>
            </a:p>
          </p:txBody>
        </p:sp>
        <p:graphicFrame>
          <p:nvGraphicFramePr>
            <p:cNvPr id="77874" name="Object 50"/>
            <p:cNvGraphicFramePr>
              <a:graphicFrameLocks noChangeAspect="1"/>
            </p:cNvGraphicFramePr>
            <p:nvPr>
              <p:extLst/>
            </p:nvPr>
          </p:nvGraphicFramePr>
          <p:xfrm>
            <a:off x="2304" y="3334"/>
            <a:ext cx="2392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982" name="Equation" r:id="rId63" imgW="3797280" imgH="520560" progId="Equation.3">
                    <p:embed/>
                  </p:oleObj>
                </mc:Choice>
                <mc:Fallback>
                  <p:oleObj name="Equation" r:id="rId63" imgW="3797280" imgH="520560" progId="Equation.3">
                    <p:embed/>
                    <p:pic>
                      <p:nvPicPr>
                        <p:cNvPr id="77874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4" y="3334"/>
                          <a:ext cx="2392" cy="3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875" name="Text Box 51"/>
            <p:cNvSpPr txBox="1">
              <a:spLocks noChangeArrowheads="1"/>
            </p:cNvSpPr>
            <p:nvPr/>
          </p:nvSpPr>
          <p:spPr bwMode="auto">
            <a:xfrm>
              <a:off x="4704" y="3321"/>
              <a:ext cx="5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最小</a:t>
              </a:r>
            </a:p>
          </p:txBody>
        </p:sp>
        <p:sp>
          <p:nvSpPr>
            <p:cNvPr id="77876" name="Line 52"/>
            <p:cNvSpPr>
              <a:spLocks noChangeShapeType="1"/>
            </p:cNvSpPr>
            <p:nvPr/>
          </p:nvSpPr>
          <p:spPr bwMode="auto">
            <a:xfrm>
              <a:off x="1536" y="3504"/>
              <a:ext cx="72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7877" name="Line 53"/>
            <p:cNvSpPr>
              <a:spLocks noChangeShapeType="1"/>
            </p:cNvSpPr>
            <p:nvPr/>
          </p:nvSpPr>
          <p:spPr bwMode="auto">
            <a:xfrm>
              <a:off x="1536" y="3575"/>
              <a:ext cx="72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846481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78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7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7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7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7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7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7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7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7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7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7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7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77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7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77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7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77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77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77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77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77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4" grpId="0" autoUpdateAnimBg="0"/>
      <p:bldP spid="77848" grpId="0" autoUpdateAnimBg="0"/>
      <p:bldP spid="77849" grpId="0" autoUpdateAnimBg="0"/>
      <p:bldP spid="77853" grpId="0" autoUpdateAnimBg="0"/>
      <p:bldP spid="77857" grpId="0" build="p" autoUpdateAnimBg="0"/>
      <p:bldP spid="77869" grpId="0" build="p" autoUpdateAnimBg="0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42249" y="332656"/>
            <a:ext cx="7128792" cy="60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en-US" altLang="zh-CN" sz="2400" b="1" dirty="0" smtClean="0">
                <a:solidFill>
                  <a:srgbClr val="C00000"/>
                </a:solidFill>
                <a:latin typeface="+mn-ea"/>
                <a:ea typeface="+mn-ea"/>
              </a:rPr>
              <a:t>2. </a:t>
            </a:r>
            <a:r>
              <a:rPr kumimoji="0" lang="zh-CN" altLang="en-US" sz="2400" b="1" dirty="0">
                <a:solidFill>
                  <a:srgbClr val="C00000"/>
                </a:solidFill>
                <a:latin typeface="+mn-ea"/>
                <a:ea typeface="+mn-ea"/>
              </a:rPr>
              <a:t>曲率圆与曲率半径</a:t>
            </a:r>
          </a:p>
        </p:txBody>
      </p:sp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1385764" y="3140968"/>
            <a:ext cx="58151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在点</a:t>
            </a:r>
            <a:r>
              <a:rPr kumimoji="0" lang="en-US" altLang="zh-CN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处曲率圆与曲线有下列密切关系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:</a:t>
            </a:r>
          </a:p>
        </p:txBody>
      </p:sp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824676" y="3753293"/>
            <a:ext cx="2743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(1) </a:t>
            </a: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有公切线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;</a:t>
            </a: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2883632" y="3753293"/>
            <a:ext cx="2819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(2) </a:t>
            </a: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凹向一致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;</a:t>
            </a:r>
          </a:p>
        </p:txBody>
      </p:sp>
      <p:sp>
        <p:nvSpPr>
          <p:cNvPr id="8" name="Text Box 36"/>
          <p:cNvSpPr txBox="1">
            <a:spLocks noChangeArrowheads="1"/>
          </p:cNvSpPr>
          <p:nvPr/>
        </p:nvSpPr>
        <p:spPr bwMode="auto">
          <a:xfrm>
            <a:off x="5015880" y="3738384"/>
            <a:ext cx="2819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(3) </a:t>
            </a: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曲率相同 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9" name="矩形 8"/>
          <p:cNvSpPr/>
          <p:nvPr/>
        </p:nvSpPr>
        <p:spPr>
          <a:xfrm>
            <a:off x="824676" y="4365104"/>
            <a:ext cx="7608676" cy="1000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8000">
              <a:lnSpc>
                <a:spcPct val="130000"/>
              </a:lnSpc>
            </a:pPr>
            <a:r>
              <a:rPr lang="zh-CN" altLang="en-US" sz="2400" dirty="0"/>
              <a:t>在实际应用中</a:t>
            </a:r>
            <a:r>
              <a:rPr lang="en-US" altLang="zh-CN" sz="2400" dirty="0"/>
              <a:t>, </a:t>
            </a:r>
            <a:r>
              <a:rPr lang="zh-CN" altLang="en-US" sz="2400" dirty="0"/>
              <a:t>常用曲率圆在点</a:t>
            </a:r>
            <a:r>
              <a:rPr lang="en-US" altLang="zh-CN" sz="2400" i="1" dirty="0" smtClean="0"/>
              <a:t>M </a:t>
            </a:r>
            <a:r>
              <a:rPr lang="zh-CN" altLang="en-US" sz="2400" dirty="0" smtClean="0"/>
              <a:t>邻近</a:t>
            </a:r>
            <a:r>
              <a:rPr lang="zh-CN" altLang="en-US" sz="2400" dirty="0"/>
              <a:t>的一段圆弧来近似代替曲线弧</a:t>
            </a:r>
            <a:r>
              <a:rPr lang="en-US" altLang="zh-CN" sz="2400" dirty="0"/>
              <a:t>, </a:t>
            </a:r>
            <a:r>
              <a:rPr lang="zh-CN" altLang="en-US" sz="2400" dirty="0"/>
              <a:t>以简化问题</a:t>
            </a:r>
            <a:r>
              <a:rPr lang="en-US" altLang="zh-CN" sz="2400" dirty="0"/>
              <a:t>.</a:t>
            </a:r>
            <a:endParaRPr lang="zh-CN" altLang="en-US" sz="2400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8904" y="2708920"/>
            <a:ext cx="2610000" cy="2316534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830999" y="948936"/>
            <a:ext cx="10530001" cy="1904000"/>
            <a:chOff x="830999" y="948936"/>
            <a:chExt cx="10530001" cy="190400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0999" y="948936"/>
              <a:ext cx="10530001" cy="19040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11878" y="1991343"/>
              <a:ext cx="630000" cy="3286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55250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  <p:bldP spid="8" grpId="0" autoUpdateAnimBg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oup 2"/>
          <p:cNvGrpSpPr>
            <a:grpSpLocks/>
          </p:cNvGrpSpPr>
          <p:nvPr/>
        </p:nvGrpSpPr>
        <p:grpSpPr bwMode="auto">
          <a:xfrm>
            <a:off x="9120336" y="1037441"/>
            <a:ext cx="2438400" cy="1858962"/>
            <a:chOff x="4124" y="1517"/>
            <a:chExt cx="1536" cy="1171"/>
          </a:xfrm>
        </p:grpSpPr>
        <p:graphicFrame>
          <p:nvGraphicFramePr>
            <p:cNvPr id="80899" name="Object 3"/>
            <p:cNvGraphicFramePr>
              <a:graphicFrameLocks noChangeAspect="1"/>
            </p:cNvGraphicFramePr>
            <p:nvPr>
              <p:extLst/>
            </p:nvPr>
          </p:nvGraphicFramePr>
          <p:xfrm>
            <a:off x="4602" y="2176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684" name="Equation" r:id="rId3" imgW="304560" imgH="317160" progId="Equation.3">
                    <p:embed/>
                  </p:oleObj>
                </mc:Choice>
                <mc:Fallback>
                  <p:oleObj name="Equation" r:id="rId3" imgW="304560" imgH="317160" progId="Equation.3">
                    <p:embed/>
                    <p:pic>
                      <p:nvPicPr>
                        <p:cNvPr id="80899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2" y="2176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0900" name="Group 4"/>
            <p:cNvGrpSpPr>
              <a:grpSpLocks/>
            </p:cNvGrpSpPr>
            <p:nvPr/>
          </p:nvGrpSpPr>
          <p:grpSpPr bwMode="auto">
            <a:xfrm>
              <a:off x="4124" y="1517"/>
              <a:ext cx="1536" cy="1171"/>
              <a:chOff x="4124" y="1517"/>
              <a:chExt cx="1536" cy="1171"/>
            </a:xfrm>
          </p:grpSpPr>
          <p:sp>
            <p:nvSpPr>
              <p:cNvPr id="80901" name="Line 5"/>
              <p:cNvSpPr>
                <a:spLocks noChangeShapeType="1"/>
              </p:cNvSpPr>
              <p:nvPr/>
            </p:nvSpPr>
            <p:spPr bwMode="auto">
              <a:xfrm>
                <a:off x="4124" y="2164"/>
                <a:ext cx="1536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80902" name="Object 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608" y="1542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0685" name="Equation" r:id="rId5" imgW="241200" imgH="317160" progId="Equation.3">
                      <p:embed/>
                    </p:oleObj>
                  </mc:Choice>
                  <mc:Fallback>
                    <p:oleObj name="Equation" r:id="rId5" imgW="241200" imgH="317160" progId="Equation.3">
                      <p:embed/>
                      <p:pic>
                        <p:nvPicPr>
                          <p:cNvPr id="80902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08" y="1542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0903" name="Oval 7"/>
              <p:cNvSpPr>
                <a:spLocks noChangeArrowheads="1"/>
              </p:cNvSpPr>
              <p:nvPr/>
            </p:nvSpPr>
            <p:spPr bwMode="auto">
              <a:xfrm>
                <a:off x="4268" y="1824"/>
                <a:ext cx="1038" cy="691"/>
              </a:xfrm>
              <a:prstGeom prst="ellips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80904" name="Line 8"/>
              <p:cNvSpPr>
                <a:spLocks noChangeShapeType="1"/>
              </p:cNvSpPr>
              <p:nvPr/>
            </p:nvSpPr>
            <p:spPr bwMode="auto">
              <a:xfrm flipV="1">
                <a:off x="4787" y="1517"/>
                <a:ext cx="0" cy="117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80905" name="Object 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507" y="2208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0686" name="Equation" r:id="rId7" imgW="228600" imgH="241200" progId="Equation.3">
                      <p:embed/>
                    </p:oleObj>
                  </mc:Choice>
                  <mc:Fallback>
                    <p:oleObj name="Equation" r:id="rId7" imgW="228600" imgH="241200" progId="Equation.3">
                      <p:embed/>
                      <p:pic>
                        <p:nvPicPr>
                          <p:cNvPr id="80905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07" y="2208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0906" name="Object 1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33" y="2205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0687" name="Equation" r:id="rId9" imgW="228600" imgH="241200" progId="Equation.3">
                      <p:embed/>
                    </p:oleObj>
                  </mc:Choice>
                  <mc:Fallback>
                    <p:oleObj name="Equation" r:id="rId9" imgW="228600" imgH="241200" progId="Equation.3">
                      <p:embed/>
                      <p:pic>
                        <p:nvPicPr>
                          <p:cNvPr id="80906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33" y="2205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0907" name="Object 1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848" y="1623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0688" name="Equation" r:id="rId11" imgW="215640" imgH="330120" progId="Equation.3">
                      <p:embed/>
                    </p:oleObj>
                  </mc:Choice>
                  <mc:Fallback>
                    <p:oleObj name="Equation" r:id="rId11" imgW="215640" imgH="330120" progId="Equation.3">
                      <p:embed/>
                      <p:pic>
                        <p:nvPicPr>
                          <p:cNvPr id="80907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48" y="1623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80908" name="Rectangle 12"/>
          <p:cNvSpPr>
            <a:spLocks noGrp="1" noChangeArrowheads="1"/>
          </p:cNvSpPr>
          <p:nvPr>
            <p:ph type="title"/>
          </p:nvPr>
        </p:nvSpPr>
        <p:spPr>
          <a:xfrm>
            <a:off x="695400" y="304800"/>
            <a:ext cx="11161240" cy="1204912"/>
          </a:xfrm>
        </p:spPr>
        <p:txBody>
          <a:bodyPr/>
          <a:lstStyle/>
          <a:p>
            <a:pPr algn="l">
              <a:lnSpc>
                <a:spcPct val="130000"/>
              </a:lnSpc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400" dirty="0" smtClean="0">
                <a:solidFill>
                  <a:schemeClr val="bg2"/>
                </a:solidFill>
                <a:ea typeface="楷体_GB2312" pitchFamily="49" charset="-122"/>
              </a:rPr>
              <a:t>一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工件内表面的截痕</a:t>
            </a:r>
            <a:r>
              <a:rPr lang="zh-CN" altLang="en-US" sz="2400" dirty="0" smtClean="0">
                <a:solidFill>
                  <a:schemeClr val="bg2"/>
                </a:solidFill>
                <a:ea typeface="楷体_GB2312" pitchFamily="49" charset="-122"/>
              </a:rPr>
              <a:t>为椭圆</a:t>
            </a:r>
            <a:r>
              <a:rPr lang="en-US" altLang="zh-CN" sz="2400" dirty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现要用砂轮</a:t>
            </a:r>
            <a:r>
              <a:rPr lang="zh-CN" altLang="en-US" sz="2400" dirty="0" smtClean="0">
                <a:solidFill>
                  <a:schemeClr val="bg2"/>
                </a:solidFill>
                <a:ea typeface="楷体_GB2312" pitchFamily="49" charset="-122"/>
              </a:rPr>
              <a:t>磨</a:t>
            </a:r>
            <a:r>
              <a:rPr lang="zh-CN" altLang="en-US" sz="2400" dirty="0">
                <a:solidFill>
                  <a:srgbClr val="000000"/>
                </a:solidFill>
              </a:rPr>
              <a:t>削其内表面 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问选择多大的砂轮比较合适</a:t>
            </a:r>
            <a:r>
              <a:rPr lang="en-US" altLang="zh-CN" sz="2400" dirty="0" smtClean="0">
                <a:solidFill>
                  <a:srgbClr val="000000"/>
                </a:solidFill>
              </a:rPr>
              <a:t>?</a:t>
            </a:r>
            <a:endParaRPr lang="zh-CN" altLang="en-US" sz="24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sp>
        <p:nvSpPr>
          <p:cNvPr id="80910" name="Text Box 14"/>
          <p:cNvSpPr txBox="1">
            <a:spLocks noChangeArrowheads="1"/>
          </p:cNvSpPr>
          <p:nvPr/>
        </p:nvSpPr>
        <p:spPr bwMode="auto">
          <a:xfrm>
            <a:off x="695400" y="1505257"/>
            <a:ext cx="31940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设椭圆方程为</a:t>
            </a:r>
          </a:p>
        </p:txBody>
      </p:sp>
      <p:graphicFrame>
        <p:nvGraphicFramePr>
          <p:cNvPr id="8091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3560337"/>
              </p:ext>
            </p:extLst>
          </p:nvPr>
        </p:nvGraphicFramePr>
        <p:xfrm>
          <a:off x="3597126" y="1340768"/>
          <a:ext cx="128016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89" name="Equation" r:id="rId13" imgW="1422360" imgH="888840" progId="Equation.3">
                  <p:embed/>
                </p:oleObj>
              </mc:Choice>
              <mc:Fallback>
                <p:oleObj name="Equation" r:id="rId13" imgW="1422360" imgH="888840" progId="Equation.3">
                  <p:embed/>
                  <p:pic>
                    <p:nvPicPr>
                      <p:cNvPr id="8091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7126" y="1340768"/>
                        <a:ext cx="128016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1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7860277"/>
              </p:ext>
            </p:extLst>
          </p:nvPr>
        </p:nvGraphicFramePr>
        <p:xfrm>
          <a:off x="5165576" y="1569368"/>
          <a:ext cx="2514600" cy="365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90" name="Equation" r:id="rId15" imgW="2793960" imgH="406080" progId="Equation.3">
                  <p:embed/>
                </p:oleObj>
              </mc:Choice>
              <mc:Fallback>
                <p:oleObj name="Equation" r:id="rId15" imgW="2793960" imgH="406080" progId="Equation.3">
                  <p:embed/>
                  <p:pic>
                    <p:nvPicPr>
                      <p:cNvPr id="8091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5576" y="1569368"/>
                        <a:ext cx="2514600" cy="365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13" name="Text Box 17"/>
          <p:cNvSpPr txBox="1">
            <a:spLocks noChangeArrowheads="1"/>
          </p:cNvSpPr>
          <p:nvPr/>
        </p:nvSpPr>
        <p:spPr bwMode="auto">
          <a:xfrm>
            <a:off x="666750" y="2325894"/>
            <a:ext cx="3200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由例</a:t>
            </a:r>
            <a:r>
              <a:rPr lang="en-US" altLang="zh-CN" sz="2400" dirty="0">
                <a:solidFill>
                  <a:srgbClr val="000000"/>
                </a:solidFill>
              </a:rPr>
              <a:t>3</a:t>
            </a:r>
            <a:r>
              <a:rPr lang="zh-CN" altLang="en-US" sz="2400" dirty="0">
                <a:solidFill>
                  <a:srgbClr val="000000"/>
                </a:solidFill>
              </a:rPr>
              <a:t>可知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椭圆在</a:t>
            </a:r>
          </a:p>
        </p:txBody>
      </p:sp>
      <p:graphicFrame>
        <p:nvGraphicFramePr>
          <p:cNvPr id="8091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8218486"/>
              </p:ext>
            </p:extLst>
          </p:nvPr>
        </p:nvGraphicFramePr>
        <p:xfrm>
          <a:off x="3299946" y="2386931"/>
          <a:ext cx="937260" cy="365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91" name="Equation" r:id="rId17" imgW="1041120" imgH="406080" progId="Equation.3">
                  <p:embed/>
                </p:oleObj>
              </mc:Choice>
              <mc:Fallback>
                <p:oleObj name="Equation" r:id="rId17" imgW="1041120" imgH="406080" progId="Equation.3">
                  <p:embed/>
                  <p:pic>
                    <p:nvPicPr>
                      <p:cNvPr id="8091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9946" y="2386931"/>
                        <a:ext cx="937260" cy="365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15" name="Oval 19"/>
          <p:cNvSpPr>
            <a:spLocks noChangeArrowheads="1"/>
          </p:cNvSpPr>
          <p:nvPr/>
        </p:nvSpPr>
        <p:spPr bwMode="auto">
          <a:xfrm>
            <a:off x="10433199" y="1677203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80916" name="Text Box 20"/>
          <p:cNvSpPr txBox="1">
            <a:spLocks noChangeArrowheads="1"/>
          </p:cNvSpPr>
          <p:nvPr/>
        </p:nvSpPr>
        <p:spPr bwMode="auto">
          <a:xfrm>
            <a:off x="4252203" y="2314847"/>
            <a:ext cx="2286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处曲率最大</a:t>
            </a:r>
            <a:r>
              <a:rPr lang="en-US" altLang="zh-CN" sz="240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80917" name="Text Box 21"/>
          <p:cNvSpPr txBox="1">
            <a:spLocks noChangeArrowheads="1"/>
          </p:cNvSpPr>
          <p:nvPr/>
        </p:nvSpPr>
        <p:spPr bwMode="auto">
          <a:xfrm>
            <a:off x="5920740" y="2304494"/>
            <a:ext cx="30555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即曲率半径最小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 smtClean="0">
                <a:solidFill>
                  <a:srgbClr val="000000"/>
                </a:solidFill>
              </a:rPr>
              <a:t>为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graphicFrame>
        <p:nvGraphicFramePr>
          <p:cNvPr id="8091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0743372"/>
              </p:ext>
            </p:extLst>
          </p:nvPr>
        </p:nvGraphicFramePr>
        <p:xfrm>
          <a:off x="2381683" y="3132370"/>
          <a:ext cx="3691890" cy="834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92" name="Equation" r:id="rId19" imgW="4101840" imgH="927000" progId="Equation.3">
                  <p:embed/>
                </p:oleObj>
              </mc:Choice>
              <mc:Fallback>
                <p:oleObj name="Equation" r:id="rId19" imgW="4101840" imgH="927000" progId="Equation.3">
                  <p:embed/>
                  <p:pic>
                    <p:nvPicPr>
                      <p:cNvPr id="8091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683" y="3132370"/>
                        <a:ext cx="3691890" cy="8343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1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3020328"/>
              </p:ext>
            </p:extLst>
          </p:nvPr>
        </p:nvGraphicFramePr>
        <p:xfrm>
          <a:off x="3057959" y="2976795"/>
          <a:ext cx="3014663" cy="537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93" name="Equation" r:id="rId21" imgW="3352680" imgH="596880" progId="Equation.3">
                  <p:embed/>
                </p:oleObj>
              </mc:Choice>
              <mc:Fallback>
                <p:oleObj name="Equation" r:id="rId21" imgW="3352680" imgH="596880" progId="Equation.3">
                  <p:embed/>
                  <p:pic>
                    <p:nvPicPr>
                      <p:cNvPr id="8091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7959" y="2976795"/>
                        <a:ext cx="3014663" cy="5372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20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3343603"/>
              </p:ext>
            </p:extLst>
          </p:nvPr>
        </p:nvGraphicFramePr>
        <p:xfrm>
          <a:off x="4408921" y="3637195"/>
          <a:ext cx="365760" cy="365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94" name="Equation" r:id="rId23" imgW="406080" imgH="406080" progId="Equation.3">
                  <p:embed/>
                </p:oleObj>
              </mc:Choice>
              <mc:Fallback>
                <p:oleObj name="Equation" r:id="rId23" imgW="406080" imgH="406080" progId="Equation.3">
                  <p:embed/>
                  <p:pic>
                    <p:nvPicPr>
                      <p:cNvPr id="8092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8921" y="3637195"/>
                        <a:ext cx="365760" cy="365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21" name="Line 25"/>
          <p:cNvSpPr>
            <a:spLocks noChangeShapeType="1"/>
          </p:cNvSpPr>
          <p:nvPr/>
        </p:nvSpPr>
        <p:spPr bwMode="auto">
          <a:xfrm>
            <a:off x="6215426" y="3132370"/>
            <a:ext cx="0" cy="7920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80922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0079509"/>
              </p:ext>
            </p:extLst>
          </p:nvPr>
        </p:nvGraphicFramePr>
        <p:xfrm>
          <a:off x="6357280" y="3634848"/>
          <a:ext cx="61722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95" name="Equation" r:id="rId25" imgW="685800" imgH="317160" progId="Equation.3">
                  <p:embed/>
                </p:oleObj>
              </mc:Choice>
              <mc:Fallback>
                <p:oleObj name="Equation" r:id="rId25" imgW="685800" imgH="317160" progId="Equation.3">
                  <p:embed/>
                  <p:pic>
                    <p:nvPicPr>
                      <p:cNvPr id="8092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280" y="3634848"/>
                        <a:ext cx="617220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23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280580"/>
              </p:ext>
            </p:extLst>
          </p:nvPr>
        </p:nvGraphicFramePr>
        <p:xfrm>
          <a:off x="7128490" y="3028241"/>
          <a:ext cx="64008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96" name="Equation" r:id="rId27" imgW="711000" imgH="952200" progId="Equation.3">
                  <p:embed/>
                </p:oleObj>
              </mc:Choice>
              <mc:Fallback>
                <p:oleObj name="Equation" r:id="rId27" imgW="711000" imgH="952200" progId="Equation.3">
                  <p:embed/>
                  <p:pic>
                    <p:nvPicPr>
                      <p:cNvPr id="80923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8490" y="3028241"/>
                        <a:ext cx="640080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24" name="Text Box 28"/>
          <p:cNvSpPr txBox="1">
            <a:spLocks noChangeArrowheads="1"/>
          </p:cNvSpPr>
          <p:nvPr/>
        </p:nvSpPr>
        <p:spPr bwMode="auto">
          <a:xfrm>
            <a:off x="679901" y="4228005"/>
            <a:ext cx="4876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显然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砂轮半径不超过</a:t>
            </a:r>
          </a:p>
        </p:txBody>
      </p:sp>
      <p:graphicFrame>
        <p:nvGraphicFramePr>
          <p:cNvPr id="80925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9281242"/>
              </p:ext>
            </p:extLst>
          </p:nvPr>
        </p:nvGraphicFramePr>
        <p:xfrm>
          <a:off x="3807682" y="4047999"/>
          <a:ext cx="868644" cy="799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97" name="Equation" r:id="rId29" imgW="965160" imgH="888840" progId="Equation.3">
                  <p:embed/>
                </p:oleObj>
              </mc:Choice>
              <mc:Fallback>
                <p:oleObj name="Equation" r:id="rId29" imgW="965160" imgH="888840" progId="Equation.3">
                  <p:embed/>
                  <p:pic>
                    <p:nvPicPr>
                      <p:cNvPr id="8092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7682" y="4047999"/>
                        <a:ext cx="868644" cy="7999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26" name="Text Box 30"/>
          <p:cNvSpPr txBox="1">
            <a:spLocks noChangeArrowheads="1"/>
          </p:cNvSpPr>
          <p:nvPr/>
        </p:nvSpPr>
        <p:spPr bwMode="auto">
          <a:xfrm>
            <a:off x="4734448" y="4228004"/>
            <a:ext cx="3886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才不会产生过量磨损 </a:t>
            </a:r>
            <a:r>
              <a:rPr lang="en-US" altLang="zh-CN" sz="240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80927" name="Text Box 31"/>
          <p:cNvSpPr txBox="1">
            <a:spLocks noChangeArrowheads="1"/>
          </p:cNvSpPr>
          <p:nvPr/>
        </p:nvSpPr>
        <p:spPr bwMode="auto">
          <a:xfrm>
            <a:off x="7804107" y="4217144"/>
            <a:ext cx="38435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或有的地方磨不到的问题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0928" name="AutoShape 32"/>
          <p:cNvSpPr>
            <a:spLocks/>
          </p:cNvSpPr>
          <p:nvPr/>
        </p:nvSpPr>
        <p:spPr bwMode="auto">
          <a:xfrm>
            <a:off x="3373130" y="1460127"/>
            <a:ext cx="179388" cy="612000"/>
          </a:xfrm>
          <a:prstGeom prst="leftBrace">
            <a:avLst>
              <a:gd name="adj1" fmla="val 36799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17901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0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0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0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0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0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0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0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0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0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0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0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0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80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0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0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80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80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0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80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10" grpId="0" autoUpdateAnimBg="0"/>
      <p:bldP spid="80913" grpId="0" autoUpdateAnimBg="0"/>
      <p:bldP spid="80916" grpId="0" autoUpdateAnimBg="0"/>
      <p:bldP spid="80917" grpId="0" autoUpdateAnimBg="0"/>
      <p:bldP spid="80924" grpId="0" autoUpdateAnimBg="0"/>
      <p:bldP spid="80926" grpId="0" autoUpdateAnimBg="0"/>
      <p:bldP spid="80927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127448" y="980728"/>
            <a:ext cx="9937104" cy="7200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0000"/>
              </a:lnSpc>
              <a:spcAft>
                <a:spcPts val="0"/>
              </a:spcAft>
            </a:pPr>
            <a:r>
              <a:rPr kumimoji="0"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作业：习题</a:t>
            </a:r>
            <a:r>
              <a:rPr kumimoji="0"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3.5 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15; 17.</a:t>
            </a:r>
            <a:endParaRPr kumimoji="0"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499" y="1988840"/>
            <a:ext cx="8505001" cy="217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68833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09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015779"/>
              </p:ext>
            </p:extLst>
          </p:nvPr>
        </p:nvGraphicFramePr>
        <p:xfrm>
          <a:off x="3416101" y="5409441"/>
          <a:ext cx="939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6" name="Equation" r:id="rId3" imgW="939600" imgH="507960" progId="Equation.3">
                  <p:embed/>
                </p:oleObj>
              </mc:Choice>
              <mc:Fallback>
                <p:oleObj name="Equation" r:id="rId3" imgW="939600" imgH="507960" progId="Equation.3">
                  <p:embed/>
                  <p:pic>
                    <p:nvPicPr>
                      <p:cNvPr id="820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6101" y="5409441"/>
                        <a:ext cx="939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4402832" y="5486401"/>
            <a:ext cx="1981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无渐近线 </a:t>
            </a:r>
            <a:r>
              <a:rPr lang="en-US" altLang="zh-CN" sz="240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69032" y="908720"/>
            <a:ext cx="3810000" cy="533400"/>
          </a:xfrm>
        </p:spPr>
        <p:txBody>
          <a:bodyPr/>
          <a:lstStyle/>
          <a:p>
            <a:r>
              <a:rPr lang="zh-CN" altLang="en-US" sz="2400" dirty="0">
                <a:solidFill>
                  <a:srgbClr val="C00000"/>
                </a:solidFill>
                <a:ea typeface="楷体_GB2312" pitchFamily="49" charset="-122"/>
              </a:rPr>
              <a:t>一、</a:t>
            </a:r>
            <a:r>
              <a:rPr lang="zh-CN" altLang="en-US" sz="2400" b="1" dirty="0">
                <a:solidFill>
                  <a:srgbClr val="C00000"/>
                </a:solidFill>
                <a:ea typeface="楷体_GB2312" pitchFamily="49" charset="-122"/>
              </a:rPr>
              <a:t> 曲线的渐近线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127448" y="1480220"/>
            <a:ext cx="10153128" cy="1000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定义 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若曲线</a:t>
            </a:r>
            <a:r>
              <a:rPr lang="zh-CN" altLang="en-US" sz="2400" i="1" dirty="0">
                <a:solidFill>
                  <a:srgbClr val="000000"/>
                </a:solidFill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</a:rPr>
              <a:t>C</a:t>
            </a:r>
            <a:r>
              <a:rPr lang="zh-CN" altLang="en-US" sz="2400" dirty="0">
                <a:solidFill>
                  <a:srgbClr val="000000"/>
                </a:solidFill>
              </a:rPr>
              <a:t>上的点</a:t>
            </a:r>
            <a:r>
              <a:rPr lang="en-US" altLang="zh-CN" sz="2400" i="1" dirty="0">
                <a:solidFill>
                  <a:srgbClr val="000000"/>
                </a:solidFill>
              </a:rPr>
              <a:t>M </a:t>
            </a:r>
            <a:r>
              <a:rPr lang="zh-CN" altLang="en-US" sz="2400" dirty="0">
                <a:solidFill>
                  <a:srgbClr val="000000"/>
                </a:solidFill>
              </a:rPr>
              <a:t>沿着曲线无限地远离</a:t>
            </a:r>
            <a:r>
              <a:rPr lang="zh-CN" altLang="en-US" sz="2400" dirty="0" smtClean="0">
                <a:solidFill>
                  <a:srgbClr val="000000"/>
                </a:solidFill>
              </a:rPr>
              <a:t>原点</a:t>
            </a:r>
            <a:r>
              <a:rPr lang="zh-CN" altLang="en-US" sz="2400" dirty="0">
                <a:solidFill>
                  <a:srgbClr val="000000"/>
                </a:solidFill>
              </a:rPr>
              <a:t>时</a:t>
            </a:r>
            <a:r>
              <a:rPr lang="en-US" altLang="zh-CN" sz="2400" dirty="0" smtClean="0">
                <a:solidFill>
                  <a:srgbClr val="000000"/>
                </a:solidFill>
              </a:rPr>
              <a:t>, </a:t>
            </a:r>
            <a:r>
              <a:rPr lang="zh-CN" altLang="en-US" sz="2400" dirty="0" smtClean="0">
                <a:solidFill>
                  <a:srgbClr val="000000"/>
                </a:solidFill>
              </a:rPr>
              <a:t>点 </a:t>
            </a:r>
            <a:r>
              <a:rPr lang="en-US" altLang="zh-CN" sz="2400" i="1" dirty="0">
                <a:solidFill>
                  <a:srgbClr val="000000"/>
                </a:solidFill>
              </a:rPr>
              <a:t>M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与某一直线 </a:t>
            </a:r>
            <a:r>
              <a:rPr lang="en-US" altLang="zh-CN" sz="2400" i="1" dirty="0">
                <a:solidFill>
                  <a:srgbClr val="000000"/>
                </a:solidFill>
              </a:rPr>
              <a:t>L </a:t>
            </a:r>
            <a:r>
              <a:rPr lang="zh-CN" altLang="en-US" sz="2400" dirty="0">
                <a:solidFill>
                  <a:srgbClr val="000000"/>
                </a:solidFill>
              </a:rPr>
              <a:t>的距离趋于 </a:t>
            </a:r>
            <a:r>
              <a:rPr lang="en-US" altLang="zh-CN" sz="2400" dirty="0">
                <a:solidFill>
                  <a:srgbClr val="000000"/>
                </a:solidFill>
              </a:rPr>
              <a:t>0</a:t>
            </a:r>
            <a:r>
              <a:rPr lang="en-US" altLang="zh-CN" sz="2400" dirty="0" smtClean="0">
                <a:solidFill>
                  <a:srgbClr val="000000"/>
                </a:solidFill>
              </a:rPr>
              <a:t>, </a:t>
            </a:r>
            <a:r>
              <a:rPr lang="zh-CN" altLang="en-US" sz="2400" dirty="0" smtClean="0">
                <a:solidFill>
                  <a:srgbClr val="000000"/>
                </a:solidFill>
              </a:rPr>
              <a:t>则</a:t>
            </a:r>
            <a:r>
              <a:rPr lang="zh-CN" altLang="en-US" sz="2400" dirty="0">
                <a:solidFill>
                  <a:srgbClr val="000000"/>
                </a:solidFill>
              </a:rPr>
              <a:t>称直线 </a:t>
            </a:r>
            <a:r>
              <a:rPr lang="en-US" altLang="zh-CN" sz="2400" i="1" dirty="0">
                <a:solidFill>
                  <a:srgbClr val="000000"/>
                </a:solidFill>
              </a:rPr>
              <a:t>L </a:t>
            </a:r>
            <a:r>
              <a:rPr lang="zh-CN" altLang="en-US" sz="2400" dirty="0" smtClean="0">
                <a:solidFill>
                  <a:srgbClr val="000000"/>
                </a:solidFill>
              </a:rPr>
              <a:t>为</a:t>
            </a:r>
            <a:r>
              <a:rPr lang="zh-CN" altLang="en-US" sz="2400" dirty="0">
                <a:solidFill>
                  <a:srgbClr val="000000"/>
                </a:solidFill>
              </a:rPr>
              <a:t>曲线</a:t>
            </a:r>
            <a:r>
              <a:rPr lang="en-US" altLang="zh-CN" sz="2400" i="1" dirty="0">
                <a:solidFill>
                  <a:srgbClr val="000000"/>
                </a:solidFill>
              </a:rPr>
              <a:t>C</a:t>
            </a:r>
            <a:r>
              <a:rPr lang="en-US" altLang="zh-CN" sz="2400" b="1" i="1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的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渐近线</a:t>
            </a:r>
            <a:r>
              <a:rPr lang="zh-CN" altLang="en-US" sz="2400" b="1" dirty="0">
                <a:solidFill>
                  <a:srgbClr val="000000"/>
                </a:solidFill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</a:rPr>
              <a:t>.</a:t>
            </a:r>
            <a:endParaRPr lang="en-US" altLang="zh-CN" sz="2400" b="1" dirty="0">
              <a:solidFill>
                <a:srgbClr val="000000"/>
              </a:solidFill>
            </a:endParaRP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2249488" y="3627438"/>
            <a:ext cx="2667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例如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双曲线</a:t>
            </a:r>
          </a:p>
        </p:txBody>
      </p:sp>
      <p:graphicFrame>
        <p:nvGraphicFramePr>
          <p:cNvPr id="820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082732"/>
              </p:ext>
            </p:extLst>
          </p:nvPr>
        </p:nvGraphicFramePr>
        <p:xfrm>
          <a:off x="4288436" y="3398372"/>
          <a:ext cx="1485864" cy="868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7" name="Equation" r:id="rId5" imgW="1650960" imgH="965160" progId="Equation.3">
                  <p:embed/>
                </p:oleObj>
              </mc:Choice>
              <mc:Fallback>
                <p:oleObj name="Equation" r:id="rId5" imgW="1650960" imgH="965160" progId="Equation.3">
                  <p:embed/>
                  <p:pic>
                    <p:nvPicPr>
                      <p:cNvPr id="820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8436" y="3398372"/>
                        <a:ext cx="1485864" cy="868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1905001" y="4572001"/>
            <a:ext cx="17891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有渐近线</a:t>
            </a:r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0207936"/>
              </p:ext>
            </p:extLst>
          </p:nvPr>
        </p:nvGraphicFramePr>
        <p:xfrm>
          <a:off x="3482043" y="4400456"/>
          <a:ext cx="1222776" cy="76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8" name="Equation" r:id="rId7" imgW="1358640" imgH="850680" progId="Equation.3">
                  <p:embed/>
                </p:oleObj>
              </mc:Choice>
              <mc:Fallback>
                <p:oleObj name="Equation" r:id="rId7" imgW="1358640" imgH="850680" progId="Equation.3">
                  <p:embed/>
                  <p:pic>
                    <p:nvPicPr>
                      <p:cNvPr id="820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2043" y="4400456"/>
                        <a:ext cx="1222776" cy="76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1964432" y="5486401"/>
            <a:ext cx="182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但抛物线</a:t>
            </a:r>
          </a:p>
        </p:txBody>
      </p:sp>
      <p:sp>
        <p:nvSpPr>
          <p:cNvPr id="8235" name="Rectangle 43"/>
          <p:cNvSpPr>
            <a:spLocks noChangeArrowheads="1"/>
          </p:cNvSpPr>
          <p:nvPr/>
        </p:nvSpPr>
        <p:spPr bwMode="auto">
          <a:xfrm>
            <a:off x="1178124" y="2052415"/>
            <a:ext cx="659866" cy="376379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8234" name="Text Box 42"/>
          <p:cNvSpPr txBox="1">
            <a:spLocks noChangeArrowheads="1"/>
          </p:cNvSpPr>
          <p:nvPr/>
        </p:nvSpPr>
        <p:spPr bwMode="auto">
          <a:xfrm>
            <a:off x="1154038" y="2783705"/>
            <a:ext cx="2277666" cy="461665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或</a:t>
            </a:r>
            <a:r>
              <a:rPr lang="zh-CN" altLang="en-US" sz="2400" b="1" dirty="0">
                <a:solidFill>
                  <a:srgbClr val="000000"/>
                </a:solidFill>
              </a:rPr>
              <a:t>“纵坐标差”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sp>
        <p:nvSpPr>
          <p:cNvPr id="8238" name="Line 46"/>
          <p:cNvSpPr>
            <a:spLocks noChangeShapeType="1"/>
          </p:cNvSpPr>
          <p:nvPr/>
        </p:nvSpPr>
        <p:spPr bwMode="auto">
          <a:xfrm flipV="1">
            <a:off x="1515864" y="2423705"/>
            <a:ext cx="0" cy="360000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</a:endParaRPr>
          </a:p>
        </p:txBody>
      </p:sp>
      <p:grpSp>
        <p:nvGrpSpPr>
          <p:cNvPr id="8405" name="Group 213"/>
          <p:cNvGrpSpPr>
            <a:grpSpLocks/>
          </p:cNvGrpSpPr>
          <p:nvPr/>
        </p:nvGrpSpPr>
        <p:grpSpPr bwMode="auto">
          <a:xfrm>
            <a:off x="8001000" y="2703513"/>
            <a:ext cx="2514600" cy="1236662"/>
            <a:chOff x="4080" y="1703"/>
            <a:chExt cx="1584" cy="779"/>
          </a:xfrm>
        </p:grpSpPr>
        <p:sp>
          <p:nvSpPr>
            <p:cNvPr id="8406" name="Line 214"/>
            <p:cNvSpPr>
              <a:spLocks noChangeShapeType="1"/>
            </p:cNvSpPr>
            <p:nvPr/>
          </p:nvSpPr>
          <p:spPr bwMode="auto">
            <a:xfrm flipV="1">
              <a:off x="4108" y="1703"/>
              <a:ext cx="1124" cy="779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8407" name="Object 215"/>
            <p:cNvGraphicFramePr>
              <a:graphicFrameLocks noChangeAspect="1"/>
            </p:cNvGraphicFramePr>
            <p:nvPr>
              <p:extLst/>
            </p:nvPr>
          </p:nvGraphicFramePr>
          <p:xfrm>
            <a:off x="4080" y="2208"/>
            <a:ext cx="144" cy="1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69" name="Equation" r:id="rId9" imgW="253800" imgH="291960" progId="Equation.3">
                    <p:embed/>
                  </p:oleObj>
                </mc:Choice>
                <mc:Fallback>
                  <p:oleObj name="Equation" r:id="rId9" imgW="253800" imgH="291960" progId="Equation.3">
                    <p:embed/>
                    <p:pic>
                      <p:nvPicPr>
                        <p:cNvPr id="8407" name="Object 2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0" y="2208"/>
                          <a:ext cx="144" cy="1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408" name="Object 216"/>
            <p:cNvGraphicFramePr>
              <a:graphicFrameLocks noChangeAspect="1"/>
            </p:cNvGraphicFramePr>
            <p:nvPr>
              <p:extLst/>
            </p:nvPr>
          </p:nvGraphicFramePr>
          <p:xfrm>
            <a:off x="4830" y="1920"/>
            <a:ext cx="834" cy="2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70" name="Equation" r:id="rId11" imgW="1473120" imgH="393480" progId="Equation.3">
                    <p:embed/>
                  </p:oleObj>
                </mc:Choice>
                <mc:Fallback>
                  <p:oleObj name="Equation" r:id="rId11" imgW="1473120" imgH="393480" progId="Equation.3">
                    <p:embed/>
                    <p:pic>
                      <p:nvPicPr>
                        <p:cNvPr id="8408" name="Object 2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30" y="1920"/>
                          <a:ext cx="834" cy="2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409" name="Group 217"/>
          <p:cNvGrpSpPr>
            <a:grpSpLocks/>
          </p:cNvGrpSpPr>
          <p:nvPr/>
        </p:nvGrpSpPr>
        <p:grpSpPr bwMode="auto">
          <a:xfrm>
            <a:off x="8458200" y="2819400"/>
            <a:ext cx="679450" cy="858838"/>
            <a:chOff x="4368" y="1776"/>
            <a:chExt cx="428" cy="541"/>
          </a:xfrm>
        </p:grpSpPr>
        <p:sp>
          <p:nvSpPr>
            <p:cNvPr id="8410" name="Line 218"/>
            <p:cNvSpPr>
              <a:spLocks noChangeShapeType="1"/>
            </p:cNvSpPr>
            <p:nvPr/>
          </p:nvSpPr>
          <p:spPr bwMode="auto">
            <a:xfrm>
              <a:off x="4454" y="1964"/>
              <a:ext cx="129" cy="17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8411" name="Object 219"/>
            <p:cNvGraphicFramePr>
              <a:graphicFrameLocks noChangeAspect="1"/>
            </p:cNvGraphicFramePr>
            <p:nvPr>
              <p:extLst/>
            </p:nvPr>
          </p:nvGraphicFramePr>
          <p:xfrm>
            <a:off x="4608" y="2144"/>
            <a:ext cx="18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71" name="Equation" r:id="rId13" imgW="330120" imgH="304560" progId="Equation.3">
                    <p:embed/>
                  </p:oleObj>
                </mc:Choice>
                <mc:Fallback>
                  <p:oleObj name="Equation" r:id="rId13" imgW="330120" imgH="304560" progId="Equation.3">
                    <p:embed/>
                    <p:pic>
                      <p:nvPicPr>
                        <p:cNvPr id="8411" name="Object 2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8" y="2144"/>
                          <a:ext cx="188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412" name="Object 220"/>
            <p:cNvGraphicFramePr>
              <a:graphicFrameLocks noChangeAspect="1"/>
            </p:cNvGraphicFramePr>
            <p:nvPr>
              <p:extLst/>
            </p:nvPr>
          </p:nvGraphicFramePr>
          <p:xfrm>
            <a:off x="4368" y="1776"/>
            <a:ext cx="223" cy="1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72" name="Equation" r:id="rId15" imgW="393480" imgH="291960" progId="Equation.3">
                    <p:embed/>
                  </p:oleObj>
                </mc:Choice>
                <mc:Fallback>
                  <p:oleObj name="Equation" r:id="rId15" imgW="393480" imgH="291960" progId="Equation.3">
                    <p:embed/>
                    <p:pic>
                      <p:nvPicPr>
                        <p:cNvPr id="8412" name="Object 2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1776"/>
                          <a:ext cx="223" cy="1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413" name="Group 221"/>
          <p:cNvGrpSpPr>
            <a:grpSpLocks/>
          </p:cNvGrpSpPr>
          <p:nvPr/>
        </p:nvGrpSpPr>
        <p:grpSpPr bwMode="auto">
          <a:xfrm>
            <a:off x="7564438" y="2352676"/>
            <a:ext cx="2540000" cy="2066925"/>
            <a:chOff x="3805" y="1482"/>
            <a:chExt cx="1600" cy="1302"/>
          </a:xfrm>
        </p:grpSpPr>
        <p:graphicFrame>
          <p:nvGraphicFramePr>
            <p:cNvPr id="8414" name="Object 222"/>
            <p:cNvGraphicFramePr>
              <a:graphicFrameLocks noChangeAspect="1"/>
            </p:cNvGraphicFramePr>
            <p:nvPr>
              <p:extLst/>
            </p:nvPr>
          </p:nvGraphicFramePr>
          <p:xfrm>
            <a:off x="3888" y="2584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73" name="Equation" r:id="rId17" imgW="304560" imgH="317160" progId="Equation.3">
                    <p:embed/>
                  </p:oleObj>
                </mc:Choice>
                <mc:Fallback>
                  <p:oleObj name="Equation" r:id="rId17" imgW="304560" imgH="317160" progId="Equation.3">
                    <p:embed/>
                    <p:pic>
                      <p:nvPicPr>
                        <p:cNvPr id="8414" name="Object 2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2584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415" name="Group 223"/>
            <p:cNvGrpSpPr>
              <a:grpSpLocks/>
            </p:cNvGrpSpPr>
            <p:nvPr/>
          </p:nvGrpSpPr>
          <p:grpSpPr bwMode="auto">
            <a:xfrm>
              <a:off x="3805" y="1482"/>
              <a:ext cx="1600" cy="1282"/>
              <a:chOff x="3805" y="1482"/>
              <a:chExt cx="1600" cy="1282"/>
            </a:xfrm>
          </p:grpSpPr>
          <p:sp>
            <p:nvSpPr>
              <p:cNvPr id="8416" name="Line 224"/>
              <p:cNvSpPr>
                <a:spLocks noChangeShapeType="1"/>
              </p:cNvSpPr>
              <p:nvPr/>
            </p:nvSpPr>
            <p:spPr bwMode="auto">
              <a:xfrm>
                <a:off x="4021" y="2568"/>
                <a:ext cx="138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8417" name="Line 225"/>
              <p:cNvSpPr>
                <a:spLocks noChangeShapeType="1"/>
              </p:cNvSpPr>
              <p:nvPr/>
            </p:nvSpPr>
            <p:spPr bwMode="auto">
              <a:xfrm flipV="1">
                <a:off x="4021" y="1489"/>
                <a:ext cx="0" cy="1079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8418" name="Freeform 226"/>
              <p:cNvSpPr>
                <a:spLocks/>
              </p:cNvSpPr>
              <p:nvPr/>
            </p:nvSpPr>
            <p:spPr bwMode="auto">
              <a:xfrm>
                <a:off x="4194" y="1748"/>
                <a:ext cx="865" cy="216"/>
              </a:xfrm>
              <a:custGeom>
                <a:avLst/>
                <a:gdLst>
                  <a:gd name="T0" fmla="*/ 0 w 960"/>
                  <a:gd name="T1" fmla="*/ 192 h 240"/>
                  <a:gd name="T2" fmla="*/ 192 w 960"/>
                  <a:gd name="T3" fmla="*/ 240 h 240"/>
                  <a:gd name="T4" fmla="*/ 528 w 960"/>
                  <a:gd name="T5" fmla="*/ 192 h 240"/>
                  <a:gd name="T6" fmla="*/ 960 w 960"/>
                  <a:gd name="T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60" h="240">
                    <a:moveTo>
                      <a:pt x="0" y="192"/>
                    </a:moveTo>
                    <a:cubicBezTo>
                      <a:pt x="52" y="216"/>
                      <a:pt x="104" y="240"/>
                      <a:pt x="192" y="240"/>
                    </a:cubicBezTo>
                    <a:cubicBezTo>
                      <a:pt x="280" y="240"/>
                      <a:pt x="400" y="232"/>
                      <a:pt x="528" y="192"/>
                    </a:cubicBezTo>
                    <a:cubicBezTo>
                      <a:pt x="656" y="152"/>
                      <a:pt x="888" y="32"/>
                      <a:pt x="960" y="0"/>
                    </a:cubicBez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8419" name="Object 22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268" y="2620"/>
              <a:ext cx="136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674" name="Equation" r:id="rId19" imgW="215640" imgH="228600" progId="Equation.3">
                      <p:embed/>
                    </p:oleObj>
                  </mc:Choice>
                  <mc:Fallback>
                    <p:oleObj name="Equation" r:id="rId19" imgW="215640" imgH="228600" progId="Equation.3">
                      <p:embed/>
                      <p:pic>
                        <p:nvPicPr>
                          <p:cNvPr id="8419" name="Object 22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68" y="2620"/>
                            <a:ext cx="136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420" name="Object 22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805" y="1482"/>
              <a:ext cx="152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675" name="Equation" r:id="rId21" imgW="241200" imgH="304560" progId="Equation.3">
                      <p:embed/>
                    </p:oleObj>
                  </mc:Choice>
                  <mc:Fallback>
                    <p:oleObj name="Equation" r:id="rId21" imgW="241200" imgH="304560" progId="Equation.3">
                      <p:embed/>
                      <p:pic>
                        <p:nvPicPr>
                          <p:cNvPr id="8420" name="Object 22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05" y="1482"/>
                            <a:ext cx="152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421" name="Object 22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096" y="1720"/>
              <a:ext cx="176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676" name="Equation" r:id="rId23" imgW="279360" imgH="317160" progId="Equation.3">
                      <p:embed/>
                    </p:oleObj>
                  </mc:Choice>
                  <mc:Fallback>
                    <p:oleObj name="Equation" r:id="rId23" imgW="279360" imgH="317160" progId="Equation.3">
                      <p:embed/>
                      <p:pic>
                        <p:nvPicPr>
                          <p:cNvPr id="8421" name="Object 22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96" y="1720"/>
                            <a:ext cx="176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422" name="Object 23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464" y="1488"/>
              <a:ext cx="735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677" name="Equation" r:id="rId25" imgW="1295280" imgH="393480" progId="Equation.3">
                      <p:embed/>
                    </p:oleObj>
                  </mc:Choice>
                  <mc:Fallback>
                    <p:oleObj name="Equation" r:id="rId25" imgW="1295280" imgH="393480" progId="Equation.3">
                      <p:embed/>
                      <p:pic>
                        <p:nvPicPr>
                          <p:cNvPr id="8422" name="Object 23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64" y="1488"/>
                            <a:ext cx="735" cy="22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8423" name="Group 231"/>
          <p:cNvGrpSpPr>
            <a:grpSpLocks/>
          </p:cNvGrpSpPr>
          <p:nvPr/>
        </p:nvGrpSpPr>
        <p:grpSpPr bwMode="auto">
          <a:xfrm>
            <a:off x="8558213" y="3117850"/>
            <a:ext cx="303212" cy="958850"/>
            <a:chOff x="4431" y="1964"/>
            <a:chExt cx="191" cy="604"/>
          </a:xfrm>
        </p:grpSpPr>
        <p:sp>
          <p:nvSpPr>
            <p:cNvPr id="8424" name="Line 232"/>
            <p:cNvSpPr>
              <a:spLocks noChangeShapeType="1"/>
            </p:cNvSpPr>
            <p:nvPr/>
          </p:nvSpPr>
          <p:spPr bwMode="auto">
            <a:xfrm>
              <a:off x="4453" y="1964"/>
              <a:ext cx="0" cy="60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8425" name="Object 233"/>
            <p:cNvGraphicFramePr>
              <a:graphicFrameLocks noChangeAspect="1"/>
            </p:cNvGraphicFramePr>
            <p:nvPr>
              <p:extLst/>
            </p:nvPr>
          </p:nvGraphicFramePr>
          <p:xfrm>
            <a:off x="4464" y="2224"/>
            <a:ext cx="158" cy="1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78" name="Equation" r:id="rId27" imgW="279360" imgH="291960" progId="Equation.3">
                    <p:embed/>
                  </p:oleObj>
                </mc:Choice>
                <mc:Fallback>
                  <p:oleObj name="Equation" r:id="rId27" imgW="279360" imgH="291960" progId="Equation.3">
                    <p:embed/>
                    <p:pic>
                      <p:nvPicPr>
                        <p:cNvPr id="8425" name="Object 2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2224"/>
                          <a:ext cx="158" cy="1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426" name="Oval 234"/>
            <p:cNvSpPr>
              <a:spLocks noChangeArrowheads="1"/>
            </p:cNvSpPr>
            <p:nvPr/>
          </p:nvSpPr>
          <p:spPr bwMode="auto">
            <a:xfrm>
              <a:off x="4431" y="2226"/>
              <a:ext cx="40" cy="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8427" name="Group 235"/>
          <p:cNvGrpSpPr>
            <a:grpSpLocks/>
          </p:cNvGrpSpPr>
          <p:nvPr/>
        </p:nvGrpSpPr>
        <p:grpSpPr bwMode="auto">
          <a:xfrm>
            <a:off x="8086726" y="4719638"/>
            <a:ext cx="519113" cy="1452562"/>
            <a:chOff x="1356" y="2340"/>
            <a:chExt cx="468" cy="1308"/>
          </a:xfrm>
        </p:grpSpPr>
        <p:sp>
          <p:nvSpPr>
            <p:cNvPr id="8428" name="Freeform 236"/>
            <p:cNvSpPr>
              <a:spLocks/>
            </p:cNvSpPr>
            <p:nvPr/>
          </p:nvSpPr>
          <p:spPr bwMode="auto">
            <a:xfrm>
              <a:off x="1356" y="2340"/>
              <a:ext cx="360" cy="402"/>
            </a:xfrm>
            <a:custGeom>
              <a:avLst/>
              <a:gdLst>
                <a:gd name="T0" fmla="*/ 6 w 360"/>
                <a:gd name="T1" fmla="*/ 6 h 402"/>
                <a:gd name="T2" fmla="*/ 12 w 360"/>
                <a:gd name="T3" fmla="*/ 12 h 402"/>
                <a:gd name="T4" fmla="*/ 18 w 360"/>
                <a:gd name="T5" fmla="*/ 18 h 402"/>
                <a:gd name="T6" fmla="*/ 24 w 360"/>
                <a:gd name="T7" fmla="*/ 24 h 402"/>
                <a:gd name="T8" fmla="*/ 36 w 360"/>
                <a:gd name="T9" fmla="*/ 36 h 402"/>
                <a:gd name="T10" fmla="*/ 42 w 360"/>
                <a:gd name="T11" fmla="*/ 42 h 402"/>
                <a:gd name="T12" fmla="*/ 48 w 360"/>
                <a:gd name="T13" fmla="*/ 48 h 402"/>
                <a:gd name="T14" fmla="*/ 54 w 360"/>
                <a:gd name="T15" fmla="*/ 54 h 402"/>
                <a:gd name="T16" fmla="*/ 60 w 360"/>
                <a:gd name="T17" fmla="*/ 66 h 402"/>
                <a:gd name="T18" fmla="*/ 72 w 360"/>
                <a:gd name="T19" fmla="*/ 72 h 402"/>
                <a:gd name="T20" fmla="*/ 78 w 360"/>
                <a:gd name="T21" fmla="*/ 78 h 402"/>
                <a:gd name="T22" fmla="*/ 84 w 360"/>
                <a:gd name="T23" fmla="*/ 84 h 402"/>
                <a:gd name="T24" fmla="*/ 90 w 360"/>
                <a:gd name="T25" fmla="*/ 96 h 402"/>
                <a:gd name="T26" fmla="*/ 96 w 360"/>
                <a:gd name="T27" fmla="*/ 102 h 402"/>
                <a:gd name="T28" fmla="*/ 102 w 360"/>
                <a:gd name="T29" fmla="*/ 108 h 402"/>
                <a:gd name="T30" fmla="*/ 114 w 360"/>
                <a:gd name="T31" fmla="*/ 114 h 402"/>
                <a:gd name="T32" fmla="*/ 120 w 360"/>
                <a:gd name="T33" fmla="*/ 126 h 402"/>
                <a:gd name="T34" fmla="*/ 126 w 360"/>
                <a:gd name="T35" fmla="*/ 132 h 402"/>
                <a:gd name="T36" fmla="*/ 132 w 360"/>
                <a:gd name="T37" fmla="*/ 138 h 402"/>
                <a:gd name="T38" fmla="*/ 138 w 360"/>
                <a:gd name="T39" fmla="*/ 144 h 402"/>
                <a:gd name="T40" fmla="*/ 144 w 360"/>
                <a:gd name="T41" fmla="*/ 156 h 402"/>
                <a:gd name="T42" fmla="*/ 156 w 360"/>
                <a:gd name="T43" fmla="*/ 162 h 402"/>
                <a:gd name="T44" fmla="*/ 162 w 360"/>
                <a:gd name="T45" fmla="*/ 168 h 402"/>
                <a:gd name="T46" fmla="*/ 168 w 360"/>
                <a:gd name="T47" fmla="*/ 180 h 402"/>
                <a:gd name="T48" fmla="*/ 174 w 360"/>
                <a:gd name="T49" fmla="*/ 186 h 402"/>
                <a:gd name="T50" fmla="*/ 180 w 360"/>
                <a:gd name="T51" fmla="*/ 192 h 402"/>
                <a:gd name="T52" fmla="*/ 186 w 360"/>
                <a:gd name="T53" fmla="*/ 198 h 402"/>
                <a:gd name="T54" fmla="*/ 198 w 360"/>
                <a:gd name="T55" fmla="*/ 210 h 402"/>
                <a:gd name="T56" fmla="*/ 204 w 360"/>
                <a:gd name="T57" fmla="*/ 216 h 402"/>
                <a:gd name="T58" fmla="*/ 210 w 360"/>
                <a:gd name="T59" fmla="*/ 222 h 402"/>
                <a:gd name="T60" fmla="*/ 216 w 360"/>
                <a:gd name="T61" fmla="*/ 234 h 402"/>
                <a:gd name="T62" fmla="*/ 222 w 360"/>
                <a:gd name="T63" fmla="*/ 240 h 402"/>
                <a:gd name="T64" fmla="*/ 234 w 360"/>
                <a:gd name="T65" fmla="*/ 246 h 402"/>
                <a:gd name="T66" fmla="*/ 240 w 360"/>
                <a:gd name="T67" fmla="*/ 258 h 402"/>
                <a:gd name="T68" fmla="*/ 246 w 360"/>
                <a:gd name="T69" fmla="*/ 264 h 402"/>
                <a:gd name="T70" fmla="*/ 252 w 360"/>
                <a:gd name="T71" fmla="*/ 270 h 402"/>
                <a:gd name="T72" fmla="*/ 258 w 360"/>
                <a:gd name="T73" fmla="*/ 282 h 402"/>
                <a:gd name="T74" fmla="*/ 264 w 360"/>
                <a:gd name="T75" fmla="*/ 288 h 402"/>
                <a:gd name="T76" fmla="*/ 276 w 360"/>
                <a:gd name="T77" fmla="*/ 294 h 402"/>
                <a:gd name="T78" fmla="*/ 282 w 360"/>
                <a:gd name="T79" fmla="*/ 306 h 402"/>
                <a:gd name="T80" fmla="*/ 288 w 360"/>
                <a:gd name="T81" fmla="*/ 312 h 402"/>
                <a:gd name="T82" fmla="*/ 294 w 360"/>
                <a:gd name="T83" fmla="*/ 324 h 402"/>
                <a:gd name="T84" fmla="*/ 300 w 360"/>
                <a:gd name="T85" fmla="*/ 330 h 402"/>
                <a:gd name="T86" fmla="*/ 306 w 360"/>
                <a:gd name="T87" fmla="*/ 342 h 402"/>
                <a:gd name="T88" fmla="*/ 318 w 360"/>
                <a:gd name="T89" fmla="*/ 348 h 402"/>
                <a:gd name="T90" fmla="*/ 324 w 360"/>
                <a:gd name="T91" fmla="*/ 354 h 402"/>
                <a:gd name="T92" fmla="*/ 330 w 360"/>
                <a:gd name="T93" fmla="*/ 366 h 402"/>
                <a:gd name="T94" fmla="*/ 336 w 360"/>
                <a:gd name="T95" fmla="*/ 372 h 402"/>
                <a:gd name="T96" fmla="*/ 342 w 360"/>
                <a:gd name="T97" fmla="*/ 384 h 402"/>
                <a:gd name="T98" fmla="*/ 354 w 360"/>
                <a:gd name="T99" fmla="*/ 390 h 402"/>
                <a:gd name="T100" fmla="*/ 360 w 360"/>
                <a:gd name="T101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60" h="40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42" y="42"/>
                  </a:lnTo>
                  <a:lnTo>
                    <a:pt x="42" y="42"/>
                  </a:lnTo>
                  <a:lnTo>
                    <a:pt x="42" y="42"/>
                  </a:lnTo>
                  <a:lnTo>
                    <a:pt x="42" y="42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54" y="60"/>
                  </a:lnTo>
                  <a:lnTo>
                    <a:pt x="60" y="60"/>
                  </a:lnTo>
                  <a:lnTo>
                    <a:pt x="60" y="60"/>
                  </a:lnTo>
                  <a:lnTo>
                    <a:pt x="60" y="60"/>
                  </a:lnTo>
                  <a:lnTo>
                    <a:pt x="60" y="66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66" y="72"/>
                  </a:lnTo>
                  <a:lnTo>
                    <a:pt x="72" y="72"/>
                  </a:lnTo>
                  <a:lnTo>
                    <a:pt x="72" y="72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72" y="78"/>
                  </a:lnTo>
                  <a:lnTo>
                    <a:pt x="78" y="78"/>
                  </a:lnTo>
                  <a:lnTo>
                    <a:pt x="78" y="78"/>
                  </a:lnTo>
                  <a:lnTo>
                    <a:pt x="78" y="84"/>
                  </a:lnTo>
                  <a:lnTo>
                    <a:pt x="78" y="84"/>
                  </a:lnTo>
                  <a:lnTo>
                    <a:pt x="84" y="84"/>
                  </a:lnTo>
                  <a:lnTo>
                    <a:pt x="84" y="84"/>
                  </a:lnTo>
                  <a:lnTo>
                    <a:pt x="84" y="90"/>
                  </a:lnTo>
                  <a:lnTo>
                    <a:pt x="84" y="90"/>
                  </a:lnTo>
                  <a:lnTo>
                    <a:pt x="90" y="90"/>
                  </a:lnTo>
                  <a:lnTo>
                    <a:pt x="90" y="90"/>
                  </a:lnTo>
                  <a:lnTo>
                    <a:pt x="90" y="96"/>
                  </a:lnTo>
                  <a:lnTo>
                    <a:pt x="90" y="96"/>
                  </a:lnTo>
                  <a:lnTo>
                    <a:pt x="96" y="96"/>
                  </a:lnTo>
                  <a:lnTo>
                    <a:pt x="96" y="96"/>
                  </a:lnTo>
                  <a:lnTo>
                    <a:pt x="96" y="102"/>
                  </a:lnTo>
                  <a:lnTo>
                    <a:pt x="96" y="102"/>
                  </a:lnTo>
                  <a:lnTo>
                    <a:pt x="96" y="102"/>
                  </a:lnTo>
                  <a:lnTo>
                    <a:pt x="102" y="102"/>
                  </a:lnTo>
                  <a:lnTo>
                    <a:pt x="102" y="108"/>
                  </a:lnTo>
                  <a:lnTo>
                    <a:pt x="102" y="108"/>
                  </a:lnTo>
                  <a:lnTo>
                    <a:pt x="102" y="108"/>
                  </a:lnTo>
                  <a:lnTo>
                    <a:pt x="108" y="108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14" y="114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20" y="120"/>
                  </a:lnTo>
                  <a:lnTo>
                    <a:pt x="120" y="126"/>
                  </a:lnTo>
                  <a:lnTo>
                    <a:pt x="120" y="126"/>
                  </a:lnTo>
                  <a:lnTo>
                    <a:pt x="120" y="126"/>
                  </a:lnTo>
                  <a:lnTo>
                    <a:pt x="120" y="126"/>
                  </a:lnTo>
                  <a:lnTo>
                    <a:pt x="126" y="132"/>
                  </a:lnTo>
                  <a:lnTo>
                    <a:pt x="126" y="132"/>
                  </a:lnTo>
                  <a:lnTo>
                    <a:pt x="126" y="132"/>
                  </a:lnTo>
                  <a:lnTo>
                    <a:pt x="126" y="132"/>
                  </a:lnTo>
                  <a:lnTo>
                    <a:pt x="132" y="138"/>
                  </a:lnTo>
                  <a:lnTo>
                    <a:pt x="132" y="138"/>
                  </a:lnTo>
                  <a:lnTo>
                    <a:pt x="132" y="138"/>
                  </a:lnTo>
                  <a:lnTo>
                    <a:pt x="132" y="138"/>
                  </a:lnTo>
                  <a:lnTo>
                    <a:pt x="138" y="144"/>
                  </a:lnTo>
                  <a:lnTo>
                    <a:pt x="138" y="144"/>
                  </a:lnTo>
                  <a:lnTo>
                    <a:pt x="138" y="144"/>
                  </a:lnTo>
                  <a:lnTo>
                    <a:pt x="138" y="144"/>
                  </a:lnTo>
                  <a:lnTo>
                    <a:pt x="144" y="150"/>
                  </a:lnTo>
                  <a:lnTo>
                    <a:pt x="144" y="150"/>
                  </a:lnTo>
                  <a:lnTo>
                    <a:pt x="144" y="150"/>
                  </a:lnTo>
                  <a:lnTo>
                    <a:pt x="144" y="150"/>
                  </a:lnTo>
                  <a:lnTo>
                    <a:pt x="144" y="156"/>
                  </a:lnTo>
                  <a:lnTo>
                    <a:pt x="150" y="156"/>
                  </a:lnTo>
                  <a:lnTo>
                    <a:pt x="150" y="156"/>
                  </a:lnTo>
                  <a:lnTo>
                    <a:pt x="150" y="156"/>
                  </a:lnTo>
                  <a:lnTo>
                    <a:pt x="150" y="162"/>
                  </a:lnTo>
                  <a:lnTo>
                    <a:pt x="156" y="162"/>
                  </a:lnTo>
                  <a:lnTo>
                    <a:pt x="156" y="162"/>
                  </a:lnTo>
                  <a:lnTo>
                    <a:pt x="156" y="162"/>
                  </a:lnTo>
                  <a:lnTo>
                    <a:pt x="156" y="168"/>
                  </a:lnTo>
                  <a:lnTo>
                    <a:pt x="162" y="168"/>
                  </a:lnTo>
                  <a:lnTo>
                    <a:pt x="162" y="168"/>
                  </a:lnTo>
                  <a:lnTo>
                    <a:pt x="162" y="168"/>
                  </a:lnTo>
                  <a:lnTo>
                    <a:pt x="162" y="174"/>
                  </a:lnTo>
                  <a:lnTo>
                    <a:pt x="162" y="174"/>
                  </a:lnTo>
                  <a:lnTo>
                    <a:pt x="168" y="174"/>
                  </a:lnTo>
                  <a:lnTo>
                    <a:pt x="168" y="180"/>
                  </a:lnTo>
                  <a:lnTo>
                    <a:pt x="168" y="180"/>
                  </a:lnTo>
                  <a:lnTo>
                    <a:pt x="168" y="180"/>
                  </a:lnTo>
                  <a:lnTo>
                    <a:pt x="174" y="180"/>
                  </a:lnTo>
                  <a:lnTo>
                    <a:pt x="174" y="186"/>
                  </a:lnTo>
                  <a:lnTo>
                    <a:pt x="174" y="186"/>
                  </a:lnTo>
                  <a:lnTo>
                    <a:pt x="174" y="186"/>
                  </a:lnTo>
                  <a:lnTo>
                    <a:pt x="180" y="186"/>
                  </a:lnTo>
                  <a:lnTo>
                    <a:pt x="180" y="192"/>
                  </a:lnTo>
                  <a:lnTo>
                    <a:pt x="180" y="192"/>
                  </a:lnTo>
                  <a:lnTo>
                    <a:pt x="180" y="192"/>
                  </a:lnTo>
                  <a:lnTo>
                    <a:pt x="186" y="192"/>
                  </a:lnTo>
                  <a:lnTo>
                    <a:pt x="186" y="198"/>
                  </a:lnTo>
                  <a:lnTo>
                    <a:pt x="186" y="198"/>
                  </a:lnTo>
                  <a:lnTo>
                    <a:pt x="186" y="198"/>
                  </a:lnTo>
                  <a:lnTo>
                    <a:pt x="186" y="198"/>
                  </a:lnTo>
                  <a:lnTo>
                    <a:pt x="192" y="204"/>
                  </a:lnTo>
                  <a:lnTo>
                    <a:pt x="192" y="204"/>
                  </a:lnTo>
                  <a:lnTo>
                    <a:pt x="192" y="204"/>
                  </a:lnTo>
                  <a:lnTo>
                    <a:pt x="192" y="204"/>
                  </a:lnTo>
                  <a:lnTo>
                    <a:pt x="198" y="210"/>
                  </a:lnTo>
                  <a:lnTo>
                    <a:pt x="198" y="210"/>
                  </a:lnTo>
                  <a:lnTo>
                    <a:pt x="198" y="210"/>
                  </a:lnTo>
                  <a:lnTo>
                    <a:pt x="198" y="210"/>
                  </a:lnTo>
                  <a:lnTo>
                    <a:pt x="204" y="216"/>
                  </a:lnTo>
                  <a:lnTo>
                    <a:pt x="204" y="216"/>
                  </a:lnTo>
                  <a:lnTo>
                    <a:pt x="204" y="216"/>
                  </a:lnTo>
                  <a:lnTo>
                    <a:pt x="204" y="222"/>
                  </a:lnTo>
                  <a:lnTo>
                    <a:pt x="210" y="222"/>
                  </a:lnTo>
                  <a:lnTo>
                    <a:pt x="210" y="222"/>
                  </a:lnTo>
                  <a:lnTo>
                    <a:pt x="210" y="222"/>
                  </a:lnTo>
                  <a:lnTo>
                    <a:pt x="210" y="228"/>
                  </a:lnTo>
                  <a:lnTo>
                    <a:pt x="210" y="228"/>
                  </a:lnTo>
                  <a:lnTo>
                    <a:pt x="216" y="228"/>
                  </a:lnTo>
                  <a:lnTo>
                    <a:pt x="216" y="228"/>
                  </a:lnTo>
                  <a:lnTo>
                    <a:pt x="216" y="234"/>
                  </a:lnTo>
                  <a:lnTo>
                    <a:pt x="216" y="234"/>
                  </a:lnTo>
                  <a:lnTo>
                    <a:pt x="222" y="234"/>
                  </a:lnTo>
                  <a:lnTo>
                    <a:pt x="222" y="234"/>
                  </a:lnTo>
                  <a:lnTo>
                    <a:pt x="222" y="240"/>
                  </a:lnTo>
                  <a:lnTo>
                    <a:pt x="222" y="240"/>
                  </a:lnTo>
                  <a:lnTo>
                    <a:pt x="228" y="240"/>
                  </a:lnTo>
                  <a:lnTo>
                    <a:pt x="228" y="246"/>
                  </a:lnTo>
                  <a:lnTo>
                    <a:pt x="228" y="246"/>
                  </a:lnTo>
                  <a:lnTo>
                    <a:pt x="228" y="246"/>
                  </a:lnTo>
                  <a:lnTo>
                    <a:pt x="234" y="246"/>
                  </a:lnTo>
                  <a:lnTo>
                    <a:pt x="234" y="252"/>
                  </a:lnTo>
                  <a:lnTo>
                    <a:pt x="234" y="252"/>
                  </a:lnTo>
                  <a:lnTo>
                    <a:pt x="234" y="252"/>
                  </a:lnTo>
                  <a:lnTo>
                    <a:pt x="234" y="252"/>
                  </a:lnTo>
                  <a:lnTo>
                    <a:pt x="240" y="258"/>
                  </a:lnTo>
                  <a:lnTo>
                    <a:pt x="240" y="258"/>
                  </a:lnTo>
                  <a:lnTo>
                    <a:pt x="240" y="258"/>
                  </a:lnTo>
                  <a:lnTo>
                    <a:pt x="240" y="258"/>
                  </a:lnTo>
                  <a:lnTo>
                    <a:pt x="246" y="264"/>
                  </a:lnTo>
                  <a:lnTo>
                    <a:pt x="246" y="264"/>
                  </a:lnTo>
                  <a:lnTo>
                    <a:pt x="246" y="264"/>
                  </a:lnTo>
                  <a:lnTo>
                    <a:pt x="246" y="270"/>
                  </a:lnTo>
                  <a:lnTo>
                    <a:pt x="252" y="270"/>
                  </a:lnTo>
                  <a:lnTo>
                    <a:pt x="252" y="270"/>
                  </a:lnTo>
                  <a:lnTo>
                    <a:pt x="252" y="270"/>
                  </a:lnTo>
                  <a:lnTo>
                    <a:pt x="252" y="276"/>
                  </a:lnTo>
                  <a:lnTo>
                    <a:pt x="258" y="276"/>
                  </a:lnTo>
                  <a:lnTo>
                    <a:pt x="258" y="276"/>
                  </a:lnTo>
                  <a:lnTo>
                    <a:pt x="258" y="276"/>
                  </a:lnTo>
                  <a:lnTo>
                    <a:pt x="258" y="282"/>
                  </a:lnTo>
                  <a:lnTo>
                    <a:pt x="258" y="282"/>
                  </a:lnTo>
                  <a:lnTo>
                    <a:pt x="264" y="282"/>
                  </a:lnTo>
                  <a:lnTo>
                    <a:pt x="264" y="288"/>
                  </a:lnTo>
                  <a:lnTo>
                    <a:pt x="264" y="288"/>
                  </a:lnTo>
                  <a:lnTo>
                    <a:pt x="264" y="288"/>
                  </a:lnTo>
                  <a:lnTo>
                    <a:pt x="270" y="288"/>
                  </a:lnTo>
                  <a:lnTo>
                    <a:pt x="270" y="294"/>
                  </a:lnTo>
                  <a:lnTo>
                    <a:pt x="270" y="294"/>
                  </a:lnTo>
                  <a:lnTo>
                    <a:pt x="270" y="294"/>
                  </a:lnTo>
                  <a:lnTo>
                    <a:pt x="276" y="294"/>
                  </a:lnTo>
                  <a:lnTo>
                    <a:pt x="276" y="300"/>
                  </a:lnTo>
                  <a:lnTo>
                    <a:pt x="276" y="300"/>
                  </a:lnTo>
                  <a:lnTo>
                    <a:pt x="276" y="300"/>
                  </a:lnTo>
                  <a:lnTo>
                    <a:pt x="282" y="306"/>
                  </a:lnTo>
                  <a:lnTo>
                    <a:pt x="282" y="306"/>
                  </a:lnTo>
                  <a:lnTo>
                    <a:pt x="282" y="306"/>
                  </a:lnTo>
                  <a:lnTo>
                    <a:pt x="282" y="306"/>
                  </a:lnTo>
                  <a:lnTo>
                    <a:pt x="282" y="312"/>
                  </a:lnTo>
                  <a:lnTo>
                    <a:pt x="288" y="312"/>
                  </a:lnTo>
                  <a:lnTo>
                    <a:pt x="288" y="312"/>
                  </a:lnTo>
                  <a:lnTo>
                    <a:pt x="288" y="318"/>
                  </a:lnTo>
                  <a:lnTo>
                    <a:pt x="288" y="318"/>
                  </a:lnTo>
                  <a:lnTo>
                    <a:pt x="294" y="318"/>
                  </a:lnTo>
                  <a:lnTo>
                    <a:pt x="294" y="318"/>
                  </a:lnTo>
                  <a:lnTo>
                    <a:pt x="294" y="324"/>
                  </a:lnTo>
                  <a:lnTo>
                    <a:pt x="294" y="324"/>
                  </a:lnTo>
                  <a:lnTo>
                    <a:pt x="300" y="324"/>
                  </a:lnTo>
                  <a:lnTo>
                    <a:pt x="300" y="330"/>
                  </a:lnTo>
                  <a:lnTo>
                    <a:pt x="300" y="330"/>
                  </a:lnTo>
                  <a:lnTo>
                    <a:pt x="300" y="330"/>
                  </a:lnTo>
                  <a:lnTo>
                    <a:pt x="306" y="330"/>
                  </a:lnTo>
                  <a:lnTo>
                    <a:pt x="306" y="336"/>
                  </a:lnTo>
                  <a:lnTo>
                    <a:pt x="306" y="336"/>
                  </a:lnTo>
                  <a:lnTo>
                    <a:pt x="306" y="336"/>
                  </a:lnTo>
                  <a:lnTo>
                    <a:pt x="306" y="342"/>
                  </a:lnTo>
                  <a:lnTo>
                    <a:pt x="312" y="342"/>
                  </a:lnTo>
                  <a:lnTo>
                    <a:pt x="312" y="342"/>
                  </a:lnTo>
                  <a:lnTo>
                    <a:pt x="312" y="342"/>
                  </a:lnTo>
                  <a:lnTo>
                    <a:pt x="312" y="348"/>
                  </a:lnTo>
                  <a:lnTo>
                    <a:pt x="318" y="348"/>
                  </a:lnTo>
                  <a:lnTo>
                    <a:pt x="318" y="348"/>
                  </a:lnTo>
                  <a:lnTo>
                    <a:pt x="318" y="354"/>
                  </a:lnTo>
                  <a:lnTo>
                    <a:pt x="318" y="354"/>
                  </a:lnTo>
                  <a:lnTo>
                    <a:pt x="324" y="354"/>
                  </a:lnTo>
                  <a:lnTo>
                    <a:pt x="324" y="354"/>
                  </a:lnTo>
                  <a:lnTo>
                    <a:pt x="324" y="360"/>
                  </a:lnTo>
                  <a:lnTo>
                    <a:pt x="324" y="360"/>
                  </a:lnTo>
                  <a:lnTo>
                    <a:pt x="330" y="360"/>
                  </a:lnTo>
                  <a:lnTo>
                    <a:pt x="330" y="366"/>
                  </a:lnTo>
                  <a:lnTo>
                    <a:pt x="330" y="366"/>
                  </a:lnTo>
                  <a:lnTo>
                    <a:pt x="330" y="366"/>
                  </a:lnTo>
                  <a:lnTo>
                    <a:pt x="330" y="372"/>
                  </a:lnTo>
                  <a:lnTo>
                    <a:pt x="336" y="372"/>
                  </a:lnTo>
                  <a:lnTo>
                    <a:pt x="336" y="372"/>
                  </a:lnTo>
                  <a:lnTo>
                    <a:pt x="336" y="372"/>
                  </a:lnTo>
                  <a:lnTo>
                    <a:pt x="336" y="378"/>
                  </a:lnTo>
                  <a:lnTo>
                    <a:pt x="342" y="378"/>
                  </a:lnTo>
                  <a:lnTo>
                    <a:pt x="342" y="378"/>
                  </a:lnTo>
                  <a:lnTo>
                    <a:pt x="342" y="384"/>
                  </a:lnTo>
                  <a:lnTo>
                    <a:pt x="342" y="384"/>
                  </a:lnTo>
                  <a:lnTo>
                    <a:pt x="348" y="384"/>
                  </a:lnTo>
                  <a:lnTo>
                    <a:pt x="348" y="390"/>
                  </a:lnTo>
                  <a:lnTo>
                    <a:pt x="348" y="390"/>
                  </a:lnTo>
                  <a:lnTo>
                    <a:pt x="348" y="390"/>
                  </a:lnTo>
                  <a:lnTo>
                    <a:pt x="354" y="390"/>
                  </a:lnTo>
                  <a:lnTo>
                    <a:pt x="354" y="396"/>
                  </a:lnTo>
                  <a:lnTo>
                    <a:pt x="354" y="396"/>
                  </a:lnTo>
                  <a:lnTo>
                    <a:pt x="354" y="396"/>
                  </a:lnTo>
                  <a:lnTo>
                    <a:pt x="354" y="402"/>
                  </a:lnTo>
                  <a:lnTo>
                    <a:pt x="360" y="402"/>
                  </a:lnTo>
                  <a:lnTo>
                    <a:pt x="360" y="402"/>
                  </a:lnTo>
                </a:path>
              </a:pathLst>
            </a:custGeom>
            <a:noFill/>
            <a:ln w="19050" cmpd="sng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429" name="Freeform 237"/>
            <p:cNvSpPr>
              <a:spLocks/>
            </p:cNvSpPr>
            <p:nvPr/>
          </p:nvSpPr>
          <p:spPr bwMode="auto">
            <a:xfrm>
              <a:off x="1716" y="2742"/>
              <a:ext cx="108" cy="240"/>
            </a:xfrm>
            <a:custGeom>
              <a:avLst/>
              <a:gdLst>
                <a:gd name="T0" fmla="*/ 0 w 108"/>
                <a:gd name="T1" fmla="*/ 6 h 240"/>
                <a:gd name="T2" fmla="*/ 6 w 108"/>
                <a:gd name="T3" fmla="*/ 6 h 240"/>
                <a:gd name="T4" fmla="*/ 6 w 108"/>
                <a:gd name="T5" fmla="*/ 12 h 240"/>
                <a:gd name="T6" fmla="*/ 12 w 108"/>
                <a:gd name="T7" fmla="*/ 18 h 240"/>
                <a:gd name="T8" fmla="*/ 12 w 108"/>
                <a:gd name="T9" fmla="*/ 18 h 240"/>
                <a:gd name="T10" fmla="*/ 18 w 108"/>
                <a:gd name="T11" fmla="*/ 24 h 240"/>
                <a:gd name="T12" fmla="*/ 18 w 108"/>
                <a:gd name="T13" fmla="*/ 30 h 240"/>
                <a:gd name="T14" fmla="*/ 18 w 108"/>
                <a:gd name="T15" fmla="*/ 30 h 240"/>
                <a:gd name="T16" fmla="*/ 24 w 108"/>
                <a:gd name="T17" fmla="*/ 36 h 240"/>
                <a:gd name="T18" fmla="*/ 24 w 108"/>
                <a:gd name="T19" fmla="*/ 42 h 240"/>
                <a:gd name="T20" fmla="*/ 30 w 108"/>
                <a:gd name="T21" fmla="*/ 42 h 240"/>
                <a:gd name="T22" fmla="*/ 30 w 108"/>
                <a:gd name="T23" fmla="*/ 48 h 240"/>
                <a:gd name="T24" fmla="*/ 36 w 108"/>
                <a:gd name="T25" fmla="*/ 54 h 240"/>
                <a:gd name="T26" fmla="*/ 36 w 108"/>
                <a:gd name="T27" fmla="*/ 54 h 240"/>
                <a:gd name="T28" fmla="*/ 42 w 108"/>
                <a:gd name="T29" fmla="*/ 60 h 240"/>
                <a:gd name="T30" fmla="*/ 42 w 108"/>
                <a:gd name="T31" fmla="*/ 66 h 240"/>
                <a:gd name="T32" fmla="*/ 48 w 108"/>
                <a:gd name="T33" fmla="*/ 72 h 240"/>
                <a:gd name="T34" fmla="*/ 48 w 108"/>
                <a:gd name="T35" fmla="*/ 72 h 240"/>
                <a:gd name="T36" fmla="*/ 54 w 108"/>
                <a:gd name="T37" fmla="*/ 78 h 240"/>
                <a:gd name="T38" fmla="*/ 54 w 108"/>
                <a:gd name="T39" fmla="*/ 84 h 240"/>
                <a:gd name="T40" fmla="*/ 60 w 108"/>
                <a:gd name="T41" fmla="*/ 90 h 240"/>
                <a:gd name="T42" fmla="*/ 60 w 108"/>
                <a:gd name="T43" fmla="*/ 96 h 240"/>
                <a:gd name="T44" fmla="*/ 66 w 108"/>
                <a:gd name="T45" fmla="*/ 96 h 240"/>
                <a:gd name="T46" fmla="*/ 66 w 108"/>
                <a:gd name="T47" fmla="*/ 102 h 240"/>
                <a:gd name="T48" fmla="*/ 66 w 108"/>
                <a:gd name="T49" fmla="*/ 108 h 240"/>
                <a:gd name="T50" fmla="*/ 72 w 108"/>
                <a:gd name="T51" fmla="*/ 114 h 240"/>
                <a:gd name="T52" fmla="*/ 72 w 108"/>
                <a:gd name="T53" fmla="*/ 120 h 240"/>
                <a:gd name="T54" fmla="*/ 78 w 108"/>
                <a:gd name="T55" fmla="*/ 126 h 240"/>
                <a:gd name="T56" fmla="*/ 78 w 108"/>
                <a:gd name="T57" fmla="*/ 132 h 240"/>
                <a:gd name="T58" fmla="*/ 84 w 108"/>
                <a:gd name="T59" fmla="*/ 138 h 240"/>
                <a:gd name="T60" fmla="*/ 84 w 108"/>
                <a:gd name="T61" fmla="*/ 144 h 240"/>
                <a:gd name="T62" fmla="*/ 90 w 108"/>
                <a:gd name="T63" fmla="*/ 150 h 240"/>
                <a:gd name="T64" fmla="*/ 90 w 108"/>
                <a:gd name="T65" fmla="*/ 156 h 240"/>
                <a:gd name="T66" fmla="*/ 96 w 108"/>
                <a:gd name="T67" fmla="*/ 168 h 240"/>
                <a:gd name="T68" fmla="*/ 96 w 108"/>
                <a:gd name="T69" fmla="*/ 174 h 240"/>
                <a:gd name="T70" fmla="*/ 102 w 108"/>
                <a:gd name="T71" fmla="*/ 180 h 240"/>
                <a:gd name="T72" fmla="*/ 102 w 108"/>
                <a:gd name="T73" fmla="*/ 192 h 240"/>
                <a:gd name="T74" fmla="*/ 108 w 108"/>
                <a:gd name="T75" fmla="*/ 204 h 240"/>
                <a:gd name="T76" fmla="*/ 108 w 108"/>
                <a:gd name="T77" fmla="*/ 22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8" h="240">
                  <a:moveTo>
                    <a:pt x="0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18" y="30"/>
                  </a:lnTo>
                  <a:lnTo>
                    <a:pt x="18" y="30"/>
                  </a:lnTo>
                  <a:lnTo>
                    <a:pt x="18" y="30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4" y="42"/>
                  </a:lnTo>
                  <a:lnTo>
                    <a:pt x="30" y="42"/>
                  </a:lnTo>
                  <a:lnTo>
                    <a:pt x="30" y="42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6" y="48"/>
                  </a:lnTo>
                  <a:lnTo>
                    <a:pt x="36" y="54"/>
                  </a:lnTo>
                  <a:lnTo>
                    <a:pt x="36" y="54"/>
                  </a:lnTo>
                  <a:lnTo>
                    <a:pt x="36" y="54"/>
                  </a:lnTo>
                  <a:lnTo>
                    <a:pt x="42" y="60"/>
                  </a:lnTo>
                  <a:lnTo>
                    <a:pt x="42" y="60"/>
                  </a:lnTo>
                  <a:lnTo>
                    <a:pt x="42" y="60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78"/>
                  </a:lnTo>
                  <a:lnTo>
                    <a:pt x="54" y="84"/>
                  </a:lnTo>
                  <a:lnTo>
                    <a:pt x="54" y="84"/>
                  </a:lnTo>
                  <a:lnTo>
                    <a:pt x="54" y="84"/>
                  </a:lnTo>
                  <a:lnTo>
                    <a:pt x="60" y="90"/>
                  </a:lnTo>
                  <a:lnTo>
                    <a:pt x="60" y="90"/>
                  </a:lnTo>
                  <a:lnTo>
                    <a:pt x="60" y="96"/>
                  </a:lnTo>
                  <a:lnTo>
                    <a:pt x="60" y="96"/>
                  </a:lnTo>
                  <a:lnTo>
                    <a:pt x="66" y="96"/>
                  </a:lnTo>
                  <a:lnTo>
                    <a:pt x="66" y="102"/>
                  </a:lnTo>
                  <a:lnTo>
                    <a:pt x="66" y="102"/>
                  </a:lnTo>
                  <a:lnTo>
                    <a:pt x="66" y="108"/>
                  </a:lnTo>
                  <a:lnTo>
                    <a:pt x="66" y="108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2" y="120"/>
                  </a:lnTo>
                  <a:lnTo>
                    <a:pt x="78" y="120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8" y="132"/>
                  </a:lnTo>
                  <a:lnTo>
                    <a:pt x="84" y="132"/>
                  </a:lnTo>
                  <a:lnTo>
                    <a:pt x="84" y="138"/>
                  </a:lnTo>
                  <a:lnTo>
                    <a:pt x="84" y="138"/>
                  </a:lnTo>
                  <a:lnTo>
                    <a:pt x="84" y="144"/>
                  </a:lnTo>
                  <a:lnTo>
                    <a:pt x="84" y="144"/>
                  </a:lnTo>
                  <a:lnTo>
                    <a:pt x="90" y="150"/>
                  </a:lnTo>
                  <a:lnTo>
                    <a:pt x="90" y="156"/>
                  </a:lnTo>
                  <a:lnTo>
                    <a:pt x="90" y="156"/>
                  </a:lnTo>
                  <a:lnTo>
                    <a:pt x="90" y="162"/>
                  </a:lnTo>
                  <a:lnTo>
                    <a:pt x="96" y="168"/>
                  </a:lnTo>
                  <a:lnTo>
                    <a:pt x="96" y="168"/>
                  </a:lnTo>
                  <a:lnTo>
                    <a:pt x="96" y="174"/>
                  </a:lnTo>
                  <a:lnTo>
                    <a:pt x="96" y="180"/>
                  </a:lnTo>
                  <a:lnTo>
                    <a:pt x="102" y="180"/>
                  </a:lnTo>
                  <a:lnTo>
                    <a:pt x="102" y="186"/>
                  </a:lnTo>
                  <a:lnTo>
                    <a:pt x="102" y="192"/>
                  </a:lnTo>
                  <a:lnTo>
                    <a:pt x="102" y="198"/>
                  </a:lnTo>
                  <a:lnTo>
                    <a:pt x="108" y="204"/>
                  </a:lnTo>
                  <a:lnTo>
                    <a:pt x="108" y="216"/>
                  </a:lnTo>
                  <a:lnTo>
                    <a:pt x="108" y="222"/>
                  </a:lnTo>
                  <a:lnTo>
                    <a:pt x="108" y="240"/>
                  </a:lnTo>
                </a:path>
              </a:pathLst>
            </a:custGeom>
            <a:noFill/>
            <a:ln w="19050" cmpd="sng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430" name="Freeform 238"/>
            <p:cNvSpPr>
              <a:spLocks/>
            </p:cNvSpPr>
            <p:nvPr/>
          </p:nvSpPr>
          <p:spPr bwMode="auto">
            <a:xfrm>
              <a:off x="1356" y="3246"/>
              <a:ext cx="360" cy="402"/>
            </a:xfrm>
            <a:custGeom>
              <a:avLst/>
              <a:gdLst>
                <a:gd name="T0" fmla="*/ 6 w 360"/>
                <a:gd name="T1" fmla="*/ 396 h 402"/>
                <a:gd name="T2" fmla="*/ 12 w 360"/>
                <a:gd name="T3" fmla="*/ 390 h 402"/>
                <a:gd name="T4" fmla="*/ 18 w 360"/>
                <a:gd name="T5" fmla="*/ 384 h 402"/>
                <a:gd name="T6" fmla="*/ 24 w 360"/>
                <a:gd name="T7" fmla="*/ 378 h 402"/>
                <a:gd name="T8" fmla="*/ 36 w 360"/>
                <a:gd name="T9" fmla="*/ 366 h 402"/>
                <a:gd name="T10" fmla="*/ 42 w 360"/>
                <a:gd name="T11" fmla="*/ 360 h 402"/>
                <a:gd name="T12" fmla="*/ 48 w 360"/>
                <a:gd name="T13" fmla="*/ 354 h 402"/>
                <a:gd name="T14" fmla="*/ 54 w 360"/>
                <a:gd name="T15" fmla="*/ 348 h 402"/>
                <a:gd name="T16" fmla="*/ 60 w 360"/>
                <a:gd name="T17" fmla="*/ 336 h 402"/>
                <a:gd name="T18" fmla="*/ 72 w 360"/>
                <a:gd name="T19" fmla="*/ 330 h 402"/>
                <a:gd name="T20" fmla="*/ 78 w 360"/>
                <a:gd name="T21" fmla="*/ 324 h 402"/>
                <a:gd name="T22" fmla="*/ 84 w 360"/>
                <a:gd name="T23" fmla="*/ 318 h 402"/>
                <a:gd name="T24" fmla="*/ 90 w 360"/>
                <a:gd name="T25" fmla="*/ 306 h 402"/>
                <a:gd name="T26" fmla="*/ 96 w 360"/>
                <a:gd name="T27" fmla="*/ 300 h 402"/>
                <a:gd name="T28" fmla="*/ 102 w 360"/>
                <a:gd name="T29" fmla="*/ 294 h 402"/>
                <a:gd name="T30" fmla="*/ 114 w 360"/>
                <a:gd name="T31" fmla="*/ 288 h 402"/>
                <a:gd name="T32" fmla="*/ 120 w 360"/>
                <a:gd name="T33" fmla="*/ 276 h 402"/>
                <a:gd name="T34" fmla="*/ 126 w 360"/>
                <a:gd name="T35" fmla="*/ 270 h 402"/>
                <a:gd name="T36" fmla="*/ 132 w 360"/>
                <a:gd name="T37" fmla="*/ 264 h 402"/>
                <a:gd name="T38" fmla="*/ 138 w 360"/>
                <a:gd name="T39" fmla="*/ 258 h 402"/>
                <a:gd name="T40" fmla="*/ 144 w 360"/>
                <a:gd name="T41" fmla="*/ 246 h 402"/>
                <a:gd name="T42" fmla="*/ 156 w 360"/>
                <a:gd name="T43" fmla="*/ 240 h 402"/>
                <a:gd name="T44" fmla="*/ 162 w 360"/>
                <a:gd name="T45" fmla="*/ 234 h 402"/>
                <a:gd name="T46" fmla="*/ 168 w 360"/>
                <a:gd name="T47" fmla="*/ 222 h 402"/>
                <a:gd name="T48" fmla="*/ 174 w 360"/>
                <a:gd name="T49" fmla="*/ 216 h 402"/>
                <a:gd name="T50" fmla="*/ 180 w 360"/>
                <a:gd name="T51" fmla="*/ 210 h 402"/>
                <a:gd name="T52" fmla="*/ 186 w 360"/>
                <a:gd name="T53" fmla="*/ 204 h 402"/>
                <a:gd name="T54" fmla="*/ 198 w 360"/>
                <a:gd name="T55" fmla="*/ 192 h 402"/>
                <a:gd name="T56" fmla="*/ 204 w 360"/>
                <a:gd name="T57" fmla="*/ 186 h 402"/>
                <a:gd name="T58" fmla="*/ 210 w 360"/>
                <a:gd name="T59" fmla="*/ 180 h 402"/>
                <a:gd name="T60" fmla="*/ 216 w 360"/>
                <a:gd name="T61" fmla="*/ 168 h 402"/>
                <a:gd name="T62" fmla="*/ 222 w 360"/>
                <a:gd name="T63" fmla="*/ 162 h 402"/>
                <a:gd name="T64" fmla="*/ 234 w 360"/>
                <a:gd name="T65" fmla="*/ 156 h 402"/>
                <a:gd name="T66" fmla="*/ 240 w 360"/>
                <a:gd name="T67" fmla="*/ 144 h 402"/>
                <a:gd name="T68" fmla="*/ 246 w 360"/>
                <a:gd name="T69" fmla="*/ 138 h 402"/>
                <a:gd name="T70" fmla="*/ 252 w 360"/>
                <a:gd name="T71" fmla="*/ 132 h 402"/>
                <a:gd name="T72" fmla="*/ 258 w 360"/>
                <a:gd name="T73" fmla="*/ 120 h 402"/>
                <a:gd name="T74" fmla="*/ 264 w 360"/>
                <a:gd name="T75" fmla="*/ 114 h 402"/>
                <a:gd name="T76" fmla="*/ 276 w 360"/>
                <a:gd name="T77" fmla="*/ 108 h 402"/>
                <a:gd name="T78" fmla="*/ 282 w 360"/>
                <a:gd name="T79" fmla="*/ 96 h 402"/>
                <a:gd name="T80" fmla="*/ 288 w 360"/>
                <a:gd name="T81" fmla="*/ 90 h 402"/>
                <a:gd name="T82" fmla="*/ 294 w 360"/>
                <a:gd name="T83" fmla="*/ 78 h 402"/>
                <a:gd name="T84" fmla="*/ 300 w 360"/>
                <a:gd name="T85" fmla="*/ 72 h 402"/>
                <a:gd name="T86" fmla="*/ 306 w 360"/>
                <a:gd name="T87" fmla="*/ 60 h 402"/>
                <a:gd name="T88" fmla="*/ 318 w 360"/>
                <a:gd name="T89" fmla="*/ 54 h 402"/>
                <a:gd name="T90" fmla="*/ 324 w 360"/>
                <a:gd name="T91" fmla="*/ 48 h 402"/>
                <a:gd name="T92" fmla="*/ 330 w 360"/>
                <a:gd name="T93" fmla="*/ 36 h 402"/>
                <a:gd name="T94" fmla="*/ 336 w 360"/>
                <a:gd name="T95" fmla="*/ 30 h 402"/>
                <a:gd name="T96" fmla="*/ 342 w 360"/>
                <a:gd name="T97" fmla="*/ 18 h 402"/>
                <a:gd name="T98" fmla="*/ 354 w 360"/>
                <a:gd name="T99" fmla="*/ 12 h 402"/>
                <a:gd name="T100" fmla="*/ 360 w 360"/>
                <a:gd name="T10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60" h="402">
                  <a:moveTo>
                    <a:pt x="0" y="402"/>
                  </a:moveTo>
                  <a:lnTo>
                    <a:pt x="0" y="402"/>
                  </a:lnTo>
                  <a:lnTo>
                    <a:pt x="0" y="402"/>
                  </a:lnTo>
                  <a:lnTo>
                    <a:pt x="6" y="402"/>
                  </a:lnTo>
                  <a:lnTo>
                    <a:pt x="6" y="396"/>
                  </a:lnTo>
                  <a:lnTo>
                    <a:pt x="6" y="396"/>
                  </a:lnTo>
                  <a:lnTo>
                    <a:pt x="6" y="396"/>
                  </a:lnTo>
                  <a:lnTo>
                    <a:pt x="12" y="396"/>
                  </a:lnTo>
                  <a:lnTo>
                    <a:pt x="12" y="390"/>
                  </a:lnTo>
                  <a:lnTo>
                    <a:pt x="12" y="390"/>
                  </a:lnTo>
                  <a:lnTo>
                    <a:pt x="12" y="390"/>
                  </a:lnTo>
                  <a:lnTo>
                    <a:pt x="18" y="390"/>
                  </a:lnTo>
                  <a:lnTo>
                    <a:pt x="18" y="384"/>
                  </a:lnTo>
                  <a:lnTo>
                    <a:pt x="18" y="384"/>
                  </a:lnTo>
                  <a:lnTo>
                    <a:pt x="18" y="384"/>
                  </a:lnTo>
                  <a:lnTo>
                    <a:pt x="24" y="384"/>
                  </a:lnTo>
                  <a:lnTo>
                    <a:pt x="24" y="378"/>
                  </a:lnTo>
                  <a:lnTo>
                    <a:pt x="24" y="378"/>
                  </a:lnTo>
                  <a:lnTo>
                    <a:pt x="24" y="378"/>
                  </a:lnTo>
                  <a:lnTo>
                    <a:pt x="24" y="378"/>
                  </a:lnTo>
                  <a:lnTo>
                    <a:pt x="30" y="372"/>
                  </a:lnTo>
                  <a:lnTo>
                    <a:pt x="30" y="372"/>
                  </a:lnTo>
                  <a:lnTo>
                    <a:pt x="30" y="372"/>
                  </a:lnTo>
                  <a:lnTo>
                    <a:pt x="30" y="372"/>
                  </a:lnTo>
                  <a:lnTo>
                    <a:pt x="36" y="366"/>
                  </a:lnTo>
                  <a:lnTo>
                    <a:pt x="36" y="366"/>
                  </a:lnTo>
                  <a:lnTo>
                    <a:pt x="36" y="366"/>
                  </a:lnTo>
                  <a:lnTo>
                    <a:pt x="36" y="366"/>
                  </a:lnTo>
                  <a:lnTo>
                    <a:pt x="42" y="360"/>
                  </a:lnTo>
                  <a:lnTo>
                    <a:pt x="42" y="360"/>
                  </a:lnTo>
                  <a:lnTo>
                    <a:pt x="42" y="360"/>
                  </a:lnTo>
                  <a:lnTo>
                    <a:pt x="42" y="360"/>
                  </a:lnTo>
                  <a:lnTo>
                    <a:pt x="48" y="354"/>
                  </a:lnTo>
                  <a:lnTo>
                    <a:pt x="48" y="354"/>
                  </a:lnTo>
                  <a:lnTo>
                    <a:pt x="48" y="354"/>
                  </a:lnTo>
                  <a:lnTo>
                    <a:pt x="48" y="354"/>
                  </a:lnTo>
                  <a:lnTo>
                    <a:pt x="48" y="348"/>
                  </a:lnTo>
                  <a:lnTo>
                    <a:pt x="54" y="348"/>
                  </a:lnTo>
                  <a:lnTo>
                    <a:pt x="54" y="348"/>
                  </a:lnTo>
                  <a:lnTo>
                    <a:pt x="54" y="348"/>
                  </a:lnTo>
                  <a:lnTo>
                    <a:pt x="54" y="342"/>
                  </a:lnTo>
                  <a:lnTo>
                    <a:pt x="60" y="342"/>
                  </a:lnTo>
                  <a:lnTo>
                    <a:pt x="60" y="342"/>
                  </a:lnTo>
                  <a:lnTo>
                    <a:pt x="60" y="342"/>
                  </a:lnTo>
                  <a:lnTo>
                    <a:pt x="60" y="336"/>
                  </a:lnTo>
                  <a:lnTo>
                    <a:pt x="66" y="336"/>
                  </a:lnTo>
                  <a:lnTo>
                    <a:pt x="66" y="336"/>
                  </a:lnTo>
                  <a:lnTo>
                    <a:pt x="66" y="336"/>
                  </a:lnTo>
                  <a:lnTo>
                    <a:pt x="66" y="330"/>
                  </a:lnTo>
                  <a:lnTo>
                    <a:pt x="72" y="330"/>
                  </a:lnTo>
                  <a:lnTo>
                    <a:pt x="72" y="330"/>
                  </a:lnTo>
                  <a:lnTo>
                    <a:pt x="72" y="330"/>
                  </a:lnTo>
                  <a:lnTo>
                    <a:pt x="72" y="324"/>
                  </a:lnTo>
                  <a:lnTo>
                    <a:pt x="72" y="324"/>
                  </a:lnTo>
                  <a:lnTo>
                    <a:pt x="78" y="324"/>
                  </a:lnTo>
                  <a:lnTo>
                    <a:pt x="78" y="324"/>
                  </a:lnTo>
                  <a:lnTo>
                    <a:pt x="78" y="318"/>
                  </a:lnTo>
                  <a:lnTo>
                    <a:pt x="78" y="318"/>
                  </a:lnTo>
                  <a:lnTo>
                    <a:pt x="84" y="318"/>
                  </a:lnTo>
                  <a:lnTo>
                    <a:pt x="84" y="318"/>
                  </a:lnTo>
                  <a:lnTo>
                    <a:pt x="84" y="312"/>
                  </a:lnTo>
                  <a:lnTo>
                    <a:pt x="84" y="312"/>
                  </a:lnTo>
                  <a:lnTo>
                    <a:pt x="90" y="312"/>
                  </a:lnTo>
                  <a:lnTo>
                    <a:pt x="90" y="312"/>
                  </a:lnTo>
                  <a:lnTo>
                    <a:pt x="90" y="306"/>
                  </a:lnTo>
                  <a:lnTo>
                    <a:pt x="90" y="306"/>
                  </a:lnTo>
                  <a:lnTo>
                    <a:pt x="96" y="306"/>
                  </a:lnTo>
                  <a:lnTo>
                    <a:pt x="96" y="306"/>
                  </a:lnTo>
                  <a:lnTo>
                    <a:pt x="96" y="300"/>
                  </a:lnTo>
                  <a:lnTo>
                    <a:pt x="96" y="300"/>
                  </a:lnTo>
                  <a:lnTo>
                    <a:pt x="96" y="300"/>
                  </a:lnTo>
                  <a:lnTo>
                    <a:pt x="102" y="300"/>
                  </a:lnTo>
                  <a:lnTo>
                    <a:pt x="102" y="294"/>
                  </a:lnTo>
                  <a:lnTo>
                    <a:pt x="102" y="294"/>
                  </a:lnTo>
                  <a:lnTo>
                    <a:pt x="102" y="294"/>
                  </a:lnTo>
                  <a:lnTo>
                    <a:pt x="108" y="294"/>
                  </a:lnTo>
                  <a:lnTo>
                    <a:pt x="108" y="288"/>
                  </a:lnTo>
                  <a:lnTo>
                    <a:pt x="108" y="288"/>
                  </a:lnTo>
                  <a:lnTo>
                    <a:pt x="108" y="288"/>
                  </a:lnTo>
                  <a:lnTo>
                    <a:pt x="114" y="288"/>
                  </a:lnTo>
                  <a:lnTo>
                    <a:pt x="114" y="282"/>
                  </a:lnTo>
                  <a:lnTo>
                    <a:pt x="114" y="282"/>
                  </a:lnTo>
                  <a:lnTo>
                    <a:pt x="114" y="282"/>
                  </a:lnTo>
                  <a:lnTo>
                    <a:pt x="120" y="282"/>
                  </a:lnTo>
                  <a:lnTo>
                    <a:pt x="120" y="276"/>
                  </a:lnTo>
                  <a:lnTo>
                    <a:pt x="120" y="276"/>
                  </a:lnTo>
                  <a:lnTo>
                    <a:pt x="120" y="276"/>
                  </a:lnTo>
                  <a:lnTo>
                    <a:pt x="120" y="276"/>
                  </a:lnTo>
                  <a:lnTo>
                    <a:pt x="126" y="270"/>
                  </a:lnTo>
                  <a:lnTo>
                    <a:pt x="126" y="270"/>
                  </a:lnTo>
                  <a:lnTo>
                    <a:pt x="126" y="270"/>
                  </a:lnTo>
                  <a:lnTo>
                    <a:pt x="126" y="270"/>
                  </a:lnTo>
                  <a:lnTo>
                    <a:pt x="132" y="264"/>
                  </a:lnTo>
                  <a:lnTo>
                    <a:pt x="132" y="264"/>
                  </a:lnTo>
                  <a:lnTo>
                    <a:pt x="132" y="264"/>
                  </a:lnTo>
                  <a:lnTo>
                    <a:pt x="132" y="264"/>
                  </a:lnTo>
                  <a:lnTo>
                    <a:pt x="138" y="258"/>
                  </a:lnTo>
                  <a:lnTo>
                    <a:pt x="138" y="258"/>
                  </a:lnTo>
                  <a:lnTo>
                    <a:pt x="138" y="258"/>
                  </a:lnTo>
                  <a:lnTo>
                    <a:pt x="138" y="258"/>
                  </a:lnTo>
                  <a:lnTo>
                    <a:pt x="144" y="252"/>
                  </a:lnTo>
                  <a:lnTo>
                    <a:pt x="144" y="252"/>
                  </a:lnTo>
                  <a:lnTo>
                    <a:pt x="144" y="252"/>
                  </a:lnTo>
                  <a:lnTo>
                    <a:pt x="144" y="252"/>
                  </a:lnTo>
                  <a:lnTo>
                    <a:pt x="144" y="246"/>
                  </a:lnTo>
                  <a:lnTo>
                    <a:pt x="150" y="246"/>
                  </a:lnTo>
                  <a:lnTo>
                    <a:pt x="150" y="246"/>
                  </a:lnTo>
                  <a:lnTo>
                    <a:pt x="150" y="246"/>
                  </a:lnTo>
                  <a:lnTo>
                    <a:pt x="150" y="240"/>
                  </a:lnTo>
                  <a:lnTo>
                    <a:pt x="156" y="240"/>
                  </a:lnTo>
                  <a:lnTo>
                    <a:pt x="156" y="240"/>
                  </a:lnTo>
                  <a:lnTo>
                    <a:pt x="156" y="240"/>
                  </a:lnTo>
                  <a:lnTo>
                    <a:pt x="156" y="234"/>
                  </a:lnTo>
                  <a:lnTo>
                    <a:pt x="162" y="234"/>
                  </a:lnTo>
                  <a:lnTo>
                    <a:pt x="162" y="234"/>
                  </a:lnTo>
                  <a:lnTo>
                    <a:pt x="162" y="234"/>
                  </a:lnTo>
                  <a:lnTo>
                    <a:pt x="162" y="228"/>
                  </a:lnTo>
                  <a:lnTo>
                    <a:pt x="162" y="228"/>
                  </a:lnTo>
                  <a:lnTo>
                    <a:pt x="168" y="228"/>
                  </a:lnTo>
                  <a:lnTo>
                    <a:pt x="168" y="222"/>
                  </a:lnTo>
                  <a:lnTo>
                    <a:pt x="168" y="222"/>
                  </a:lnTo>
                  <a:lnTo>
                    <a:pt x="168" y="222"/>
                  </a:lnTo>
                  <a:lnTo>
                    <a:pt x="174" y="222"/>
                  </a:lnTo>
                  <a:lnTo>
                    <a:pt x="174" y="216"/>
                  </a:lnTo>
                  <a:lnTo>
                    <a:pt x="174" y="216"/>
                  </a:lnTo>
                  <a:lnTo>
                    <a:pt x="174" y="216"/>
                  </a:lnTo>
                  <a:lnTo>
                    <a:pt x="180" y="216"/>
                  </a:lnTo>
                  <a:lnTo>
                    <a:pt x="180" y="210"/>
                  </a:lnTo>
                  <a:lnTo>
                    <a:pt x="180" y="210"/>
                  </a:lnTo>
                  <a:lnTo>
                    <a:pt x="180" y="210"/>
                  </a:lnTo>
                  <a:lnTo>
                    <a:pt x="186" y="210"/>
                  </a:lnTo>
                  <a:lnTo>
                    <a:pt x="186" y="204"/>
                  </a:lnTo>
                  <a:lnTo>
                    <a:pt x="186" y="204"/>
                  </a:lnTo>
                  <a:lnTo>
                    <a:pt x="186" y="204"/>
                  </a:lnTo>
                  <a:lnTo>
                    <a:pt x="186" y="204"/>
                  </a:lnTo>
                  <a:lnTo>
                    <a:pt x="192" y="198"/>
                  </a:lnTo>
                  <a:lnTo>
                    <a:pt x="192" y="198"/>
                  </a:lnTo>
                  <a:lnTo>
                    <a:pt x="192" y="198"/>
                  </a:lnTo>
                  <a:lnTo>
                    <a:pt x="192" y="198"/>
                  </a:lnTo>
                  <a:lnTo>
                    <a:pt x="198" y="192"/>
                  </a:lnTo>
                  <a:lnTo>
                    <a:pt x="198" y="192"/>
                  </a:lnTo>
                  <a:lnTo>
                    <a:pt x="198" y="192"/>
                  </a:lnTo>
                  <a:lnTo>
                    <a:pt x="198" y="192"/>
                  </a:lnTo>
                  <a:lnTo>
                    <a:pt x="204" y="186"/>
                  </a:lnTo>
                  <a:lnTo>
                    <a:pt x="204" y="186"/>
                  </a:lnTo>
                  <a:lnTo>
                    <a:pt x="204" y="186"/>
                  </a:lnTo>
                  <a:lnTo>
                    <a:pt x="204" y="180"/>
                  </a:lnTo>
                  <a:lnTo>
                    <a:pt x="210" y="180"/>
                  </a:lnTo>
                  <a:lnTo>
                    <a:pt x="210" y="180"/>
                  </a:lnTo>
                  <a:lnTo>
                    <a:pt x="210" y="180"/>
                  </a:lnTo>
                  <a:lnTo>
                    <a:pt x="210" y="174"/>
                  </a:lnTo>
                  <a:lnTo>
                    <a:pt x="210" y="174"/>
                  </a:lnTo>
                  <a:lnTo>
                    <a:pt x="216" y="174"/>
                  </a:lnTo>
                  <a:lnTo>
                    <a:pt x="216" y="174"/>
                  </a:lnTo>
                  <a:lnTo>
                    <a:pt x="216" y="168"/>
                  </a:lnTo>
                  <a:lnTo>
                    <a:pt x="216" y="168"/>
                  </a:lnTo>
                  <a:lnTo>
                    <a:pt x="222" y="168"/>
                  </a:lnTo>
                  <a:lnTo>
                    <a:pt x="222" y="168"/>
                  </a:lnTo>
                  <a:lnTo>
                    <a:pt x="222" y="162"/>
                  </a:lnTo>
                  <a:lnTo>
                    <a:pt x="222" y="162"/>
                  </a:lnTo>
                  <a:lnTo>
                    <a:pt x="228" y="162"/>
                  </a:lnTo>
                  <a:lnTo>
                    <a:pt x="228" y="156"/>
                  </a:lnTo>
                  <a:lnTo>
                    <a:pt x="228" y="156"/>
                  </a:lnTo>
                  <a:lnTo>
                    <a:pt x="228" y="156"/>
                  </a:lnTo>
                  <a:lnTo>
                    <a:pt x="234" y="156"/>
                  </a:lnTo>
                  <a:lnTo>
                    <a:pt x="234" y="150"/>
                  </a:lnTo>
                  <a:lnTo>
                    <a:pt x="234" y="150"/>
                  </a:lnTo>
                  <a:lnTo>
                    <a:pt x="234" y="150"/>
                  </a:lnTo>
                  <a:lnTo>
                    <a:pt x="234" y="150"/>
                  </a:lnTo>
                  <a:lnTo>
                    <a:pt x="240" y="144"/>
                  </a:lnTo>
                  <a:lnTo>
                    <a:pt x="240" y="144"/>
                  </a:lnTo>
                  <a:lnTo>
                    <a:pt x="240" y="144"/>
                  </a:lnTo>
                  <a:lnTo>
                    <a:pt x="240" y="144"/>
                  </a:lnTo>
                  <a:lnTo>
                    <a:pt x="246" y="138"/>
                  </a:lnTo>
                  <a:lnTo>
                    <a:pt x="246" y="138"/>
                  </a:lnTo>
                  <a:lnTo>
                    <a:pt x="246" y="138"/>
                  </a:lnTo>
                  <a:lnTo>
                    <a:pt x="246" y="132"/>
                  </a:lnTo>
                  <a:lnTo>
                    <a:pt x="252" y="132"/>
                  </a:lnTo>
                  <a:lnTo>
                    <a:pt x="252" y="132"/>
                  </a:lnTo>
                  <a:lnTo>
                    <a:pt x="252" y="132"/>
                  </a:lnTo>
                  <a:lnTo>
                    <a:pt x="252" y="126"/>
                  </a:lnTo>
                  <a:lnTo>
                    <a:pt x="258" y="126"/>
                  </a:lnTo>
                  <a:lnTo>
                    <a:pt x="258" y="126"/>
                  </a:lnTo>
                  <a:lnTo>
                    <a:pt x="258" y="126"/>
                  </a:lnTo>
                  <a:lnTo>
                    <a:pt x="258" y="120"/>
                  </a:lnTo>
                  <a:lnTo>
                    <a:pt x="258" y="120"/>
                  </a:lnTo>
                  <a:lnTo>
                    <a:pt x="264" y="120"/>
                  </a:lnTo>
                  <a:lnTo>
                    <a:pt x="264" y="114"/>
                  </a:lnTo>
                  <a:lnTo>
                    <a:pt x="264" y="114"/>
                  </a:lnTo>
                  <a:lnTo>
                    <a:pt x="264" y="114"/>
                  </a:lnTo>
                  <a:lnTo>
                    <a:pt x="270" y="114"/>
                  </a:lnTo>
                  <a:lnTo>
                    <a:pt x="270" y="108"/>
                  </a:lnTo>
                  <a:lnTo>
                    <a:pt x="270" y="108"/>
                  </a:lnTo>
                  <a:lnTo>
                    <a:pt x="270" y="108"/>
                  </a:lnTo>
                  <a:lnTo>
                    <a:pt x="276" y="108"/>
                  </a:lnTo>
                  <a:lnTo>
                    <a:pt x="276" y="102"/>
                  </a:lnTo>
                  <a:lnTo>
                    <a:pt x="276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82" y="96"/>
                  </a:lnTo>
                  <a:lnTo>
                    <a:pt x="282" y="96"/>
                  </a:lnTo>
                  <a:lnTo>
                    <a:pt x="282" y="96"/>
                  </a:lnTo>
                  <a:lnTo>
                    <a:pt x="282" y="90"/>
                  </a:lnTo>
                  <a:lnTo>
                    <a:pt x="288" y="90"/>
                  </a:lnTo>
                  <a:lnTo>
                    <a:pt x="288" y="90"/>
                  </a:lnTo>
                  <a:lnTo>
                    <a:pt x="288" y="84"/>
                  </a:lnTo>
                  <a:lnTo>
                    <a:pt x="288" y="84"/>
                  </a:lnTo>
                  <a:lnTo>
                    <a:pt x="294" y="84"/>
                  </a:lnTo>
                  <a:lnTo>
                    <a:pt x="294" y="84"/>
                  </a:lnTo>
                  <a:lnTo>
                    <a:pt x="294" y="78"/>
                  </a:lnTo>
                  <a:lnTo>
                    <a:pt x="294" y="78"/>
                  </a:lnTo>
                  <a:lnTo>
                    <a:pt x="300" y="78"/>
                  </a:lnTo>
                  <a:lnTo>
                    <a:pt x="300" y="72"/>
                  </a:lnTo>
                  <a:lnTo>
                    <a:pt x="300" y="72"/>
                  </a:lnTo>
                  <a:lnTo>
                    <a:pt x="300" y="72"/>
                  </a:lnTo>
                  <a:lnTo>
                    <a:pt x="306" y="72"/>
                  </a:lnTo>
                  <a:lnTo>
                    <a:pt x="306" y="66"/>
                  </a:lnTo>
                  <a:lnTo>
                    <a:pt x="306" y="66"/>
                  </a:lnTo>
                  <a:lnTo>
                    <a:pt x="306" y="66"/>
                  </a:lnTo>
                  <a:lnTo>
                    <a:pt x="306" y="60"/>
                  </a:lnTo>
                  <a:lnTo>
                    <a:pt x="312" y="60"/>
                  </a:lnTo>
                  <a:lnTo>
                    <a:pt x="312" y="60"/>
                  </a:lnTo>
                  <a:lnTo>
                    <a:pt x="312" y="60"/>
                  </a:lnTo>
                  <a:lnTo>
                    <a:pt x="312" y="54"/>
                  </a:lnTo>
                  <a:lnTo>
                    <a:pt x="318" y="54"/>
                  </a:lnTo>
                  <a:lnTo>
                    <a:pt x="318" y="54"/>
                  </a:lnTo>
                  <a:lnTo>
                    <a:pt x="318" y="48"/>
                  </a:lnTo>
                  <a:lnTo>
                    <a:pt x="318" y="48"/>
                  </a:lnTo>
                  <a:lnTo>
                    <a:pt x="324" y="48"/>
                  </a:lnTo>
                  <a:lnTo>
                    <a:pt x="324" y="48"/>
                  </a:lnTo>
                  <a:lnTo>
                    <a:pt x="324" y="42"/>
                  </a:lnTo>
                  <a:lnTo>
                    <a:pt x="324" y="42"/>
                  </a:lnTo>
                  <a:lnTo>
                    <a:pt x="330" y="42"/>
                  </a:lnTo>
                  <a:lnTo>
                    <a:pt x="330" y="36"/>
                  </a:lnTo>
                  <a:lnTo>
                    <a:pt x="330" y="36"/>
                  </a:lnTo>
                  <a:lnTo>
                    <a:pt x="330" y="36"/>
                  </a:lnTo>
                  <a:lnTo>
                    <a:pt x="330" y="30"/>
                  </a:lnTo>
                  <a:lnTo>
                    <a:pt x="336" y="30"/>
                  </a:lnTo>
                  <a:lnTo>
                    <a:pt x="336" y="30"/>
                  </a:lnTo>
                  <a:lnTo>
                    <a:pt x="336" y="30"/>
                  </a:lnTo>
                  <a:lnTo>
                    <a:pt x="336" y="24"/>
                  </a:lnTo>
                  <a:lnTo>
                    <a:pt x="342" y="24"/>
                  </a:lnTo>
                  <a:lnTo>
                    <a:pt x="342" y="24"/>
                  </a:lnTo>
                  <a:lnTo>
                    <a:pt x="342" y="18"/>
                  </a:lnTo>
                  <a:lnTo>
                    <a:pt x="342" y="18"/>
                  </a:lnTo>
                  <a:lnTo>
                    <a:pt x="348" y="18"/>
                  </a:lnTo>
                  <a:lnTo>
                    <a:pt x="348" y="12"/>
                  </a:lnTo>
                  <a:lnTo>
                    <a:pt x="348" y="12"/>
                  </a:lnTo>
                  <a:lnTo>
                    <a:pt x="348" y="12"/>
                  </a:lnTo>
                  <a:lnTo>
                    <a:pt x="354" y="12"/>
                  </a:lnTo>
                  <a:lnTo>
                    <a:pt x="354" y="6"/>
                  </a:lnTo>
                  <a:lnTo>
                    <a:pt x="354" y="6"/>
                  </a:lnTo>
                  <a:lnTo>
                    <a:pt x="354" y="6"/>
                  </a:lnTo>
                  <a:lnTo>
                    <a:pt x="354" y="0"/>
                  </a:lnTo>
                  <a:lnTo>
                    <a:pt x="360" y="0"/>
                  </a:lnTo>
                  <a:lnTo>
                    <a:pt x="360" y="0"/>
                  </a:lnTo>
                </a:path>
              </a:pathLst>
            </a:custGeom>
            <a:noFill/>
            <a:ln w="19050" cmpd="sng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431" name="Freeform 239"/>
            <p:cNvSpPr>
              <a:spLocks/>
            </p:cNvSpPr>
            <p:nvPr/>
          </p:nvSpPr>
          <p:spPr bwMode="auto">
            <a:xfrm>
              <a:off x="1716" y="3006"/>
              <a:ext cx="108" cy="240"/>
            </a:xfrm>
            <a:custGeom>
              <a:avLst/>
              <a:gdLst>
                <a:gd name="T0" fmla="*/ 0 w 108"/>
                <a:gd name="T1" fmla="*/ 234 h 240"/>
                <a:gd name="T2" fmla="*/ 6 w 108"/>
                <a:gd name="T3" fmla="*/ 234 h 240"/>
                <a:gd name="T4" fmla="*/ 6 w 108"/>
                <a:gd name="T5" fmla="*/ 228 h 240"/>
                <a:gd name="T6" fmla="*/ 12 w 108"/>
                <a:gd name="T7" fmla="*/ 222 h 240"/>
                <a:gd name="T8" fmla="*/ 12 w 108"/>
                <a:gd name="T9" fmla="*/ 222 h 240"/>
                <a:gd name="T10" fmla="*/ 18 w 108"/>
                <a:gd name="T11" fmla="*/ 216 h 240"/>
                <a:gd name="T12" fmla="*/ 18 w 108"/>
                <a:gd name="T13" fmla="*/ 210 h 240"/>
                <a:gd name="T14" fmla="*/ 18 w 108"/>
                <a:gd name="T15" fmla="*/ 210 h 240"/>
                <a:gd name="T16" fmla="*/ 24 w 108"/>
                <a:gd name="T17" fmla="*/ 204 h 240"/>
                <a:gd name="T18" fmla="*/ 24 w 108"/>
                <a:gd name="T19" fmla="*/ 198 h 240"/>
                <a:gd name="T20" fmla="*/ 30 w 108"/>
                <a:gd name="T21" fmla="*/ 198 h 240"/>
                <a:gd name="T22" fmla="*/ 30 w 108"/>
                <a:gd name="T23" fmla="*/ 192 h 240"/>
                <a:gd name="T24" fmla="*/ 36 w 108"/>
                <a:gd name="T25" fmla="*/ 186 h 240"/>
                <a:gd name="T26" fmla="*/ 36 w 108"/>
                <a:gd name="T27" fmla="*/ 186 h 240"/>
                <a:gd name="T28" fmla="*/ 42 w 108"/>
                <a:gd name="T29" fmla="*/ 180 h 240"/>
                <a:gd name="T30" fmla="*/ 42 w 108"/>
                <a:gd name="T31" fmla="*/ 174 h 240"/>
                <a:gd name="T32" fmla="*/ 48 w 108"/>
                <a:gd name="T33" fmla="*/ 168 h 240"/>
                <a:gd name="T34" fmla="*/ 48 w 108"/>
                <a:gd name="T35" fmla="*/ 168 h 240"/>
                <a:gd name="T36" fmla="*/ 54 w 108"/>
                <a:gd name="T37" fmla="*/ 162 h 240"/>
                <a:gd name="T38" fmla="*/ 54 w 108"/>
                <a:gd name="T39" fmla="*/ 156 h 240"/>
                <a:gd name="T40" fmla="*/ 60 w 108"/>
                <a:gd name="T41" fmla="*/ 150 h 240"/>
                <a:gd name="T42" fmla="*/ 60 w 108"/>
                <a:gd name="T43" fmla="*/ 144 h 240"/>
                <a:gd name="T44" fmla="*/ 66 w 108"/>
                <a:gd name="T45" fmla="*/ 144 h 240"/>
                <a:gd name="T46" fmla="*/ 66 w 108"/>
                <a:gd name="T47" fmla="*/ 138 h 240"/>
                <a:gd name="T48" fmla="*/ 66 w 108"/>
                <a:gd name="T49" fmla="*/ 132 h 240"/>
                <a:gd name="T50" fmla="*/ 72 w 108"/>
                <a:gd name="T51" fmla="*/ 126 h 240"/>
                <a:gd name="T52" fmla="*/ 72 w 108"/>
                <a:gd name="T53" fmla="*/ 120 h 240"/>
                <a:gd name="T54" fmla="*/ 78 w 108"/>
                <a:gd name="T55" fmla="*/ 114 h 240"/>
                <a:gd name="T56" fmla="*/ 78 w 108"/>
                <a:gd name="T57" fmla="*/ 108 h 240"/>
                <a:gd name="T58" fmla="*/ 84 w 108"/>
                <a:gd name="T59" fmla="*/ 102 h 240"/>
                <a:gd name="T60" fmla="*/ 84 w 108"/>
                <a:gd name="T61" fmla="*/ 96 h 240"/>
                <a:gd name="T62" fmla="*/ 90 w 108"/>
                <a:gd name="T63" fmla="*/ 90 h 240"/>
                <a:gd name="T64" fmla="*/ 90 w 108"/>
                <a:gd name="T65" fmla="*/ 84 h 240"/>
                <a:gd name="T66" fmla="*/ 96 w 108"/>
                <a:gd name="T67" fmla="*/ 72 h 240"/>
                <a:gd name="T68" fmla="*/ 96 w 108"/>
                <a:gd name="T69" fmla="*/ 66 h 240"/>
                <a:gd name="T70" fmla="*/ 102 w 108"/>
                <a:gd name="T71" fmla="*/ 60 h 240"/>
                <a:gd name="T72" fmla="*/ 102 w 108"/>
                <a:gd name="T73" fmla="*/ 48 h 240"/>
                <a:gd name="T74" fmla="*/ 108 w 108"/>
                <a:gd name="T75" fmla="*/ 36 h 240"/>
                <a:gd name="T76" fmla="*/ 108 w 108"/>
                <a:gd name="T77" fmla="*/ 18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8" h="240">
                  <a:moveTo>
                    <a:pt x="0" y="240"/>
                  </a:moveTo>
                  <a:lnTo>
                    <a:pt x="0" y="234"/>
                  </a:lnTo>
                  <a:lnTo>
                    <a:pt x="0" y="234"/>
                  </a:lnTo>
                  <a:lnTo>
                    <a:pt x="6" y="234"/>
                  </a:lnTo>
                  <a:lnTo>
                    <a:pt x="6" y="228"/>
                  </a:lnTo>
                  <a:lnTo>
                    <a:pt x="6" y="228"/>
                  </a:lnTo>
                  <a:lnTo>
                    <a:pt x="6" y="228"/>
                  </a:lnTo>
                  <a:lnTo>
                    <a:pt x="12" y="222"/>
                  </a:lnTo>
                  <a:lnTo>
                    <a:pt x="12" y="222"/>
                  </a:lnTo>
                  <a:lnTo>
                    <a:pt x="12" y="222"/>
                  </a:lnTo>
                  <a:lnTo>
                    <a:pt x="12" y="216"/>
                  </a:lnTo>
                  <a:lnTo>
                    <a:pt x="18" y="216"/>
                  </a:lnTo>
                  <a:lnTo>
                    <a:pt x="18" y="216"/>
                  </a:lnTo>
                  <a:lnTo>
                    <a:pt x="18" y="210"/>
                  </a:lnTo>
                  <a:lnTo>
                    <a:pt x="18" y="210"/>
                  </a:lnTo>
                  <a:lnTo>
                    <a:pt x="18" y="210"/>
                  </a:lnTo>
                  <a:lnTo>
                    <a:pt x="24" y="204"/>
                  </a:lnTo>
                  <a:lnTo>
                    <a:pt x="24" y="204"/>
                  </a:lnTo>
                  <a:lnTo>
                    <a:pt x="24" y="204"/>
                  </a:lnTo>
                  <a:lnTo>
                    <a:pt x="24" y="198"/>
                  </a:lnTo>
                  <a:lnTo>
                    <a:pt x="30" y="198"/>
                  </a:lnTo>
                  <a:lnTo>
                    <a:pt x="30" y="198"/>
                  </a:lnTo>
                  <a:lnTo>
                    <a:pt x="30" y="192"/>
                  </a:lnTo>
                  <a:lnTo>
                    <a:pt x="30" y="192"/>
                  </a:lnTo>
                  <a:lnTo>
                    <a:pt x="36" y="192"/>
                  </a:lnTo>
                  <a:lnTo>
                    <a:pt x="36" y="186"/>
                  </a:lnTo>
                  <a:lnTo>
                    <a:pt x="36" y="186"/>
                  </a:lnTo>
                  <a:lnTo>
                    <a:pt x="36" y="186"/>
                  </a:lnTo>
                  <a:lnTo>
                    <a:pt x="42" y="180"/>
                  </a:lnTo>
                  <a:lnTo>
                    <a:pt x="42" y="180"/>
                  </a:lnTo>
                  <a:lnTo>
                    <a:pt x="42" y="180"/>
                  </a:lnTo>
                  <a:lnTo>
                    <a:pt x="42" y="174"/>
                  </a:lnTo>
                  <a:lnTo>
                    <a:pt x="42" y="174"/>
                  </a:lnTo>
                  <a:lnTo>
                    <a:pt x="48" y="168"/>
                  </a:lnTo>
                  <a:lnTo>
                    <a:pt x="48" y="168"/>
                  </a:lnTo>
                  <a:lnTo>
                    <a:pt x="48" y="168"/>
                  </a:lnTo>
                  <a:lnTo>
                    <a:pt x="48" y="162"/>
                  </a:lnTo>
                  <a:lnTo>
                    <a:pt x="54" y="162"/>
                  </a:lnTo>
                  <a:lnTo>
                    <a:pt x="54" y="156"/>
                  </a:lnTo>
                  <a:lnTo>
                    <a:pt x="54" y="156"/>
                  </a:lnTo>
                  <a:lnTo>
                    <a:pt x="54" y="156"/>
                  </a:lnTo>
                  <a:lnTo>
                    <a:pt x="60" y="150"/>
                  </a:lnTo>
                  <a:lnTo>
                    <a:pt x="60" y="150"/>
                  </a:lnTo>
                  <a:lnTo>
                    <a:pt x="60" y="144"/>
                  </a:lnTo>
                  <a:lnTo>
                    <a:pt x="60" y="144"/>
                  </a:lnTo>
                  <a:lnTo>
                    <a:pt x="66" y="144"/>
                  </a:lnTo>
                  <a:lnTo>
                    <a:pt x="66" y="138"/>
                  </a:lnTo>
                  <a:lnTo>
                    <a:pt x="66" y="138"/>
                  </a:lnTo>
                  <a:lnTo>
                    <a:pt x="66" y="132"/>
                  </a:lnTo>
                  <a:lnTo>
                    <a:pt x="66" y="132"/>
                  </a:lnTo>
                  <a:lnTo>
                    <a:pt x="72" y="126"/>
                  </a:lnTo>
                  <a:lnTo>
                    <a:pt x="72" y="126"/>
                  </a:lnTo>
                  <a:lnTo>
                    <a:pt x="72" y="126"/>
                  </a:lnTo>
                  <a:lnTo>
                    <a:pt x="72" y="120"/>
                  </a:lnTo>
                  <a:lnTo>
                    <a:pt x="78" y="120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08"/>
                  </a:lnTo>
                  <a:lnTo>
                    <a:pt x="84" y="108"/>
                  </a:lnTo>
                  <a:lnTo>
                    <a:pt x="84" y="102"/>
                  </a:lnTo>
                  <a:lnTo>
                    <a:pt x="84" y="102"/>
                  </a:lnTo>
                  <a:lnTo>
                    <a:pt x="84" y="96"/>
                  </a:lnTo>
                  <a:lnTo>
                    <a:pt x="84" y="96"/>
                  </a:lnTo>
                  <a:lnTo>
                    <a:pt x="90" y="90"/>
                  </a:lnTo>
                  <a:lnTo>
                    <a:pt x="90" y="84"/>
                  </a:lnTo>
                  <a:lnTo>
                    <a:pt x="90" y="84"/>
                  </a:lnTo>
                  <a:lnTo>
                    <a:pt x="90" y="78"/>
                  </a:lnTo>
                  <a:lnTo>
                    <a:pt x="96" y="72"/>
                  </a:lnTo>
                  <a:lnTo>
                    <a:pt x="96" y="72"/>
                  </a:lnTo>
                  <a:lnTo>
                    <a:pt x="96" y="66"/>
                  </a:lnTo>
                  <a:lnTo>
                    <a:pt x="96" y="60"/>
                  </a:lnTo>
                  <a:lnTo>
                    <a:pt x="102" y="60"/>
                  </a:lnTo>
                  <a:lnTo>
                    <a:pt x="102" y="54"/>
                  </a:lnTo>
                  <a:lnTo>
                    <a:pt x="102" y="48"/>
                  </a:lnTo>
                  <a:lnTo>
                    <a:pt x="102" y="42"/>
                  </a:lnTo>
                  <a:lnTo>
                    <a:pt x="108" y="36"/>
                  </a:lnTo>
                  <a:lnTo>
                    <a:pt x="108" y="24"/>
                  </a:lnTo>
                  <a:lnTo>
                    <a:pt x="108" y="18"/>
                  </a:lnTo>
                  <a:lnTo>
                    <a:pt x="108" y="0"/>
                  </a:lnTo>
                </a:path>
              </a:pathLst>
            </a:custGeom>
            <a:noFill/>
            <a:ln w="19050" cmpd="sng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8432" name="Group 240"/>
          <p:cNvGrpSpPr>
            <a:grpSpLocks/>
          </p:cNvGrpSpPr>
          <p:nvPr/>
        </p:nvGrpSpPr>
        <p:grpSpPr bwMode="auto">
          <a:xfrm>
            <a:off x="9132888" y="4719638"/>
            <a:ext cx="519112" cy="1452562"/>
            <a:chOff x="2298" y="2340"/>
            <a:chExt cx="468" cy="1308"/>
          </a:xfrm>
        </p:grpSpPr>
        <p:sp>
          <p:nvSpPr>
            <p:cNvPr id="8433" name="Freeform 241"/>
            <p:cNvSpPr>
              <a:spLocks/>
            </p:cNvSpPr>
            <p:nvPr/>
          </p:nvSpPr>
          <p:spPr bwMode="auto">
            <a:xfrm>
              <a:off x="2298" y="2454"/>
              <a:ext cx="360" cy="528"/>
            </a:xfrm>
            <a:custGeom>
              <a:avLst/>
              <a:gdLst>
                <a:gd name="T0" fmla="*/ 6 w 360"/>
                <a:gd name="T1" fmla="*/ 486 h 528"/>
                <a:gd name="T2" fmla="*/ 12 w 360"/>
                <a:gd name="T3" fmla="*/ 462 h 528"/>
                <a:gd name="T4" fmla="*/ 18 w 360"/>
                <a:gd name="T5" fmla="*/ 444 h 528"/>
                <a:gd name="T6" fmla="*/ 24 w 360"/>
                <a:gd name="T7" fmla="*/ 426 h 528"/>
                <a:gd name="T8" fmla="*/ 30 w 360"/>
                <a:gd name="T9" fmla="*/ 408 h 528"/>
                <a:gd name="T10" fmla="*/ 42 w 360"/>
                <a:gd name="T11" fmla="*/ 396 h 528"/>
                <a:gd name="T12" fmla="*/ 48 w 360"/>
                <a:gd name="T13" fmla="*/ 384 h 528"/>
                <a:gd name="T14" fmla="*/ 54 w 360"/>
                <a:gd name="T15" fmla="*/ 372 h 528"/>
                <a:gd name="T16" fmla="*/ 60 w 360"/>
                <a:gd name="T17" fmla="*/ 360 h 528"/>
                <a:gd name="T18" fmla="*/ 66 w 360"/>
                <a:gd name="T19" fmla="*/ 348 h 528"/>
                <a:gd name="T20" fmla="*/ 72 w 360"/>
                <a:gd name="T21" fmla="*/ 336 h 528"/>
                <a:gd name="T22" fmla="*/ 84 w 360"/>
                <a:gd name="T23" fmla="*/ 330 h 528"/>
                <a:gd name="T24" fmla="*/ 90 w 360"/>
                <a:gd name="T25" fmla="*/ 318 h 528"/>
                <a:gd name="T26" fmla="*/ 96 w 360"/>
                <a:gd name="T27" fmla="*/ 306 h 528"/>
                <a:gd name="T28" fmla="*/ 102 w 360"/>
                <a:gd name="T29" fmla="*/ 300 h 528"/>
                <a:gd name="T30" fmla="*/ 108 w 360"/>
                <a:gd name="T31" fmla="*/ 288 h 528"/>
                <a:gd name="T32" fmla="*/ 114 w 360"/>
                <a:gd name="T33" fmla="*/ 276 h 528"/>
                <a:gd name="T34" fmla="*/ 126 w 360"/>
                <a:gd name="T35" fmla="*/ 270 h 528"/>
                <a:gd name="T36" fmla="*/ 132 w 360"/>
                <a:gd name="T37" fmla="*/ 258 h 528"/>
                <a:gd name="T38" fmla="*/ 138 w 360"/>
                <a:gd name="T39" fmla="*/ 252 h 528"/>
                <a:gd name="T40" fmla="*/ 144 w 360"/>
                <a:gd name="T41" fmla="*/ 240 h 528"/>
                <a:gd name="T42" fmla="*/ 150 w 360"/>
                <a:gd name="T43" fmla="*/ 234 h 528"/>
                <a:gd name="T44" fmla="*/ 162 w 360"/>
                <a:gd name="T45" fmla="*/ 228 h 528"/>
                <a:gd name="T46" fmla="*/ 168 w 360"/>
                <a:gd name="T47" fmla="*/ 216 h 528"/>
                <a:gd name="T48" fmla="*/ 174 w 360"/>
                <a:gd name="T49" fmla="*/ 210 h 528"/>
                <a:gd name="T50" fmla="*/ 180 w 360"/>
                <a:gd name="T51" fmla="*/ 198 h 528"/>
                <a:gd name="T52" fmla="*/ 186 w 360"/>
                <a:gd name="T53" fmla="*/ 192 h 528"/>
                <a:gd name="T54" fmla="*/ 192 w 360"/>
                <a:gd name="T55" fmla="*/ 180 h 528"/>
                <a:gd name="T56" fmla="*/ 204 w 360"/>
                <a:gd name="T57" fmla="*/ 174 h 528"/>
                <a:gd name="T58" fmla="*/ 210 w 360"/>
                <a:gd name="T59" fmla="*/ 168 h 528"/>
                <a:gd name="T60" fmla="*/ 216 w 360"/>
                <a:gd name="T61" fmla="*/ 156 h 528"/>
                <a:gd name="T62" fmla="*/ 222 w 360"/>
                <a:gd name="T63" fmla="*/ 150 h 528"/>
                <a:gd name="T64" fmla="*/ 228 w 360"/>
                <a:gd name="T65" fmla="*/ 144 h 528"/>
                <a:gd name="T66" fmla="*/ 234 w 360"/>
                <a:gd name="T67" fmla="*/ 132 h 528"/>
                <a:gd name="T68" fmla="*/ 246 w 360"/>
                <a:gd name="T69" fmla="*/ 126 h 528"/>
                <a:gd name="T70" fmla="*/ 252 w 360"/>
                <a:gd name="T71" fmla="*/ 120 h 528"/>
                <a:gd name="T72" fmla="*/ 258 w 360"/>
                <a:gd name="T73" fmla="*/ 108 h 528"/>
                <a:gd name="T74" fmla="*/ 264 w 360"/>
                <a:gd name="T75" fmla="*/ 102 h 528"/>
                <a:gd name="T76" fmla="*/ 270 w 360"/>
                <a:gd name="T77" fmla="*/ 96 h 528"/>
                <a:gd name="T78" fmla="*/ 282 w 360"/>
                <a:gd name="T79" fmla="*/ 84 h 528"/>
                <a:gd name="T80" fmla="*/ 288 w 360"/>
                <a:gd name="T81" fmla="*/ 78 h 528"/>
                <a:gd name="T82" fmla="*/ 294 w 360"/>
                <a:gd name="T83" fmla="*/ 72 h 528"/>
                <a:gd name="T84" fmla="*/ 300 w 360"/>
                <a:gd name="T85" fmla="*/ 66 h 528"/>
                <a:gd name="T86" fmla="*/ 306 w 360"/>
                <a:gd name="T87" fmla="*/ 54 h 528"/>
                <a:gd name="T88" fmla="*/ 312 w 360"/>
                <a:gd name="T89" fmla="*/ 48 h 528"/>
                <a:gd name="T90" fmla="*/ 324 w 360"/>
                <a:gd name="T91" fmla="*/ 42 h 528"/>
                <a:gd name="T92" fmla="*/ 330 w 360"/>
                <a:gd name="T93" fmla="*/ 30 h 528"/>
                <a:gd name="T94" fmla="*/ 336 w 360"/>
                <a:gd name="T95" fmla="*/ 24 h 528"/>
                <a:gd name="T96" fmla="*/ 342 w 360"/>
                <a:gd name="T97" fmla="*/ 18 h 528"/>
                <a:gd name="T98" fmla="*/ 348 w 360"/>
                <a:gd name="T99" fmla="*/ 12 h 528"/>
                <a:gd name="T100" fmla="*/ 354 w 360"/>
                <a:gd name="T101" fmla="*/ 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60" h="528">
                  <a:moveTo>
                    <a:pt x="0" y="528"/>
                  </a:moveTo>
                  <a:lnTo>
                    <a:pt x="0" y="510"/>
                  </a:lnTo>
                  <a:lnTo>
                    <a:pt x="0" y="504"/>
                  </a:lnTo>
                  <a:lnTo>
                    <a:pt x="0" y="492"/>
                  </a:lnTo>
                  <a:lnTo>
                    <a:pt x="6" y="486"/>
                  </a:lnTo>
                  <a:lnTo>
                    <a:pt x="6" y="480"/>
                  </a:lnTo>
                  <a:lnTo>
                    <a:pt x="6" y="474"/>
                  </a:lnTo>
                  <a:lnTo>
                    <a:pt x="6" y="468"/>
                  </a:lnTo>
                  <a:lnTo>
                    <a:pt x="12" y="468"/>
                  </a:lnTo>
                  <a:lnTo>
                    <a:pt x="12" y="462"/>
                  </a:lnTo>
                  <a:lnTo>
                    <a:pt x="12" y="456"/>
                  </a:lnTo>
                  <a:lnTo>
                    <a:pt x="12" y="456"/>
                  </a:lnTo>
                  <a:lnTo>
                    <a:pt x="18" y="450"/>
                  </a:lnTo>
                  <a:lnTo>
                    <a:pt x="18" y="444"/>
                  </a:lnTo>
                  <a:lnTo>
                    <a:pt x="18" y="444"/>
                  </a:lnTo>
                  <a:lnTo>
                    <a:pt x="18" y="438"/>
                  </a:lnTo>
                  <a:lnTo>
                    <a:pt x="24" y="432"/>
                  </a:lnTo>
                  <a:lnTo>
                    <a:pt x="24" y="432"/>
                  </a:lnTo>
                  <a:lnTo>
                    <a:pt x="24" y="426"/>
                  </a:lnTo>
                  <a:lnTo>
                    <a:pt x="24" y="426"/>
                  </a:lnTo>
                  <a:lnTo>
                    <a:pt x="24" y="420"/>
                  </a:lnTo>
                  <a:lnTo>
                    <a:pt x="30" y="420"/>
                  </a:lnTo>
                  <a:lnTo>
                    <a:pt x="30" y="414"/>
                  </a:lnTo>
                  <a:lnTo>
                    <a:pt x="30" y="414"/>
                  </a:lnTo>
                  <a:lnTo>
                    <a:pt x="30" y="408"/>
                  </a:lnTo>
                  <a:lnTo>
                    <a:pt x="36" y="408"/>
                  </a:lnTo>
                  <a:lnTo>
                    <a:pt x="36" y="402"/>
                  </a:lnTo>
                  <a:lnTo>
                    <a:pt x="36" y="402"/>
                  </a:lnTo>
                  <a:lnTo>
                    <a:pt x="36" y="402"/>
                  </a:lnTo>
                  <a:lnTo>
                    <a:pt x="42" y="396"/>
                  </a:lnTo>
                  <a:lnTo>
                    <a:pt x="42" y="396"/>
                  </a:lnTo>
                  <a:lnTo>
                    <a:pt x="42" y="390"/>
                  </a:lnTo>
                  <a:lnTo>
                    <a:pt x="42" y="390"/>
                  </a:lnTo>
                  <a:lnTo>
                    <a:pt x="48" y="384"/>
                  </a:lnTo>
                  <a:lnTo>
                    <a:pt x="48" y="384"/>
                  </a:lnTo>
                  <a:lnTo>
                    <a:pt x="48" y="384"/>
                  </a:lnTo>
                  <a:lnTo>
                    <a:pt x="48" y="378"/>
                  </a:lnTo>
                  <a:lnTo>
                    <a:pt x="48" y="378"/>
                  </a:lnTo>
                  <a:lnTo>
                    <a:pt x="54" y="372"/>
                  </a:lnTo>
                  <a:lnTo>
                    <a:pt x="54" y="372"/>
                  </a:lnTo>
                  <a:lnTo>
                    <a:pt x="54" y="372"/>
                  </a:lnTo>
                  <a:lnTo>
                    <a:pt x="54" y="366"/>
                  </a:lnTo>
                  <a:lnTo>
                    <a:pt x="60" y="366"/>
                  </a:lnTo>
                  <a:lnTo>
                    <a:pt x="60" y="360"/>
                  </a:lnTo>
                  <a:lnTo>
                    <a:pt x="60" y="360"/>
                  </a:lnTo>
                  <a:lnTo>
                    <a:pt x="60" y="360"/>
                  </a:lnTo>
                  <a:lnTo>
                    <a:pt x="66" y="354"/>
                  </a:lnTo>
                  <a:lnTo>
                    <a:pt x="66" y="354"/>
                  </a:lnTo>
                  <a:lnTo>
                    <a:pt x="66" y="348"/>
                  </a:lnTo>
                  <a:lnTo>
                    <a:pt x="66" y="348"/>
                  </a:lnTo>
                  <a:lnTo>
                    <a:pt x="66" y="348"/>
                  </a:lnTo>
                  <a:lnTo>
                    <a:pt x="72" y="342"/>
                  </a:lnTo>
                  <a:lnTo>
                    <a:pt x="72" y="342"/>
                  </a:lnTo>
                  <a:lnTo>
                    <a:pt x="72" y="342"/>
                  </a:lnTo>
                  <a:lnTo>
                    <a:pt x="72" y="336"/>
                  </a:lnTo>
                  <a:lnTo>
                    <a:pt x="78" y="336"/>
                  </a:lnTo>
                  <a:lnTo>
                    <a:pt x="78" y="336"/>
                  </a:lnTo>
                  <a:lnTo>
                    <a:pt x="78" y="330"/>
                  </a:lnTo>
                  <a:lnTo>
                    <a:pt x="78" y="330"/>
                  </a:lnTo>
                  <a:lnTo>
                    <a:pt x="84" y="330"/>
                  </a:lnTo>
                  <a:lnTo>
                    <a:pt x="84" y="324"/>
                  </a:lnTo>
                  <a:lnTo>
                    <a:pt x="84" y="324"/>
                  </a:lnTo>
                  <a:lnTo>
                    <a:pt x="84" y="324"/>
                  </a:lnTo>
                  <a:lnTo>
                    <a:pt x="90" y="318"/>
                  </a:lnTo>
                  <a:lnTo>
                    <a:pt x="90" y="318"/>
                  </a:lnTo>
                  <a:lnTo>
                    <a:pt x="90" y="318"/>
                  </a:lnTo>
                  <a:lnTo>
                    <a:pt x="90" y="312"/>
                  </a:lnTo>
                  <a:lnTo>
                    <a:pt x="90" y="312"/>
                  </a:lnTo>
                  <a:lnTo>
                    <a:pt x="96" y="312"/>
                  </a:lnTo>
                  <a:lnTo>
                    <a:pt x="96" y="306"/>
                  </a:lnTo>
                  <a:lnTo>
                    <a:pt x="96" y="306"/>
                  </a:lnTo>
                  <a:lnTo>
                    <a:pt x="96" y="306"/>
                  </a:lnTo>
                  <a:lnTo>
                    <a:pt x="102" y="300"/>
                  </a:lnTo>
                  <a:lnTo>
                    <a:pt x="102" y="300"/>
                  </a:lnTo>
                  <a:lnTo>
                    <a:pt x="102" y="300"/>
                  </a:lnTo>
                  <a:lnTo>
                    <a:pt x="102" y="294"/>
                  </a:lnTo>
                  <a:lnTo>
                    <a:pt x="108" y="294"/>
                  </a:lnTo>
                  <a:lnTo>
                    <a:pt x="108" y="294"/>
                  </a:lnTo>
                  <a:lnTo>
                    <a:pt x="108" y="288"/>
                  </a:lnTo>
                  <a:lnTo>
                    <a:pt x="108" y="288"/>
                  </a:lnTo>
                  <a:lnTo>
                    <a:pt x="114" y="288"/>
                  </a:lnTo>
                  <a:lnTo>
                    <a:pt x="114" y="282"/>
                  </a:lnTo>
                  <a:lnTo>
                    <a:pt x="114" y="282"/>
                  </a:lnTo>
                  <a:lnTo>
                    <a:pt x="114" y="282"/>
                  </a:lnTo>
                  <a:lnTo>
                    <a:pt x="114" y="276"/>
                  </a:lnTo>
                  <a:lnTo>
                    <a:pt x="120" y="276"/>
                  </a:lnTo>
                  <a:lnTo>
                    <a:pt x="120" y="276"/>
                  </a:lnTo>
                  <a:lnTo>
                    <a:pt x="120" y="276"/>
                  </a:lnTo>
                  <a:lnTo>
                    <a:pt x="120" y="270"/>
                  </a:lnTo>
                  <a:lnTo>
                    <a:pt x="126" y="270"/>
                  </a:lnTo>
                  <a:lnTo>
                    <a:pt x="126" y="270"/>
                  </a:lnTo>
                  <a:lnTo>
                    <a:pt x="126" y="264"/>
                  </a:lnTo>
                  <a:lnTo>
                    <a:pt x="126" y="264"/>
                  </a:lnTo>
                  <a:lnTo>
                    <a:pt x="132" y="264"/>
                  </a:lnTo>
                  <a:lnTo>
                    <a:pt x="132" y="258"/>
                  </a:lnTo>
                  <a:lnTo>
                    <a:pt x="132" y="258"/>
                  </a:lnTo>
                  <a:lnTo>
                    <a:pt x="132" y="258"/>
                  </a:lnTo>
                  <a:lnTo>
                    <a:pt x="138" y="258"/>
                  </a:lnTo>
                  <a:lnTo>
                    <a:pt x="138" y="252"/>
                  </a:lnTo>
                  <a:lnTo>
                    <a:pt x="138" y="252"/>
                  </a:lnTo>
                  <a:lnTo>
                    <a:pt x="138" y="252"/>
                  </a:lnTo>
                  <a:lnTo>
                    <a:pt x="138" y="246"/>
                  </a:lnTo>
                  <a:lnTo>
                    <a:pt x="144" y="246"/>
                  </a:lnTo>
                  <a:lnTo>
                    <a:pt x="144" y="246"/>
                  </a:lnTo>
                  <a:lnTo>
                    <a:pt x="144" y="240"/>
                  </a:lnTo>
                  <a:lnTo>
                    <a:pt x="144" y="240"/>
                  </a:lnTo>
                  <a:lnTo>
                    <a:pt x="150" y="240"/>
                  </a:lnTo>
                  <a:lnTo>
                    <a:pt x="150" y="240"/>
                  </a:lnTo>
                  <a:lnTo>
                    <a:pt x="150" y="234"/>
                  </a:lnTo>
                  <a:lnTo>
                    <a:pt x="150" y="234"/>
                  </a:lnTo>
                  <a:lnTo>
                    <a:pt x="156" y="234"/>
                  </a:lnTo>
                  <a:lnTo>
                    <a:pt x="156" y="228"/>
                  </a:lnTo>
                  <a:lnTo>
                    <a:pt x="156" y="228"/>
                  </a:lnTo>
                  <a:lnTo>
                    <a:pt x="156" y="228"/>
                  </a:lnTo>
                  <a:lnTo>
                    <a:pt x="162" y="228"/>
                  </a:lnTo>
                  <a:lnTo>
                    <a:pt x="162" y="222"/>
                  </a:lnTo>
                  <a:lnTo>
                    <a:pt x="162" y="222"/>
                  </a:lnTo>
                  <a:lnTo>
                    <a:pt x="162" y="222"/>
                  </a:lnTo>
                  <a:lnTo>
                    <a:pt x="162" y="216"/>
                  </a:lnTo>
                  <a:lnTo>
                    <a:pt x="168" y="216"/>
                  </a:lnTo>
                  <a:lnTo>
                    <a:pt x="168" y="216"/>
                  </a:lnTo>
                  <a:lnTo>
                    <a:pt x="168" y="216"/>
                  </a:lnTo>
                  <a:lnTo>
                    <a:pt x="168" y="210"/>
                  </a:lnTo>
                  <a:lnTo>
                    <a:pt x="174" y="210"/>
                  </a:lnTo>
                  <a:lnTo>
                    <a:pt x="174" y="210"/>
                  </a:lnTo>
                  <a:lnTo>
                    <a:pt x="174" y="204"/>
                  </a:lnTo>
                  <a:lnTo>
                    <a:pt x="174" y="204"/>
                  </a:lnTo>
                  <a:lnTo>
                    <a:pt x="180" y="204"/>
                  </a:lnTo>
                  <a:lnTo>
                    <a:pt x="180" y="204"/>
                  </a:lnTo>
                  <a:lnTo>
                    <a:pt x="180" y="198"/>
                  </a:lnTo>
                  <a:lnTo>
                    <a:pt x="180" y="198"/>
                  </a:lnTo>
                  <a:lnTo>
                    <a:pt x="186" y="198"/>
                  </a:lnTo>
                  <a:lnTo>
                    <a:pt x="186" y="192"/>
                  </a:lnTo>
                  <a:lnTo>
                    <a:pt x="186" y="192"/>
                  </a:lnTo>
                  <a:lnTo>
                    <a:pt x="186" y="192"/>
                  </a:lnTo>
                  <a:lnTo>
                    <a:pt x="186" y="192"/>
                  </a:lnTo>
                  <a:lnTo>
                    <a:pt x="192" y="186"/>
                  </a:lnTo>
                  <a:lnTo>
                    <a:pt x="192" y="186"/>
                  </a:lnTo>
                  <a:lnTo>
                    <a:pt x="192" y="186"/>
                  </a:lnTo>
                  <a:lnTo>
                    <a:pt x="192" y="180"/>
                  </a:lnTo>
                  <a:lnTo>
                    <a:pt x="198" y="180"/>
                  </a:lnTo>
                  <a:lnTo>
                    <a:pt x="198" y="180"/>
                  </a:lnTo>
                  <a:lnTo>
                    <a:pt x="198" y="180"/>
                  </a:lnTo>
                  <a:lnTo>
                    <a:pt x="198" y="174"/>
                  </a:lnTo>
                  <a:lnTo>
                    <a:pt x="204" y="174"/>
                  </a:lnTo>
                  <a:lnTo>
                    <a:pt x="204" y="174"/>
                  </a:lnTo>
                  <a:lnTo>
                    <a:pt x="204" y="174"/>
                  </a:lnTo>
                  <a:lnTo>
                    <a:pt x="204" y="168"/>
                  </a:lnTo>
                  <a:lnTo>
                    <a:pt x="210" y="168"/>
                  </a:lnTo>
                  <a:lnTo>
                    <a:pt x="210" y="168"/>
                  </a:lnTo>
                  <a:lnTo>
                    <a:pt x="210" y="162"/>
                  </a:lnTo>
                  <a:lnTo>
                    <a:pt x="210" y="162"/>
                  </a:lnTo>
                  <a:lnTo>
                    <a:pt x="210" y="162"/>
                  </a:lnTo>
                  <a:lnTo>
                    <a:pt x="216" y="162"/>
                  </a:lnTo>
                  <a:lnTo>
                    <a:pt x="216" y="156"/>
                  </a:lnTo>
                  <a:lnTo>
                    <a:pt x="216" y="156"/>
                  </a:lnTo>
                  <a:lnTo>
                    <a:pt x="216" y="156"/>
                  </a:lnTo>
                  <a:lnTo>
                    <a:pt x="222" y="156"/>
                  </a:lnTo>
                  <a:lnTo>
                    <a:pt x="222" y="150"/>
                  </a:lnTo>
                  <a:lnTo>
                    <a:pt x="222" y="150"/>
                  </a:lnTo>
                  <a:lnTo>
                    <a:pt x="222" y="150"/>
                  </a:lnTo>
                  <a:lnTo>
                    <a:pt x="228" y="144"/>
                  </a:lnTo>
                  <a:lnTo>
                    <a:pt x="228" y="144"/>
                  </a:lnTo>
                  <a:lnTo>
                    <a:pt x="228" y="144"/>
                  </a:lnTo>
                  <a:lnTo>
                    <a:pt x="228" y="144"/>
                  </a:lnTo>
                  <a:lnTo>
                    <a:pt x="234" y="138"/>
                  </a:lnTo>
                  <a:lnTo>
                    <a:pt x="234" y="138"/>
                  </a:lnTo>
                  <a:lnTo>
                    <a:pt x="234" y="138"/>
                  </a:lnTo>
                  <a:lnTo>
                    <a:pt x="234" y="138"/>
                  </a:lnTo>
                  <a:lnTo>
                    <a:pt x="234" y="132"/>
                  </a:lnTo>
                  <a:lnTo>
                    <a:pt x="240" y="132"/>
                  </a:lnTo>
                  <a:lnTo>
                    <a:pt x="240" y="132"/>
                  </a:lnTo>
                  <a:lnTo>
                    <a:pt x="240" y="132"/>
                  </a:lnTo>
                  <a:lnTo>
                    <a:pt x="240" y="126"/>
                  </a:lnTo>
                  <a:lnTo>
                    <a:pt x="246" y="126"/>
                  </a:lnTo>
                  <a:lnTo>
                    <a:pt x="246" y="126"/>
                  </a:lnTo>
                  <a:lnTo>
                    <a:pt x="246" y="120"/>
                  </a:lnTo>
                  <a:lnTo>
                    <a:pt x="246" y="120"/>
                  </a:lnTo>
                  <a:lnTo>
                    <a:pt x="252" y="120"/>
                  </a:lnTo>
                  <a:lnTo>
                    <a:pt x="252" y="120"/>
                  </a:lnTo>
                  <a:lnTo>
                    <a:pt x="252" y="114"/>
                  </a:lnTo>
                  <a:lnTo>
                    <a:pt x="252" y="114"/>
                  </a:lnTo>
                  <a:lnTo>
                    <a:pt x="258" y="114"/>
                  </a:lnTo>
                  <a:lnTo>
                    <a:pt x="258" y="114"/>
                  </a:lnTo>
                  <a:lnTo>
                    <a:pt x="258" y="108"/>
                  </a:lnTo>
                  <a:lnTo>
                    <a:pt x="258" y="108"/>
                  </a:lnTo>
                  <a:lnTo>
                    <a:pt x="258" y="108"/>
                  </a:lnTo>
                  <a:lnTo>
                    <a:pt x="264" y="108"/>
                  </a:lnTo>
                  <a:lnTo>
                    <a:pt x="264" y="102"/>
                  </a:lnTo>
                  <a:lnTo>
                    <a:pt x="264" y="102"/>
                  </a:lnTo>
                  <a:lnTo>
                    <a:pt x="264" y="102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6" y="90"/>
                  </a:lnTo>
                  <a:lnTo>
                    <a:pt x="276" y="90"/>
                  </a:lnTo>
                  <a:lnTo>
                    <a:pt x="276" y="90"/>
                  </a:lnTo>
                  <a:lnTo>
                    <a:pt x="276" y="90"/>
                  </a:lnTo>
                  <a:lnTo>
                    <a:pt x="282" y="84"/>
                  </a:lnTo>
                  <a:lnTo>
                    <a:pt x="282" y="84"/>
                  </a:lnTo>
                  <a:lnTo>
                    <a:pt x="282" y="84"/>
                  </a:lnTo>
                  <a:lnTo>
                    <a:pt x="282" y="84"/>
                  </a:lnTo>
                  <a:lnTo>
                    <a:pt x="282" y="78"/>
                  </a:lnTo>
                  <a:lnTo>
                    <a:pt x="288" y="78"/>
                  </a:lnTo>
                  <a:lnTo>
                    <a:pt x="288" y="78"/>
                  </a:lnTo>
                  <a:lnTo>
                    <a:pt x="288" y="78"/>
                  </a:lnTo>
                  <a:lnTo>
                    <a:pt x="288" y="72"/>
                  </a:lnTo>
                  <a:lnTo>
                    <a:pt x="294" y="72"/>
                  </a:lnTo>
                  <a:lnTo>
                    <a:pt x="294" y="72"/>
                  </a:lnTo>
                  <a:lnTo>
                    <a:pt x="294" y="72"/>
                  </a:lnTo>
                  <a:lnTo>
                    <a:pt x="294" y="66"/>
                  </a:lnTo>
                  <a:lnTo>
                    <a:pt x="300" y="66"/>
                  </a:lnTo>
                  <a:lnTo>
                    <a:pt x="300" y="66"/>
                  </a:lnTo>
                  <a:lnTo>
                    <a:pt x="300" y="66"/>
                  </a:lnTo>
                  <a:lnTo>
                    <a:pt x="300" y="60"/>
                  </a:lnTo>
                  <a:lnTo>
                    <a:pt x="306" y="60"/>
                  </a:lnTo>
                  <a:lnTo>
                    <a:pt x="306" y="60"/>
                  </a:lnTo>
                  <a:lnTo>
                    <a:pt x="306" y="54"/>
                  </a:lnTo>
                  <a:lnTo>
                    <a:pt x="306" y="54"/>
                  </a:lnTo>
                  <a:lnTo>
                    <a:pt x="306" y="54"/>
                  </a:lnTo>
                  <a:lnTo>
                    <a:pt x="312" y="54"/>
                  </a:lnTo>
                  <a:lnTo>
                    <a:pt x="312" y="48"/>
                  </a:lnTo>
                  <a:lnTo>
                    <a:pt x="312" y="48"/>
                  </a:lnTo>
                  <a:lnTo>
                    <a:pt x="312" y="48"/>
                  </a:lnTo>
                  <a:lnTo>
                    <a:pt x="318" y="48"/>
                  </a:lnTo>
                  <a:lnTo>
                    <a:pt x="318" y="42"/>
                  </a:lnTo>
                  <a:lnTo>
                    <a:pt x="318" y="42"/>
                  </a:lnTo>
                  <a:lnTo>
                    <a:pt x="318" y="42"/>
                  </a:lnTo>
                  <a:lnTo>
                    <a:pt x="324" y="42"/>
                  </a:lnTo>
                  <a:lnTo>
                    <a:pt x="324" y="36"/>
                  </a:lnTo>
                  <a:lnTo>
                    <a:pt x="324" y="36"/>
                  </a:lnTo>
                  <a:lnTo>
                    <a:pt x="324" y="36"/>
                  </a:lnTo>
                  <a:lnTo>
                    <a:pt x="330" y="36"/>
                  </a:lnTo>
                  <a:lnTo>
                    <a:pt x="330" y="30"/>
                  </a:lnTo>
                  <a:lnTo>
                    <a:pt x="330" y="30"/>
                  </a:lnTo>
                  <a:lnTo>
                    <a:pt x="330" y="30"/>
                  </a:lnTo>
                  <a:lnTo>
                    <a:pt x="330" y="30"/>
                  </a:lnTo>
                  <a:lnTo>
                    <a:pt x="336" y="24"/>
                  </a:lnTo>
                  <a:lnTo>
                    <a:pt x="336" y="24"/>
                  </a:lnTo>
                  <a:lnTo>
                    <a:pt x="336" y="24"/>
                  </a:lnTo>
                  <a:lnTo>
                    <a:pt x="336" y="24"/>
                  </a:lnTo>
                  <a:lnTo>
                    <a:pt x="342" y="18"/>
                  </a:lnTo>
                  <a:lnTo>
                    <a:pt x="342" y="18"/>
                  </a:lnTo>
                  <a:lnTo>
                    <a:pt x="342" y="18"/>
                  </a:lnTo>
                  <a:lnTo>
                    <a:pt x="342" y="18"/>
                  </a:lnTo>
                  <a:lnTo>
                    <a:pt x="348" y="12"/>
                  </a:lnTo>
                  <a:lnTo>
                    <a:pt x="348" y="12"/>
                  </a:lnTo>
                  <a:lnTo>
                    <a:pt x="348" y="12"/>
                  </a:lnTo>
                  <a:lnTo>
                    <a:pt x="348" y="12"/>
                  </a:lnTo>
                  <a:lnTo>
                    <a:pt x="348" y="6"/>
                  </a:lnTo>
                  <a:lnTo>
                    <a:pt x="354" y="6"/>
                  </a:lnTo>
                  <a:lnTo>
                    <a:pt x="354" y="6"/>
                  </a:lnTo>
                  <a:lnTo>
                    <a:pt x="354" y="6"/>
                  </a:lnTo>
                  <a:lnTo>
                    <a:pt x="354" y="0"/>
                  </a:lnTo>
                  <a:lnTo>
                    <a:pt x="360" y="0"/>
                  </a:lnTo>
                </a:path>
              </a:pathLst>
            </a:custGeom>
            <a:noFill/>
            <a:ln w="19050" cmpd="sng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434" name="Freeform 242"/>
            <p:cNvSpPr>
              <a:spLocks/>
            </p:cNvSpPr>
            <p:nvPr/>
          </p:nvSpPr>
          <p:spPr bwMode="auto">
            <a:xfrm>
              <a:off x="2658" y="2340"/>
              <a:ext cx="108" cy="114"/>
            </a:xfrm>
            <a:custGeom>
              <a:avLst/>
              <a:gdLst>
                <a:gd name="T0" fmla="*/ 0 w 108"/>
                <a:gd name="T1" fmla="*/ 114 h 114"/>
                <a:gd name="T2" fmla="*/ 0 w 108"/>
                <a:gd name="T3" fmla="*/ 108 h 114"/>
                <a:gd name="T4" fmla="*/ 6 w 108"/>
                <a:gd name="T5" fmla="*/ 108 h 114"/>
                <a:gd name="T6" fmla="*/ 6 w 108"/>
                <a:gd name="T7" fmla="*/ 102 h 114"/>
                <a:gd name="T8" fmla="*/ 12 w 108"/>
                <a:gd name="T9" fmla="*/ 102 h 114"/>
                <a:gd name="T10" fmla="*/ 12 w 108"/>
                <a:gd name="T11" fmla="*/ 96 h 114"/>
                <a:gd name="T12" fmla="*/ 18 w 108"/>
                <a:gd name="T13" fmla="*/ 96 h 114"/>
                <a:gd name="T14" fmla="*/ 18 w 108"/>
                <a:gd name="T15" fmla="*/ 90 h 114"/>
                <a:gd name="T16" fmla="*/ 24 w 108"/>
                <a:gd name="T17" fmla="*/ 90 h 114"/>
                <a:gd name="T18" fmla="*/ 24 w 108"/>
                <a:gd name="T19" fmla="*/ 84 h 114"/>
                <a:gd name="T20" fmla="*/ 30 w 108"/>
                <a:gd name="T21" fmla="*/ 84 h 114"/>
                <a:gd name="T22" fmla="*/ 30 w 108"/>
                <a:gd name="T23" fmla="*/ 78 h 114"/>
                <a:gd name="T24" fmla="*/ 36 w 108"/>
                <a:gd name="T25" fmla="*/ 78 h 114"/>
                <a:gd name="T26" fmla="*/ 36 w 108"/>
                <a:gd name="T27" fmla="*/ 72 h 114"/>
                <a:gd name="T28" fmla="*/ 36 w 108"/>
                <a:gd name="T29" fmla="*/ 72 h 114"/>
                <a:gd name="T30" fmla="*/ 42 w 108"/>
                <a:gd name="T31" fmla="*/ 66 h 114"/>
                <a:gd name="T32" fmla="*/ 42 w 108"/>
                <a:gd name="T33" fmla="*/ 66 h 114"/>
                <a:gd name="T34" fmla="*/ 48 w 108"/>
                <a:gd name="T35" fmla="*/ 60 h 114"/>
                <a:gd name="T36" fmla="*/ 48 w 108"/>
                <a:gd name="T37" fmla="*/ 60 h 114"/>
                <a:gd name="T38" fmla="*/ 54 w 108"/>
                <a:gd name="T39" fmla="*/ 54 h 114"/>
                <a:gd name="T40" fmla="*/ 54 w 108"/>
                <a:gd name="T41" fmla="*/ 54 h 114"/>
                <a:gd name="T42" fmla="*/ 60 w 108"/>
                <a:gd name="T43" fmla="*/ 48 h 114"/>
                <a:gd name="T44" fmla="*/ 60 w 108"/>
                <a:gd name="T45" fmla="*/ 48 h 114"/>
                <a:gd name="T46" fmla="*/ 66 w 108"/>
                <a:gd name="T47" fmla="*/ 42 h 114"/>
                <a:gd name="T48" fmla="*/ 66 w 108"/>
                <a:gd name="T49" fmla="*/ 42 h 114"/>
                <a:gd name="T50" fmla="*/ 72 w 108"/>
                <a:gd name="T51" fmla="*/ 36 h 114"/>
                <a:gd name="T52" fmla="*/ 72 w 108"/>
                <a:gd name="T53" fmla="*/ 36 h 114"/>
                <a:gd name="T54" fmla="*/ 78 w 108"/>
                <a:gd name="T55" fmla="*/ 30 h 114"/>
                <a:gd name="T56" fmla="*/ 78 w 108"/>
                <a:gd name="T57" fmla="*/ 30 h 114"/>
                <a:gd name="T58" fmla="*/ 84 w 108"/>
                <a:gd name="T59" fmla="*/ 24 h 114"/>
                <a:gd name="T60" fmla="*/ 84 w 108"/>
                <a:gd name="T61" fmla="*/ 24 h 114"/>
                <a:gd name="T62" fmla="*/ 84 w 108"/>
                <a:gd name="T63" fmla="*/ 18 h 114"/>
                <a:gd name="T64" fmla="*/ 90 w 108"/>
                <a:gd name="T65" fmla="*/ 18 h 114"/>
                <a:gd name="T66" fmla="*/ 90 w 108"/>
                <a:gd name="T67" fmla="*/ 12 h 114"/>
                <a:gd name="T68" fmla="*/ 96 w 108"/>
                <a:gd name="T69" fmla="*/ 12 h 114"/>
                <a:gd name="T70" fmla="*/ 96 w 108"/>
                <a:gd name="T71" fmla="*/ 6 h 114"/>
                <a:gd name="T72" fmla="*/ 102 w 108"/>
                <a:gd name="T73" fmla="*/ 6 h 114"/>
                <a:gd name="T74" fmla="*/ 102 w 108"/>
                <a:gd name="T75" fmla="*/ 0 h 114"/>
                <a:gd name="T76" fmla="*/ 108 w 108"/>
                <a:gd name="T7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8" h="114">
                  <a:moveTo>
                    <a:pt x="0" y="114"/>
                  </a:moveTo>
                  <a:lnTo>
                    <a:pt x="0" y="114"/>
                  </a:lnTo>
                  <a:lnTo>
                    <a:pt x="0" y="114"/>
                  </a:lnTo>
                  <a:lnTo>
                    <a:pt x="0" y="108"/>
                  </a:lnTo>
                  <a:lnTo>
                    <a:pt x="6" y="108"/>
                  </a:lnTo>
                  <a:lnTo>
                    <a:pt x="6" y="108"/>
                  </a:lnTo>
                  <a:lnTo>
                    <a:pt x="6" y="108"/>
                  </a:lnTo>
                  <a:lnTo>
                    <a:pt x="6" y="102"/>
                  </a:lnTo>
                  <a:lnTo>
                    <a:pt x="12" y="102"/>
                  </a:lnTo>
                  <a:lnTo>
                    <a:pt x="12" y="102"/>
                  </a:lnTo>
                  <a:lnTo>
                    <a:pt x="12" y="102"/>
                  </a:lnTo>
                  <a:lnTo>
                    <a:pt x="12" y="96"/>
                  </a:lnTo>
                  <a:lnTo>
                    <a:pt x="12" y="96"/>
                  </a:lnTo>
                  <a:lnTo>
                    <a:pt x="18" y="96"/>
                  </a:lnTo>
                  <a:lnTo>
                    <a:pt x="18" y="96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84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2" y="72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48" y="66"/>
                  </a:lnTo>
                  <a:lnTo>
                    <a:pt x="48" y="60"/>
                  </a:lnTo>
                  <a:lnTo>
                    <a:pt x="48" y="60"/>
                  </a:lnTo>
                  <a:lnTo>
                    <a:pt x="48" y="60"/>
                  </a:lnTo>
                  <a:lnTo>
                    <a:pt x="54" y="60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60" y="54"/>
                  </a:lnTo>
                  <a:lnTo>
                    <a:pt x="60" y="48"/>
                  </a:lnTo>
                  <a:lnTo>
                    <a:pt x="60" y="48"/>
                  </a:lnTo>
                  <a:lnTo>
                    <a:pt x="60" y="48"/>
                  </a:lnTo>
                  <a:lnTo>
                    <a:pt x="60" y="48"/>
                  </a:lnTo>
                  <a:lnTo>
                    <a:pt x="66" y="42"/>
                  </a:lnTo>
                  <a:lnTo>
                    <a:pt x="66" y="42"/>
                  </a:lnTo>
                  <a:lnTo>
                    <a:pt x="66" y="42"/>
                  </a:lnTo>
                  <a:lnTo>
                    <a:pt x="66" y="42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8" y="30"/>
                  </a:lnTo>
                  <a:lnTo>
                    <a:pt x="78" y="30"/>
                  </a:lnTo>
                  <a:lnTo>
                    <a:pt x="78" y="30"/>
                  </a:lnTo>
                  <a:lnTo>
                    <a:pt x="78" y="30"/>
                  </a:lnTo>
                  <a:lnTo>
                    <a:pt x="84" y="24"/>
                  </a:lnTo>
                  <a:lnTo>
                    <a:pt x="84" y="24"/>
                  </a:lnTo>
                  <a:lnTo>
                    <a:pt x="84" y="24"/>
                  </a:lnTo>
                  <a:lnTo>
                    <a:pt x="84" y="24"/>
                  </a:lnTo>
                  <a:lnTo>
                    <a:pt x="84" y="1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0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6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02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08" y="0"/>
                  </a:lnTo>
                </a:path>
              </a:pathLst>
            </a:custGeom>
            <a:noFill/>
            <a:ln w="19050" cmpd="sng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435" name="Freeform 243"/>
            <p:cNvSpPr>
              <a:spLocks/>
            </p:cNvSpPr>
            <p:nvPr/>
          </p:nvSpPr>
          <p:spPr bwMode="auto">
            <a:xfrm>
              <a:off x="2298" y="3006"/>
              <a:ext cx="360" cy="528"/>
            </a:xfrm>
            <a:custGeom>
              <a:avLst/>
              <a:gdLst>
                <a:gd name="T0" fmla="*/ 6 w 360"/>
                <a:gd name="T1" fmla="*/ 42 h 528"/>
                <a:gd name="T2" fmla="*/ 12 w 360"/>
                <a:gd name="T3" fmla="*/ 66 h 528"/>
                <a:gd name="T4" fmla="*/ 18 w 360"/>
                <a:gd name="T5" fmla="*/ 84 h 528"/>
                <a:gd name="T6" fmla="*/ 24 w 360"/>
                <a:gd name="T7" fmla="*/ 102 h 528"/>
                <a:gd name="T8" fmla="*/ 30 w 360"/>
                <a:gd name="T9" fmla="*/ 120 h 528"/>
                <a:gd name="T10" fmla="*/ 42 w 360"/>
                <a:gd name="T11" fmla="*/ 132 h 528"/>
                <a:gd name="T12" fmla="*/ 48 w 360"/>
                <a:gd name="T13" fmla="*/ 144 h 528"/>
                <a:gd name="T14" fmla="*/ 54 w 360"/>
                <a:gd name="T15" fmla="*/ 156 h 528"/>
                <a:gd name="T16" fmla="*/ 60 w 360"/>
                <a:gd name="T17" fmla="*/ 168 h 528"/>
                <a:gd name="T18" fmla="*/ 66 w 360"/>
                <a:gd name="T19" fmla="*/ 180 h 528"/>
                <a:gd name="T20" fmla="*/ 72 w 360"/>
                <a:gd name="T21" fmla="*/ 192 h 528"/>
                <a:gd name="T22" fmla="*/ 84 w 360"/>
                <a:gd name="T23" fmla="*/ 198 h 528"/>
                <a:gd name="T24" fmla="*/ 90 w 360"/>
                <a:gd name="T25" fmla="*/ 210 h 528"/>
                <a:gd name="T26" fmla="*/ 96 w 360"/>
                <a:gd name="T27" fmla="*/ 222 h 528"/>
                <a:gd name="T28" fmla="*/ 102 w 360"/>
                <a:gd name="T29" fmla="*/ 228 h 528"/>
                <a:gd name="T30" fmla="*/ 108 w 360"/>
                <a:gd name="T31" fmla="*/ 240 h 528"/>
                <a:gd name="T32" fmla="*/ 114 w 360"/>
                <a:gd name="T33" fmla="*/ 252 h 528"/>
                <a:gd name="T34" fmla="*/ 126 w 360"/>
                <a:gd name="T35" fmla="*/ 258 h 528"/>
                <a:gd name="T36" fmla="*/ 132 w 360"/>
                <a:gd name="T37" fmla="*/ 270 h 528"/>
                <a:gd name="T38" fmla="*/ 138 w 360"/>
                <a:gd name="T39" fmla="*/ 276 h 528"/>
                <a:gd name="T40" fmla="*/ 144 w 360"/>
                <a:gd name="T41" fmla="*/ 288 h 528"/>
                <a:gd name="T42" fmla="*/ 150 w 360"/>
                <a:gd name="T43" fmla="*/ 294 h 528"/>
                <a:gd name="T44" fmla="*/ 162 w 360"/>
                <a:gd name="T45" fmla="*/ 300 h 528"/>
                <a:gd name="T46" fmla="*/ 168 w 360"/>
                <a:gd name="T47" fmla="*/ 312 h 528"/>
                <a:gd name="T48" fmla="*/ 174 w 360"/>
                <a:gd name="T49" fmla="*/ 318 h 528"/>
                <a:gd name="T50" fmla="*/ 180 w 360"/>
                <a:gd name="T51" fmla="*/ 330 h 528"/>
                <a:gd name="T52" fmla="*/ 186 w 360"/>
                <a:gd name="T53" fmla="*/ 336 h 528"/>
                <a:gd name="T54" fmla="*/ 192 w 360"/>
                <a:gd name="T55" fmla="*/ 348 h 528"/>
                <a:gd name="T56" fmla="*/ 204 w 360"/>
                <a:gd name="T57" fmla="*/ 354 h 528"/>
                <a:gd name="T58" fmla="*/ 210 w 360"/>
                <a:gd name="T59" fmla="*/ 360 h 528"/>
                <a:gd name="T60" fmla="*/ 216 w 360"/>
                <a:gd name="T61" fmla="*/ 372 h 528"/>
                <a:gd name="T62" fmla="*/ 222 w 360"/>
                <a:gd name="T63" fmla="*/ 378 h 528"/>
                <a:gd name="T64" fmla="*/ 228 w 360"/>
                <a:gd name="T65" fmla="*/ 384 h 528"/>
                <a:gd name="T66" fmla="*/ 234 w 360"/>
                <a:gd name="T67" fmla="*/ 396 h 528"/>
                <a:gd name="T68" fmla="*/ 246 w 360"/>
                <a:gd name="T69" fmla="*/ 402 h 528"/>
                <a:gd name="T70" fmla="*/ 252 w 360"/>
                <a:gd name="T71" fmla="*/ 408 h 528"/>
                <a:gd name="T72" fmla="*/ 258 w 360"/>
                <a:gd name="T73" fmla="*/ 420 h 528"/>
                <a:gd name="T74" fmla="*/ 264 w 360"/>
                <a:gd name="T75" fmla="*/ 426 h 528"/>
                <a:gd name="T76" fmla="*/ 270 w 360"/>
                <a:gd name="T77" fmla="*/ 432 h 528"/>
                <a:gd name="T78" fmla="*/ 282 w 360"/>
                <a:gd name="T79" fmla="*/ 444 h 528"/>
                <a:gd name="T80" fmla="*/ 288 w 360"/>
                <a:gd name="T81" fmla="*/ 450 h 528"/>
                <a:gd name="T82" fmla="*/ 294 w 360"/>
                <a:gd name="T83" fmla="*/ 456 h 528"/>
                <a:gd name="T84" fmla="*/ 300 w 360"/>
                <a:gd name="T85" fmla="*/ 462 h 528"/>
                <a:gd name="T86" fmla="*/ 306 w 360"/>
                <a:gd name="T87" fmla="*/ 474 h 528"/>
                <a:gd name="T88" fmla="*/ 312 w 360"/>
                <a:gd name="T89" fmla="*/ 480 h 528"/>
                <a:gd name="T90" fmla="*/ 324 w 360"/>
                <a:gd name="T91" fmla="*/ 486 h 528"/>
                <a:gd name="T92" fmla="*/ 330 w 360"/>
                <a:gd name="T93" fmla="*/ 498 h 528"/>
                <a:gd name="T94" fmla="*/ 336 w 360"/>
                <a:gd name="T95" fmla="*/ 504 h 528"/>
                <a:gd name="T96" fmla="*/ 342 w 360"/>
                <a:gd name="T97" fmla="*/ 510 h 528"/>
                <a:gd name="T98" fmla="*/ 348 w 360"/>
                <a:gd name="T99" fmla="*/ 516 h 528"/>
                <a:gd name="T100" fmla="*/ 354 w 360"/>
                <a:gd name="T101" fmla="*/ 528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60" h="528">
                  <a:moveTo>
                    <a:pt x="0" y="0"/>
                  </a:move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6" y="54"/>
                  </a:lnTo>
                  <a:lnTo>
                    <a:pt x="6" y="60"/>
                  </a:lnTo>
                  <a:lnTo>
                    <a:pt x="12" y="60"/>
                  </a:lnTo>
                  <a:lnTo>
                    <a:pt x="12" y="66"/>
                  </a:lnTo>
                  <a:lnTo>
                    <a:pt x="12" y="72"/>
                  </a:lnTo>
                  <a:lnTo>
                    <a:pt x="12" y="72"/>
                  </a:lnTo>
                  <a:lnTo>
                    <a:pt x="18" y="78"/>
                  </a:lnTo>
                  <a:lnTo>
                    <a:pt x="18" y="84"/>
                  </a:lnTo>
                  <a:lnTo>
                    <a:pt x="18" y="84"/>
                  </a:lnTo>
                  <a:lnTo>
                    <a:pt x="18" y="90"/>
                  </a:lnTo>
                  <a:lnTo>
                    <a:pt x="24" y="96"/>
                  </a:lnTo>
                  <a:lnTo>
                    <a:pt x="24" y="96"/>
                  </a:lnTo>
                  <a:lnTo>
                    <a:pt x="24" y="102"/>
                  </a:lnTo>
                  <a:lnTo>
                    <a:pt x="24" y="102"/>
                  </a:lnTo>
                  <a:lnTo>
                    <a:pt x="24" y="108"/>
                  </a:lnTo>
                  <a:lnTo>
                    <a:pt x="30" y="108"/>
                  </a:lnTo>
                  <a:lnTo>
                    <a:pt x="30" y="114"/>
                  </a:lnTo>
                  <a:lnTo>
                    <a:pt x="30" y="114"/>
                  </a:lnTo>
                  <a:lnTo>
                    <a:pt x="30" y="120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36" y="126"/>
                  </a:lnTo>
                  <a:lnTo>
                    <a:pt x="36" y="126"/>
                  </a:lnTo>
                  <a:lnTo>
                    <a:pt x="42" y="132"/>
                  </a:lnTo>
                  <a:lnTo>
                    <a:pt x="42" y="132"/>
                  </a:lnTo>
                  <a:lnTo>
                    <a:pt x="42" y="138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48" y="144"/>
                  </a:lnTo>
                  <a:lnTo>
                    <a:pt x="48" y="144"/>
                  </a:lnTo>
                  <a:lnTo>
                    <a:pt x="48" y="150"/>
                  </a:lnTo>
                  <a:lnTo>
                    <a:pt x="48" y="150"/>
                  </a:lnTo>
                  <a:lnTo>
                    <a:pt x="54" y="156"/>
                  </a:lnTo>
                  <a:lnTo>
                    <a:pt x="54" y="156"/>
                  </a:lnTo>
                  <a:lnTo>
                    <a:pt x="54" y="156"/>
                  </a:lnTo>
                  <a:lnTo>
                    <a:pt x="54" y="162"/>
                  </a:lnTo>
                  <a:lnTo>
                    <a:pt x="60" y="162"/>
                  </a:lnTo>
                  <a:lnTo>
                    <a:pt x="60" y="168"/>
                  </a:lnTo>
                  <a:lnTo>
                    <a:pt x="60" y="168"/>
                  </a:lnTo>
                  <a:lnTo>
                    <a:pt x="60" y="168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66" y="180"/>
                  </a:lnTo>
                  <a:lnTo>
                    <a:pt x="66" y="180"/>
                  </a:lnTo>
                  <a:lnTo>
                    <a:pt x="66" y="180"/>
                  </a:lnTo>
                  <a:lnTo>
                    <a:pt x="72" y="186"/>
                  </a:lnTo>
                  <a:lnTo>
                    <a:pt x="72" y="186"/>
                  </a:lnTo>
                  <a:lnTo>
                    <a:pt x="72" y="186"/>
                  </a:lnTo>
                  <a:lnTo>
                    <a:pt x="72" y="192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78" y="198"/>
                  </a:lnTo>
                  <a:lnTo>
                    <a:pt x="78" y="198"/>
                  </a:lnTo>
                  <a:lnTo>
                    <a:pt x="84" y="198"/>
                  </a:lnTo>
                  <a:lnTo>
                    <a:pt x="84" y="204"/>
                  </a:lnTo>
                  <a:lnTo>
                    <a:pt x="84" y="204"/>
                  </a:lnTo>
                  <a:lnTo>
                    <a:pt x="84" y="204"/>
                  </a:lnTo>
                  <a:lnTo>
                    <a:pt x="90" y="210"/>
                  </a:lnTo>
                  <a:lnTo>
                    <a:pt x="90" y="210"/>
                  </a:lnTo>
                  <a:lnTo>
                    <a:pt x="90" y="210"/>
                  </a:lnTo>
                  <a:lnTo>
                    <a:pt x="90" y="216"/>
                  </a:lnTo>
                  <a:lnTo>
                    <a:pt x="90" y="216"/>
                  </a:lnTo>
                  <a:lnTo>
                    <a:pt x="96" y="216"/>
                  </a:lnTo>
                  <a:lnTo>
                    <a:pt x="96" y="222"/>
                  </a:lnTo>
                  <a:lnTo>
                    <a:pt x="96" y="222"/>
                  </a:lnTo>
                  <a:lnTo>
                    <a:pt x="96" y="222"/>
                  </a:lnTo>
                  <a:lnTo>
                    <a:pt x="102" y="228"/>
                  </a:lnTo>
                  <a:lnTo>
                    <a:pt x="102" y="228"/>
                  </a:lnTo>
                  <a:lnTo>
                    <a:pt x="102" y="228"/>
                  </a:lnTo>
                  <a:lnTo>
                    <a:pt x="102" y="234"/>
                  </a:lnTo>
                  <a:lnTo>
                    <a:pt x="108" y="234"/>
                  </a:lnTo>
                  <a:lnTo>
                    <a:pt x="108" y="234"/>
                  </a:lnTo>
                  <a:lnTo>
                    <a:pt x="108" y="240"/>
                  </a:lnTo>
                  <a:lnTo>
                    <a:pt x="108" y="240"/>
                  </a:lnTo>
                  <a:lnTo>
                    <a:pt x="114" y="240"/>
                  </a:lnTo>
                  <a:lnTo>
                    <a:pt x="114" y="246"/>
                  </a:lnTo>
                  <a:lnTo>
                    <a:pt x="114" y="246"/>
                  </a:lnTo>
                  <a:lnTo>
                    <a:pt x="114" y="246"/>
                  </a:lnTo>
                  <a:lnTo>
                    <a:pt x="114" y="252"/>
                  </a:lnTo>
                  <a:lnTo>
                    <a:pt x="120" y="252"/>
                  </a:lnTo>
                  <a:lnTo>
                    <a:pt x="120" y="252"/>
                  </a:lnTo>
                  <a:lnTo>
                    <a:pt x="120" y="252"/>
                  </a:lnTo>
                  <a:lnTo>
                    <a:pt x="120" y="258"/>
                  </a:lnTo>
                  <a:lnTo>
                    <a:pt x="126" y="258"/>
                  </a:lnTo>
                  <a:lnTo>
                    <a:pt x="126" y="258"/>
                  </a:lnTo>
                  <a:lnTo>
                    <a:pt x="126" y="264"/>
                  </a:lnTo>
                  <a:lnTo>
                    <a:pt x="126" y="264"/>
                  </a:lnTo>
                  <a:lnTo>
                    <a:pt x="132" y="264"/>
                  </a:lnTo>
                  <a:lnTo>
                    <a:pt x="132" y="270"/>
                  </a:lnTo>
                  <a:lnTo>
                    <a:pt x="132" y="270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38" y="276"/>
                  </a:lnTo>
                  <a:lnTo>
                    <a:pt x="138" y="276"/>
                  </a:lnTo>
                  <a:lnTo>
                    <a:pt x="138" y="276"/>
                  </a:lnTo>
                  <a:lnTo>
                    <a:pt x="138" y="282"/>
                  </a:lnTo>
                  <a:lnTo>
                    <a:pt x="144" y="282"/>
                  </a:lnTo>
                  <a:lnTo>
                    <a:pt x="144" y="282"/>
                  </a:lnTo>
                  <a:lnTo>
                    <a:pt x="144" y="288"/>
                  </a:lnTo>
                  <a:lnTo>
                    <a:pt x="144" y="288"/>
                  </a:lnTo>
                  <a:lnTo>
                    <a:pt x="150" y="288"/>
                  </a:lnTo>
                  <a:lnTo>
                    <a:pt x="150" y="288"/>
                  </a:lnTo>
                  <a:lnTo>
                    <a:pt x="150" y="294"/>
                  </a:lnTo>
                  <a:lnTo>
                    <a:pt x="150" y="294"/>
                  </a:lnTo>
                  <a:lnTo>
                    <a:pt x="156" y="294"/>
                  </a:lnTo>
                  <a:lnTo>
                    <a:pt x="156" y="300"/>
                  </a:lnTo>
                  <a:lnTo>
                    <a:pt x="156" y="300"/>
                  </a:lnTo>
                  <a:lnTo>
                    <a:pt x="156" y="300"/>
                  </a:lnTo>
                  <a:lnTo>
                    <a:pt x="162" y="300"/>
                  </a:lnTo>
                  <a:lnTo>
                    <a:pt x="162" y="306"/>
                  </a:lnTo>
                  <a:lnTo>
                    <a:pt x="162" y="306"/>
                  </a:lnTo>
                  <a:lnTo>
                    <a:pt x="162" y="306"/>
                  </a:lnTo>
                  <a:lnTo>
                    <a:pt x="162" y="312"/>
                  </a:lnTo>
                  <a:lnTo>
                    <a:pt x="168" y="312"/>
                  </a:lnTo>
                  <a:lnTo>
                    <a:pt x="168" y="312"/>
                  </a:lnTo>
                  <a:lnTo>
                    <a:pt x="168" y="312"/>
                  </a:lnTo>
                  <a:lnTo>
                    <a:pt x="168" y="318"/>
                  </a:lnTo>
                  <a:lnTo>
                    <a:pt x="174" y="318"/>
                  </a:lnTo>
                  <a:lnTo>
                    <a:pt x="174" y="318"/>
                  </a:lnTo>
                  <a:lnTo>
                    <a:pt x="174" y="324"/>
                  </a:lnTo>
                  <a:lnTo>
                    <a:pt x="174" y="324"/>
                  </a:lnTo>
                  <a:lnTo>
                    <a:pt x="180" y="324"/>
                  </a:lnTo>
                  <a:lnTo>
                    <a:pt x="180" y="324"/>
                  </a:lnTo>
                  <a:lnTo>
                    <a:pt x="180" y="330"/>
                  </a:lnTo>
                  <a:lnTo>
                    <a:pt x="180" y="330"/>
                  </a:lnTo>
                  <a:lnTo>
                    <a:pt x="186" y="330"/>
                  </a:lnTo>
                  <a:lnTo>
                    <a:pt x="186" y="336"/>
                  </a:lnTo>
                  <a:lnTo>
                    <a:pt x="186" y="336"/>
                  </a:lnTo>
                  <a:lnTo>
                    <a:pt x="186" y="336"/>
                  </a:lnTo>
                  <a:lnTo>
                    <a:pt x="186" y="336"/>
                  </a:lnTo>
                  <a:lnTo>
                    <a:pt x="192" y="342"/>
                  </a:lnTo>
                  <a:lnTo>
                    <a:pt x="192" y="342"/>
                  </a:lnTo>
                  <a:lnTo>
                    <a:pt x="192" y="342"/>
                  </a:lnTo>
                  <a:lnTo>
                    <a:pt x="192" y="348"/>
                  </a:lnTo>
                  <a:lnTo>
                    <a:pt x="198" y="348"/>
                  </a:lnTo>
                  <a:lnTo>
                    <a:pt x="198" y="348"/>
                  </a:lnTo>
                  <a:lnTo>
                    <a:pt x="198" y="348"/>
                  </a:lnTo>
                  <a:lnTo>
                    <a:pt x="198" y="354"/>
                  </a:lnTo>
                  <a:lnTo>
                    <a:pt x="204" y="354"/>
                  </a:lnTo>
                  <a:lnTo>
                    <a:pt x="204" y="354"/>
                  </a:lnTo>
                  <a:lnTo>
                    <a:pt x="204" y="354"/>
                  </a:lnTo>
                  <a:lnTo>
                    <a:pt x="204" y="360"/>
                  </a:lnTo>
                  <a:lnTo>
                    <a:pt x="210" y="360"/>
                  </a:lnTo>
                  <a:lnTo>
                    <a:pt x="210" y="360"/>
                  </a:lnTo>
                  <a:lnTo>
                    <a:pt x="210" y="366"/>
                  </a:lnTo>
                  <a:lnTo>
                    <a:pt x="210" y="366"/>
                  </a:lnTo>
                  <a:lnTo>
                    <a:pt x="210" y="366"/>
                  </a:lnTo>
                  <a:lnTo>
                    <a:pt x="216" y="366"/>
                  </a:lnTo>
                  <a:lnTo>
                    <a:pt x="216" y="372"/>
                  </a:lnTo>
                  <a:lnTo>
                    <a:pt x="216" y="372"/>
                  </a:lnTo>
                  <a:lnTo>
                    <a:pt x="216" y="372"/>
                  </a:lnTo>
                  <a:lnTo>
                    <a:pt x="222" y="372"/>
                  </a:lnTo>
                  <a:lnTo>
                    <a:pt x="222" y="378"/>
                  </a:lnTo>
                  <a:lnTo>
                    <a:pt x="222" y="378"/>
                  </a:lnTo>
                  <a:lnTo>
                    <a:pt x="222" y="378"/>
                  </a:lnTo>
                  <a:lnTo>
                    <a:pt x="228" y="384"/>
                  </a:lnTo>
                  <a:lnTo>
                    <a:pt x="228" y="384"/>
                  </a:lnTo>
                  <a:lnTo>
                    <a:pt x="228" y="384"/>
                  </a:lnTo>
                  <a:lnTo>
                    <a:pt x="228" y="384"/>
                  </a:lnTo>
                  <a:lnTo>
                    <a:pt x="234" y="390"/>
                  </a:lnTo>
                  <a:lnTo>
                    <a:pt x="234" y="390"/>
                  </a:lnTo>
                  <a:lnTo>
                    <a:pt x="234" y="390"/>
                  </a:lnTo>
                  <a:lnTo>
                    <a:pt x="234" y="390"/>
                  </a:lnTo>
                  <a:lnTo>
                    <a:pt x="234" y="396"/>
                  </a:lnTo>
                  <a:lnTo>
                    <a:pt x="240" y="396"/>
                  </a:lnTo>
                  <a:lnTo>
                    <a:pt x="240" y="396"/>
                  </a:lnTo>
                  <a:lnTo>
                    <a:pt x="240" y="396"/>
                  </a:lnTo>
                  <a:lnTo>
                    <a:pt x="240" y="402"/>
                  </a:lnTo>
                  <a:lnTo>
                    <a:pt x="246" y="402"/>
                  </a:lnTo>
                  <a:lnTo>
                    <a:pt x="246" y="402"/>
                  </a:lnTo>
                  <a:lnTo>
                    <a:pt x="246" y="408"/>
                  </a:lnTo>
                  <a:lnTo>
                    <a:pt x="246" y="408"/>
                  </a:lnTo>
                  <a:lnTo>
                    <a:pt x="252" y="408"/>
                  </a:lnTo>
                  <a:lnTo>
                    <a:pt x="252" y="408"/>
                  </a:lnTo>
                  <a:lnTo>
                    <a:pt x="252" y="414"/>
                  </a:lnTo>
                  <a:lnTo>
                    <a:pt x="252" y="414"/>
                  </a:lnTo>
                  <a:lnTo>
                    <a:pt x="258" y="414"/>
                  </a:lnTo>
                  <a:lnTo>
                    <a:pt x="258" y="414"/>
                  </a:lnTo>
                  <a:lnTo>
                    <a:pt x="258" y="420"/>
                  </a:lnTo>
                  <a:lnTo>
                    <a:pt x="258" y="420"/>
                  </a:lnTo>
                  <a:lnTo>
                    <a:pt x="258" y="420"/>
                  </a:lnTo>
                  <a:lnTo>
                    <a:pt x="264" y="420"/>
                  </a:lnTo>
                  <a:lnTo>
                    <a:pt x="264" y="426"/>
                  </a:lnTo>
                  <a:lnTo>
                    <a:pt x="264" y="426"/>
                  </a:lnTo>
                  <a:lnTo>
                    <a:pt x="264" y="426"/>
                  </a:lnTo>
                  <a:lnTo>
                    <a:pt x="270" y="432"/>
                  </a:lnTo>
                  <a:lnTo>
                    <a:pt x="270" y="432"/>
                  </a:lnTo>
                  <a:lnTo>
                    <a:pt x="270" y="432"/>
                  </a:lnTo>
                  <a:lnTo>
                    <a:pt x="270" y="432"/>
                  </a:lnTo>
                  <a:lnTo>
                    <a:pt x="276" y="438"/>
                  </a:lnTo>
                  <a:lnTo>
                    <a:pt x="276" y="438"/>
                  </a:lnTo>
                  <a:lnTo>
                    <a:pt x="276" y="438"/>
                  </a:lnTo>
                  <a:lnTo>
                    <a:pt x="276" y="438"/>
                  </a:lnTo>
                  <a:lnTo>
                    <a:pt x="282" y="444"/>
                  </a:lnTo>
                  <a:lnTo>
                    <a:pt x="282" y="444"/>
                  </a:lnTo>
                  <a:lnTo>
                    <a:pt x="282" y="444"/>
                  </a:lnTo>
                  <a:lnTo>
                    <a:pt x="282" y="444"/>
                  </a:lnTo>
                  <a:lnTo>
                    <a:pt x="282" y="450"/>
                  </a:lnTo>
                  <a:lnTo>
                    <a:pt x="288" y="450"/>
                  </a:lnTo>
                  <a:lnTo>
                    <a:pt x="288" y="450"/>
                  </a:lnTo>
                  <a:lnTo>
                    <a:pt x="288" y="450"/>
                  </a:lnTo>
                  <a:lnTo>
                    <a:pt x="288" y="456"/>
                  </a:lnTo>
                  <a:lnTo>
                    <a:pt x="294" y="456"/>
                  </a:lnTo>
                  <a:lnTo>
                    <a:pt x="294" y="456"/>
                  </a:lnTo>
                  <a:lnTo>
                    <a:pt x="294" y="456"/>
                  </a:lnTo>
                  <a:lnTo>
                    <a:pt x="294" y="462"/>
                  </a:lnTo>
                  <a:lnTo>
                    <a:pt x="300" y="462"/>
                  </a:lnTo>
                  <a:lnTo>
                    <a:pt x="300" y="462"/>
                  </a:lnTo>
                  <a:lnTo>
                    <a:pt x="300" y="462"/>
                  </a:lnTo>
                  <a:lnTo>
                    <a:pt x="300" y="468"/>
                  </a:lnTo>
                  <a:lnTo>
                    <a:pt x="306" y="468"/>
                  </a:lnTo>
                  <a:lnTo>
                    <a:pt x="306" y="468"/>
                  </a:lnTo>
                  <a:lnTo>
                    <a:pt x="306" y="474"/>
                  </a:lnTo>
                  <a:lnTo>
                    <a:pt x="306" y="474"/>
                  </a:lnTo>
                  <a:lnTo>
                    <a:pt x="306" y="474"/>
                  </a:lnTo>
                  <a:lnTo>
                    <a:pt x="312" y="474"/>
                  </a:lnTo>
                  <a:lnTo>
                    <a:pt x="312" y="480"/>
                  </a:lnTo>
                  <a:lnTo>
                    <a:pt x="312" y="480"/>
                  </a:lnTo>
                  <a:lnTo>
                    <a:pt x="312" y="480"/>
                  </a:lnTo>
                  <a:lnTo>
                    <a:pt x="318" y="480"/>
                  </a:lnTo>
                  <a:lnTo>
                    <a:pt x="318" y="486"/>
                  </a:lnTo>
                  <a:lnTo>
                    <a:pt x="318" y="486"/>
                  </a:lnTo>
                  <a:lnTo>
                    <a:pt x="318" y="486"/>
                  </a:lnTo>
                  <a:lnTo>
                    <a:pt x="324" y="486"/>
                  </a:lnTo>
                  <a:lnTo>
                    <a:pt x="324" y="492"/>
                  </a:lnTo>
                  <a:lnTo>
                    <a:pt x="324" y="492"/>
                  </a:lnTo>
                  <a:lnTo>
                    <a:pt x="324" y="492"/>
                  </a:lnTo>
                  <a:lnTo>
                    <a:pt x="330" y="492"/>
                  </a:lnTo>
                  <a:lnTo>
                    <a:pt x="330" y="498"/>
                  </a:lnTo>
                  <a:lnTo>
                    <a:pt x="330" y="498"/>
                  </a:lnTo>
                  <a:lnTo>
                    <a:pt x="330" y="498"/>
                  </a:lnTo>
                  <a:lnTo>
                    <a:pt x="330" y="498"/>
                  </a:lnTo>
                  <a:lnTo>
                    <a:pt x="336" y="504"/>
                  </a:lnTo>
                  <a:lnTo>
                    <a:pt x="336" y="504"/>
                  </a:lnTo>
                  <a:lnTo>
                    <a:pt x="336" y="504"/>
                  </a:lnTo>
                  <a:lnTo>
                    <a:pt x="336" y="504"/>
                  </a:lnTo>
                  <a:lnTo>
                    <a:pt x="342" y="510"/>
                  </a:lnTo>
                  <a:lnTo>
                    <a:pt x="342" y="510"/>
                  </a:lnTo>
                  <a:lnTo>
                    <a:pt x="342" y="510"/>
                  </a:lnTo>
                  <a:lnTo>
                    <a:pt x="342" y="510"/>
                  </a:lnTo>
                  <a:lnTo>
                    <a:pt x="348" y="516"/>
                  </a:lnTo>
                  <a:lnTo>
                    <a:pt x="348" y="516"/>
                  </a:lnTo>
                  <a:lnTo>
                    <a:pt x="348" y="516"/>
                  </a:lnTo>
                  <a:lnTo>
                    <a:pt x="348" y="516"/>
                  </a:lnTo>
                  <a:lnTo>
                    <a:pt x="348" y="522"/>
                  </a:lnTo>
                  <a:lnTo>
                    <a:pt x="354" y="522"/>
                  </a:lnTo>
                  <a:lnTo>
                    <a:pt x="354" y="522"/>
                  </a:lnTo>
                  <a:lnTo>
                    <a:pt x="354" y="522"/>
                  </a:lnTo>
                  <a:lnTo>
                    <a:pt x="354" y="528"/>
                  </a:lnTo>
                  <a:lnTo>
                    <a:pt x="360" y="528"/>
                  </a:lnTo>
                </a:path>
              </a:pathLst>
            </a:custGeom>
            <a:noFill/>
            <a:ln w="19050" cmpd="sng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436" name="Freeform 244"/>
            <p:cNvSpPr>
              <a:spLocks/>
            </p:cNvSpPr>
            <p:nvPr/>
          </p:nvSpPr>
          <p:spPr bwMode="auto">
            <a:xfrm>
              <a:off x="2658" y="3534"/>
              <a:ext cx="108" cy="114"/>
            </a:xfrm>
            <a:custGeom>
              <a:avLst/>
              <a:gdLst>
                <a:gd name="T0" fmla="*/ 0 w 108"/>
                <a:gd name="T1" fmla="*/ 0 h 114"/>
                <a:gd name="T2" fmla="*/ 0 w 108"/>
                <a:gd name="T3" fmla="*/ 6 h 114"/>
                <a:gd name="T4" fmla="*/ 6 w 108"/>
                <a:gd name="T5" fmla="*/ 6 h 114"/>
                <a:gd name="T6" fmla="*/ 6 w 108"/>
                <a:gd name="T7" fmla="*/ 12 h 114"/>
                <a:gd name="T8" fmla="*/ 12 w 108"/>
                <a:gd name="T9" fmla="*/ 12 h 114"/>
                <a:gd name="T10" fmla="*/ 12 w 108"/>
                <a:gd name="T11" fmla="*/ 18 h 114"/>
                <a:gd name="T12" fmla="*/ 18 w 108"/>
                <a:gd name="T13" fmla="*/ 18 h 114"/>
                <a:gd name="T14" fmla="*/ 18 w 108"/>
                <a:gd name="T15" fmla="*/ 24 h 114"/>
                <a:gd name="T16" fmla="*/ 24 w 108"/>
                <a:gd name="T17" fmla="*/ 24 h 114"/>
                <a:gd name="T18" fmla="*/ 24 w 108"/>
                <a:gd name="T19" fmla="*/ 30 h 114"/>
                <a:gd name="T20" fmla="*/ 30 w 108"/>
                <a:gd name="T21" fmla="*/ 30 h 114"/>
                <a:gd name="T22" fmla="*/ 30 w 108"/>
                <a:gd name="T23" fmla="*/ 36 h 114"/>
                <a:gd name="T24" fmla="*/ 36 w 108"/>
                <a:gd name="T25" fmla="*/ 36 h 114"/>
                <a:gd name="T26" fmla="*/ 36 w 108"/>
                <a:gd name="T27" fmla="*/ 42 h 114"/>
                <a:gd name="T28" fmla="*/ 36 w 108"/>
                <a:gd name="T29" fmla="*/ 42 h 114"/>
                <a:gd name="T30" fmla="*/ 42 w 108"/>
                <a:gd name="T31" fmla="*/ 48 h 114"/>
                <a:gd name="T32" fmla="*/ 42 w 108"/>
                <a:gd name="T33" fmla="*/ 48 h 114"/>
                <a:gd name="T34" fmla="*/ 48 w 108"/>
                <a:gd name="T35" fmla="*/ 54 h 114"/>
                <a:gd name="T36" fmla="*/ 48 w 108"/>
                <a:gd name="T37" fmla="*/ 54 h 114"/>
                <a:gd name="T38" fmla="*/ 54 w 108"/>
                <a:gd name="T39" fmla="*/ 60 h 114"/>
                <a:gd name="T40" fmla="*/ 54 w 108"/>
                <a:gd name="T41" fmla="*/ 60 h 114"/>
                <a:gd name="T42" fmla="*/ 60 w 108"/>
                <a:gd name="T43" fmla="*/ 66 h 114"/>
                <a:gd name="T44" fmla="*/ 60 w 108"/>
                <a:gd name="T45" fmla="*/ 66 h 114"/>
                <a:gd name="T46" fmla="*/ 66 w 108"/>
                <a:gd name="T47" fmla="*/ 72 h 114"/>
                <a:gd name="T48" fmla="*/ 66 w 108"/>
                <a:gd name="T49" fmla="*/ 72 h 114"/>
                <a:gd name="T50" fmla="*/ 72 w 108"/>
                <a:gd name="T51" fmla="*/ 78 h 114"/>
                <a:gd name="T52" fmla="*/ 72 w 108"/>
                <a:gd name="T53" fmla="*/ 78 h 114"/>
                <a:gd name="T54" fmla="*/ 78 w 108"/>
                <a:gd name="T55" fmla="*/ 84 h 114"/>
                <a:gd name="T56" fmla="*/ 78 w 108"/>
                <a:gd name="T57" fmla="*/ 84 h 114"/>
                <a:gd name="T58" fmla="*/ 84 w 108"/>
                <a:gd name="T59" fmla="*/ 90 h 114"/>
                <a:gd name="T60" fmla="*/ 84 w 108"/>
                <a:gd name="T61" fmla="*/ 90 h 114"/>
                <a:gd name="T62" fmla="*/ 84 w 108"/>
                <a:gd name="T63" fmla="*/ 96 h 114"/>
                <a:gd name="T64" fmla="*/ 90 w 108"/>
                <a:gd name="T65" fmla="*/ 96 h 114"/>
                <a:gd name="T66" fmla="*/ 90 w 108"/>
                <a:gd name="T67" fmla="*/ 102 h 114"/>
                <a:gd name="T68" fmla="*/ 96 w 108"/>
                <a:gd name="T69" fmla="*/ 102 h 114"/>
                <a:gd name="T70" fmla="*/ 96 w 108"/>
                <a:gd name="T71" fmla="*/ 108 h 114"/>
                <a:gd name="T72" fmla="*/ 102 w 108"/>
                <a:gd name="T73" fmla="*/ 108 h 114"/>
                <a:gd name="T74" fmla="*/ 102 w 108"/>
                <a:gd name="T75" fmla="*/ 114 h 114"/>
                <a:gd name="T76" fmla="*/ 108 w 108"/>
                <a:gd name="T77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8" h="11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6" y="42"/>
                  </a:lnTo>
                  <a:lnTo>
                    <a:pt x="36" y="42"/>
                  </a:lnTo>
                  <a:lnTo>
                    <a:pt x="36" y="42"/>
                  </a:lnTo>
                  <a:lnTo>
                    <a:pt x="42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48" y="48"/>
                  </a:lnTo>
                  <a:lnTo>
                    <a:pt x="48" y="54"/>
                  </a:lnTo>
                  <a:lnTo>
                    <a:pt x="48" y="54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60" y="60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66" y="72"/>
                  </a:lnTo>
                  <a:lnTo>
                    <a:pt x="66" y="72"/>
                  </a:lnTo>
                  <a:lnTo>
                    <a:pt x="66" y="72"/>
                  </a:lnTo>
                  <a:lnTo>
                    <a:pt x="66" y="72"/>
                  </a:lnTo>
                  <a:lnTo>
                    <a:pt x="72" y="78"/>
                  </a:lnTo>
                  <a:lnTo>
                    <a:pt x="72" y="78"/>
                  </a:lnTo>
                  <a:lnTo>
                    <a:pt x="72" y="78"/>
                  </a:lnTo>
                  <a:lnTo>
                    <a:pt x="72" y="78"/>
                  </a:lnTo>
                  <a:lnTo>
                    <a:pt x="78" y="84"/>
                  </a:lnTo>
                  <a:lnTo>
                    <a:pt x="78" y="84"/>
                  </a:lnTo>
                  <a:lnTo>
                    <a:pt x="78" y="84"/>
                  </a:lnTo>
                  <a:lnTo>
                    <a:pt x="78" y="84"/>
                  </a:lnTo>
                  <a:lnTo>
                    <a:pt x="84" y="90"/>
                  </a:lnTo>
                  <a:lnTo>
                    <a:pt x="84" y="90"/>
                  </a:lnTo>
                  <a:lnTo>
                    <a:pt x="84" y="90"/>
                  </a:lnTo>
                  <a:lnTo>
                    <a:pt x="84" y="90"/>
                  </a:lnTo>
                  <a:lnTo>
                    <a:pt x="84" y="96"/>
                  </a:lnTo>
                  <a:lnTo>
                    <a:pt x="90" y="96"/>
                  </a:lnTo>
                  <a:lnTo>
                    <a:pt x="90" y="96"/>
                  </a:lnTo>
                  <a:lnTo>
                    <a:pt x="90" y="96"/>
                  </a:lnTo>
                  <a:lnTo>
                    <a:pt x="90" y="102"/>
                  </a:lnTo>
                  <a:lnTo>
                    <a:pt x="96" y="102"/>
                  </a:lnTo>
                  <a:lnTo>
                    <a:pt x="96" y="102"/>
                  </a:lnTo>
                  <a:lnTo>
                    <a:pt x="96" y="102"/>
                  </a:lnTo>
                  <a:lnTo>
                    <a:pt x="96" y="108"/>
                  </a:lnTo>
                  <a:lnTo>
                    <a:pt x="102" y="108"/>
                  </a:lnTo>
                  <a:lnTo>
                    <a:pt x="102" y="108"/>
                  </a:lnTo>
                  <a:lnTo>
                    <a:pt x="102" y="108"/>
                  </a:lnTo>
                  <a:lnTo>
                    <a:pt x="102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8" y="114"/>
                  </a:lnTo>
                </a:path>
              </a:pathLst>
            </a:custGeom>
            <a:noFill/>
            <a:ln w="19050" cmpd="sng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8437" name="Line 245"/>
          <p:cNvSpPr>
            <a:spLocks noChangeShapeType="1"/>
          </p:cNvSpPr>
          <p:nvPr/>
        </p:nvSpPr>
        <p:spPr bwMode="auto">
          <a:xfrm flipV="1">
            <a:off x="8153400" y="4673600"/>
            <a:ext cx="1498600" cy="1498600"/>
          </a:xfrm>
          <a:prstGeom prst="line">
            <a:avLst/>
          </a:prstGeom>
          <a:noFill/>
          <a:ln w="19050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/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8438" name="Line 246"/>
          <p:cNvSpPr>
            <a:spLocks noChangeShapeType="1"/>
          </p:cNvSpPr>
          <p:nvPr/>
        </p:nvSpPr>
        <p:spPr bwMode="auto">
          <a:xfrm>
            <a:off x="8086726" y="4673601"/>
            <a:ext cx="1565275" cy="1565275"/>
          </a:xfrm>
          <a:prstGeom prst="line">
            <a:avLst/>
          </a:prstGeom>
          <a:noFill/>
          <a:ln w="19050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/>
            <a:endParaRPr lang="zh-CN" altLang="en-US" sz="2400">
              <a:solidFill>
                <a:srgbClr val="000000"/>
              </a:solidFill>
            </a:endParaRPr>
          </a:p>
        </p:txBody>
      </p:sp>
      <p:grpSp>
        <p:nvGrpSpPr>
          <p:cNvPr id="8439" name="Group 247"/>
          <p:cNvGrpSpPr>
            <a:grpSpLocks/>
          </p:cNvGrpSpPr>
          <p:nvPr/>
        </p:nvGrpSpPr>
        <p:grpSpPr bwMode="auto">
          <a:xfrm>
            <a:off x="8001000" y="4419600"/>
            <a:ext cx="1828800" cy="1727200"/>
            <a:chOff x="4080" y="2784"/>
            <a:chExt cx="1152" cy="1088"/>
          </a:xfrm>
        </p:grpSpPr>
        <p:graphicFrame>
          <p:nvGraphicFramePr>
            <p:cNvPr id="8440" name="Object 248"/>
            <p:cNvGraphicFramePr>
              <a:graphicFrameLocks noChangeAspect="1"/>
            </p:cNvGraphicFramePr>
            <p:nvPr>
              <p:extLst/>
            </p:nvPr>
          </p:nvGraphicFramePr>
          <p:xfrm>
            <a:off x="4429" y="3436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79" name="Equation" r:id="rId29" imgW="304560" imgH="317160" progId="Equation.3">
                    <p:embed/>
                  </p:oleObj>
                </mc:Choice>
                <mc:Fallback>
                  <p:oleObj name="Equation" r:id="rId29" imgW="304560" imgH="317160" progId="Equation.3">
                    <p:embed/>
                    <p:pic>
                      <p:nvPicPr>
                        <p:cNvPr id="8440" name="Object 2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9" y="3436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441" name="Group 249"/>
            <p:cNvGrpSpPr>
              <a:grpSpLocks/>
            </p:cNvGrpSpPr>
            <p:nvPr/>
          </p:nvGrpSpPr>
          <p:grpSpPr bwMode="auto">
            <a:xfrm>
              <a:off x="4080" y="2784"/>
              <a:ext cx="1152" cy="1088"/>
              <a:chOff x="4080" y="2784"/>
              <a:chExt cx="1152" cy="1088"/>
            </a:xfrm>
          </p:grpSpPr>
          <p:graphicFrame>
            <p:nvGraphicFramePr>
              <p:cNvPr id="8442" name="Object 25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088" y="3472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680" name="Equation" r:id="rId31" imgW="228600" imgH="241200" progId="Equation.3">
                      <p:embed/>
                    </p:oleObj>
                  </mc:Choice>
                  <mc:Fallback>
                    <p:oleObj name="Equation" r:id="rId31" imgW="228600" imgH="241200" progId="Equation.3">
                      <p:embed/>
                      <p:pic>
                        <p:nvPicPr>
                          <p:cNvPr id="8442" name="Object 25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88" y="3472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443" name="Object 25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416" y="2784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681" name="Equation" r:id="rId33" imgW="241200" imgH="317160" progId="Equation.3">
                      <p:embed/>
                    </p:oleObj>
                  </mc:Choice>
                  <mc:Fallback>
                    <p:oleObj name="Equation" r:id="rId33" imgW="241200" imgH="317160" progId="Equation.3">
                      <p:embed/>
                      <p:pic>
                        <p:nvPicPr>
                          <p:cNvPr id="8443" name="Object 25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16" y="2784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444" name="Line 252"/>
              <p:cNvSpPr>
                <a:spLocks noChangeShapeType="1"/>
              </p:cNvSpPr>
              <p:nvPr/>
            </p:nvSpPr>
            <p:spPr bwMode="auto">
              <a:xfrm>
                <a:off x="4080" y="3427"/>
                <a:ext cx="113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8445" name="Line 253"/>
              <p:cNvSpPr>
                <a:spLocks noChangeShapeType="1"/>
              </p:cNvSpPr>
              <p:nvPr/>
            </p:nvSpPr>
            <p:spPr bwMode="auto">
              <a:xfrm flipV="1">
                <a:off x="4629" y="2784"/>
                <a:ext cx="1" cy="108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59" name="Rectangle 2"/>
          <p:cNvSpPr txBox="1">
            <a:spLocks noChangeArrowheads="1"/>
          </p:cNvSpPr>
          <p:nvPr/>
        </p:nvSpPr>
        <p:spPr bwMode="auto">
          <a:xfrm>
            <a:off x="3143672" y="260648"/>
            <a:ext cx="590465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3.5.4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函数作图</a:t>
            </a:r>
            <a:endParaRPr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4572577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8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8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8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0" grpId="0" build="p" autoUpdateAnimBg="0" advAuto="0"/>
      <p:bldP spid="8194" grpId="0"/>
      <p:bldP spid="8196" grpId="0" autoUpdateAnimBg="0"/>
      <p:bldP spid="8201" grpId="0" autoUpdateAnimBg="0"/>
      <p:bldP spid="8203" grpId="0" autoUpdateAnimBg="0"/>
      <p:bldP spid="8208" grpId="0" build="p" autoUpdateAnimBg="0"/>
      <p:bldP spid="8234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190500"/>
            <a:ext cx="4184650" cy="6477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1.  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水平与铅直渐近线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981200" y="838201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9220" name="Object 4"/>
          <p:cNvGraphicFramePr>
            <a:graphicFrameLocks noChangeAspect="1"/>
          </p:cNvGraphicFramePr>
          <p:nvPr>
            <p:extLst/>
          </p:nvPr>
        </p:nvGraphicFramePr>
        <p:xfrm>
          <a:off x="2438401" y="915988"/>
          <a:ext cx="2181225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32" name="Equation" r:id="rId3" imgW="2171520" imgH="609480" progId="Equation.3">
                  <p:embed/>
                </p:oleObj>
              </mc:Choice>
              <mc:Fallback>
                <p:oleObj name="Equation" r:id="rId3" imgW="2171520" imgH="609480" progId="Equation.3">
                  <p:embed/>
                  <p:pic>
                    <p:nvPicPr>
                      <p:cNvPr id="92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1" y="915988"/>
                        <a:ext cx="2181225" cy="60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572000" y="838201"/>
            <a:ext cx="160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则曲线</a:t>
            </a:r>
          </a:p>
        </p:txBody>
      </p:sp>
      <p:graphicFrame>
        <p:nvGraphicFramePr>
          <p:cNvPr id="9222" name="Object 6"/>
          <p:cNvGraphicFramePr>
            <a:graphicFrameLocks noChangeAspect="1"/>
          </p:cNvGraphicFramePr>
          <p:nvPr>
            <p:extLst/>
          </p:nvPr>
        </p:nvGraphicFramePr>
        <p:xfrm>
          <a:off x="5791200" y="966788"/>
          <a:ext cx="1320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33" name="Equation" r:id="rId5" imgW="1320480" imgH="406080" progId="Equation.3">
                  <p:embed/>
                </p:oleObj>
              </mc:Choice>
              <mc:Fallback>
                <p:oleObj name="Equation" r:id="rId5" imgW="1320480" imgH="406080" progId="Equation.3">
                  <p:embed/>
                  <p:pic>
                    <p:nvPicPr>
                      <p:cNvPr id="922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966788"/>
                        <a:ext cx="1320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7086600" y="838201"/>
            <a:ext cx="2667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有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水平渐近线</a:t>
            </a:r>
          </a:p>
        </p:txBody>
      </p:sp>
      <p:graphicFrame>
        <p:nvGraphicFramePr>
          <p:cNvPr id="9224" name="Object 8"/>
          <p:cNvGraphicFramePr>
            <a:graphicFrameLocks noChangeAspect="1"/>
          </p:cNvGraphicFramePr>
          <p:nvPr>
            <p:extLst/>
          </p:nvPr>
        </p:nvGraphicFramePr>
        <p:xfrm>
          <a:off x="9448800" y="914400"/>
          <a:ext cx="876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34" name="Equation" r:id="rId7" imgW="876240" imgH="406080" progId="Equation.3">
                  <p:embed/>
                </p:oleObj>
              </mc:Choice>
              <mc:Fallback>
                <p:oleObj name="Equation" r:id="rId7" imgW="876240" imgH="406080" progId="Equation.3">
                  <p:embed/>
                  <p:pic>
                    <p:nvPicPr>
                      <p:cNvPr id="922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8800" y="914400"/>
                        <a:ext cx="876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6" name="Object 10"/>
          <p:cNvGraphicFramePr>
            <a:graphicFrameLocks noChangeAspect="1"/>
          </p:cNvGraphicFramePr>
          <p:nvPr>
            <p:extLst/>
          </p:nvPr>
        </p:nvGraphicFramePr>
        <p:xfrm>
          <a:off x="1905001" y="1524000"/>
          <a:ext cx="1509713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35" name="Equation" r:id="rId9" imgW="1841400" imgH="444240" progId="Equation.3">
                  <p:embed/>
                </p:oleObj>
              </mc:Choice>
              <mc:Fallback>
                <p:oleObj name="Equation" r:id="rId9" imgW="1841400" imgH="444240" progId="Equation.3">
                  <p:embed/>
                  <p:pic>
                    <p:nvPicPr>
                      <p:cNvPr id="922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1" y="1524000"/>
                        <a:ext cx="1509713" cy="363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1981200" y="1941513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9229" name="Object 13"/>
          <p:cNvGraphicFramePr>
            <a:graphicFrameLocks noChangeAspect="1"/>
          </p:cNvGraphicFramePr>
          <p:nvPr>
            <p:extLst/>
          </p:nvPr>
        </p:nvGraphicFramePr>
        <p:xfrm>
          <a:off x="2425700" y="2019300"/>
          <a:ext cx="22225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36" name="Equation" r:id="rId11" imgW="2222280" imgH="723600" progId="Equation.3">
                  <p:embed/>
                </p:oleObj>
              </mc:Choice>
              <mc:Fallback>
                <p:oleObj name="Equation" r:id="rId11" imgW="2222280" imgH="723600" progId="Equation.3">
                  <p:embed/>
                  <p:pic>
                    <p:nvPicPr>
                      <p:cNvPr id="922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5700" y="2019300"/>
                        <a:ext cx="22225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4572000" y="1941513"/>
            <a:ext cx="152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则曲线</a:t>
            </a:r>
          </a:p>
        </p:txBody>
      </p:sp>
      <p:graphicFrame>
        <p:nvGraphicFramePr>
          <p:cNvPr id="9231" name="Object 15"/>
          <p:cNvGraphicFramePr>
            <a:graphicFrameLocks noChangeAspect="1"/>
          </p:cNvGraphicFramePr>
          <p:nvPr>
            <p:extLst/>
          </p:nvPr>
        </p:nvGraphicFramePr>
        <p:xfrm>
          <a:off x="5867400" y="2070100"/>
          <a:ext cx="1320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37" name="Equation" r:id="rId13" imgW="1320480" imgH="406080" progId="Equation.3">
                  <p:embed/>
                </p:oleObj>
              </mc:Choice>
              <mc:Fallback>
                <p:oleObj name="Equation" r:id="rId13" imgW="1320480" imgH="406080" progId="Equation.3">
                  <p:embed/>
                  <p:pic>
                    <p:nvPicPr>
                      <p:cNvPr id="923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070100"/>
                        <a:ext cx="1320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7162800" y="1941513"/>
            <a:ext cx="2667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有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铅直渐近线</a:t>
            </a:r>
          </a:p>
        </p:txBody>
      </p:sp>
      <p:graphicFrame>
        <p:nvGraphicFramePr>
          <p:cNvPr id="9233" name="Object 17"/>
          <p:cNvGraphicFramePr>
            <a:graphicFrameLocks noChangeAspect="1"/>
          </p:cNvGraphicFramePr>
          <p:nvPr>
            <p:extLst/>
          </p:nvPr>
        </p:nvGraphicFramePr>
        <p:xfrm>
          <a:off x="9525000" y="2035175"/>
          <a:ext cx="1016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38" name="Equation" r:id="rId15" imgW="1015920" imgH="444240" progId="Equation.3">
                  <p:embed/>
                </p:oleObj>
              </mc:Choice>
              <mc:Fallback>
                <p:oleObj name="Equation" r:id="rId15" imgW="1015920" imgH="444240" progId="Equation.3">
                  <p:embed/>
                  <p:pic>
                    <p:nvPicPr>
                      <p:cNvPr id="923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0" y="2035175"/>
                        <a:ext cx="1016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6" name="Object 20"/>
          <p:cNvGraphicFramePr>
            <a:graphicFrameLocks noChangeAspect="1"/>
          </p:cNvGraphicFramePr>
          <p:nvPr>
            <p:extLst/>
          </p:nvPr>
        </p:nvGraphicFramePr>
        <p:xfrm>
          <a:off x="1931989" y="2667000"/>
          <a:ext cx="1436687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39" name="Equation" r:id="rId17" imgW="1752480" imgH="520560" progId="Equation.3">
                  <p:embed/>
                </p:oleObj>
              </mc:Choice>
              <mc:Fallback>
                <p:oleObj name="Equation" r:id="rId17" imgW="1752480" imgH="520560" progId="Equation.3">
                  <p:embed/>
                  <p:pic>
                    <p:nvPicPr>
                      <p:cNvPr id="923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1989" y="2667000"/>
                        <a:ext cx="1436687" cy="42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8" name="Text Box 22"/>
          <p:cNvSpPr txBox="1">
            <a:spLocks noChangeArrowheads="1"/>
          </p:cNvSpPr>
          <p:nvPr/>
        </p:nvSpPr>
        <p:spPr bwMode="auto">
          <a:xfrm>
            <a:off x="2063750" y="3170238"/>
            <a:ext cx="2362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求曲线</a:t>
            </a:r>
          </a:p>
        </p:txBody>
      </p:sp>
      <p:graphicFrame>
        <p:nvGraphicFramePr>
          <p:cNvPr id="9239" name="Object 23"/>
          <p:cNvGraphicFramePr>
            <a:graphicFrameLocks noChangeAspect="1"/>
          </p:cNvGraphicFramePr>
          <p:nvPr>
            <p:extLst/>
          </p:nvPr>
        </p:nvGraphicFramePr>
        <p:xfrm>
          <a:off x="3937000" y="3048000"/>
          <a:ext cx="1778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40" name="Equation" r:id="rId19" imgW="1777680" imgH="850680" progId="Equation.3">
                  <p:embed/>
                </p:oleObj>
              </mc:Choice>
              <mc:Fallback>
                <p:oleObj name="Equation" r:id="rId19" imgW="1777680" imgH="850680" progId="Equation.3">
                  <p:embed/>
                  <p:pic>
                    <p:nvPicPr>
                      <p:cNvPr id="923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0" y="3048000"/>
                        <a:ext cx="1778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5715000" y="3170238"/>
            <a:ext cx="1905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的渐近线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2063750" y="4008438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9243" name="Object 27"/>
          <p:cNvGraphicFramePr>
            <a:graphicFrameLocks noChangeAspect="1"/>
          </p:cNvGraphicFramePr>
          <p:nvPr>
            <p:extLst/>
          </p:nvPr>
        </p:nvGraphicFramePr>
        <p:xfrm>
          <a:off x="2819400" y="3886200"/>
          <a:ext cx="2997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41" name="Equation" r:id="rId21" imgW="2997000" imgH="850680" progId="Equation.3">
                  <p:embed/>
                </p:oleObj>
              </mc:Choice>
              <mc:Fallback>
                <p:oleObj name="Equation" r:id="rId21" imgW="2997000" imgH="850680" progId="Equation.3">
                  <p:embed/>
                  <p:pic>
                    <p:nvPicPr>
                      <p:cNvPr id="9243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886200"/>
                        <a:ext cx="2997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4" name="Object 28"/>
          <p:cNvGraphicFramePr>
            <a:graphicFrameLocks noChangeAspect="1"/>
          </p:cNvGraphicFramePr>
          <p:nvPr>
            <p:extLst/>
          </p:nvPr>
        </p:nvGraphicFramePr>
        <p:xfrm>
          <a:off x="2819400" y="4999038"/>
          <a:ext cx="1143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42" name="Equation" r:id="rId23" imgW="1143000" imgH="393480" progId="Equation.3">
                  <p:embed/>
                </p:oleObj>
              </mc:Choice>
              <mc:Fallback>
                <p:oleObj name="Equation" r:id="rId23" imgW="1143000" imgH="393480" progId="Equation.3">
                  <p:embed/>
                  <p:pic>
                    <p:nvPicPr>
                      <p:cNvPr id="924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999038"/>
                        <a:ext cx="1143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5" name="Text Box 29"/>
          <p:cNvSpPr txBox="1">
            <a:spLocks noChangeArrowheads="1"/>
          </p:cNvSpPr>
          <p:nvPr/>
        </p:nvSpPr>
        <p:spPr bwMode="auto">
          <a:xfrm>
            <a:off x="3962400" y="4891088"/>
            <a:ext cx="2819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为水平渐近线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graphicFrame>
        <p:nvGraphicFramePr>
          <p:cNvPr id="9246" name="Object 30"/>
          <p:cNvGraphicFramePr>
            <a:graphicFrameLocks noChangeAspect="1"/>
          </p:cNvGraphicFramePr>
          <p:nvPr>
            <p:extLst/>
          </p:nvPr>
        </p:nvGraphicFramePr>
        <p:xfrm>
          <a:off x="2819400" y="5473700"/>
          <a:ext cx="3086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43" name="Equation" r:id="rId25" imgW="3085920" imgH="850680" progId="Equation.3">
                  <p:embed/>
                </p:oleObj>
              </mc:Choice>
              <mc:Fallback>
                <p:oleObj name="Equation" r:id="rId25" imgW="3085920" imgH="850680" progId="Equation.3">
                  <p:embed/>
                  <p:pic>
                    <p:nvPicPr>
                      <p:cNvPr id="9246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473700"/>
                        <a:ext cx="3086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7" name="Object 31"/>
          <p:cNvGraphicFramePr>
            <a:graphicFrameLocks noChangeAspect="1"/>
          </p:cNvGraphicFramePr>
          <p:nvPr>
            <p:extLst/>
          </p:nvPr>
        </p:nvGraphicFramePr>
        <p:xfrm>
          <a:off x="6019800" y="5702300"/>
          <a:ext cx="1054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44" name="Equation" r:id="rId27" imgW="1054080" imgH="393480" progId="Equation.3">
                  <p:embed/>
                </p:oleObj>
              </mc:Choice>
              <mc:Fallback>
                <p:oleObj name="Equation" r:id="rId27" imgW="1054080" imgH="393480" progId="Equation.3">
                  <p:embed/>
                  <p:pic>
                    <p:nvPicPr>
                      <p:cNvPr id="9247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702300"/>
                        <a:ext cx="1054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7010400" y="5576888"/>
            <a:ext cx="2514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为铅直渐近线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9300" name="Group 84"/>
          <p:cNvGrpSpPr>
            <a:grpSpLocks/>
          </p:cNvGrpSpPr>
          <p:nvPr/>
        </p:nvGrpSpPr>
        <p:grpSpPr bwMode="auto">
          <a:xfrm>
            <a:off x="7620001" y="2744788"/>
            <a:ext cx="2652713" cy="2360612"/>
            <a:chOff x="3944" y="1680"/>
            <a:chExt cx="1671" cy="1487"/>
          </a:xfrm>
        </p:grpSpPr>
        <p:graphicFrame>
          <p:nvGraphicFramePr>
            <p:cNvPr id="9301" name="Object 85"/>
            <p:cNvGraphicFramePr>
              <a:graphicFrameLocks noChangeAspect="1"/>
            </p:cNvGraphicFramePr>
            <p:nvPr/>
          </p:nvGraphicFramePr>
          <p:xfrm>
            <a:off x="3944" y="1680"/>
            <a:ext cx="1671" cy="1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45" name="位图图像" r:id="rId29" imgW="1733333" imgH="1542857" progId="Paint.Picture">
                    <p:embed/>
                  </p:oleObj>
                </mc:Choice>
                <mc:Fallback>
                  <p:oleObj name="位图图像" r:id="rId29" imgW="1733333" imgH="1542857" progId="Paint.Picture">
                    <p:embed/>
                    <p:pic>
                      <p:nvPicPr>
                        <p:cNvPr id="9301" name="Object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4" y="1680"/>
                          <a:ext cx="1671" cy="14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02" name="Object 86"/>
            <p:cNvGraphicFramePr>
              <a:graphicFrameLocks noChangeAspect="1"/>
            </p:cNvGraphicFramePr>
            <p:nvPr/>
          </p:nvGraphicFramePr>
          <p:xfrm>
            <a:off x="4665" y="1722"/>
            <a:ext cx="125" cy="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46" name="Equation" r:id="rId31" imgW="241200" imgH="317160" progId="Equation.3">
                    <p:embed/>
                  </p:oleObj>
                </mc:Choice>
                <mc:Fallback>
                  <p:oleObj name="Equation" r:id="rId31" imgW="241200" imgH="317160" progId="Equation.3">
                    <p:embed/>
                    <p:pic>
                      <p:nvPicPr>
                        <p:cNvPr id="9302" name="Object 8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65" y="1722"/>
                          <a:ext cx="125" cy="1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03" name="Object 87"/>
            <p:cNvGraphicFramePr>
              <a:graphicFrameLocks noChangeAspect="1"/>
            </p:cNvGraphicFramePr>
            <p:nvPr/>
          </p:nvGraphicFramePr>
          <p:xfrm>
            <a:off x="5450" y="2592"/>
            <a:ext cx="118" cy="1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47" name="Equation" r:id="rId33" imgW="228600" imgH="241200" progId="Equation.3">
                    <p:embed/>
                  </p:oleObj>
                </mc:Choice>
                <mc:Fallback>
                  <p:oleObj name="Equation" r:id="rId33" imgW="228600" imgH="241200" progId="Equation.3">
                    <p:embed/>
                    <p:pic>
                      <p:nvPicPr>
                        <p:cNvPr id="9303" name="Object 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50" y="2592"/>
                          <a:ext cx="118" cy="1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04" name="Object 88"/>
            <p:cNvGraphicFramePr>
              <a:graphicFrameLocks noChangeAspect="1"/>
            </p:cNvGraphicFramePr>
            <p:nvPr/>
          </p:nvGraphicFramePr>
          <p:xfrm>
            <a:off x="4464" y="2768"/>
            <a:ext cx="154" cy="1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48" name="Equation" r:id="rId35" imgW="304560" imgH="317160" progId="Equation.3">
                    <p:embed/>
                  </p:oleObj>
                </mc:Choice>
                <mc:Fallback>
                  <p:oleObj name="Equation" r:id="rId35" imgW="304560" imgH="317160" progId="Equation.3">
                    <p:embed/>
                    <p:pic>
                      <p:nvPicPr>
                        <p:cNvPr id="9304" name="Object 8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2768"/>
                          <a:ext cx="154" cy="1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305" name="Group 89"/>
          <p:cNvGrpSpPr>
            <a:grpSpLocks/>
          </p:cNvGrpSpPr>
          <p:nvPr/>
        </p:nvGrpSpPr>
        <p:grpSpPr bwMode="auto">
          <a:xfrm>
            <a:off x="7691438" y="3690939"/>
            <a:ext cx="2519362" cy="307975"/>
            <a:chOff x="3989" y="2276"/>
            <a:chExt cx="1587" cy="194"/>
          </a:xfrm>
        </p:grpSpPr>
        <p:graphicFrame>
          <p:nvGraphicFramePr>
            <p:cNvPr id="9306" name="Object 90"/>
            <p:cNvGraphicFramePr>
              <a:graphicFrameLocks noChangeAspect="1"/>
            </p:cNvGraphicFramePr>
            <p:nvPr/>
          </p:nvGraphicFramePr>
          <p:xfrm>
            <a:off x="4512" y="2276"/>
            <a:ext cx="147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49" name="公式" r:id="rId37" imgW="126720" imgH="164880" progId="Equation.3">
                    <p:embed/>
                  </p:oleObj>
                </mc:Choice>
                <mc:Fallback>
                  <p:oleObj name="公式" r:id="rId37" imgW="126720" imgH="164880" progId="Equation.3">
                    <p:embed/>
                    <p:pic>
                      <p:nvPicPr>
                        <p:cNvPr id="9306" name="Object 9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2276"/>
                          <a:ext cx="14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307" name="Line 91"/>
            <p:cNvSpPr>
              <a:spLocks noChangeShapeType="1"/>
            </p:cNvSpPr>
            <p:nvPr/>
          </p:nvSpPr>
          <p:spPr bwMode="auto">
            <a:xfrm>
              <a:off x="3989" y="2470"/>
              <a:ext cx="1587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308" name="Group 92"/>
          <p:cNvGrpSpPr>
            <a:grpSpLocks/>
          </p:cNvGrpSpPr>
          <p:nvPr/>
        </p:nvGrpSpPr>
        <p:grpSpPr bwMode="auto">
          <a:xfrm>
            <a:off x="8931276" y="2799184"/>
            <a:ext cx="195263" cy="2286000"/>
            <a:chOff x="4770" y="1680"/>
            <a:chExt cx="123" cy="1440"/>
          </a:xfrm>
        </p:grpSpPr>
        <p:graphicFrame>
          <p:nvGraphicFramePr>
            <p:cNvPr id="9309" name="Object 93"/>
            <p:cNvGraphicFramePr>
              <a:graphicFrameLocks noChangeAspect="1"/>
            </p:cNvGraphicFramePr>
            <p:nvPr/>
          </p:nvGraphicFramePr>
          <p:xfrm>
            <a:off x="4791" y="2736"/>
            <a:ext cx="10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50" name="公式" r:id="rId39" imgW="88560" imgH="164880" progId="Equation.3">
                    <p:embed/>
                  </p:oleObj>
                </mc:Choice>
                <mc:Fallback>
                  <p:oleObj name="公式" r:id="rId39" imgW="88560" imgH="164880" progId="Equation.3">
                    <p:embed/>
                    <p:pic>
                      <p:nvPicPr>
                        <p:cNvPr id="9309" name="Object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91" y="2736"/>
                          <a:ext cx="10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310" name="Line 94"/>
            <p:cNvSpPr>
              <a:spLocks noChangeShapeType="1"/>
            </p:cNvSpPr>
            <p:nvPr/>
          </p:nvSpPr>
          <p:spPr bwMode="auto">
            <a:xfrm>
              <a:off x="4770" y="1680"/>
              <a:ext cx="0" cy="1440"/>
            </a:xfrm>
            <a:prstGeom prst="line">
              <a:avLst/>
            </a:prstGeom>
            <a:noFill/>
            <a:ln w="19050">
              <a:solidFill>
                <a:srgbClr val="9900CC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260087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9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9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  <p:bldP spid="9221" grpId="0" autoUpdateAnimBg="0"/>
      <p:bldP spid="9223" grpId="0" autoUpdateAnimBg="0"/>
      <p:bldP spid="9228" grpId="0" build="p" autoUpdateAnimBg="0"/>
      <p:bldP spid="9230" grpId="0" autoUpdateAnimBg="0"/>
      <p:bldP spid="9232" grpId="0" autoUpdateAnimBg="0"/>
      <p:bldP spid="9238" grpId="0" build="p" autoUpdateAnimBg="0"/>
      <p:bldP spid="9241" grpId="0" build="p" autoUpdateAnimBg="0" advAuto="0"/>
      <p:bldP spid="9242" grpId="0" build="p" autoUpdateAnimBg="0" advAuto="0"/>
      <p:bldP spid="9245" grpId="0" autoUpdateAnimBg="0"/>
      <p:bldP spid="9248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8" name="Rectangle 38"/>
          <p:cNvSpPr>
            <a:spLocks noChangeArrowheads="1"/>
          </p:cNvSpPr>
          <p:nvPr/>
        </p:nvSpPr>
        <p:spPr bwMode="auto">
          <a:xfrm>
            <a:off x="6934200" y="4800600"/>
            <a:ext cx="3505200" cy="1295400"/>
          </a:xfrm>
          <a:prstGeom prst="rect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77" name="Rectangle 37"/>
          <p:cNvSpPr>
            <a:spLocks noChangeArrowheads="1"/>
          </p:cNvSpPr>
          <p:nvPr/>
        </p:nvSpPr>
        <p:spPr bwMode="auto">
          <a:xfrm>
            <a:off x="6934200" y="3276600"/>
            <a:ext cx="2667000" cy="1295400"/>
          </a:xfrm>
          <a:prstGeom prst="rect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350" y="152400"/>
            <a:ext cx="2279650" cy="6096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2. 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斜渐近线</a:t>
            </a:r>
          </a:p>
        </p:txBody>
      </p:sp>
      <p:graphicFrame>
        <p:nvGraphicFramePr>
          <p:cNvPr id="10247" name="Object 7"/>
          <p:cNvGraphicFramePr>
            <a:graphicFrameLocks noChangeAspect="1"/>
          </p:cNvGraphicFramePr>
          <p:nvPr>
            <p:extLst/>
          </p:nvPr>
        </p:nvGraphicFramePr>
        <p:xfrm>
          <a:off x="6777038" y="838200"/>
          <a:ext cx="285732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86" name="Equation" r:id="rId3" imgW="2857320" imgH="457200" progId="Equation.3">
                  <p:embed/>
                </p:oleObj>
              </mc:Choice>
              <mc:Fallback>
                <p:oleObj name="Equation" r:id="rId3" imgW="2857320" imgH="457200" progId="Equation.3">
                  <p:embed/>
                  <p:pic>
                    <p:nvPicPr>
                      <p:cNvPr id="1024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7038" y="838200"/>
                        <a:ext cx="285732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6629400" y="1314451"/>
            <a:ext cx="198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斜渐近线</a:t>
            </a:r>
          </a:p>
        </p:txBody>
      </p:sp>
      <p:graphicFrame>
        <p:nvGraphicFramePr>
          <p:cNvPr id="10249" name="Object 9"/>
          <p:cNvGraphicFramePr>
            <a:graphicFrameLocks noChangeAspect="1"/>
          </p:cNvGraphicFramePr>
          <p:nvPr>
            <p:extLst/>
          </p:nvPr>
        </p:nvGraphicFramePr>
        <p:xfrm>
          <a:off x="8229600" y="1422400"/>
          <a:ext cx="1587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87" name="Equation" r:id="rId5" imgW="1587240" imgH="406080" progId="Equation.3">
                  <p:embed/>
                </p:oleObj>
              </mc:Choice>
              <mc:Fallback>
                <p:oleObj name="Equation" r:id="rId5" imgW="1587240" imgH="406080" progId="Equation.3">
                  <p:embed/>
                  <p:pic>
                    <p:nvPicPr>
                      <p:cNvPr id="1024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1422400"/>
                        <a:ext cx="1587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2" name="Object 12"/>
          <p:cNvGraphicFramePr>
            <a:graphicFrameLocks noChangeAspect="1"/>
          </p:cNvGraphicFramePr>
          <p:nvPr>
            <p:extLst/>
          </p:nvPr>
        </p:nvGraphicFramePr>
        <p:xfrm>
          <a:off x="2265363" y="1524000"/>
          <a:ext cx="1439862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88" name="Equation" r:id="rId7" imgW="1841400" imgH="444240" progId="Equation.3">
                  <p:embed/>
                </p:oleObj>
              </mc:Choice>
              <mc:Fallback>
                <p:oleObj name="Equation" r:id="rId7" imgW="1841400" imgH="444240" progId="Equation.3">
                  <p:embed/>
                  <p:pic>
                    <p:nvPicPr>
                      <p:cNvPr id="1025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5363" y="1524000"/>
                        <a:ext cx="1439862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209800" y="776288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10245" name="Object 5"/>
          <p:cNvGraphicFramePr>
            <a:graphicFrameLocks noChangeAspect="1"/>
          </p:cNvGraphicFramePr>
          <p:nvPr>
            <p:extLst/>
          </p:nvPr>
        </p:nvGraphicFramePr>
        <p:xfrm>
          <a:off x="2670176" y="863600"/>
          <a:ext cx="3959225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89" name="Equation" r:id="rId9" imgW="3962160" imgH="634680" progId="Equation.3">
                  <p:embed/>
                </p:oleObj>
              </mc:Choice>
              <mc:Fallback>
                <p:oleObj name="Equation" r:id="rId9" imgW="3962160" imgH="634680" progId="Equation.3">
                  <p:embed/>
                  <p:pic>
                    <p:nvPicPr>
                      <p:cNvPr id="1024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0176" y="863600"/>
                        <a:ext cx="3959225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3" name="Object 13"/>
          <p:cNvGraphicFramePr>
            <a:graphicFrameLocks noChangeAspect="1"/>
          </p:cNvGraphicFramePr>
          <p:nvPr>
            <p:extLst/>
          </p:nvPr>
        </p:nvGraphicFramePr>
        <p:xfrm>
          <a:off x="4648200" y="889000"/>
          <a:ext cx="1168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90" name="Equation" r:id="rId11" imgW="1168200" imgH="406080" progId="Equation.3">
                  <p:embed/>
                </p:oleObj>
              </mc:Choice>
              <mc:Fallback>
                <p:oleObj name="Equation" r:id="rId11" imgW="1168200" imgH="406080" progId="Equation.3">
                  <p:embed/>
                  <p:pic>
                    <p:nvPicPr>
                      <p:cNvPr id="1025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89000"/>
                        <a:ext cx="1168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5" name="Object 15"/>
          <p:cNvGraphicFramePr>
            <a:graphicFrameLocks noChangeAspect="1"/>
          </p:cNvGraphicFramePr>
          <p:nvPr>
            <p:extLst/>
          </p:nvPr>
        </p:nvGraphicFramePr>
        <p:xfrm>
          <a:off x="1873250" y="3124200"/>
          <a:ext cx="35560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91" name="Equation" r:id="rId13" imgW="3555720" imgH="825480" progId="Equation.3">
                  <p:embed/>
                </p:oleObj>
              </mc:Choice>
              <mc:Fallback>
                <p:oleObj name="Equation" r:id="rId13" imgW="3555720" imgH="825480" progId="Equation.3">
                  <p:embed/>
                  <p:pic>
                    <p:nvPicPr>
                      <p:cNvPr id="1025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3250" y="3124200"/>
                        <a:ext cx="35560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7" name="Object 17"/>
          <p:cNvGraphicFramePr>
            <a:graphicFrameLocks noChangeAspect="1"/>
          </p:cNvGraphicFramePr>
          <p:nvPr>
            <p:extLst/>
          </p:nvPr>
        </p:nvGraphicFramePr>
        <p:xfrm>
          <a:off x="1943100" y="1900238"/>
          <a:ext cx="38481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92" name="Equation" r:id="rId15" imgW="3848040" imgH="634680" progId="Equation.3">
                  <p:embed/>
                </p:oleObj>
              </mc:Choice>
              <mc:Fallback>
                <p:oleObj name="Equation" r:id="rId15" imgW="3848040" imgH="634680" progId="Equation.3">
                  <p:embed/>
                  <p:pic>
                    <p:nvPicPr>
                      <p:cNvPr id="1025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3100" y="1900238"/>
                        <a:ext cx="38481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8" name="Object 18"/>
          <p:cNvGraphicFramePr>
            <a:graphicFrameLocks noChangeAspect="1"/>
          </p:cNvGraphicFramePr>
          <p:nvPr>
            <p:extLst/>
          </p:nvPr>
        </p:nvGraphicFramePr>
        <p:xfrm>
          <a:off x="3937000" y="1905000"/>
          <a:ext cx="1168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93" name="Equation" r:id="rId17" imgW="1168200" imgH="406080" progId="Equation.3">
                  <p:embed/>
                </p:oleObj>
              </mc:Choice>
              <mc:Fallback>
                <p:oleObj name="Equation" r:id="rId17" imgW="1168200" imgH="406080" progId="Equation.3">
                  <p:embed/>
                  <p:pic>
                    <p:nvPicPr>
                      <p:cNvPr id="1025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0" y="1905000"/>
                        <a:ext cx="1168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1" name="AutoShape 21"/>
          <p:cNvSpPr>
            <a:spLocks noChangeArrowheads="1"/>
          </p:cNvSpPr>
          <p:nvPr/>
        </p:nvSpPr>
        <p:spPr bwMode="auto">
          <a:xfrm>
            <a:off x="3200400" y="2532063"/>
            <a:ext cx="152400" cy="457200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0066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262" name="Object 22"/>
          <p:cNvGraphicFramePr>
            <a:graphicFrameLocks noChangeAspect="1"/>
          </p:cNvGraphicFramePr>
          <p:nvPr>
            <p:extLst/>
          </p:nvPr>
        </p:nvGraphicFramePr>
        <p:xfrm>
          <a:off x="1752600" y="4787900"/>
          <a:ext cx="3441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94" name="Equation" r:id="rId19" imgW="3441600" imgH="850680" progId="Equation.3">
                  <p:embed/>
                </p:oleObj>
              </mc:Choice>
              <mc:Fallback>
                <p:oleObj name="Equation" r:id="rId19" imgW="3441600" imgH="850680" progId="Equation.3">
                  <p:embed/>
                  <p:pic>
                    <p:nvPicPr>
                      <p:cNvPr id="1026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787900"/>
                        <a:ext cx="3441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3" name="AutoShape 23"/>
          <p:cNvSpPr>
            <a:spLocks noChangeArrowheads="1"/>
          </p:cNvSpPr>
          <p:nvPr/>
        </p:nvSpPr>
        <p:spPr bwMode="auto">
          <a:xfrm>
            <a:off x="3200400" y="4208463"/>
            <a:ext cx="152400" cy="457200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0066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64" name="Line 24"/>
          <p:cNvSpPr>
            <a:spLocks noChangeShapeType="1"/>
          </p:cNvSpPr>
          <p:nvPr/>
        </p:nvSpPr>
        <p:spPr bwMode="auto">
          <a:xfrm>
            <a:off x="6096000" y="1981201"/>
            <a:ext cx="0" cy="467836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265" name="Object 25"/>
          <p:cNvGraphicFramePr>
            <a:graphicFrameLocks noChangeAspect="1"/>
          </p:cNvGraphicFramePr>
          <p:nvPr>
            <p:extLst/>
          </p:nvPr>
        </p:nvGraphicFramePr>
        <p:xfrm>
          <a:off x="6400800" y="2120900"/>
          <a:ext cx="2946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95" name="Equation" r:id="rId21" imgW="2946240" imgH="850680" progId="Equation.3">
                  <p:embed/>
                </p:oleObj>
              </mc:Choice>
              <mc:Fallback>
                <p:oleObj name="Equation" r:id="rId21" imgW="2946240" imgH="850680" progId="Equation.3">
                  <p:embed/>
                  <p:pic>
                    <p:nvPicPr>
                      <p:cNvPr id="10265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2120900"/>
                        <a:ext cx="2946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6" name="Line 26"/>
          <p:cNvSpPr>
            <a:spLocks noChangeShapeType="1"/>
          </p:cNvSpPr>
          <p:nvPr/>
        </p:nvSpPr>
        <p:spPr bwMode="auto">
          <a:xfrm>
            <a:off x="6096000" y="1981200"/>
            <a:ext cx="44196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267" name="Object 27"/>
          <p:cNvGraphicFramePr>
            <a:graphicFrameLocks noChangeAspect="1"/>
          </p:cNvGraphicFramePr>
          <p:nvPr>
            <p:extLst/>
          </p:nvPr>
        </p:nvGraphicFramePr>
        <p:xfrm>
          <a:off x="6248400" y="3340100"/>
          <a:ext cx="3048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96" name="Equation" r:id="rId23" imgW="3047760" imgH="850680" progId="Equation.3">
                  <p:embed/>
                </p:oleObj>
              </mc:Choice>
              <mc:Fallback>
                <p:oleObj name="Equation" r:id="rId23" imgW="3047760" imgH="850680" progId="Equation.3">
                  <p:embed/>
                  <p:pic>
                    <p:nvPicPr>
                      <p:cNvPr id="1026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3340100"/>
                        <a:ext cx="3048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8" name="AutoShape 28"/>
          <p:cNvSpPr>
            <a:spLocks noChangeArrowheads="1"/>
          </p:cNvSpPr>
          <p:nvPr/>
        </p:nvSpPr>
        <p:spPr bwMode="auto">
          <a:xfrm>
            <a:off x="3200400" y="5924128"/>
            <a:ext cx="152400" cy="457200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0066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270" name="Object 30"/>
          <p:cNvGraphicFramePr>
            <a:graphicFrameLocks noChangeAspect="1"/>
          </p:cNvGraphicFramePr>
          <p:nvPr>
            <p:extLst/>
          </p:nvPr>
        </p:nvGraphicFramePr>
        <p:xfrm>
          <a:off x="7226300" y="5003800"/>
          <a:ext cx="29845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97" name="Equation" r:id="rId25" imgW="2984400" imgH="634680" progId="Equation.3">
                  <p:embed/>
                </p:oleObj>
              </mc:Choice>
              <mc:Fallback>
                <p:oleObj name="Equation" r:id="rId25" imgW="2984400" imgH="634680" progId="Equation.3">
                  <p:embed/>
                  <p:pic>
                    <p:nvPicPr>
                      <p:cNvPr id="1027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6300" y="5003800"/>
                        <a:ext cx="29845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2" name="Line 42"/>
          <p:cNvSpPr>
            <a:spLocks noChangeShapeType="1"/>
          </p:cNvSpPr>
          <p:nvPr/>
        </p:nvSpPr>
        <p:spPr bwMode="auto">
          <a:xfrm>
            <a:off x="4799856" y="2336800"/>
            <a:ext cx="2058144" cy="26924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298" name="Object 58"/>
          <p:cNvGraphicFramePr>
            <a:graphicFrameLocks noChangeAspect="1"/>
          </p:cNvGraphicFramePr>
          <p:nvPr>
            <p:extLst/>
          </p:nvPr>
        </p:nvGraphicFramePr>
        <p:xfrm>
          <a:off x="7315201" y="4191000"/>
          <a:ext cx="1439863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98" name="Equation" r:id="rId27" imgW="1841400" imgH="444240" progId="Equation.3">
                  <p:embed/>
                </p:oleObj>
              </mc:Choice>
              <mc:Fallback>
                <p:oleObj name="Equation" r:id="rId27" imgW="1841400" imgH="444240" progId="Equation.3">
                  <p:embed/>
                  <p:pic>
                    <p:nvPicPr>
                      <p:cNvPr id="10298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1" y="4191000"/>
                        <a:ext cx="1439863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9" name="Object 59"/>
          <p:cNvGraphicFramePr>
            <a:graphicFrameLocks noChangeAspect="1"/>
          </p:cNvGraphicFramePr>
          <p:nvPr>
            <p:extLst/>
          </p:nvPr>
        </p:nvGraphicFramePr>
        <p:xfrm>
          <a:off x="7315201" y="5638800"/>
          <a:ext cx="1439863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99" name="Equation" r:id="rId29" imgW="1841400" imgH="444240" progId="Equation.3">
                  <p:embed/>
                </p:oleObj>
              </mc:Choice>
              <mc:Fallback>
                <p:oleObj name="Equation" r:id="rId29" imgW="1841400" imgH="444240" progId="Equation.3">
                  <p:embed/>
                  <p:pic>
                    <p:nvPicPr>
                      <p:cNvPr id="10299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1" y="5638800"/>
                        <a:ext cx="1439863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9482719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 build="p" autoUpdateAnimBg="0" advAuto="0"/>
      <p:bldP spid="10244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24384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求曲线</a:t>
            </a:r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>
            <p:extLst/>
          </p:nvPr>
        </p:nvGraphicFramePr>
        <p:xfrm>
          <a:off x="3962400" y="198438"/>
          <a:ext cx="21717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794" name="Equation" r:id="rId3" imgW="2171520" imgH="1079280" progId="Equation.3">
                  <p:embed/>
                </p:oleObj>
              </mc:Choice>
              <mc:Fallback>
                <p:oleObj name="Equation" r:id="rId3" imgW="2171520" imgH="1079280" progId="Equation.3">
                  <p:embed/>
                  <p:pic>
                    <p:nvPicPr>
                      <p:cNvPr id="1126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98438"/>
                        <a:ext cx="21717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096000" y="471488"/>
            <a:ext cx="1981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的渐近线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063750" y="16002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1270" name="Object 6"/>
          <p:cNvGraphicFramePr>
            <a:graphicFrameLocks noChangeAspect="1"/>
          </p:cNvGraphicFramePr>
          <p:nvPr>
            <p:extLst/>
          </p:nvPr>
        </p:nvGraphicFramePr>
        <p:xfrm>
          <a:off x="2819400" y="1309688"/>
          <a:ext cx="28956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795" name="Equation" r:id="rId5" imgW="2895480" imgH="1028520" progId="Equation.3">
                  <p:embed/>
                </p:oleObj>
              </mc:Choice>
              <mc:Fallback>
                <p:oleObj name="Equation" r:id="rId5" imgW="2895480" imgH="1028520" progId="Equation.3">
                  <p:embed/>
                  <p:pic>
                    <p:nvPicPr>
                      <p:cNvPr id="1127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309688"/>
                        <a:ext cx="28956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7"/>
          <p:cNvGraphicFramePr>
            <a:graphicFrameLocks noChangeAspect="1"/>
          </p:cNvGraphicFramePr>
          <p:nvPr>
            <p:extLst/>
          </p:nvPr>
        </p:nvGraphicFramePr>
        <p:xfrm>
          <a:off x="5842000" y="1600200"/>
          <a:ext cx="18034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796" name="Equation" r:id="rId7" imgW="1803240" imgH="698400" progId="Equation.3">
                  <p:embed/>
                </p:oleObj>
              </mc:Choice>
              <mc:Fallback>
                <p:oleObj name="Equation" r:id="rId7" imgW="1803240" imgH="698400" progId="Equation.3">
                  <p:embed/>
                  <p:pic>
                    <p:nvPicPr>
                      <p:cNvPr id="1127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000" y="1600200"/>
                        <a:ext cx="18034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9"/>
          <p:cNvGraphicFramePr>
            <a:graphicFrameLocks noChangeAspect="1"/>
          </p:cNvGraphicFramePr>
          <p:nvPr>
            <p:extLst/>
          </p:nvPr>
        </p:nvGraphicFramePr>
        <p:xfrm>
          <a:off x="5638801" y="2286001"/>
          <a:ext cx="11842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797" name="Equation" r:id="rId9" imgW="1485720" imgH="444240" progId="Equation.3">
                  <p:embed/>
                </p:oleObj>
              </mc:Choice>
              <mc:Fallback>
                <p:oleObj name="Equation" r:id="rId9" imgW="1485720" imgH="444240" progId="Equation.3">
                  <p:embed/>
                  <p:pic>
                    <p:nvPicPr>
                      <p:cNvPr id="1127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1" y="2286001"/>
                        <a:ext cx="1184275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312" name="Group 48"/>
          <p:cNvGrpSpPr>
            <a:grpSpLocks/>
          </p:cNvGrpSpPr>
          <p:nvPr/>
        </p:nvGrpSpPr>
        <p:grpSpPr bwMode="auto">
          <a:xfrm>
            <a:off x="1739900" y="2695576"/>
            <a:ext cx="5118100" cy="519113"/>
            <a:chOff x="0" y="1632"/>
            <a:chExt cx="3224" cy="327"/>
          </a:xfrm>
        </p:grpSpPr>
        <p:sp>
          <p:nvSpPr>
            <p:cNvPr id="11275" name="Text Box 11"/>
            <p:cNvSpPr txBox="1">
              <a:spLocks noChangeArrowheads="1"/>
            </p:cNvSpPr>
            <p:nvPr/>
          </p:nvSpPr>
          <p:spPr bwMode="auto">
            <a:xfrm>
              <a:off x="0" y="1632"/>
              <a:ext cx="244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所以有铅直渐近线</a:t>
              </a:r>
            </a:p>
          </p:txBody>
        </p:sp>
        <p:graphicFrame>
          <p:nvGraphicFramePr>
            <p:cNvPr id="11276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1872" y="1728"/>
            <a:ext cx="60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798" name="Equation" r:id="rId11" imgW="952200" imgH="317160" progId="Equation.3">
                    <p:embed/>
                  </p:oleObj>
                </mc:Choice>
                <mc:Fallback>
                  <p:oleObj name="Equation" r:id="rId11" imgW="952200" imgH="317160" progId="Equation.3">
                    <p:embed/>
                    <p:pic>
                      <p:nvPicPr>
                        <p:cNvPr id="11276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2" y="1728"/>
                          <a:ext cx="60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77" name="Text Box 13"/>
            <p:cNvSpPr txBox="1">
              <a:spLocks noChangeArrowheads="1"/>
            </p:cNvSpPr>
            <p:nvPr/>
          </p:nvSpPr>
          <p:spPr bwMode="auto">
            <a:xfrm>
              <a:off x="2448" y="1632"/>
              <a:ext cx="4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及</a:t>
              </a:r>
            </a:p>
          </p:txBody>
        </p:sp>
        <p:graphicFrame>
          <p:nvGraphicFramePr>
            <p:cNvPr id="11278" name="Object 14"/>
            <p:cNvGraphicFramePr>
              <a:graphicFrameLocks noChangeAspect="1"/>
            </p:cNvGraphicFramePr>
            <p:nvPr>
              <p:extLst/>
            </p:nvPr>
          </p:nvGraphicFramePr>
          <p:xfrm>
            <a:off x="2784" y="1728"/>
            <a:ext cx="44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799" name="Equation" r:id="rId13" imgW="698400" imgH="317160" progId="Equation.3">
                    <p:embed/>
                  </p:oleObj>
                </mc:Choice>
                <mc:Fallback>
                  <p:oleObj name="Equation" r:id="rId13" imgW="698400" imgH="317160" progId="Equation.3">
                    <p:embed/>
                    <p:pic>
                      <p:nvPicPr>
                        <p:cNvPr id="11278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" y="1728"/>
                          <a:ext cx="44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2057400" y="3457576"/>
            <a:ext cx="1060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又因</a:t>
            </a:r>
          </a:p>
        </p:txBody>
      </p:sp>
      <p:graphicFrame>
        <p:nvGraphicFramePr>
          <p:cNvPr id="11280" name="Object 16"/>
          <p:cNvGraphicFramePr>
            <a:graphicFrameLocks noChangeAspect="1"/>
          </p:cNvGraphicFramePr>
          <p:nvPr>
            <p:extLst/>
          </p:nvPr>
        </p:nvGraphicFramePr>
        <p:xfrm>
          <a:off x="3111500" y="3341688"/>
          <a:ext cx="1993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800" name="Equation" r:id="rId15" imgW="1993680" imgH="850680" progId="Equation.3">
                  <p:embed/>
                </p:oleObj>
              </mc:Choice>
              <mc:Fallback>
                <p:oleObj name="Equation" r:id="rId15" imgW="1993680" imgH="850680" progId="Equation.3">
                  <p:embed/>
                  <p:pic>
                    <p:nvPicPr>
                      <p:cNvPr id="1128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3341688"/>
                        <a:ext cx="1993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1" name="Object 17"/>
          <p:cNvGraphicFramePr>
            <a:graphicFrameLocks noChangeAspect="1"/>
          </p:cNvGraphicFramePr>
          <p:nvPr>
            <p:extLst/>
          </p:nvPr>
        </p:nvGraphicFramePr>
        <p:xfrm>
          <a:off x="5207000" y="3241675"/>
          <a:ext cx="25654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801" name="Equation" r:id="rId17" imgW="2565360" imgH="1079280" progId="Equation.3">
                  <p:embed/>
                </p:oleObj>
              </mc:Choice>
              <mc:Fallback>
                <p:oleObj name="Equation" r:id="rId17" imgW="2565360" imgH="1079280" progId="Equation.3">
                  <p:embed/>
                  <p:pic>
                    <p:nvPicPr>
                      <p:cNvPr id="1128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7000" y="3241675"/>
                        <a:ext cx="25654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2" name="Object 18"/>
          <p:cNvGraphicFramePr>
            <a:graphicFrameLocks noChangeAspect="1"/>
          </p:cNvGraphicFramePr>
          <p:nvPr>
            <p:extLst/>
          </p:nvPr>
        </p:nvGraphicFramePr>
        <p:xfrm>
          <a:off x="7848600" y="3595688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802" name="Equation" r:id="rId19" imgW="431640" imgH="304560" progId="Equation.3">
                  <p:embed/>
                </p:oleObj>
              </mc:Choice>
              <mc:Fallback>
                <p:oleObj name="Equation" r:id="rId19" imgW="431640" imgH="304560" progId="Equation.3">
                  <p:embed/>
                  <p:pic>
                    <p:nvPicPr>
                      <p:cNvPr id="1128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3595688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3" name="Object 19"/>
          <p:cNvGraphicFramePr>
            <a:graphicFrameLocks noChangeAspect="1"/>
          </p:cNvGraphicFramePr>
          <p:nvPr>
            <p:extLst/>
          </p:nvPr>
        </p:nvGraphicFramePr>
        <p:xfrm>
          <a:off x="3111500" y="4649788"/>
          <a:ext cx="25781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803" name="Equation" r:id="rId21" imgW="2577960" imgH="634680" progId="Equation.3">
                  <p:embed/>
                </p:oleObj>
              </mc:Choice>
              <mc:Fallback>
                <p:oleObj name="Equation" r:id="rId21" imgW="2577960" imgH="634680" progId="Equation.3">
                  <p:embed/>
                  <p:pic>
                    <p:nvPicPr>
                      <p:cNvPr id="1128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4649788"/>
                        <a:ext cx="25781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4" name="Object 20"/>
          <p:cNvGraphicFramePr>
            <a:graphicFrameLocks noChangeAspect="1"/>
          </p:cNvGraphicFramePr>
          <p:nvPr>
            <p:extLst/>
          </p:nvPr>
        </p:nvGraphicFramePr>
        <p:xfrm>
          <a:off x="5778500" y="4344988"/>
          <a:ext cx="25654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804" name="Equation" r:id="rId23" imgW="2565360" imgH="1079280" progId="Equation.3">
                  <p:embed/>
                </p:oleObj>
              </mc:Choice>
              <mc:Fallback>
                <p:oleObj name="Equation" r:id="rId23" imgW="2565360" imgH="1079280" progId="Equation.3">
                  <p:embed/>
                  <p:pic>
                    <p:nvPicPr>
                      <p:cNvPr id="1128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8500" y="4344988"/>
                        <a:ext cx="25654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5" name="Object 21"/>
          <p:cNvGraphicFramePr>
            <a:graphicFrameLocks noChangeAspect="1"/>
          </p:cNvGraphicFramePr>
          <p:nvPr>
            <p:extLst/>
          </p:nvPr>
        </p:nvGraphicFramePr>
        <p:xfrm>
          <a:off x="8445500" y="4684713"/>
          <a:ext cx="6985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805" name="Equation" r:id="rId25" imgW="698400" imgH="304560" progId="Equation.3">
                  <p:embed/>
                </p:oleObj>
              </mc:Choice>
              <mc:Fallback>
                <p:oleObj name="Equation" r:id="rId25" imgW="698400" imgH="304560" progId="Equation.3">
                  <p:embed/>
                  <p:pic>
                    <p:nvPicPr>
                      <p:cNvPr id="1128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5500" y="4684713"/>
                        <a:ext cx="6985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6" name="Object 22"/>
          <p:cNvGraphicFramePr>
            <a:graphicFrameLocks noChangeAspect="1"/>
          </p:cNvGraphicFramePr>
          <p:nvPr>
            <p:extLst/>
          </p:nvPr>
        </p:nvGraphicFramePr>
        <p:xfrm>
          <a:off x="2247900" y="5694363"/>
          <a:ext cx="1866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806" name="Equation" r:id="rId27" imgW="1866600" imgH="393480" progId="Equation.3">
                  <p:embed/>
                </p:oleObj>
              </mc:Choice>
              <mc:Fallback>
                <p:oleObj name="Equation" r:id="rId27" imgW="1866600" imgH="393480" progId="Equation.3">
                  <p:embed/>
                  <p:pic>
                    <p:nvPicPr>
                      <p:cNvPr id="1128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7900" y="5694363"/>
                        <a:ext cx="1866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4038600" y="5576888"/>
            <a:ext cx="3429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为曲线的斜渐近线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1325" name="Group 61"/>
          <p:cNvGrpSpPr>
            <a:grpSpLocks/>
          </p:cNvGrpSpPr>
          <p:nvPr/>
        </p:nvGrpSpPr>
        <p:grpSpPr bwMode="auto">
          <a:xfrm>
            <a:off x="8061326" y="558800"/>
            <a:ext cx="2378075" cy="2565400"/>
            <a:chOff x="4032" y="222"/>
            <a:chExt cx="1498" cy="1616"/>
          </a:xfrm>
        </p:grpSpPr>
        <p:grpSp>
          <p:nvGrpSpPr>
            <p:cNvPr id="11326" name="Group 62"/>
            <p:cNvGrpSpPr>
              <a:grpSpLocks/>
            </p:cNvGrpSpPr>
            <p:nvPr/>
          </p:nvGrpSpPr>
          <p:grpSpPr bwMode="auto">
            <a:xfrm>
              <a:off x="4032" y="222"/>
              <a:ext cx="1498" cy="1616"/>
              <a:chOff x="4032" y="222"/>
              <a:chExt cx="1498" cy="1616"/>
            </a:xfrm>
          </p:grpSpPr>
          <p:graphicFrame>
            <p:nvGraphicFramePr>
              <p:cNvPr id="11327" name="Object 63"/>
              <p:cNvGraphicFramePr>
                <a:graphicFrameLocks noChangeAspect="1"/>
              </p:cNvGraphicFramePr>
              <p:nvPr/>
            </p:nvGraphicFramePr>
            <p:xfrm>
              <a:off x="4032" y="222"/>
              <a:ext cx="1498" cy="16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4807" name="位图图像" r:id="rId29" imgW="1552792" imgH="1676634" progId="Paint.Picture">
                      <p:embed/>
                    </p:oleObj>
                  </mc:Choice>
                  <mc:Fallback>
                    <p:oleObj name="位图图像" r:id="rId29" imgW="1552792" imgH="1676634" progId="Paint.Picture">
                      <p:embed/>
                      <p:pic>
                        <p:nvPicPr>
                          <p:cNvPr id="11327" name="Object 6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32" y="222"/>
                            <a:ext cx="1498" cy="1616"/>
                          </a:xfrm>
                          <a:prstGeom prst="rect">
                            <a:avLst/>
                          </a:prstGeom>
                          <a:noFill/>
                          <a:ln w="38100" cmpd="dbl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328" name="Object 64"/>
              <p:cNvGraphicFramePr>
                <a:graphicFrameLocks noChangeAspect="1"/>
              </p:cNvGraphicFramePr>
              <p:nvPr/>
            </p:nvGraphicFramePr>
            <p:xfrm>
              <a:off x="4486" y="630"/>
              <a:ext cx="178" cy="3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4808" name="Equation" r:id="rId31" imgW="393480" imgH="685800" progId="Equation.3">
                      <p:embed/>
                    </p:oleObj>
                  </mc:Choice>
                  <mc:Fallback>
                    <p:oleObj name="Equation" r:id="rId31" imgW="393480" imgH="685800" progId="Equation.3">
                      <p:embed/>
                      <p:pic>
                        <p:nvPicPr>
                          <p:cNvPr id="11328" name="Object 6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86" y="630"/>
                            <a:ext cx="178" cy="31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329" name="Object 65"/>
              <p:cNvGraphicFramePr>
                <a:graphicFrameLocks noChangeAspect="1"/>
              </p:cNvGraphicFramePr>
              <p:nvPr/>
            </p:nvGraphicFramePr>
            <p:xfrm>
              <a:off x="5049" y="699"/>
              <a:ext cx="62" cy="13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4809" name="Equation" r:id="rId33" imgW="139680" imgH="304560" progId="Equation.3">
                      <p:embed/>
                    </p:oleObj>
                  </mc:Choice>
                  <mc:Fallback>
                    <p:oleObj name="Equation" r:id="rId33" imgW="139680" imgH="304560" progId="Equation.3">
                      <p:embed/>
                      <p:pic>
                        <p:nvPicPr>
                          <p:cNvPr id="11329" name="Object 6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49" y="699"/>
                            <a:ext cx="62" cy="13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330" name="Object 66"/>
              <p:cNvGraphicFramePr>
                <a:graphicFrameLocks noChangeAspect="1"/>
              </p:cNvGraphicFramePr>
              <p:nvPr/>
            </p:nvGraphicFramePr>
            <p:xfrm>
              <a:off x="4205" y="1131"/>
              <a:ext cx="587" cy="17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4810" name="Equation" r:id="rId35" imgW="1295280" imgH="393480" progId="Equation.3">
                      <p:embed/>
                    </p:oleObj>
                  </mc:Choice>
                  <mc:Fallback>
                    <p:oleObj name="Equation" r:id="rId35" imgW="1295280" imgH="393480" progId="Equation.3">
                      <p:embed/>
                      <p:pic>
                        <p:nvPicPr>
                          <p:cNvPr id="11330" name="Object 6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05" y="1131"/>
                            <a:ext cx="587" cy="17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331" name="Object 67"/>
              <p:cNvGraphicFramePr>
                <a:graphicFrameLocks noChangeAspect="1"/>
              </p:cNvGraphicFramePr>
              <p:nvPr/>
            </p:nvGraphicFramePr>
            <p:xfrm>
              <a:off x="4803" y="240"/>
              <a:ext cx="109" cy="1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4811" name="Equation" r:id="rId37" imgW="241200" imgH="317160" progId="Equation.3">
                      <p:embed/>
                    </p:oleObj>
                  </mc:Choice>
                  <mc:Fallback>
                    <p:oleObj name="Equation" r:id="rId37" imgW="241200" imgH="317160" progId="Equation.3">
                      <p:embed/>
                      <p:pic>
                        <p:nvPicPr>
                          <p:cNvPr id="11331" name="Object 6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03" y="240"/>
                            <a:ext cx="109" cy="14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332" name="Object 68"/>
              <p:cNvGraphicFramePr>
                <a:graphicFrameLocks noChangeAspect="1"/>
              </p:cNvGraphicFramePr>
              <p:nvPr/>
            </p:nvGraphicFramePr>
            <p:xfrm>
              <a:off x="5418" y="720"/>
              <a:ext cx="102" cy="11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4812" name="Equation" r:id="rId39" imgW="228600" imgH="241200" progId="Equation.3">
                      <p:embed/>
                    </p:oleObj>
                  </mc:Choice>
                  <mc:Fallback>
                    <p:oleObj name="Equation" r:id="rId39" imgW="228600" imgH="241200" progId="Equation.3">
                      <p:embed/>
                      <p:pic>
                        <p:nvPicPr>
                          <p:cNvPr id="11332" name="Object 6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18" y="720"/>
                            <a:ext cx="102" cy="11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1333" name="Object 69"/>
            <p:cNvGraphicFramePr>
              <a:graphicFrameLocks noChangeAspect="1"/>
            </p:cNvGraphicFramePr>
            <p:nvPr/>
          </p:nvGraphicFramePr>
          <p:xfrm>
            <a:off x="4800" y="696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813" name="Equation" r:id="rId41" imgW="304560" imgH="317160" progId="Equation.3">
                    <p:embed/>
                  </p:oleObj>
                </mc:Choice>
                <mc:Fallback>
                  <p:oleObj name="Equation" r:id="rId41" imgW="304560" imgH="317160" progId="Equation.3">
                    <p:embed/>
                    <p:pic>
                      <p:nvPicPr>
                        <p:cNvPr id="11333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" y="696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72011709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utoUpdateAnimBg="0"/>
      <p:bldP spid="11279" grpId="0" autoUpdateAnimBg="0"/>
      <p:bldP spid="11287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4800600" cy="7620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二、函数图形的描绘</a:t>
            </a:r>
            <a:endParaRPr lang="zh-CN" altLang="en-US" sz="2800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063750" y="1157288"/>
            <a:ext cx="1371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步骤 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063750" y="1795463"/>
            <a:ext cx="2489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1. </a:t>
            </a:r>
            <a:r>
              <a:rPr lang="zh-CN" altLang="en-US">
                <a:solidFill>
                  <a:srgbClr val="000000"/>
                </a:solidFill>
              </a:rPr>
              <a:t>确定函数</a:t>
            </a:r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>
            <p:extLst/>
          </p:nvPr>
        </p:nvGraphicFramePr>
        <p:xfrm>
          <a:off x="4013200" y="1879600"/>
          <a:ext cx="1320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94" name="Equation" r:id="rId3" imgW="1320480" imgH="406080" progId="Equation.3">
                  <p:embed/>
                </p:oleObj>
              </mc:Choice>
              <mc:Fallback>
                <p:oleObj name="Equation" r:id="rId3" imgW="1320480" imgH="406080" progId="Equation.3">
                  <p:embed/>
                  <p:pic>
                    <p:nvPicPr>
                      <p:cNvPr id="1229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3200" y="1879600"/>
                        <a:ext cx="1320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5257800" y="1784351"/>
            <a:ext cx="2311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的定义域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2463800" y="2362201"/>
            <a:ext cx="1346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期性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2063750" y="3005138"/>
            <a:ext cx="1219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2. </a:t>
            </a: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12299" name="Object 11"/>
          <p:cNvGraphicFramePr>
            <a:graphicFrameLocks noChangeAspect="1"/>
          </p:cNvGraphicFramePr>
          <p:nvPr>
            <p:extLst/>
          </p:nvPr>
        </p:nvGraphicFramePr>
        <p:xfrm>
          <a:off x="2895600" y="3100388"/>
          <a:ext cx="1968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95" name="Equation" r:id="rId5" imgW="1968480" imgH="419040" progId="Equation.3">
                  <p:embed/>
                </p:oleObj>
              </mc:Choice>
              <mc:Fallback>
                <p:oleObj name="Equation" r:id="rId5" imgW="1968480" imgH="419040" progId="Equation.3">
                  <p:embed/>
                  <p:pic>
                    <p:nvPicPr>
                      <p:cNvPr id="1229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100388"/>
                        <a:ext cx="1968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4864100" y="3000376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并求出</a:t>
            </a:r>
          </a:p>
        </p:txBody>
      </p:sp>
      <p:graphicFrame>
        <p:nvGraphicFramePr>
          <p:cNvPr id="12301" name="Object 13"/>
          <p:cNvGraphicFramePr>
            <a:graphicFrameLocks noChangeAspect="1"/>
          </p:cNvGraphicFramePr>
          <p:nvPr>
            <p:extLst/>
          </p:nvPr>
        </p:nvGraphicFramePr>
        <p:xfrm>
          <a:off x="6007100" y="3062288"/>
          <a:ext cx="825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96" name="Equation" r:id="rId7" imgW="825480" imgH="419040" progId="Equation.3">
                  <p:embed/>
                </p:oleObj>
              </mc:Choice>
              <mc:Fallback>
                <p:oleObj name="Equation" r:id="rId7" imgW="825480" imgH="419040" progId="Equation.3">
                  <p:embed/>
                  <p:pic>
                    <p:nvPicPr>
                      <p:cNvPr id="1230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3062288"/>
                        <a:ext cx="825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6769100" y="3000376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及</a:t>
            </a:r>
          </a:p>
        </p:txBody>
      </p:sp>
      <p:graphicFrame>
        <p:nvGraphicFramePr>
          <p:cNvPr id="12303" name="Object 15"/>
          <p:cNvGraphicFramePr>
            <a:graphicFrameLocks noChangeAspect="1"/>
          </p:cNvGraphicFramePr>
          <p:nvPr>
            <p:extLst/>
          </p:nvPr>
        </p:nvGraphicFramePr>
        <p:xfrm>
          <a:off x="7226300" y="3062288"/>
          <a:ext cx="863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97" name="Equation" r:id="rId9" imgW="863280" imgH="419040" progId="Equation.3">
                  <p:embed/>
                </p:oleObj>
              </mc:Choice>
              <mc:Fallback>
                <p:oleObj name="Equation" r:id="rId9" imgW="863280" imgH="419040" progId="Equation.3">
                  <p:embed/>
                  <p:pic>
                    <p:nvPicPr>
                      <p:cNvPr id="1230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6300" y="3062288"/>
                        <a:ext cx="863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2063750" y="4281488"/>
            <a:ext cx="7537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3. </a:t>
            </a:r>
            <a:r>
              <a:rPr lang="zh-CN" altLang="en-US">
                <a:solidFill>
                  <a:srgbClr val="000000"/>
                </a:solidFill>
              </a:rPr>
              <a:t>列表判别增减及凹凸区间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求出极值和拐点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2063750" y="4891088"/>
            <a:ext cx="2279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4. </a:t>
            </a:r>
            <a:r>
              <a:rPr lang="zh-CN" altLang="en-US">
                <a:solidFill>
                  <a:srgbClr val="000000"/>
                </a:solidFill>
              </a:rPr>
              <a:t>求渐近线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2063750" y="5500688"/>
            <a:ext cx="5784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5. </a:t>
            </a:r>
            <a:r>
              <a:rPr lang="zh-CN" altLang="en-US">
                <a:solidFill>
                  <a:srgbClr val="000000"/>
                </a:solidFill>
              </a:rPr>
              <a:t>确定某些特殊点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描绘函数图形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8064500" y="3000376"/>
            <a:ext cx="236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 </a:t>
            </a:r>
            <a:r>
              <a:rPr lang="en-US" altLang="zh-CN">
                <a:solidFill>
                  <a:srgbClr val="000000"/>
                </a:solidFill>
              </a:rPr>
              <a:t>0 </a:t>
            </a:r>
            <a:r>
              <a:rPr lang="zh-CN" altLang="en-US">
                <a:solidFill>
                  <a:srgbClr val="000000"/>
                </a:solidFill>
              </a:rPr>
              <a:t>和不存在</a:t>
            </a:r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2438400" y="3633788"/>
            <a:ext cx="1371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的点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2310" name="Text Box 22"/>
          <p:cNvSpPr txBox="1">
            <a:spLocks noChangeArrowheads="1"/>
          </p:cNvSpPr>
          <p:nvPr/>
        </p:nvSpPr>
        <p:spPr bwMode="auto">
          <a:xfrm>
            <a:off x="6934200" y="1772817"/>
            <a:ext cx="3581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并考察其对称性及周</a:t>
            </a:r>
          </a:p>
        </p:txBody>
      </p:sp>
    </p:spTree>
    <p:extLst>
      <p:ext uri="{BB962C8B-B14F-4D97-AF65-F5344CB8AC3E}">
        <p14:creationId xmlns:p14="http://schemas.microsoft.com/office/powerpoint/2010/main" val="249043150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utoUpdateAnimBg="0"/>
      <p:bldP spid="12294" grpId="0" autoUpdateAnimBg="0"/>
      <p:bldP spid="12296" grpId="0" autoUpdateAnimBg="0"/>
      <p:bldP spid="12297" grpId="0" autoUpdateAnimBg="0"/>
      <p:bldP spid="12298" grpId="0" autoUpdateAnimBg="0"/>
      <p:bldP spid="12300" grpId="0" autoUpdateAnimBg="0"/>
      <p:bldP spid="12302" grpId="0" autoUpdateAnimBg="0"/>
      <p:bldP spid="12304" grpId="0" autoUpdateAnimBg="0"/>
      <p:bldP spid="12305" grpId="0" autoUpdateAnimBg="0"/>
      <p:bldP spid="12306" grpId="0" autoUpdateAnimBg="0"/>
      <p:bldP spid="12307" grpId="0" autoUpdateAnimBg="0"/>
      <p:bldP spid="12308" grpId="0" autoUpdateAnimBg="0"/>
      <p:bldP spid="1231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Group 2"/>
          <p:cNvGrpSpPr>
            <a:grpSpLocks/>
          </p:cNvGrpSpPr>
          <p:nvPr/>
        </p:nvGrpSpPr>
        <p:grpSpPr bwMode="auto">
          <a:xfrm>
            <a:off x="7315201" y="1835151"/>
            <a:ext cx="2695575" cy="923925"/>
            <a:chOff x="1308" y="2028"/>
            <a:chExt cx="1698" cy="582"/>
          </a:xfrm>
        </p:grpSpPr>
        <p:sp>
          <p:nvSpPr>
            <p:cNvPr id="70659" name="Freeform 3"/>
            <p:cNvSpPr>
              <a:spLocks/>
            </p:cNvSpPr>
            <p:nvPr/>
          </p:nvSpPr>
          <p:spPr bwMode="auto">
            <a:xfrm>
              <a:off x="1308" y="2028"/>
              <a:ext cx="432" cy="222"/>
            </a:xfrm>
            <a:custGeom>
              <a:avLst/>
              <a:gdLst>
                <a:gd name="T0" fmla="*/ 6 w 432"/>
                <a:gd name="T1" fmla="*/ 0 h 222"/>
                <a:gd name="T2" fmla="*/ 18 w 432"/>
                <a:gd name="T3" fmla="*/ 6 h 222"/>
                <a:gd name="T4" fmla="*/ 24 w 432"/>
                <a:gd name="T5" fmla="*/ 12 h 222"/>
                <a:gd name="T6" fmla="*/ 30 w 432"/>
                <a:gd name="T7" fmla="*/ 12 h 222"/>
                <a:gd name="T8" fmla="*/ 42 w 432"/>
                <a:gd name="T9" fmla="*/ 18 h 222"/>
                <a:gd name="T10" fmla="*/ 48 w 432"/>
                <a:gd name="T11" fmla="*/ 24 h 222"/>
                <a:gd name="T12" fmla="*/ 60 w 432"/>
                <a:gd name="T13" fmla="*/ 24 h 222"/>
                <a:gd name="T14" fmla="*/ 66 w 432"/>
                <a:gd name="T15" fmla="*/ 30 h 222"/>
                <a:gd name="T16" fmla="*/ 72 w 432"/>
                <a:gd name="T17" fmla="*/ 36 h 222"/>
                <a:gd name="T18" fmla="*/ 84 w 432"/>
                <a:gd name="T19" fmla="*/ 36 h 222"/>
                <a:gd name="T20" fmla="*/ 90 w 432"/>
                <a:gd name="T21" fmla="*/ 42 h 222"/>
                <a:gd name="T22" fmla="*/ 102 w 432"/>
                <a:gd name="T23" fmla="*/ 48 h 222"/>
                <a:gd name="T24" fmla="*/ 108 w 432"/>
                <a:gd name="T25" fmla="*/ 48 h 222"/>
                <a:gd name="T26" fmla="*/ 120 w 432"/>
                <a:gd name="T27" fmla="*/ 54 h 222"/>
                <a:gd name="T28" fmla="*/ 126 w 432"/>
                <a:gd name="T29" fmla="*/ 60 h 222"/>
                <a:gd name="T30" fmla="*/ 132 w 432"/>
                <a:gd name="T31" fmla="*/ 60 h 222"/>
                <a:gd name="T32" fmla="*/ 144 w 432"/>
                <a:gd name="T33" fmla="*/ 66 h 222"/>
                <a:gd name="T34" fmla="*/ 150 w 432"/>
                <a:gd name="T35" fmla="*/ 72 h 222"/>
                <a:gd name="T36" fmla="*/ 162 w 432"/>
                <a:gd name="T37" fmla="*/ 78 h 222"/>
                <a:gd name="T38" fmla="*/ 168 w 432"/>
                <a:gd name="T39" fmla="*/ 78 h 222"/>
                <a:gd name="T40" fmla="*/ 174 w 432"/>
                <a:gd name="T41" fmla="*/ 84 h 222"/>
                <a:gd name="T42" fmla="*/ 186 w 432"/>
                <a:gd name="T43" fmla="*/ 90 h 222"/>
                <a:gd name="T44" fmla="*/ 192 w 432"/>
                <a:gd name="T45" fmla="*/ 90 h 222"/>
                <a:gd name="T46" fmla="*/ 204 w 432"/>
                <a:gd name="T47" fmla="*/ 96 h 222"/>
                <a:gd name="T48" fmla="*/ 210 w 432"/>
                <a:gd name="T49" fmla="*/ 102 h 222"/>
                <a:gd name="T50" fmla="*/ 222 w 432"/>
                <a:gd name="T51" fmla="*/ 102 h 222"/>
                <a:gd name="T52" fmla="*/ 228 w 432"/>
                <a:gd name="T53" fmla="*/ 108 h 222"/>
                <a:gd name="T54" fmla="*/ 234 w 432"/>
                <a:gd name="T55" fmla="*/ 114 h 222"/>
                <a:gd name="T56" fmla="*/ 246 w 432"/>
                <a:gd name="T57" fmla="*/ 120 h 222"/>
                <a:gd name="T58" fmla="*/ 252 w 432"/>
                <a:gd name="T59" fmla="*/ 120 h 222"/>
                <a:gd name="T60" fmla="*/ 264 w 432"/>
                <a:gd name="T61" fmla="*/ 126 h 222"/>
                <a:gd name="T62" fmla="*/ 270 w 432"/>
                <a:gd name="T63" fmla="*/ 132 h 222"/>
                <a:gd name="T64" fmla="*/ 276 w 432"/>
                <a:gd name="T65" fmla="*/ 138 h 222"/>
                <a:gd name="T66" fmla="*/ 288 w 432"/>
                <a:gd name="T67" fmla="*/ 138 h 222"/>
                <a:gd name="T68" fmla="*/ 294 w 432"/>
                <a:gd name="T69" fmla="*/ 144 h 222"/>
                <a:gd name="T70" fmla="*/ 306 w 432"/>
                <a:gd name="T71" fmla="*/ 150 h 222"/>
                <a:gd name="T72" fmla="*/ 312 w 432"/>
                <a:gd name="T73" fmla="*/ 156 h 222"/>
                <a:gd name="T74" fmla="*/ 318 w 432"/>
                <a:gd name="T75" fmla="*/ 156 h 222"/>
                <a:gd name="T76" fmla="*/ 330 w 432"/>
                <a:gd name="T77" fmla="*/ 162 h 222"/>
                <a:gd name="T78" fmla="*/ 336 w 432"/>
                <a:gd name="T79" fmla="*/ 168 h 222"/>
                <a:gd name="T80" fmla="*/ 348 w 432"/>
                <a:gd name="T81" fmla="*/ 174 h 222"/>
                <a:gd name="T82" fmla="*/ 354 w 432"/>
                <a:gd name="T83" fmla="*/ 174 h 222"/>
                <a:gd name="T84" fmla="*/ 366 w 432"/>
                <a:gd name="T85" fmla="*/ 180 h 222"/>
                <a:gd name="T86" fmla="*/ 372 w 432"/>
                <a:gd name="T87" fmla="*/ 186 h 222"/>
                <a:gd name="T88" fmla="*/ 378 w 432"/>
                <a:gd name="T89" fmla="*/ 192 h 222"/>
                <a:gd name="T90" fmla="*/ 390 w 432"/>
                <a:gd name="T91" fmla="*/ 192 h 222"/>
                <a:gd name="T92" fmla="*/ 396 w 432"/>
                <a:gd name="T93" fmla="*/ 198 h 222"/>
                <a:gd name="T94" fmla="*/ 408 w 432"/>
                <a:gd name="T95" fmla="*/ 204 h 222"/>
                <a:gd name="T96" fmla="*/ 414 w 432"/>
                <a:gd name="T97" fmla="*/ 210 h 222"/>
                <a:gd name="T98" fmla="*/ 420 w 432"/>
                <a:gd name="T99" fmla="*/ 216 h 222"/>
                <a:gd name="T100" fmla="*/ 432 w 432"/>
                <a:gd name="T101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32" h="222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30" y="12"/>
                  </a:lnTo>
                  <a:lnTo>
                    <a:pt x="30" y="12"/>
                  </a:lnTo>
                  <a:lnTo>
                    <a:pt x="30" y="12"/>
                  </a:lnTo>
                  <a:lnTo>
                    <a:pt x="30" y="12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8" y="18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60" y="2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72" y="30"/>
                  </a:lnTo>
                  <a:lnTo>
                    <a:pt x="72" y="30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8" y="36"/>
                  </a:lnTo>
                  <a:lnTo>
                    <a:pt x="78" y="36"/>
                  </a:lnTo>
                  <a:lnTo>
                    <a:pt x="78" y="36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4" y="42"/>
                  </a:lnTo>
                  <a:lnTo>
                    <a:pt x="84" y="42"/>
                  </a:lnTo>
                  <a:lnTo>
                    <a:pt x="90" y="42"/>
                  </a:lnTo>
                  <a:lnTo>
                    <a:pt x="90" y="42"/>
                  </a:lnTo>
                  <a:lnTo>
                    <a:pt x="90" y="42"/>
                  </a:lnTo>
                  <a:lnTo>
                    <a:pt x="96" y="42"/>
                  </a:lnTo>
                  <a:lnTo>
                    <a:pt x="96" y="42"/>
                  </a:lnTo>
                  <a:lnTo>
                    <a:pt x="96" y="42"/>
                  </a:lnTo>
                  <a:lnTo>
                    <a:pt x="96" y="48"/>
                  </a:lnTo>
                  <a:lnTo>
                    <a:pt x="102" y="48"/>
                  </a:lnTo>
                  <a:lnTo>
                    <a:pt x="102" y="48"/>
                  </a:lnTo>
                  <a:lnTo>
                    <a:pt x="102" y="48"/>
                  </a:lnTo>
                  <a:lnTo>
                    <a:pt x="108" y="48"/>
                  </a:lnTo>
                  <a:lnTo>
                    <a:pt x="108" y="48"/>
                  </a:lnTo>
                  <a:lnTo>
                    <a:pt x="108" y="48"/>
                  </a:lnTo>
                  <a:lnTo>
                    <a:pt x="108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32" y="60"/>
                  </a:lnTo>
                  <a:lnTo>
                    <a:pt x="132" y="60"/>
                  </a:lnTo>
                  <a:lnTo>
                    <a:pt x="132" y="60"/>
                  </a:lnTo>
                  <a:lnTo>
                    <a:pt x="132" y="60"/>
                  </a:lnTo>
                  <a:lnTo>
                    <a:pt x="138" y="66"/>
                  </a:lnTo>
                  <a:lnTo>
                    <a:pt x="138" y="66"/>
                  </a:lnTo>
                  <a:lnTo>
                    <a:pt x="138" y="66"/>
                  </a:lnTo>
                  <a:lnTo>
                    <a:pt x="138" y="66"/>
                  </a:lnTo>
                  <a:lnTo>
                    <a:pt x="144" y="66"/>
                  </a:lnTo>
                  <a:lnTo>
                    <a:pt x="144" y="66"/>
                  </a:lnTo>
                  <a:lnTo>
                    <a:pt x="144" y="66"/>
                  </a:lnTo>
                  <a:lnTo>
                    <a:pt x="150" y="72"/>
                  </a:lnTo>
                  <a:lnTo>
                    <a:pt x="150" y="72"/>
                  </a:lnTo>
                  <a:lnTo>
                    <a:pt x="150" y="72"/>
                  </a:lnTo>
                  <a:lnTo>
                    <a:pt x="150" y="72"/>
                  </a:lnTo>
                  <a:lnTo>
                    <a:pt x="156" y="72"/>
                  </a:lnTo>
                  <a:lnTo>
                    <a:pt x="156" y="72"/>
                  </a:lnTo>
                  <a:lnTo>
                    <a:pt x="156" y="72"/>
                  </a:lnTo>
                  <a:lnTo>
                    <a:pt x="162" y="78"/>
                  </a:lnTo>
                  <a:lnTo>
                    <a:pt x="162" y="78"/>
                  </a:lnTo>
                  <a:lnTo>
                    <a:pt x="162" y="78"/>
                  </a:lnTo>
                  <a:lnTo>
                    <a:pt x="162" y="78"/>
                  </a:lnTo>
                  <a:lnTo>
                    <a:pt x="168" y="78"/>
                  </a:lnTo>
                  <a:lnTo>
                    <a:pt x="168" y="78"/>
                  </a:lnTo>
                  <a:lnTo>
                    <a:pt x="168" y="78"/>
                  </a:lnTo>
                  <a:lnTo>
                    <a:pt x="174" y="78"/>
                  </a:lnTo>
                  <a:lnTo>
                    <a:pt x="174" y="84"/>
                  </a:lnTo>
                  <a:lnTo>
                    <a:pt x="174" y="84"/>
                  </a:lnTo>
                  <a:lnTo>
                    <a:pt x="174" y="84"/>
                  </a:lnTo>
                  <a:lnTo>
                    <a:pt x="180" y="84"/>
                  </a:lnTo>
                  <a:lnTo>
                    <a:pt x="180" y="84"/>
                  </a:lnTo>
                  <a:lnTo>
                    <a:pt x="180" y="84"/>
                  </a:lnTo>
                  <a:lnTo>
                    <a:pt x="186" y="84"/>
                  </a:lnTo>
                  <a:lnTo>
                    <a:pt x="186" y="90"/>
                  </a:lnTo>
                  <a:lnTo>
                    <a:pt x="186" y="90"/>
                  </a:lnTo>
                  <a:lnTo>
                    <a:pt x="186" y="90"/>
                  </a:lnTo>
                  <a:lnTo>
                    <a:pt x="192" y="90"/>
                  </a:lnTo>
                  <a:lnTo>
                    <a:pt x="192" y="90"/>
                  </a:lnTo>
                  <a:lnTo>
                    <a:pt x="192" y="90"/>
                  </a:lnTo>
                  <a:lnTo>
                    <a:pt x="198" y="90"/>
                  </a:lnTo>
                  <a:lnTo>
                    <a:pt x="198" y="96"/>
                  </a:lnTo>
                  <a:lnTo>
                    <a:pt x="198" y="96"/>
                  </a:lnTo>
                  <a:lnTo>
                    <a:pt x="198" y="96"/>
                  </a:lnTo>
                  <a:lnTo>
                    <a:pt x="204" y="96"/>
                  </a:lnTo>
                  <a:lnTo>
                    <a:pt x="204" y="96"/>
                  </a:lnTo>
                  <a:lnTo>
                    <a:pt x="204" y="96"/>
                  </a:lnTo>
                  <a:lnTo>
                    <a:pt x="210" y="96"/>
                  </a:lnTo>
                  <a:lnTo>
                    <a:pt x="210" y="102"/>
                  </a:lnTo>
                  <a:lnTo>
                    <a:pt x="210" y="102"/>
                  </a:lnTo>
                  <a:lnTo>
                    <a:pt x="210" y="102"/>
                  </a:lnTo>
                  <a:lnTo>
                    <a:pt x="216" y="102"/>
                  </a:lnTo>
                  <a:lnTo>
                    <a:pt x="216" y="102"/>
                  </a:lnTo>
                  <a:lnTo>
                    <a:pt x="216" y="102"/>
                  </a:lnTo>
                  <a:lnTo>
                    <a:pt x="222" y="102"/>
                  </a:lnTo>
                  <a:lnTo>
                    <a:pt x="222" y="108"/>
                  </a:lnTo>
                  <a:lnTo>
                    <a:pt x="222" y="108"/>
                  </a:lnTo>
                  <a:lnTo>
                    <a:pt x="222" y="108"/>
                  </a:lnTo>
                  <a:lnTo>
                    <a:pt x="228" y="108"/>
                  </a:lnTo>
                  <a:lnTo>
                    <a:pt x="228" y="108"/>
                  </a:lnTo>
                  <a:lnTo>
                    <a:pt x="228" y="108"/>
                  </a:lnTo>
                  <a:lnTo>
                    <a:pt x="228" y="108"/>
                  </a:lnTo>
                  <a:lnTo>
                    <a:pt x="234" y="114"/>
                  </a:lnTo>
                  <a:lnTo>
                    <a:pt x="234" y="114"/>
                  </a:lnTo>
                  <a:lnTo>
                    <a:pt x="234" y="114"/>
                  </a:lnTo>
                  <a:lnTo>
                    <a:pt x="240" y="114"/>
                  </a:lnTo>
                  <a:lnTo>
                    <a:pt x="240" y="114"/>
                  </a:lnTo>
                  <a:lnTo>
                    <a:pt x="240" y="114"/>
                  </a:lnTo>
                  <a:lnTo>
                    <a:pt x="240" y="114"/>
                  </a:lnTo>
                  <a:lnTo>
                    <a:pt x="246" y="120"/>
                  </a:lnTo>
                  <a:lnTo>
                    <a:pt x="246" y="120"/>
                  </a:lnTo>
                  <a:lnTo>
                    <a:pt x="246" y="120"/>
                  </a:lnTo>
                  <a:lnTo>
                    <a:pt x="252" y="120"/>
                  </a:lnTo>
                  <a:lnTo>
                    <a:pt x="252" y="120"/>
                  </a:lnTo>
                  <a:lnTo>
                    <a:pt x="252" y="120"/>
                  </a:lnTo>
                  <a:lnTo>
                    <a:pt x="252" y="120"/>
                  </a:lnTo>
                  <a:lnTo>
                    <a:pt x="258" y="126"/>
                  </a:lnTo>
                  <a:lnTo>
                    <a:pt x="258" y="126"/>
                  </a:lnTo>
                  <a:lnTo>
                    <a:pt x="258" y="126"/>
                  </a:lnTo>
                  <a:lnTo>
                    <a:pt x="264" y="126"/>
                  </a:lnTo>
                  <a:lnTo>
                    <a:pt x="264" y="126"/>
                  </a:lnTo>
                  <a:lnTo>
                    <a:pt x="264" y="126"/>
                  </a:lnTo>
                  <a:lnTo>
                    <a:pt x="264" y="126"/>
                  </a:lnTo>
                  <a:lnTo>
                    <a:pt x="270" y="132"/>
                  </a:lnTo>
                  <a:lnTo>
                    <a:pt x="270" y="132"/>
                  </a:lnTo>
                  <a:lnTo>
                    <a:pt x="270" y="132"/>
                  </a:lnTo>
                  <a:lnTo>
                    <a:pt x="276" y="132"/>
                  </a:lnTo>
                  <a:lnTo>
                    <a:pt x="276" y="132"/>
                  </a:lnTo>
                  <a:lnTo>
                    <a:pt x="276" y="132"/>
                  </a:lnTo>
                  <a:lnTo>
                    <a:pt x="276" y="138"/>
                  </a:lnTo>
                  <a:lnTo>
                    <a:pt x="282" y="138"/>
                  </a:lnTo>
                  <a:lnTo>
                    <a:pt x="282" y="138"/>
                  </a:lnTo>
                  <a:lnTo>
                    <a:pt x="282" y="138"/>
                  </a:lnTo>
                  <a:lnTo>
                    <a:pt x="288" y="138"/>
                  </a:lnTo>
                  <a:lnTo>
                    <a:pt x="288" y="138"/>
                  </a:lnTo>
                  <a:lnTo>
                    <a:pt x="288" y="138"/>
                  </a:lnTo>
                  <a:lnTo>
                    <a:pt x="288" y="144"/>
                  </a:lnTo>
                  <a:lnTo>
                    <a:pt x="294" y="144"/>
                  </a:lnTo>
                  <a:lnTo>
                    <a:pt x="294" y="144"/>
                  </a:lnTo>
                  <a:lnTo>
                    <a:pt x="294" y="144"/>
                  </a:lnTo>
                  <a:lnTo>
                    <a:pt x="300" y="144"/>
                  </a:lnTo>
                  <a:lnTo>
                    <a:pt x="300" y="144"/>
                  </a:lnTo>
                  <a:lnTo>
                    <a:pt x="300" y="144"/>
                  </a:lnTo>
                  <a:lnTo>
                    <a:pt x="300" y="150"/>
                  </a:lnTo>
                  <a:lnTo>
                    <a:pt x="306" y="150"/>
                  </a:lnTo>
                  <a:lnTo>
                    <a:pt x="306" y="150"/>
                  </a:lnTo>
                  <a:lnTo>
                    <a:pt x="306" y="150"/>
                  </a:lnTo>
                  <a:lnTo>
                    <a:pt x="312" y="150"/>
                  </a:lnTo>
                  <a:lnTo>
                    <a:pt x="312" y="150"/>
                  </a:lnTo>
                  <a:lnTo>
                    <a:pt x="312" y="156"/>
                  </a:lnTo>
                  <a:lnTo>
                    <a:pt x="312" y="156"/>
                  </a:lnTo>
                  <a:lnTo>
                    <a:pt x="318" y="156"/>
                  </a:lnTo>
                  <a:lnTo>
                    <a:pt x="318" y="156"/>
                  </a:lnTo>
                  <a:lnTo>
                    <a:pt x="318" y="156"/>
                  </a:lnTo>
                  <a:lnTo>
                    <a:pt x="318" y="156"/>
                  </a:lnTo>
                  <a:lnTo>
                    <a:pt x="324" y="156"/>
                  </a:lnTo>
                  <a:lnTo>
                    <a:pt x="324" y="162"/>
                  </a:lnTo>
                  <a:lnTo>
                    <a:pt x="324" y="162"/>
                  </a:lnTo>
                  <a:lnTo>
                    <a:pt x="330" y="162"/>
                  </a:lnTo>
                  <a:lnTo>
                    <a:pt x="330" y="162"/>
                  </a:lnTo>
                  <a:lnTo>
                    <a:pt x="330" y="162"/>
                  </a:lnTo>
                  <a:lnTo>
                    <a:pt x="330" y="162"/>
                  </a:lnTo>
                  <a:lnTo>
                    <a:pt x="336" y="162"/>
                  </a:lnTo>
                  <a:lnTo>
                    <a:pt x="336" y="168"/>
                  </a:lnTo>
                  <a:lnTo>
                    <a:pt x="336" y="168"/>
                  </a:lnTo>
                  <a:lnTo>
                    <a:pt x="342" y="168"/>
                  </a:lnTo>
                  <a:lnTo>
                    <a:pt x="342" y="168"/>
                  </a:lnTo>
                  <a:lnTo>
                    <a:pt x="342" y="168"/>
                  </a:lnTo>
                  <a:lnTo>
                    <a:pt x="342" y="168"/>
                  </a:lnTo>
                  <a:lnTo>
                    <a:pt x="348" y="174"/>
                  </a:lnTo>
                  <a:lnTo>
                    <a:pt x="348" y="174"/>
                  </a:lnTo>
                  <a:lnTo>
                    <a:pt x="348" y="174"/>
                  </a:lnTo>
                  <a:lnTo>
                    <a:pt x="354" y="174"/>
                  </a:lnTo>
                  <a:lnTo>
                    <a:pt x="354" y="174"/>
                  </a:lnTo>
                  <a:lnTo>
                    <a:pt x="354" y="174"/>
                  </a:lnTo>
                  <a:lnTo>
                    <a:pt x="354" y="174"/>
                  </a:lnTo>
                  <a:lnTo>
                    <a:pt x="360" y="180"/>
                  </a:lnTo>
                  <a:lnTo>
                    <a:pt x="360" y="180"/>
                  </a:lnTo>
                  <a:lnTo>
                    <a:pt x="360" y="180"/>
                  </a:lnTo>
                  <a:lnTo>
                    <a:pt x="366" y="180"/>
                  </a:lnTo>
                  <a:lnTo>
                    <a:pt x="366" y="180"/>
                  </a:lnTo>
                  <a:lnTo>
                    <a:pt x="366" y="180"/>
                  </a:lnTo>
                  <a:lnTo>
                    <a:pt x="366" y="186"/>
                  </a:lnTo>
                  <a:lnTo>
                    <a:pt x="372" y="186"/>
                  </a:lnTo>
                  <a:lnTo>
                    <a:pt x="372" y="186"/>
                  </a:lnTo>
                  <a:lnTo>
                    <a:pt x="372" y="186"/>
                  </a:lnTo>
                  <a:lnTo>
                    <a:pt x="378" y="186"/>
                  </a:lnTo>
                  <a:lnTo>
                    <a:pt x="378" y="186"/>
                  </a:lnTo>
                  <a:lnTo>
                    <a:pt x="378" y="192"/>
                  </a:lnTo>
                  <a:lnTo>
                    <a:pt x="378" y="192"/>
                  </a:lnTo>
                  <a:lnTo>
                    <a:pt x="384" y="192"/>
                  </a:lnTo>
                  <a:lnTo>
                    <a:pt x="384" y="192"/>
                  </a:lnTo>
                  <a:lnTo>
                    <a:pt x="384" y="192"/>
                  </a:lnTo>
                  <a:lnTo>
                    <a:pt x="390" y="192"/>
                  </a:lnTo>
                  <a:lnTo>
                    <a:pt x="390" y="192"/>
                  </a:lnTo>
                  <a:lnTo>
                    <a:pt x="390" y="198"/>
                  </a:lnTo>
                  <a:lnTo>
                    <a:pt x="390" y="198"/>
                  </a:lnTo>
                  <a:lnTo>
                    <a:pt x="396" y="198"/>
                  </a:lnTo>
                  <a:lnTo>
                    <a:pt x="396" y="198"/>
                  </a:lnTo>
                  <a:lnTo>
                    <a:pt x="396" y="198"/>
                  </a:lnTo>
                  <a:lnTo>
                    <a:pt x="402" y="198"/>
                  </a:lnTo>
                  <a:lnTo>
                    <a:pt x="402" y="204"/>
                  </a:lnTo>
                  <a:lnTo>
                    <a:pt x="402" y="204"/>
                  </a:lnTo>
                  <a:lnTo>
                    <a:pt x="402" y="204"/>
                  </a:lnTo>
                  <a:lnTo>
                    <a:pt x="408" y="204"/>
                  </a:lnTo>
                  <a:lnTo>
                    <a:pt x="408" y="204"/>
                  </a:lnTo>
                  <a:lnTo>
                    <a:pt x="408" y="204"/>
                  </a:lnTo>
                  <a:lnTo>
                    <a:pt x="408" y="210"/>
                  </a:lnTo>
                  <a:lnTo>
                    <a:pt x="414" y="210"/>
                  </a:lnTo>
                  <a:lnTo>
                    <a:pt x="414" y="210"/>
                  </a:lnTo>
                  <a:lnTo>
                    <a:pt x="414" y="210"/>
                  </a:lnTo>
                  <a:lnTo>
                    <a:pt x="420" y="210"/>
                  </a:lnTo>
                  <a:lnTo>
                    <a:pt x="420" y="210"/>
                  </a:lnTo>
                  <a:lnTo>
                    <a:pt x="420" y="216"/>
                  </a:lnTo>
                  <a:lnTo>
                    <a:pt x="420" y="216"/>
                  </a:lnTo>
                  <a:lnTo>
                    <a:pt x="426" y="216"/>
                  </a:lnTo>
                  <a:lnTo>
                    <a:pt x="426" y="216"/>
                  </a:lnTo>
                  <a:lnTo>
                    <a:pt x="426" y="216"/>
                  </a:lnTo>
                  <a:lnTo>
                    <a:pt x="432" y="216"/>
                  </a:lnTo>
                  <a:lnTo>
                    <a:pt x="432" y="222"/>
                  </a:lnTo>
                  <a:lnTo>
                    <a:pt x="432" y="222"/>
                  </a:lnTo>
                </a:path>
              </a:pathLst>
            </a:custGeom>
            <a:noFill/>
            <a:ln w="19050" cmpd="sng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70660" name="Freeform 4"/>
            <p:cNvSpPr>
              <a:spLocks/>
            </p:cNvSpPr>
            <p:nvPr/>
          </p:nvSpPr>
          <p:spPr bwMode="auto">
            <a:xfrm>
              <a:off x="2172" y="2226"/>
              <a:ext cx="432" cy="342"/>
            </a:xfrm>
            <a:custGeom>
              <a:avLst/>
              <a:gdLst>
                <a:gd name="T0" fmla="*/ 6 w 432"/>
                <a:gd name="T1" fmla="*/ 330 h 342"/>
                <a:gd name="T2" fmla="*/ 18 w 432"/>
                <a:gd name="T3" fmla="*/ 318 h 342"/>
                <a:gd name="T4" fmla="*/ 24 w 432"/>
                <a:gd name="T5" fmla="*/ 306 h 342"/>
                <a:gd name="T6" fmla="*/ 36 w 432"/>
                <a:gd name="T7" fmla="*/ 294 h 342"/>
                <a:gd name="T8" fmla="*/ 42 w 432"/>
                <a:gd name="T9" fmla="*/ 288 h 342"/>
                <a:gd name="T10" fmla="*/ 54 w 432"/>
                <a:gd name="T11" fmla="*/ 276 h 342"/>
                <a:gd name="T12" fmla="*/ 60 w 432"/>
                <a:gd name="T13" fmla="*/ 270 h 342"/>
                <a:gd name="T14" fmla="*/ 66 w 432"/>
                <a:gd name="T15" fmla="*/ 258 h 342"/>
                <a:gd name="T16" fmla="*/ 78 w 432"/>
                <a:gd name="T17" fmla="*/ 252 h 342"/>
                <a:gd name="T18" fmla="*/ 84 w 432"/>
                <a:gd name="T19" fmla="*/ 246 h 342"/>
                <a:gd name="T20" fmla="*/ 96 w 432"/>
                <a:gd name="T21" fmla="*/ 234 h 342"/>
                <a:gd name="T22" fmla="*/ 102 w 432"/>
                <a:gd name="T23" fmla="*/ 228 h 342"/>
                <a:gd name="T24" fmla="*/ 108 w 432"/>
                <a:gd name="T25" fmla="*/ 222 h 342"/>
                <a:gd name="T26" fmla="*/ 120 w 432"/>
                <a:gd name="T27" fmla="*/ 216 h 342"/>
                <a:gd name="T28" fmla="*/ 126 w 432"/>
                <a:gd name="T29" fmla="*/ 204 h 342"/>
                <a:gd name="T30" fmla="*/ 138 w 432"/>
                <a:gd name="T31" fmla="*/ 198 h 342"/>
                <a:gd name="T32" fmla="*/ 144 w 432"/>
                <a:gd name="T33" fmla="*/ 192 h 342"/>
                <a:gd name="T34" fmla="*/ 156 w 432"/>
                <a:gd name="T35" fmla="*/ 186 h 342"/>
                <a:gd name="T36" fmla="*/ 162 w 432"/>
                <a:gd name="T37" fmla="*/ 180 h 342"/>
                <a:gd name="T38" fmla="*/ 168 w 432"/>
                <a:gd name="T39" fmla="*/ 174 h 342"/>
                <a:gd name="T40" fmla="*/ 180 w 432"/>
                <a:gd name="T41" fmla="*/ 168 h 342"/>
                <a:gd name="T42" fmla="*/ 186 w 432"/>
                <a:gd name="T43" fmla="*/ 162 h 342"/>
                <a:gd name="T44" fmla="*/ 198 w 432"/>
                <a:gd name="T45" fmla="*/ 156 h 342"/>
                <a:gd name="T46" fmla="*/ 204 w 432"/>
                <a:gd name="T47" fmla="*/ 150 h 342"/>
                <a:gd name="T48" fmla="*/ 210 w 432"/>
                <a:gd name="T49" fmla="*/ 144 h 342"/>
                <a:gd name="T50" fmla="*/ 222 w 432"/>
                <a:gd name="T51" fmla="*/ 138 h 342"/>
                <a:gd name="T52" fmla="*/ 228 w 432"/>
                <a:gd name="T53" fmla="*/ 132 h 342"/>
                <a:gd name="T54" fmla="*/ 240 w 432"/>
                <a:gd name="T55" fmla="*/ 126 h 342"/>
                <a:gd name="T56" fmla="*/ 246 w 432"/>
                <a:gd name="T57" fmla="*/ 120 h 342"/>
                <a:gd name="T58" fmla="*/ 252 w 432"/>
                <a:gd name="T59" fmla="*/ 114 h 342"/>
                <a:gd name="T60" fmla="*/ 264 w 432"/>
                <a:gd name="T61" fmla="*/ 108 h 342"/>
                <a:gd name="T62" fmla="*/ 270 w 432"/>
                <a:gd name="T63" fmla="*/ 102 h 342"/>
                <a:gd name="T64" fmla="*/ 282 w 432"/>
                <a:gd name="T65" fmla="*/ 96 h 342"/>
                <a:gd name="T66" fmla="*/ 288 w 432"/>
                <a:gd name="T67" fmla="*/ 90 h 342"/>
                <a:gd name="T68" fmla="*/ 300 w 432"/>
                <a:gd name="T69" fmla="*/ 84 h 342"/>
                <a:gd name="T70" fmla="*/ 306 w 432"/>
                <a:gd name="T71" fmla="*/ 78 h 342"/>
                <a:gd name="T72" fmla="*/ 312 w 432"/>
                <a:gd name="T73" fmla="*/ 72 h 342"/>
                <a:gd name="T74" fmla="*/ 324 w 432"/>
                <a:gd name="T75" fmla="*/ 66 h 342"/>
                <a:gd name="T76" fmla="*/ 330 w 432"/>
                <a:gd name="T77" fmla="*/ 66 h 342"/>
                <a:gd name="T78" fmla="*/ 342 w 432"/>
                <a:gd name="T79" fmla="*/ 60 h 342"/>
                <a:gd name="T80" fmla="*/ 348 w 432"/>
                <a:gd name="T81" fmla="*/ 54 h 342"/>
                <a:gd name="T82" fmla="*/ 354 w 432"/>
                <a:gd name="T83" fmla="*/ 48 h 342"/>
                <a:gd name="T84" fmla="*/ 366 w 432"/>
                <a:gd name="T85" fmla="*/ 42 h 342"/>
                <a:gd name="T86" fmla="*/ 372 w 432"/>
                <a:gd name="T87" fmla="*/ 36 h 342"/>
                <a:gd name="T88" fmla="*/ 384 w 432"/>
                <a:gd name="T89" fmla="*/ 30 h 342"/>
                <a:gd name="T90" fmla="*/ 390 w 432"/>
                <a:gd name="T91" fmla="*/ 30 h 342"/>
                <a:gd name="T92" fmla="*/ 402 w 432"/>
                <a:gd name="T93" fmla="*/ 24 h 342"/>
                <a:gd name="T94" fmla="*/ 408 w 432"/>
                <a:gd name="T95" fmla="*/ 18 h 342"/>
                <a:gd name="T96" fmla="*/ 414 w 432"/>
                <a:gd name="T97" fmla="*/ 12 h 342"/>
                <a:gd name="T98" fmla="*/ 426 w 432"/>
                <a:gd name="T99" fmla="*/ 6 h 342"/>
                <a:gd name="T100" fmla="*/ 432 w 432"/>
                <a:gd name="T101" fmla="*/ 6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32" h="342">
                  <a:moveTo>
                    <a:pt x="0" y="342"/>
                  </a:moveTo>
                  <a:lnTo>
                    <a:pt x="6" y="336"/>
                  </a:lnTo>
                  <a:lnTo>
                    <a:pt x="6" y="336"/>
                  </a:lnTo>
                  <a:lnTo>
                    <a:pt x="6" y="330"/>
                  </a:lnTo>
                  <a:lnTo>
                    <a:pt x="6" y="330"/>
                  </a:lnTo>
                  <a:lnTo>
                    <a:pt x="12" y="330"/>
                  </a:lnTo>
                  <a:lnTo>
                    <a:pt x="12" y="324"/>
                  </a:lnTo>
                  <a:lnTo>
                    <a:pt x="12" y="324"/>
                  </a:lnTo>
                  <a:lnTo>
                    <a:pt x="18" y="318"/>
                  </a:lnTo>
                  <a:lnTo>
                    <a:pt x="18" y="318"/>
                  </a:lnTo>
                  <a:lnTo>
                    <a:pt x="18" y="318"/>
                  </a:lnTo>
                  <a:lnTo>
                    <a:pt x="18" y="312"/>
                  </a:lnTo>
                  <a:lnTo>
                    <a:pt x="24" y="312"/>
                  </a:lnTo>
                  <a:lnTo>
                    <a:pt x="24" y="312"/>
                  </a:lnTo>
                  <a:lnTo>
                    <a:pt x="24" y="306"/>
                  </a:lnTo>
                  <a:lnTo>
                    <a:pt x="30" y="306"/>
                  </a:lnTo>
                  <a:lnTo>
                    <a:pt x="30" y="300"/>
                  </a:lnTo>
                  <a:lnTo>
                    <a:pt x="30" y="300"/>
                  </a:lnTo>
                  <a:lnTo>
                    <a:pt x="30" y="300"/>
                  </a:lnTo>
                  <a:lnTo>
                    <a:pt x="36" y="294"/>
                  </a:lnTo>
                  <a:lnTo>
                    <a:pt x="36" y="294"/>
                  </a:lnTo>
                  <a:lnTo>
                    <a:pt x="36" y="294"/>
                  </a:lnTo>
                  <a:lnTo>
                    <a:pt x="42" y="288"/>
                  </a:lnTo>
                  <a:lnTo>
                    <a:pt x="42" y="288"/>
                  </a:lnTo>
                  <a:lnTo>
                    <a:pt x="42" y="288"/>
                  </a:lnTo>
                  <a:lnTo>
                    <a:pt x="42" y="288"/>
                  </a:lnTo>
                  <a:lnTo>
                    <a:pt x="48" y="282"/>
                  </a:lnTo>
                  <a:lnTo>
                    <a:pt x="48" y="282"/>
                  </a:lnTo>
                  <a:lnTo>
                    <a:pt x="48" y="282"/>
                  </a:lnTo>
                  <a:lnTo>
                    <a:pt x="54" y="276"/>
                  </a:lnTo>
                  <a:lnTo>
                    <a:pt x="54" y="276"/>
                  </a:lnTo>
                  <a:lnTo>
                    <a:pt x="54" y="276"/>
                  </a:lnTo>
                  <a:lnTo>
                    <a:pt x="54" y="270"/>
                  </a:lnTo>
                  <a:lnTo>
                    <a:pt x="60" y="270"/>
                  </a:lnTo>
                  <a:lnTo>
                    <a:pt x="60" y="270"/>
                  </a:lnTo>
                  <a:lnTo>
                    <a:pt x="60" y="270"/>
                  </a:lnTo>
                  <a:lnTo>
                    <a:pt x="66" y="264"/>
                  </a:lnTo>
                  <a:lnTo>
                    <a:pt x="66" y="264"/>
                  </a:lnTo>
                  <a:lnTo>
                    <a:pt x="66" y="264"/>
                  </a:lnTo>
                  <a:lnTo>
                    <a:pt x="66" y="258"/>
                  </a:lnTo>
                  <a:lnTo>
                    <a:pt x="72" y="258"/>
                  </a:lnTo>
                  <a:lnTo>
                    <a:pt x="72" y="258"/>
                  </a:lnTo>
                  <a:lnTo>
                    <a:pt x="72" y="258"/>
                  </a:lnTo>
                  <a:lnTo>
                    <a:pt x="72" y="252"/>
                  </a:lnTo>
                  <a:lnTo>
                    <a:pt x="78" y="252"/>
                  </a:lnTo>
                  <a:lnTo>
                    <a:pt x="78" y="252"/>
                  </a:lnTo>
                  <a:lnTo>
                    <a:pt x="78" y="246"/>
                  </a:lnTo>
                  <a:lnTo>
                    <a:pt x="84" y="246"/>
                  </a:lnTo>
                  <a:lnTo>
                    <a:pt x="84" y="246"/>
                  </a:lnTo>
                  <a:lnTo>
                    <a:pt x="84" y="246"/>
                  </a:lnTo>
                  <a:lnTo>
                    <a:pt x="84" y="240"/>
                  </a:lnTo>
                  <a:lnTo>
                    <a:pt x="90" y="240"/>
                  </a:lnTo>
                  <a:lnTo>
                    <a:pt x="90" y="240"/>
                  </a:lnTo>
                  <a:lnTo>
                    <a:pt x="90" y="240"/>
                  </a:lnTo>
                  <a:lnTo>
                    <a:pt x="96" y="234"/>
                  </a:lnTo>
                  <a:lnTo>
                    <a:pt x="96" y="234"/>
                  </a:lnTo>
                  <a:lnTo>
                    <a:pt x="96" y="234"/>
                  </a:lnTo>
                  <a:lnTo>
                    <a:pt x="96" y="234"/>
                  </a:lnTo>
                  <a:lnTo>
                    <a:pt x="102" y="228"/>
                  </a:lnTo>
                  <a:lnTo>
                    <a:pt x="102" y="228"/>
                  </a:lnTo>
                  <a:lnTo>
                    <a:pt x="102" y="228"/>
                  </a:lnTo>
                  <a:lnTo>
                    <a:pt x="108" y="228"/>
                  </a:lnTo>
                  <a:lnTo>
                    <a:pt x="108" y="222"/>
                  </a:lnTo>
                  <a:lnTo>
                    <a:pt x="108" y="222"/>
                  </a:lnTo>
                  <a:lnTo>
                    <a:pt x="108" y="222"/>
                  </a:lnTo>
                  <a:lnTo>
                    <a:pt x="114" y="222"/>
                  </a:lnTo>
                  <a:lnTo>
                    <a:pt x="114" y="216"/>
                  </a:lnTo>
                  <a:lnTo>
                    <a:pt x="114" y="216"/>
                  </a:lnTo>
                  <a:lnTo>
                    <a:pt x="120" y="216"/>
                  </a:lnTo>
                  <a:lnTo>
                    <a:pt x="120" y="216"/>
                  </a:lnTo>
                  <a:lnTo>
                    <a:pt x="120" y="210"/>
                  </a:lnTo>
                  <a:lnTo>
                    <a:pt x="120" y="210"/>
                  </a:lnTo>
                  <a:lnTo>
                    <a:pt x="126" y="210"/>
                  </a:lnTo>
                  <a:lnTo>
                    <a:pt x="126" y="210"/>
                  </a:lnTo>
                  <a:lnTo>
                    <a:pt x="126" y="204"/>
                  </a:lnTo>
                  <a:lnTo>
                    <a:pt x="132" y="204"/>
                  </a:lnTo>
                  <a:lnTo>
                    <a:pt x="132" y="204"/>
                  </a:lnTo>
                  <a:lnTo>
                    <a:pt x="132" y="204"/>
                  </a:lnTo>
                  <a:lnTo>
                    <a:pt x="132" y="204"/>
                  </a:lnTo>
                  <a:lnTo>
                    <a:pt x="138" y="198"/>
                  </a:lnTo>
                  <a:lnTo>
                    <a:pt x="138" y="198"/>
                  </a:lnTo>
                  <a:lnTo>
                    <a:pt x="138" y="198"/>
                  </a:lnTo>
                  <a:lnTo>
                    <a:pt x="144" y="198"/>
                  </a:lnTo>
                  <a:lnTo>
                    <a:pt x="144" y="192"/>
                  </a:lnTo>
                  <a:lnTo>
                    <a:pt x="144" y="192"/>
                  </a:lnTo>
                  <a:lnTo>
                    <a:pt x="144" y="192"/>
                  </a:lnTo>
                  <a:lnTo>
                    <a:pt x="150" y="192"/>
                  </a:lnTo>
                  <a:lnTo>
                    <a:pt x="150" y="186"/>
                  </a:lnTo>
                  <a:lnTo>
                    <a:pt x="150" y="186"/>
                  </a:lnTo>
                  <a:lnTo>
                    <a:pt x="156" y="186"/>
                  </a:lnTo>
                  <a:lnTo>
                    <a:pt x="156" y="186"/>
                  </a:lnTo>
                  <a:lnTo>
                    <a:pt x="156" y="186"/>
                  </a:lnTo>
                  <a:lnTo>
                    <a:pt x="156" y="180"/>
                  </a:lnTo>
                  <a:lnTo>
                    <a:pt x="162" y="180"/>
                  </a:lnTo>
                  <a:lnTo>
                    <a:pt x="162" y="180"/>
                  </a:lnTo>
                  <a:lnTo>
                    <a:pt x="162" y="180"/>
                  </a:lnTo>
                  <a:lnTo>
                    <a:pt x="162" y="174"/>
                  </a:lnTo>
                  <a:lnTo>
                    <a:pt x="168" y="174"/>
                  </a:lnTo>
                  <a:lnTo>
                    <a:pt x="168" y="174"/>
                  </a:lnTo>
                  <a:lnTo>
                    <a:pt x="168" y="174"/>
                  </a:lnTo>
                  <a:lnTo>
                    <a:pt x="174" y="174"/>
                  </a:lnTo>
                  <a:lnTo>
                    <a:pt x="174" y="168"/>
                  </a:lnTo>
                  <a:lnTo>
                    <a:pt x="174" y="168"/>
                  </a:lnTo>
                  <a:lnTo>
                    <a:pt x="174" y="168"/>
                  </a:lnTo>
                  <a:lnTo>
                    <a:pt x="180" y="168"/>
                  </a:lnTo>
                  <a:lnTo>
                    <a:pt x="180" y="168"/>
                  </a:lnTo>
                  <a:lnTo>
                    <a:pt x="180" y="162"/>
                  </a:lnTo>
                  <a:lnTo>
                    <a:pt x="186" y="162"/>
                  </a:lnTo>
                  <a:lnTo>
                    <a:pt x="186" y="162"/>
                  </a:lnTo>
                  <a:lnTo>
                    <a:pt x="186" y="162"/>
                  </a:lnTo>
                  <a:lnTo>
                    <a:pt x="186" y="162"/>
                  </a:lnTo>
                  <a:lnTo>
                    <a:pt x="192" y="156"/>
                  </a:lnTo>
                  <a:lnTo>
                    <a:pt x="192" y="156"/>
                  </a:lnTo>
                  <a:lnTo>
                    <a:pt x="192" y="156"/>
                  </a:lnTo>
                  <a:lnTo>
                    <a:pt x="198" y="156"/>
                  </a:lnTo>
                  <a:lnTo>
                    <a:pt x="198" y="150"/>
                  </a:lnTo>
                  <a:lnTo>
                    <a:pt x="198" y="150"/>
                  </a:lnTo>
                  <a:lnTo>
                    <a:pt x="198" y="150"/>
                  </a:lnTo>
                  <a:lnTo>
                    <a:pt x="204" y="150"/>
                  </a:lnTo>
                  <a:lnTo>
                    <a:pt x="204" y="150"/>
                  </a:lnTo>
                  <a:lnTo>
                    <a:pt x="204" y="144"/>
                  </a:lnTo>
                  <a:lnTo>
                    <a:pt x="210" y="144"/>
                  </a:lnTo>
                  <a:lnTo>
                    <a:pt x="210" y="144"/>
                  </a:lnTo>
                  <a:lnTo>
                    <a:pt x="210" y="144"/>
                  </a:lnTo>
                  <a:lnTo>
                    <a:pt x="210" y="144"/>
                  </a:lnTo>
                  <a:lnTo>
                    <a:pt x="216" y="138"/>
                  </a:lnTo>
                  <a:lnTo>
                    <a:pt x="216" y="138"/>
                  </a:lnTo>
                  <a:lnTo>
                    <a:pt x="216" y="138"/>
                  </a:lnTo>
                  <a:lnTo>
                    <a:pt x="222" y="138"/>
                  </a:lnTo>
                  <a:lnTo>
                    <a:pt x="222" y="138"/>
                  </a:lnTo>
                  <a:lnTo>
                    <a:pt x="222" y="132"/>
                  </a:lnTo>
                  <a:lnTo>
                    <a:pt x="222" y="132"/>
                  </a:lnTo>
                  <a:lnTo>
                    <a:pt x="228" y="132"/>
                  </a:lnTo>
                  <a:lnTo>
                    <a:pt x="228" y="132"/>
                  </a:lnTo>
                  <a:lnTo>
                    <a:pt x="228" y="132"/>
                  </a:lnTo>
                  <a:lnTo>
                    <a:pt x="234" y="126"/>
                  </a:lnTo>
                  <a:lnTo>
                    <a:pt x="234" y="126"/>
                  </a:lnTo>
                  <a:lnTo>
                    <a:pt x="234" y="126"/>
                  </a:lnTo>
                  <a:lnTo>
                    <a:pt x="234" y="126"/>
                  </a:lnTo>
                  <a:lnTo>
                    <a:pt x="240" y="126"/>
                  </a:lnTo>
                  <a:lnTo>
                    <a:pt x="240" y="120"/>
                  </a:lnTo>
                  <a:lnTo>
                    <a:pt x="240" y="120"/>
                  </a:lnTo>
                  <a:lnTo>
                    <a:pt x="246" y="120"/>
                  </a:lnTo>
                  <a:lnTo>
                    <a:pt x="246" y="120"/>
                  </a:lnTo>
                  <a:lnTo>
                    <a:pt x="246" y="120"/>
                  </a:lnTo>
                  <a:lnTo>
                    <a:pt x="246" y="120"/>
                  </a:lnTo>
                  <a:lnTo>
                    <a:pt x="252" y="114"/>
                  </a:lnTo>
                  <a:lnTo>
                    <a:pt x="252" y="114"/>
                  </a:lnTo>
                  <a:lnTo>
                    <a:pt x="252" y="114"/>
                  </a:lnTo>
                  <a:lnTo>
                    <a:pt x="252" y="114"/>
                  </a:lnTo>
                  <a:lnTo>
                    <a:pt x="258" y="114"/>
                  </a:lnTo>
                  <a:lnTo>
                    <a:pt x="258" y="108"/>
                  </a:lnTo>
                  <a:lnTo>
                    <a:pt x="258" y="108"/>
                  </a:lnTo>
                  <a:lnTo>
                    <a:pt x="264" y="108"/>
                  </a:lnTo>
                  <a:lnTo>
                    <a:pt x="264" y="108"/>
                  </a:lnTo>
                  <a:lnTo>
                    <a:pt x="264" y="108"/>
                  </a:lnTo>
                  <a:lnTo>
                    <a:pt x="264" y="102"/>
                  </a:lnTo>
                  <a:lnTo>
                    <a:pt x="270" y="102"/>
                  </a:lnTo>
                  <a:lnTo>
                    <a:pt x="270" y="102"/>
                  </a:lnTo>
                  <a:lnTo>
                    <a:pt x="270" y="102"/>
                  </a:lnTo>
                  <a:lnTo>
                    <a:pt x="276" y="102"/>
                  </a:lnTo>
                  <a:lnTo>
                    <a:pt x="276" y="102"/>
                  </a:lnTo>
                  <a:lnTo>
                    <a:pt x="276" y="96"/>
                  </a:lnTo>
                  <a:lnTo>
                    <a:pt x="276" y="96"/>
                  </a:lnTo>
                  <a:lnTo>
                    <a:pt x="282" y="96"/>
                  </a:lnTo>
                  <a:lnTo>
                    <a:pt x="282" y="96"/>
                  </a:lnTo>
                  <a:lnTo>
                    <a:pt x="282" y="96"/>
                  </a:lnTo>
                  <a:lnTo>
                    <a:pt x="288" y="90"/>
                  </a:lnTo>
                  <a:lnTo>
                    <a:pt x="288" y="90"/>
                  </a:lnTo>
                  <a:lnTo>
                    <a:pt x="288" y="90"/>
                  </a:lnTo>
                  <a:lnTo>
                    <a:pt x="288" y="90"/>
                  </a:lnTo>
                  <a:lnTo>
                    <a:pt x="294" y="90"/>
                  </a:lnTo>
                  <a:lnTo>
                    <a:pt x="294" y="90"/>
                  </a:lnTo>
                  <a:lnTo>
                    <a:pt x="294" y="84"/>
                  </a:lnTo>
                  <a:lnTo>
                    <a:pt x="300" y="84"/>
                  </a:lnTo>
                  <a:lnTo>
                    <a:pt x="300" y="84"/>
                  </a:lnTo>
                  <a:lnTo>
                    <a:pt x="300" y="84"/>
                  </a:lnTo>
                  <a:lnTo>
                    <a:pt x="300" y="84"/>
                  </a:lnTo>
                  <a:lnTo>
                    <a:pt x="306" y="78"/>
                  </a:lnTo>
                  <a:lnTo>
                    <a:pt x="306" y="78"/>
                  </a:lnTo>
                  <a:lnTo>
                    <a:pt x="306" y="78"/>
                  </a:lnTo>
                  <a:lnTo>
                    <a:pt x="312" y="78"/>
                  </a:lnTo>
                  <a:lnTo>
                    <a:pt x="312" y="78"/>
                  </a:lnTo>
                  <a:lnTo>
                    <a:pt x="312" y="78"/>
                  </a:lnTo>
                  <a:lnTo>
                    <a:pt x="312" y="72"/>
                  </a:lnTo>
                  <a:lnTo>
                    <a:pt x="318" y="72"/>
                  </a:lnTo>
                  <a:lnTo>
                    <a:pt x="318" y="72"/>
                  </a:lnTo>
                  <a:lnTo>
                    <a:pt x="318" y="72"/>
                  </a:lnTo>
                  <a:lnTo>
                    <a:pt x="324" y="72"/>
                  </a:lnTo>
                  <a:lnTo>
                    <a:pt x="324" y="66"/>
                  </a:lnTo>
                  <a:lnTo>
                    <a:pt x="324" y="66"/>
                  </a:lnTo>
                  <a:lnTo>
                    <a:pt x="324" y="66"/>
                  </a:lnTo>
                  <a:lnTo>
                    <a:pt x="330" y="66"/>
                  </a:lnTo>
                  <a:lnTo>
                    <a:pt x="330" y="66"/>
                  </a:lnTo>
                  <a:lnTo>
                    <a:pt x="330" y="66"/>
                  </a:lnTo>
                  <a:lnTo>
                    <a:pt x="336" y="60"/>
                  </a:lnTo>
                  <a:lnTo>
                    <a:pt x="336" y="60"/>
                  </a:lnTo>
                  <a:lnTo>
                    <a:pt x="336" y="60"/>
                  </a:lnTo>
                  <a:lnTo>
                    <a:pt x="336" y="60"/>
                  </a:lnTo>
                  <a:lnTo>
                    <a:pt x="342" y="60"/>
                  </a:lnTo>
                  <a:lnTo>
                    <a:pt x="342" y="60"/>
                  </a:lnTo>
                  <a:lnTo>
                    <a:pt x="342" y="54"/>
                  </a:lnTo>
                  <a:lnTo>
                    <a:pt x="342" y="54"/>
                  </a:lnTo>
                  <a:lnTo>
                    <a:pt x="348" y="54"/>
                  </a:lnTo>
                  <a:lnTo>
                    <a:pt x="348" y="54"/>
                  </a:lnTo>
                  <a:lnTo>
                    <a:pt x="348" y="54"/>
                  </a:lnTo>
                  <a:lnTo>
                    <a:pt x="354" y="54"/>
                  </a:lnTo>
                  <a:lnTo>
                    <a:pt x="354" y="48"/>
                  </a:lnTo>
                  <a:lnTo>
                    <a:pt x="354" y="48"/>
                  </a:lnTo>
                  <a:lnTo>
                    <a:pt x="354" y="48"/>
                  </a:lnTo>
                  <a:lnTo>
                    <a:pt x="360" y="48"/>
                  </a:lnTo>
                  <a:lnTo>
                    <a:pt x="360" y="48"/>
                  </a:lnTo>
                  <a:lnTo>
                    <a:pt x="360" y="48"/>
                  </a:lnTo>
                  <a:lnTo>
                    <a:pt x="366" y="42"/>
                  </a:lnTo>
                  <a:lnTo>
                    <a:pt x="366" y="42"/>
                  </a:lnTo>
                  <a:lnTo>
                    <a:pt x="366" y="42"/>
                  </a:lnTo>
                  <a:lnTo>
                    <a:pt x="366" y="42"/>
                  </a:lnTo>
                  <a:lnTo>
                    <a:pt x="372" y="42"/>
                  </a:lnTo>
                  <a:lnTo>
                    <a:pt x="372" y="36"/>
                  </a:lnTo>
                  <a:lnTo>
                    <a:pt x="372" y="36"/>
                  </a:lnTo>
                  <a:lnTo>
                    <a:pt x="378" y="36"/>
                  </a:lnTo>
                  <a:lnTo>
                    <a:pt x="378" y="36"/>
                  </a:lnTo>
                  <a:lnTo>
                    <a:pt x="378" y="36"/>
                  </a:lnTo>
                  <a:lnTo>
                    <a:pt x="378" y="36"/>
                  </a:lnTo>
                  <a:lnTo>
                    <a:pt x="384" y="30"/>
                  </a:lnTo>
                  <a:lnTo>
                    <a:pt x="384" y="30"/>
                  </a:lnTo>
                  <a:lnTo>
                    <a:pt x="384" y="30"/>
                  </a:lnTo>
                  <a:lnTo>
                    <a:pt x="390" y="30"/>
                  </a:lnTo>
                  <a:lnTo>
                    <a:pt x="390" y="30"/>
                  </a:lnTo>
                  <a:lnTo>
                    <a:pt x="390" y="30"/>
                  </a:lnTo>
                  <a:lnTo>
                    <a:pt x="390" y="24"/>
                  </a:lnTo>
                  <a:lnTo>
                    <a:pt x="396" y="24"/>
                  </a:lnTo>
                  <a:lnTo>
                    <a:pt x="396" y="24"/>
                  </a:lnTo>
                  <a:lnTo>
                    <a:pt x="396" y="24"/>
                  </a:lnTo>
                  <a:lnTo>
                    <a:pt x="402" y="24"/>
                  </a:lnTo>
                  <a:lnTo>
                    <a:pt x="402" y="24"/>
                  </a:lnTo>
                  <a:lnTo>
                    <a:pt x="402" y="24"/>
                  </a:lnTo>
                  <a:lnTo>
                    <a:pt x="402" y="18"/>
                  </a:lnTo>
                  <a:lnTo>
                    <a:pt x="408" y="18"/>
                  </a:lnTo>
                  <a:lnTo>
                    <a:pt x="408" y="18"/>
                  </a:lnTo>
                  <a:lnTo>
                    <a:pt x="408" y="18"/>
                  </a:lnTo>
                  <a:lnTo>
                    <a:pt x="414" y="18"/>
                  </a:lnTo>
                  <a:lnTo>
                    <a:pt x="414" y="18"/>
                  </a:lnTo>
                  <a:lnTo>
                    <a:pt x="414" y="12"/>
                  </a:lnTo>
                  <a:lnTo>
                    <a:pt x="414" y="12"/>
                  </a:lnTo>
                  <a:lnTo>
                    <a:pt x="420" y="12"/>
                  </a:lnTo>
                  <a:lnTo>
                    <a:pt x="420" y="12"/>
                  </a:lnTo>
                  <a:lnTo>
                    <a:pt x="420" y="12"/>
                  </a:lnTo>
                  <a:lnTo>
                    <a:pt x="426" y="12"/>
                  </a:lnTo>
                  <a:lnTo>
                    <a:pt x="426" y="6"/>
                  </a:lnTo>
                  <a:lnTo>
                    <a:pt x="426" y="6"/>
                  </a:lnTo>
                  <a:lnTo>
                    <a:pt x="426" y="6"/>
                  </a:lnTo>
                  <a:lnTo>
                    <a:pt x="432" y="6"/>
                  </a:lnTo>
                  <a:lnTo>
                    <a:pt x="432" y="6"/>
                  </a:lnTo>
                  <a:lnTo>
                    <a:pt x="432" y="6"/>
                  </a:lnTo>
                  <a:lnTo>
                    <a:pt x="432" y="0"/>
                  </a:lnTo>
                </a:path>
              </a:pathLst>
            </a:custGeom>
            <a:noFill/>
            <a:ln w="19050" cmpd="sng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70661" name="Freeform 5"/>
            <p:cNvSpPr>
              <a:spLocks/>
            </p:cNvSpPr>
            <p:nvPr/>
          </p:nvSpPr>
          <p:spPr bwMode="auto">
            <a:xfrm>
              <a:off x="2604" y="2028"/>
              <a:ext cx="402" cy="198"/>
            </a:xfrm>
            <a:custGeom>
              <a:avLst/>
              <a:gdLst>
                <a:gd name="T0" fmla="*/ 6 w 402"/>
                <a:gd name="T1" fmla="*/ 198 h 198"/>
                <a:gd name="T2" fmla="*/ 12 w 402"/>
                <a:gd name="T3" fmla="*/ 192 h 198"/>
                <a:gd name="T4" fmla="*/ 24 w 402"/>
                <a:gd name="T5" fmla="*/ 192 h 198"/>
                <a:gd name="T6" fmla="*/ 30 w 402"/>
                <a:gd name="T7" fmla="*/ 186 h 198"/>
                <a:gd name="T8" fmla="*/ 36 w 402"/>
                <a:gd name="T9" fmla="*/ 180 h 198"/>
                <a:gd name="T10" fmla="*/ 42 w 402"/>
                <a:gd name="T11" fmla="*/ 180 h 198"/>
                <a:gd name="T12" fmla="*/ 48 w 402"/>
                <a:gd name="T13" fmla="*/ 174 h 198"/>
                <a:gd name="T14" fmla="*/ 54 w 402"/>
                <a:gd name="T15" fmla="*/ 174 h 198"/>
                <a:gd name="T16" fmla="*/ 60 w 402"/>
                <a:gd name="T17" fmla="*/ 168 h 198"/>
                <a:gd name="T18" fmla="*/ 72 w 402"/>
                <a:gd name="T19" fmla="*/ 162 h 198"/>
                <a:gd name="T20" fmla="*/ 78 w 402"/>
                <a:gd name="T21" fmla="*/ 162 h 198"/>
                <a:gd name="T22" fmla="*/ 84 w 402"/>
                <a:gd name="T23" fmla="*/ 156 h 198"/>
                <a:gd name="T24" fmla="*/ 90 w 402"/>
                <a:gd name="T25" fmla="*/ 156 h 198"/>
                <a:gd name="T26" fmla="*/ 96 w 402"/>
                <a:gd name="T27" fmla="*/ 150 h 198"/>
                <a:gd name="T28" fmla="*/ 102 w 402"/>
                <a:gd name="T29" fmla="*/ 144 h 198"/>
                <a:gd name="T30" fmla="*/ 108 w 402"/>
                <a:gd name="T31" fmla="*/ 144 h 198"/>
                <a:gd name="T32" fmla="*/ 114 w 402"/>
                <a:gd name="T33" fmla="*/ 138 h 198"/>
                <a:gd name="T34" fmla="*/ 126 w 402"/>
                <a:gd name="T35" fmla="*/ 138 h 198"/>
                <a:gd name="T36" fmla="*/ 132 w 402"/>
                <a:gd name="T37" fmla="*/ 132 h 198"/>
                <a:gd name="T38" fmla="*/ 138 w 402"/>
                <a:gd name="T39" fmla="*/ 126 h 198"/>
                <a:gd name="T40" fmla="*/ 144 w 402"/>
                <a:gd name="T41" fmla="*/ 126 h 198"/>
                <a:gd name="T42" fmla="*/ 150 w 402"/>
                <a:gd name="T43" fmla="*/ 120 h 198"/>
                <a:gd name="T44" fmla="*/ 156 w 402"/>
                <a:gd name="T45" fmla="*/ 120 h 198"/>
                <a:gd name="T46" fmla="*/ 162 w 402"/>
                <a:gd name="T47" fmla="*/ 114 h 198"/>
                <a:gd name="T48" fmla="*/ 174 w 402"/>
                <a:gd name="T49" fmla="*/ 108 h 198"/>
                <a:gd name="T50" fmla="*/ 180 w 402"/>
                <a:gd name="T51" fmla="*/ 108 h 198"/>
                <a:gd name="T52" fmla="*/ 186 w 402"/>
                <a:gd name="T53" fmla="*/ 102 h 198"/>
                <a:gd name="T54" fmla="*/ 192 w 402"/>
                <a:gd name="T55" fmla="*/ 102 h 198"/>
                <a:gd name="T56" fmla="*/ 198 w 402"/>
                <a:gd name="T57" fmla="*/ 96 h 198"/>
                <a:gd name="T58" fmla="*/ 204 w 402"/>
                <a:gd name="T59" fmla="*/ 96 h 198"/>
                <a:gd name="T60" fmla="*/ 210 w 402"/>
                <a:gd name="T61" fmla="*/ 90 h 198"/>
                <a:gd name="T62" fmla="*/ 216 w 402"/>
                <a:gd name="T63" fmla="*/ 84 h 198"/>
                <a:gd name="T64" fmla="*/ 228 w 402"/>
                <a:gd name="T65" fmla="*/ 84 h 198"/>
                <a:gd name="T66" fmla="*/ 234 w 402"/>
                <a:gd name="T67" fmla="*/ 78 h 198"/>
                <a:gd name="T68" fmla="*/ 240 w 402"/>
                <a:gd name="T69" fmla="*/ 78 h 198"/>
                <a:gd name="T70" fmla="*/ 246 w 402"/>
                <a:gd name="T71" fmla="*/ 72 h 198"/>
                <a:gd name="T72" fmla="*/ 252 w 402"/>
                <a:gd name="T73" fmla="*/ 72 h 198"/>
                <a:gd name="T74" fmla="*/ 258 w 402"/>
                <a:gd name="T75" fmla="*/ 66 h 198"/>
                <a:gd name="T76" fmla="*/ 264 w 402"/>
                <a:gd name="T77" fmla="*/ 66 h 198"/>
                <a:gd name="T78" fmla="*/ 270 w 402"/>
                <a:gd name="T79" fmla="*/ 60 h 198"/>
                <a:gd name="T80" fmla="*/ 282 w 402"/>
                <a:gd name="T81" fmla="*/ 54 h 198"/>
                <a:gd name="T82" fmla="*/ 288 w 402"/>
                <a:gd name="T83" fmla="*/ 54 h 198"/>
                <a:gd name="T84" fmla="*/ 294 w 402"/>
                <a:gd name="T85" fmla="*/ 48 h 198"/>
                <a:gd name="T86" fmla="*/ 300 w 402"/>
                <a:gd name="T87" fmla="*/ 48 h 198"/>
                <a:gd name="T88" fmla="*/ 306 w 402"/>
                <a:gd name="T89" fmla="*/ 42 h 198"/>
                <a:gd name="T90" fmla="*/ 312 w 402"/>
                <a:gd name="T91" fmla="*/ 42 h 198"/>
                <a:gd name="T92" fmla="*/ 318 w 402"/>
                <a:gd name="T93" fmla="*/ 36 h 198"/>
                <a:gd name="T94" fmla="*/ 330 w 402"/>
                <a:gd name="T95" fmla="*/ 36 h 198"/>
                <a:gd name="T96" fmla="*/ 336 w 402"/>
                <a:gd name="T97" fmla="*/ 30 h 198"/>
                <a:gd name="T98" fmla="*/ 342 w 402"/>
                <a:gd name="T99" fmla="*/ 30 h 198"/>
                <a:gd name="T100" fmla="*/ 348 w 402"/>
                <a:gd name="T101" fmla="*/ 24 h 198"/>
                <a:gd name="T102" fmla="*/ 354 w 402"/>
                <a:gd name="T103" fmla="*/ 24 h 198"/>
                <a:gd name="T104" fmla="*/ 360 w 402"/>
                <a:gd name="T105" fmla="*/ 18 h 198"/>
                <a:gd name="T106" fmla="*/ 366 w 402"/>
                <a:gd name="T107" fmla="*/ 18 h 198"/>
                <a:gd name="T108" fmla="*/ 372 w 402"/>
                <a:gd name="T109" fmla="*/ 12 h 198"/>
                <a:gd name="T110" fmla="*/ 384 w 402"/>
                <a:gd name="T111" fmla="*/ 6 h 198"/>
                <a:gd name="T112" fmla="*/ 390 w 402"/>
                <a:gd name="T113" fmla="*/ 6 h 198"/>
                <a:gd name="T114" fmla="*/ 396 w 402"/>
                <a:gd name="T115" fmla="*/ 0 h 198"/>
                <a:gd name="T116" fmla="*/ 402 w 402"/>
                <a:gd name="T11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2" h="198">
                  <a:moveTo>
                    <a:pt x="0" y="198"/>
                  </a:moveTo>
                  <a:lnTo>
                    <a:pt x="6" y="198"/>
                  </a:lnTo>
                  <a:lnTo>
                    <a:pt x="6" y="198"/>
                  </a:lnTo>
                  <a:lnTo>
                    <a:pt x="6" y="198"/>
                  </a:lnTo>
                  <a:lnTo>
                    <a:pt x="12" y="198"/>
                  </a:lnTo>
                  <a:lnTo>
                    <a:pt x="12" y="198"/>
                  </a:lnTo>
                  <a:lnTo>
                    <a:pt x="12" y="192"/>
                  </a:lnTo>
                  <a:lnTo>
                    <a:pt x="12" y="192"/>
                  </a:lnTo>
                  <a:lnTo>
                    <a:pt x="18" y="192"/>
                  </a:lnTo>
                  <a:lnTo>
                    <a:pt x="18" y="192"/>
                  </a:lnTo>
                  <a:lnTo>
                    <a:pt x="18" y="192"/>
                  </a:lnTo>
                  <a:lnTo>
                    <a:pt x="24" y="192"/>
                  </a:lnTo>
                  <a:lnTo>
                    <a:pt x="24" y="192"/>
                  </a:lnTo>
                  <a:lnTo>
                    <a:pt x="24" y="186"/>
                  </a:lnTo>
                  <a:lnTo>
                    <a:pt x="24" y="186"/>
                  </a:lnTo>
                  <a:lnTo>
                    <a:pt x="30" y="186"/>
                  </a:lnTo>
                  <a:lnTo>
                    <a:pt x="30" y="186"/>
                  </a:lnTo>
                  <a:lnTo>
                    <a:pt x="30" y="186"/>
                  </a:lnTo>
                  <a:lnTo>
                    <a:pt x="36" y="186"/>
                  </a:lnTo>
                  <a:lnTo>
                    <a:pt x="36" y="180"/>
                  </a:lnTo>
                  <a:lnTo>
                    <a:pt x="36" y="180"/>
                  </a:lnTo>
                  <a:lnTo>
                    <a:pt x="36" y="180"/>
                  </a:lnTo>
                  <a:lnTo>
                    <a:pt x="42" y="180"/>
                  </a:lnTo>
                  <a:lnTo>
                    <a:pt x="42" y="180"/>
                  </a:lnTo>
                  <a:lnTo>
                    <a:pt x="42" y="180"/>
                  </a:lnTo>
                  <a:lnTo>
                    <a:pt x="48" y="174"/>
                  </a:lnTo>
                  <a:lnTo>
                    <a:pt x="48" y="174"/>
                  </a:lnTo>
                  <a:lnTo>
                    <a:pt x="48" y="174"/>
                  </a:lnTo>
                  <a:lnTo>
                    <a:pt x="48" y="174"/>
                  </a:lnTo>
                  <a:lnTo>
                    <a:pt x="54" y="174"/>
                  </a:lnTo>
                  <a:lnTo>
                    <a:pt x="54" y="174"/>
                  </a:lnTo>
                  <a:lnTo>
                    <a:pt x="54" y="174"/>
                  </a:lnTo>
                  <a:lnTo>
                    <a:pt x="60" y="168"/>
                  </a:lnTo>
                  <a:lnTo>
                    <a:pt x="60" y="168"/>
                  </a:lnTo>
                  <a:lnTo>
                    <a:pt x="60" y="168"/>
                  </a:lnTo>
                  <a:lnTo>
                    <a:pt x="60" y="168"/>
                  </a:lnTo>
                  <a:lnTo>
                    <a:pt x="66" y="168"/>
                  </a:lnTo>
                  <a:lnTo>
                    <a:pt x="66" y="168"/>
                  </a:lnTo>
                  <a:lnTo>
                    <a:pt x="66" y="162"/>
                  </a:lnTo>
                  <a:lnTo>
                    <a:pt x="72" y="162"/>
                  </a:lnTo>
                  <a:lnTo>
                    <a:pt x="72" y="162"/>
                  </a:lnTo>
                  <a:lnTo>
                    <a:pt x="72" y="162"/>
                  </a:lnTo>
                  <a:lnTo>
                    <a:pt x="72" y="162"/>
                  </a:lnTo>
                  <a:lnTo>
                    <a:pt x="78" y="162"/>
                  </a:lnTo>
                  <a:lnTo>
                    <a:pt x="78" y="162"/>
                  </a:lnTo>
                  <a:lnTo>
                    <a:pt x="78" y="156"/>
                  </a:lnTo>
                  <a:lnTo>
                    <a:pt x="84" y="156"/>
                  </a:lnTo>
                  <a:lnTo>
                    <a:pt x="84" y="156"/>
                  </a:lnTo>
                  <a:lnTo>
                    <a:pt x="84" y="156"/>
                  </a:lnTo>
                  <a:lnTo>
                    <a:pt x="84" y="156"/>
                  </a:lnTo>
                  <a:lnTo>
                    <a:pt x="90" y="156"/>
                  </a:lnTo>
                  <a:lnTo>
                    <a:pt x="90" y="156"/>
                  </a:lnTo>
                  <a:lnTo>
                    <a:pt x="90" y="150"/>
                  </a:lnTo>
                  <a:lnTo>
                    <a:pt x="90" y="150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102" y="150"/>
                  </a:lnTo>
                  <a:lnTo>
                    <a:pt x="102" y="144"/>
                  </a:lnTo>
                  <a:lnTo>
                    <a:pt x="102" y="144"/>
                  </a:lnTo>
                  <a:lnTo>
                    <a:pt x="102" y="144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14" y="144"/>
                  </a:lnTo>
                  <a:lnTo>
                    <a:pt x="114" y="138"/>
                  </a:lnTo>
                  <a:lnTo>
                    <a:pt x="114" y="138"/>
                  </a:lnTo>
                  <a:lnTo>
                    <a:pt x="114" y="138"/>
                  </a:lnTo>
                  <a:lnTo>
                    <a:pt x="120" y="138"/>
                  </a:lnTo>
                  <a:lnTo>
                    <a:pt x="120" y="138"/>
                  </a:lnTo>
                  <a:lnTo>
                    <a:pt x="120" y="138"/>
                  </a:lnTo>
                  <a:lnTo>
                    <a:pt x="126" y="138"/>
                  </a:lnTo>
                  <a:lnTo>
                    <a:pt x="126" y="132"/>
                  </a:lnTo>
                  <a:lnTo>
                    <a:pt x="126" y="132"/>
                  </a:lnTo>
                  <a:lnTo>
                    <a:pt x="126" y="132"/>
                  </a:lnTo>
                  <a:lnTo>
                    <a:pt x="132" y="132"/>
                  </a:lnTo>
                  <a:lnTo>
                    <a:pt x="132" y="132"/>
                  </a:lnTo>
                  <a:lnTo>
                    <a:pt x="132" y="132"/>
                  </a:lnTo>
                  <a:lnTo>
                    <a:pt x="138" y="126"/>
                  </a:lnTo>
                  <a:lnTo>
                    <a:pt x="138" y="126"/>
                  </a:lnTo>
                  <a:lnTo>
                    <a:pt x="138" y="126"/>
                  </a:lnTo>
                  <a:lnTo>
                    <a:pt x="138" y="126"/>
                  </a:lnTo>
                  <a:lnTo>
                    <a:pt x="144" y="126"/>
                  </a:lnTo>
                  <a:lnTo>
                    <a:pt x="144" y="126"/>
                  </a:lnTo>
                  <a:lnTo>
                    <a:pt x="144" y="126"/>
                  </a:lnTo>
                  <a:lnTo>
                    <a:pt x="150" y="120"/>
                  </a:lnTo>
                  <a:lnTo>
                    <a:pt x="150" y="120"/>
                  </a:lnTo>
                  <a:lnTo>
                    <a:pt x="150" y="120"/>
                  </a:lnTo>
                  <a:lnTo>
                    <a:pt x="150" y="120"/>
                  </a:lnTo>
                  <a:lnTo>
                    <a:pt x="156" y="120"/>
                  </a:lnTo>
                  <a:lnTo>
                    <a:pt x="156" y="120"/>
                  </a:lnTo>
                  <a:lnTo>
                    <a:pt x="156" y="120"/>
                  </a:lnTo>
                  <a:lnTo>
                    <a:pt x="162" y="114"/>
                  </a:lnTo>
                  <a:lnTo>
                    <a:pt x="162" y="114"/>
                  </a:lnTo>
                  <a:lnTo>
                    <a:pt x="162" y="114"/>
                  </a:lnTo>
                  <a:lnTo>
                    <a:pt x="162" y="114"/>
                  </a:lnTo>
                  <a:lnTo>
                    <a:pt x="168" y="114"/>
                  </a:lnTo>
                  <a:lnTo>
                    <a:pt x="168" y="114"/>
                  </a:lnTo>
                  <a:lnTo>
                    <a:pt x="168" y="114"/>
                  </a:lnTo>
                  <a:lnTo>
                    <a:pt x="174" y="108"/>
                  </a:lnTo>
                  <a:lnTo>
                    <a:pt x="174" y="108"/>
                  </a:lnTo>
                  <a:lnTo>
                    <a:pt x="174" y="108"/>
                  </a:lnTo>
                  <a:lnTo>
                    <a:pt x="174" y="108"/>
                  </a:lnTo>
                  <a:lnTo>
                    <a:pt x="180" y="108"/>
                  </a:lnTo>
                  <a:lnTo>
                    <a:pt x="180" y="108"/>
                  </a:lnTo>
                  <a:lnTo>
                    <a:pt x="180" y="108"/>
                  </a:lnTo>
                  <a:lnTo>
                    <a:pt x="180" y="102"/>
                  </a:lnTo>
                  <a:lnTo>
                    <a:pt x="186" y="102"/>
                  </a:lnTo>
                  <a:lnTo>
                    <a:pt x="186" y="102"/>
                  </a:lnTo>
                  <a:lnTo>
                    <a:pt x="186" y="102"/>
                  </a:lnTo>
                  <a:lnTo>
                    <a:pt x="192" y="102"/>
                  </a:lnTo>
                  <a:lnTo>
                    <a:pt x="192" y="102"/>
                  </a:lnTo>
                  <a:lnTo>
                    <a:pt x="192" y="102"/>
                  </a:lnTo>
                  <a:lnTo>
                    <a:pt x="192" y="96"/>
                  </a:lnTo>
                  <a:lnTo>
                    <a:pt x="198" y="96"/>
                  </a:lnTo>
                  <a:lnTo>
                    <a:pt x="198" y="96"/>
                  </a:lnTo>
                  <a:lnTo>
                    <a:pt x="198" y="96"/>
                  </a:lnTo>
                  <a:lnTo>
                    <a:pt x="204" y="96"/>
                  </a:lnTo>
                  <a:lnTo>
                    <a:pt x="204" y="96"/>
                  </a:lnTo>
                  <a:lnTo>
                    <a:pt x="204" y="96"/>
                  </a:lnTo>
                  <a:lnTo>
                    <a:pt x="204" y="90"/>
                  </a:lnTo>
                  <a:lnTo>
                    <a:pt x="210" y="90"/>
                  </a:lnTo>
                  <a:lnTo>
                    <a:pt x="210" y="90"/>
                  </a:lnTo>
                  <a:lnTo>
                    <a:pt x="210" y="90"/>
                  </a:lnTo>
                  <a:lnTo>
                    <a:pt x="216" y="90"/>
                  </a:lnTo>
                  <a:lnTo>
                    <a:pt x="216" y="90"/>
                  </a:lnTo>
                  <a:lnTo>
                    <a:pt x="216" y="90"/>
                  </a:lnTo>
                  <a:lnTo>
                    <a:pt x="216" y="84"/>
                  </a:lnTo>
                  <a:lnTo>
                    <a:pt x="222" y="84"/>
                  </a:lnTo>
                  <a:lnTo>
                    <a:pt x="222" y="84"/>
                  </a:lnTo>
                  <a:lnTo>
                    <a:pt x="222" y="84"/>
                  </a:lnTo>
                  <a:lnTo>
                    <a:pt x="228" y="84"/>
                  </a:lnTo>
                  <a:lnTo>
                    <a:pt x="228" y="84"/>
                  </a:lnTo>
                  <a:lnTo>
                    <a:pt x="228" y="84"/>
                  </a:lnTo>
                  <a:lnTo>
                    <a:pt x="228" y="78"/>
                  </a:lnTo>
                  <a:lnTo>
                    <a:pt x="234" y="78"/>
                  </a:lnTo>
                  <a:lnTo>
                    <a:pt x="234" y="78"/>
                  </a:lnTo>
                  <a:lnTo>
                    <a:pt x="234" y="78"/>
                  </a:lnTo>
                  <a:lnTo>
                    <a:pt x="240" y="78"/>
                  </a:lnTo>
                  <a:lnTo>
                    <a:pt x="240" y="78"/>
                  </a:lnTo>
                  <a:lnTo>
                    <a:pt x="240" y="78"/>
                  </a:lnTo>
                  <a:lnTo>
                    <a:pt x="240" y="78"/>
                  </a:lnTo>
                  <a:lnTo>
                    <a:pt x="246" y="72"/>
                  </a:lnTo>
                  <a:lnTo>
                    <a:pt x="246" y="72"/>
                  </a:lnTo>
                  <a:lnTo>
                    <a:pt x="246" y="72"/>
                  </a:lnTo>
                  <a:lnTo>
                    <a:pt x="252" y="72"/>
                  </a:lnTo>
                  <a:lnTo>
                    <a:pt x="252" y="72"/>
                  </a:lnTo>
                  <a:lnTo>
                    <a:pt x="252" y="72"/>
                  </a:lnTo>
                  <a:lnTo>
                    <a:pt x="252" y="72"/>
                  </a:lnTo>
                  <a:lnTo>
                    <a:pt x="258" y="66"/>
                  </a:lnTo>
                  <a:lnTo>
                    <a:pt x="258" y="66"/>
                  </a:lnTo>
                  <a:lnTo>
                    <a:pt x="258" y="66"/>
                  </a:lnTo>
                  <a:lnTo>
                    <a:pt x="264" y="66"/>
                  </a:lnTo>
                  <a:lnTo>
                    <a:pt x="264" y="66"/>
                  </a:lnTo>
                  <a:lnTo>
                    <a:pt x="264" y="66"/>
                  </a:lnTo>
                  <a:lnTo>
                    <a:pt x="264" y="66"/>
                  </a:lnTo>
                  <a:lnTo>
                    <a:pt x="270" y="60"/>
                  </a:lnTo>
                  <a:lnTo>
                    <a:pt x="270" y="60"/>
                  </a:lnTo>
                  <a:lnTo>
                    <a:pt x="270" y="60"/>
                  </a:lnTo>
                  <a:lnTo>
                    <a:pt x="270" y="60"/>
                  </a:lnTo>
                  <a:lnTo>
                    <a:pt x="276" y="60"/>
                  </a:lnTo>
                  <a:lnTo>
                    <a:pt x="276" y="60"/>
                  </a:lnTo>
                  <a:lnTo>
                    <a:pt x="276" y="60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8" y="54"/>
                  </a:lnTo>
                  <a:lnTo>
                    <a:pt x="288" y="54"/>
                  </a:lnTo>
                  <a:lnTo>
                    <a:pt x="288" y="54"/>
                  </a:lnTo>
                  <a:lnTo>
                    <a:pt x="294" y="54"/>
                  </a:lnTo>
                  <a:lnTo>
                    <a:pt x="294" y="48"/>
                  </a:lnTo>
                  <a:lnTo>
                    <a:pt x="294" y="48"/>
                  </a:lnTo>
                  <a:lnTo>
                    <a:pt x="294" y="48"/>
                  </a:lnTo>
                  <a:lnTo>
                    <a:pt x="300" y="48"/>
                  </a:lnTo>
                  <a:lnTo>
                    <a:pt x="300" y="48"/>
                  </a:lnTo>
                  <a:lnTo>
                    <a:pt x="300" y="48"/>
                  </a:lnTo>
                  <a:lnTo>
                    <a:pt x="306" y="48"/>
                  </a:lnTo>
                  <a:lnTo>
                    <a:pt x="306" y="42"/>
                  </a:lnTo>
                  <a:lnTo>
                    <a:pt x="306" y="42"/>
                  </a:lnTo>
                  <a:lnTo>
                    <a:pt x="306" y="42"/>
                  </a:lnTo>
                  <a:lnTo>
                    <a:pt x="312" y="42"/>
                  </a:lnTo>
                  <a:lnTo>
                    <a:pt x="312" y="42"/>
                  </a:lnTo>
                  <a:lnTo>
                    <a:pt x="312" y="42"/>
                  </a:lnTo>
                  <a:lnTo>
                    <a:pt x="318" y="42"/>
                  </a:lnTo>
                  <a:lnTo>
                    <a:pt x="318" y="42"/>
                  </a:lnTo>
                  <a:lnTo>
                    <a:pt x="318" y="36"/>
                  </a:lnTo>
                  <a:lnTo>
                    <a:pt x="318" y="36"/>
                  </a:lnTo>
                  <a:lnTo>
                    <a:pt x="324" y="36"/>
                  </a:lnTo>
                  <a:lnTo>
                    <a:pt x="324" y="36"/>
                  </a:lnTo>
                  <a:lnTo>
                    <a:pt x="324" y="36"/>
                  </a:lnTo>
                  <a:lnTo>
                    <a:pt x="330" y="36"/>
                  </a:lnTo>
                  <a:lnTo>
                    <a:pt x="330" y="36"/>
                  </a:lnTo>
                  <a:lnTo>
                    <a:pt x="330" y="30"/>
                  </a:lnTo>
                  <a:lnTo>
                    <a:pt x="330" y="30"/>
                  </a:lnTo>
                  <a:lnTo>
                    <a:pt x="336" y="30"/>
                  </a:lnTo>
                  <a:lnTo>
                    <a:pt x="336" y="30"/>
                  </a:lnTo>
                  <a:lnTo>
                    <a:pt x="336" y="30"/>
                  </a:lnTo>
                  <a:lnTo>
                    <a:pt x="342" y="30"/>
                  </a:lnTo>
                  <a:lnTo>
                    <a:pt x="342" y="30"/>
                  </a:lnTo>
                  <a:lnTo>
                    <a:pt x="342" y="30"/>
                  </a:lnTo>
                  <a:lnTo>
                    <a:pt x="342" y="24"/>
                  </a:lnTo>
                  <a:lnTo>
                    <a:pt x="348" y="24"/>
                  </a:lnTo>
                  <a:lnTo>
                    <a:pt x="348" y="24"/>
                  </a:lnTo>
                  <a:lnTo>
                    <a:pt x="348" y="24"/>
                  </a:lnTo>
                  <a:lnTo>
                    <a:pt x="354" y="24"/>
                  </a:lnTo>
                  <a:lnTo>
                    <a:pt x="354" y="24"/>
                  </a:lnTo>
                  <a:lnTo>
                    <a:pt x="354" y="24"/>
                  </a:lnTo>
                  <a:lnTo>
                    <a:pt x="354" y="18"/>
                  </a:lnTo>
                  <a:lnTo>
                    <a:pt x="360" y="18"/>
                  </a:lnTo>
                  <a:lnTo>
                    <a:pt x="360" y="18"/>
                  </a:lnTo>
                  <a:lnTo>
                    <a:pt x="360" y="18"/>
                  </a:lnTo>
                  <a:lnTo>
                    <a:pt x="360" y="18"/>
                  </a:lnTo>
                  <a:lnTo>
                    <a:pt x="366" y="18"/>
                  </a:lnTo>
                  <a:lnTo>
                    <a:pt x="366" y="18"/>
                  </a:lnTo>
                  <a:lnTo>
                    <a:pt x="366" y="18"/>
                  </a:lnTo>
                  <a:lnTo>
                    <a:pt x="372" y="12"/>
                  </a:lnTo>
                  <a:lnTo>
                    <a:pt x="372" y="12"/>
                  </a:lnTo>
                  <a:lnTo>
                    <a:pt x="372" y="12"/>
                  </a:lnTo>
                  <a:lnTo>
                    <a:pt x="372" y="12"/>
                  </a:lnTo>
                  <a:lnTo>
                    <a:pt x="378" y="12"/>
                  </a:lnTo>
                  <a:lnTo>
                    <a:pt x="378" y="12"/>
                  </a:lnTo>
                  <a:lnTo>
                    <a:pt x="378" y="12"/>
                  </a:lnTo>
                  <a:lnTo>
                    <a:pt x="384" y="6"/>
                  </a:lnTo>
                  <a:lnTo>
                    <a:pt x="384" y="6"/>
                  </a:lnTo>
                  <a:lnTo>
                    <a:pt x="384" y="6"/>
                  </a:lnTo>
                  <a:lnTo>
                    <a:pt x="384" y="6"/>
                  </a:lnTo>
                  <a:lnTo>
                    <a:pt x="390" y="6"/>
                  </a:lnTo>
                  <a:lnTo>
                    <a:pt x="390" y="6"/>
                  </a:lnTo>
                  <a:lnTo>
                    <a:pt x="390" y="6"/>
                  </a:lnTo>
                  <a:lnTo>
                    <a:pt x="396" y="6"/>
                  </a:lnTo>
                  <a:lnTo>
                    <a:pt x="396" y="0"/>
                  </a:lnTo>
                  <a:lnTo>
                    <a:pt x="396" y="0"/>
                  </a:lnTo>
                  <a:lnTo>
                    <a:pt x="396" y="0"/>
                  </a:lnTo>
                  <a:lnTo>
                    <a:pt x="402" y="0"/>
                  </a:lnTo>
                  <a:lnTo>
                    <a:pt x="402" y="0"/>
                  </a:lnTo>
                </a:path>
              </a:pathLst>
            </a:custGeom>
            <a:noFill/>
            <a:ln w="19050" cmpd="sng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70662" name="Freeform 6"/>
            <p:cNvSpPr>
              <a:spLocks/>
            </p:cNvSpPr>
            <p:nvPr/>
          </p:nvSpPr>
          <p:spPr bwMode="auto">
            <a:xfrm>
              <a:off x="1452" y="2094"/>
              <a:ext cx="708" cy="516"/>
            </a:xfrm>
            <a:custGeom>
              <a:avLst/>
              <a:gdLst>
                <a:gd name="T0" fmla="*/ 696 w 708"/>
                <a:gd name="T1" fmla="*/ 486 h 516"/>
                <a:gd name="T2" fmla="*/ 684 w 708"/>
                <a:gd name="T3" fmla="*/ 468 h 516"/>
                <a:gd name="T4" fmla="*/ 672 w 708"/>
                <a:gd name="T5" fmla="*/ 450 h 516"/>
                <a:gd name="T6" fmla="*/ 660 w 708"/>
                <a:gd name="T7" fmla="*/ 438 h 516"/>
                <a:gd name="T8" fmla="*/ 654 w 708"/>
                <a:gd name="T9" fmla="*/ 426 h 516"/>
                <a:gd name="T10" fmla="*/ 642 w 708"/>
                <a:gd name="T11" fmla="*/ 408 h 516"/>
                <a:gd name="T12" fmla="*/ 630 w 708"/>
                <a:gd name="T13" fmla="*/ 402 h 516"/>
                <a:gd name="T14" fmla="*/ 618 w 708"/>
                <a:gd name="T15" fmla="*/ 390 h 516"/>
                <a:gd name="T16" fmla="*/ 606 w 708"/>
                <a:gd name="T17" fmla="*/ 378 h 516"/>
                <a:gd name="T18" fmla="*/ 594 w 708"/>
                <a:gd name="T19" fmla="*/ 366 h 516"/>
                <a:gd name="T20" fmla="*/ 582 w 708"/>
                <a:gd name="T21" fmla="*/ 354 h 516"/>
                <a:gd name="T22" fmla="*/ 570 w 708"/>
                <a:gd name="T23" fmla="*/ 348 h 516"/>
                <a:gd name="T24" fmla="*/ 558 w 708"/>
                <a:gd name="T25" fmla="*/ 336 h 516"/>
                <a:gd name="T26" fmla="*/ 552 w 708"/>
                <a:gd name="T27" fmla="*/ 330 h 516"/>
                <a:gd name="T28" fmla="*/ 540 w 708"/>
                <a:gd name="T29" fmla="*/ 318 h 516"/>
                <a:gd name="T30" fmla="*/ 528 w 708"/>
                <a:gd name="T31" fmla="*/ 312 h 516"/>
                <a:gd name="T32" fmla="*/ 516 w 708"/>
                <a:gd name="T33" fmla="*/ 300 h 516"/>
                <a:gd name="T34" fmla="*/ 504 w 708"/>
                <a:gd name="T35" fmla="*/ 294 h 516"/>
                <a:gd name="T36" fmla="*/ 492 w 708"/>
                <a:gd name="T37" fmla="*/ 282 h 516"/>
                <a:gd name="T38" fmla="*/ 480 w 708"/>
                <a:gd name="T39" fmla="*/ 276 h 516"/>
                <a:gd name="T40" fmla="*/ 468 w 708"/>
                <a:gd name="T41" fmla="*/ 270 h 516"/>
                <a:gd name="T42" fmla="*/ 456 w 708"/>
                <a:gd name="T43" fmla="*/ 258 h 516"/>
                <a:gd name="T44" fmla="*/ 450 w 708"/>
                <a:gd name="T45" fmla="*/ 252 h 516"/>
                <a:gd name="T46" fmla="*/ 438 w 708"/>
                <a:gd name="T47" fmla="*/ 246 h 516"/>
                <a:gd name="T48" fmla="*/ 426 w 708"/>
                <a:gd name="T49" fmla="*/ 240 h 516"/>
                <a:gd name="T50" fmla="*/ 414 w 708"/>
                <a:gd name="T51" fmla="*/ 228 h 516"/>
                <a:gd name="T52" fmla="*/ 402 w 708"/>
                <a:gd name="T53" fmla="*/ 222 h 516"/>
                <a:gd name="T54" fmla="*/ 390 w 708"/>
                <a:gd name="T55" fmla="*/ 216 h 516"/>
                <a:gd name="T56" fmla="*/ 378 w 708"/>
                <a:gd name="T57" fmla="*/ 210 h 516"/>
                <a:gd name="T58" fmla="*/ 366 w 708"/>
                <a:gd name="T59" fmla="*/ 204 h 516"/>
                <a:gd name="T60" fmla="*/ 354 w 708"/>
                <a:gd name="T61" fmla="*/ 192 h 516"/>
                <a:gd name="T62" fmla="*/ 348 w 708"/>
                <a:gd name="T63" fmla="*/ 186 h 516"/>
                <a:gd name="T64" fmla="*/ 336 w 708"/>
                <a:gd name="T65" fmla="*/ 180 h 516"/>
                <a:gd name="T66" fmla="*/ 324 w 708"/>
                <a:gd name="T67" fmla="*/ 174 h 516"/>
                <a:gd name="T68" fmla="*/ 312 w 708"/>
                <a:gd name="T69" fmla="*/ 168 h 516"/>
                <a:gd name="T70" fmla="*/ 300 w 708"/>
                <a:gd name="T71" fmla="*/ 162 h 516"/>
                <a:gd name="T72" fmla="*/ 288 w 708"/>
                <a:gd name="T73" fmla="*/ 156 h 516"/>
                <a:gd name="T74" fmla="*/ 276 w 708"/>
                <a:gd name="T75" fmla="*/ 150 h 516"/>
                <a:gd name="T76" fmla="*/ 264 w 708"/>
                <a:gd name="T77" fmla="*/ 138 h 516"/>
                <a:gd name="T78" fmla="*/ 258 w 708"/>
                <a:gd name="T79" fmla="*/ 132 h 516"/>
                <a:gd name="T80" fmla="*/ 246 w 708"/>
                <a:gd name="T81" fmla="*/ 126 h 516"/>
                <a:gd name="T82" fmla="*/ 234 w 708"/>
                <a:gd name="T83" fmla="*/ 120 h 516"/>
                <a:gd name="T84" fmla="*/ 222 w 708"/>
                <a:gd name="T85" fmla="*/ 114 h 516"/>
                <a:gd name="T86" fmla="*/ 210 w 708"/>
                <a:gd name="T87" fmla="*/ 108 h 516"/>
                <a:gd name="T88" fmla="*/ 198 w 708"/>
                <a:gd name="T89" fmla="*/ 102 h 516"/>
                <a:gd name="T90" fmla="*/ 186 w 708"/>
                <a:gd name="T91" fmla="*/ 96 h 516"/>
                <a:gd name="T92" fmla="*/ 174 w 708"/>
                <a:gd name="T93" fmla="*/ 90 h 516"/>
                <a:gd name="T94" fmla="*/ 162 w 708"/>
                <a:gd name="T95" fmla="*/ 84 h 516"/>
                <a:gd name="T96" fmla="*/ 156 w 708"/>
                <a:gd name="T97" fmla="*/ 78 h 516"/>
                <a:gd name="T98" fmla="*/ 144 w 708"/>
                <a:gd name="T99" fmla="*/ 72 h 516"/>
                <a:gd name="T100" fmla="*/ 132 w 708"/>
                <a:gd name="T101" fmla="*/ 66 h 516"/>
                <a:gd name="T102" fmla="*/ 120 w 708"/>
                <a:gd name="T103" fmla="*/ 60 h 516"/>
                <a:gd name="T104" fmla="*/ 108 w 708"/>
                <a:gd name="T105" fmla="*/ 54 h 516"/>
                <a:gd name="T106" fmla="*/ 96 w 708"/>
                <a:gd name="T107" fmla="*/ 48 h 516"/>
                <a:gd name="T108" fmla="*/ 84 w 708"/>
                <a:gd name="T109" fmla="*/ 42 h 516"/>
                <a:gd name="T110" fmla="*/ 72 w 708"/>
                <a:gd name="T111" fmla="*/ 36 h 516"/>
                <a:gd name="T112" fmla="*/ 60 w 708"/>
                <a:gd name="T113" fmla="*/ 30 h 516"/>
                <a:gd name="T114" fmla="*/ 54 w 708"/>
                <a:gd name="T115" fmla="*/ 24 h 516"/>
                <a:gd name="T116" fmla="*/ 42 w 708"/>
                <a:gd name="T117" fmla="*/ 24 h 516"/>
                <a:gd name="T118" fmla="*/ 30 w 708"/>
                <a:gd name="T119" fmla="*/ 18 h 516"/>
                <a:gd name="T120" fmla="*/ 18 w 708"/>
                <a:gd name="T121" fmla="*/ 12 h 516"/>
                <a:gd name="T122" fmla="*/ 6 w 708"/>
                <a:gd name="T123" fmla="*/ 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08" h="516">
                  <a:moveTo>
                    <a:pt x="708" y="516"/>
                  </a:moveTo>
                  <a:lnTo>
                    <a:pt x="702" y="504"/>
                  </a:lnTo>
                  <a:lnTo>
                    <a:pt x="702" y="498"/>
                  </a:lnTo>
                  <a:lnTo>
                    <a:pt x="696" y="486"/>
                  </a:lnTo>
                  <a:lnTo>
                    <a:pt x="696" y="486"/>
                  </a:lnTo>
                  <a:lnTo>
                    <a:pt x="690" y="480"/>
                  </a:lnTo>
                  <a:lnTo>
                    <a:pt x="690" y="474"/>
                  </a:lnTo>
                  <a:lnTo>
                    <a:pt x="684" y="468"/>
                  </a:lnTo>
                  <a:lnTo>
                    <a:pt x="684" y="462"/>
                  </a:lnTo>
                  <a:lnTo>
                    <a:pt x="678" y="462"/>
                  </a:lnTo>
                  <a:lnTo>
                    <a:pt x="678" y="456"/>
                  </a:lnTo>
                  <a:lnTo>
                    <a:pt x="672" y="450"/>
                  </a:lnTo>
                  <a:lnTo>
                    <a:pt x="672" y="450"/>
                  </a:lnTo>
                  <a:lnTo>
                    <a:pt x="666" y="444"/>
                  </a:lnTo>
                  <a:lnTo>
                    <a:pt x="666" y="438"/>
                  </a:lnTo>
                  <a:lnTo>
                    <a:pt x="660" y="438"/>
                  </a:lnTo>
                  <a:lnTo>
                    <a:pt x="660" y="432"/>
                  </a:lnTo>
                  <a:lnTo>
                    <a:pt x="654" y="432"/>
                  </a:lnTo>
                  <a:lnTo>
                    <a:pt x="654" y="426"/>
                  </a:lnTo>
                  <a:lnTo>
                    <a:pt x="654" y="426"/>
                  </a:lnTo>
                  <a:lnTo>
                    <a:pt x="648" y="420"/>
                  </a:lnTo>
                  <a:lnTo>
                    <a:pt x="648" y="420"/>
                  </a:lnTo>
                  <a:lnTo>
                    <a:pt x="642" y="414"/>
                  </a:lnTo>
                  <a:lnTo>
                    <a:pt x="642" y="408"/>
                  </a:lnTo>
                  <a:lnTo>
                    <a:pt x="636" y="408"/>
                  </a:lnTo>
                  <a:lnTo>
                    <a:pt x="636" y="402"/>
                  </a:lnTo>
                  <a:lnTo>
                    <a:pt x="630" y="402"/>
                  </a:lnTo>
                  <a:lnTo>
                    <a:pt x="630" y="402"/>
                  </a:lnTo>
                  <a:lnTo>
                    <a:pt x="624" y="396"/>
                  </a:lnTo>
                  <a:lnTo>
                    <a:pt x="624" y="396"/>
                  </a:lnTo>
                  <a:lnTo>
                    <a:pt x="618" y="390"/>
                  </a:lnTo>
                  <a:lnTo>
                    <a:pt x="618" y="390"/>
                  </a:lnTo>
                  <a:lnTo>
                    <a:pt x="612" y="384"/>
                  </a:lnTo>
                  <a:lnTo>
                    <a:pt x="612" y="384"/>
                  </a:lnTo>
                  <a:lnTo>
                    <a:pt x="606" y="378"/>
                  </a:lnTo>
                  <a:lnTo>
                    <a:pt x="606" y="378"/>
                  </a:lnTo>
                  <a:lnTo>
                    <a:pt x="606" y="372"/>
                  </a:lnTo>
                  <a:lnTo>
                    <a:pt x="600" y="372"/>
                  </a:lnTo>
                  <a:lnTo>
                    <a:pt x="600" y="372"/>
                  </a:lnTo>
                  <a:lnTo>
                    <a:pt x="594" y="366"/>
                  </a:lnTo>
                  <a:lnTo>
                    <a:pt x="594" y="366"/>
                  </a:lnTo>
                  <a:lnTo>
                    <a:pt x="588" y="360"/>
                  </a:lnTo>
                  <a:lnTo>
                    <a:pt x="588" y="360"/>
                  </a:lnTo>
                  <a:lnTo>
                    <a:pt x="582" y="354"/>
                  </a:lnTo>
                  <a:lnTo>
                    <a:pt x="582" y="354"/>
                  </a:lnTo>
                  <a:lnTo>
                    <a:pt x="576" y="354"/>
                  </a:lnTo>
                  <a:lnTo>
                    <a:pt x="576" y="348"/>
                  </a:lnTo>
                  <a:lnTo>
                    <a:pt x="570" y="348"/>
                  </a:lnTo>
                  <a:lnTo>
                    <a:pt x="570" y="342"/>
                  </a:lnTo>
                  <a:lnTo>
                    <a:pt x="564" y="342"/>
                  </a:lnTo>
                  <a:lnTo>
                    <a:pt x="564" y="342"/>
                  </a:lnTo>
                  <a:lnTo>
                    <a:pt x="558" y="336"/>
                  </a:lnTo>
                  <a:lnTo>
                    <a:pt x="558" y="336"/>
                  </a:lnTo>
                  <a:lnTo>
                    <a:pt x="558" y="330"/>
                  </a:lnTo>
                  <a:lnTo>
                    <a:pt x="552" y="330"/>
                  </a:lnTo>
                  <a:lnTo>
                    <a:pt x="552" y="330"/>
                  </a:lnTo>
                  <a:lnTo>
                    <a:pt x="546" y="324"/>
                  </a:lnTo>
                  <a:lnTo>
                    <a:pt x="546" y="324"/>
                  </a:lnTo>
                  <a:lnTo>
                    <a:pt x="540" y="324"/>
                  </a:lnTo>
                  <a:lnTo>
                    <a:pt x="540" y="318"/>
                  </a:lnTo>
                  <a:lnTo>
                    <a:pt x="534" y="318"/>
                  </a:lnTo>
                  <a:lnTo>
                    <a:pt x="534" y="312"/>
                  </a:lnTo>
                  <a:lnTo>
                    <a:pt x="528" y="312"/>
                  </a:lnTo>
                  <a:lnTo>
                    <a:pt x="528" y="312"/>
                  </a:lnTo>
                  <a:lnTo>
                    <a:pt x="522" y="306"/>
                  </a:lnTo>
                  <a:lnTo>
                    <a:pt x="522" y="306"/>
                  </a:lnTo>
                  <a:lnTo>
                    <a:pt x="516" y="306"/>
                  </a:lnTo>
                  <a:lnTo>
                    <a:pt x="516" y="300"/>
                  </a:lnTo>
                  <a:lnTo>
                    <a:pt x="510" y="300"/>
                  </a:lnTo>
                  <a:lnTo>
                    <a:pt x="510" y="300"/>
                  </a:lnTo>
                  <a:lnTo>
                    <a:pt x="504" y="294"/>
                  </a:lnTo>
                  <a:lnTo>
                    <a:pt x="504" y="294"/>
                  </a:lnTo>
                  <a:lnTo>
                    <a:pt x="504" y="294"/>
                  </a:lnTo>
                  <a:lnTo>
                    <a:pt x="498" y="288"/>
                  </a:lnTo>
                  <a:lnTo>
                    <a:pt x="498" y="288"/>
                  </a:lnTo>
                  <a:lnTo>
                    <a:pt x="492" y="282"/>
                  </a:lnTo>
                  <a:lnTo>
                    <a:pt x="492" y="282"/>
                  </a:lnTo>
                  <a:lnTo>
                    <a:pt x="486" y="282"/>
                  </a:lnTo>
                  <a:lnTo>
                    <a:pt x="486" y="276"/>
                  </a:lnTo>
                  <a:lnTo>
                    <a:pt x="480" y="276"/>
                  </a:lnTo>
                  <a:lnTo>
                    <a:pt x="480" y="276"/>
                  </a:lnTo>
                  <a:lnTo>
                    <a:pt x="474" y="270"/>
                  </a:lnTo>
                  <a:lnTo>
                    <a:pt x="474" y="270"/>
                  </a:lnTo>
                  <a:lnTo>
                    <a:pt x="468" y="270"/>
                  </a:lnTo>
                  <a:lnTo>
                    <a:pt x="468" y="264"/>
                  </a:lnTo>
                  <a:lnTo>
                    <a:pt x="462" y="264"/>
                  </a:lnTo>
                  <a:lnTo>
                    <a:pt x="462" y="264"/>
                  </a:lnTo>
                  <a:lnTo>
                    <a:pt x="456" y="258"/>
                  </a:lnTo>
                  <a:lnTo>
                    <a:pt x="456" y="258"/>
                  </a:lnTo>
                  <a:lnTo>
                    <a:pt x="456" y="258"/>
                  </a:lnTo>
                  <a:lnTo>
                    <a:pt x="450" y="252"/>
                  </a:lnTo>
                  <a:lnTo>
                    <a:pt x="450" y="252"/>
                  </a:lnTo>
                  <a:lnTo>
                    <a:pt x="444" y="252"/>
                  </a:lnTo>
                  <a:lnTo>
                    <a:pt x="444" y="252"/>
                  </a:lnTo>
                  <a:lnTo>
                    <a:pt x="438" y="246"/>
                  </a:lnTo>
                  <a:lnTo>
                    <a:pt x="438" y="246"/>
                  </a:lnTo>
                  <a:lnTo>
                    <a:pt x="432" y="246"/>
                  </a:lnTo>
                  <a:lnTo>
                    <a:pt x="432" y="240"/>
                  </a:lnTo>
                  <a:lnTo>
                    <a:pt x="426" y="240"/>
                  </a:lnTo>
                  <a:lnTo>
                    <a:pt x="426" y="240"/>
                  </a:lnTo>
                  <a:lnTo>
                    <a:pt x="420" y="234"/>
                  </a:lnTo>
                  <a:lnTo>
                    <a:pt x="420" y="234"/>
                  </a:lnTo>
                  <a:lnTo>
                    <a:pt x="414" y="234"/>
                  </a:lnTo>
                  <a:lnTo>
                    <a:pt x="414" y="228"/>
                  </a:lnTo>
                  <a:lnTo>
                    <a:pt x="408" y="228"/>
                  </a:lnTo>
                  <a:lnTo>
                    <a:pt x="408" y="228"/>
                  </a:lnTo>
                  <a:lnTo>
                    <a:pt x="408" y="222"/>
                  </a:lnTo>
                  <a:lnTo>
                    <a:pt x="402" y="222"/>
                  </a:lnTo>
                  <a:lnTo>
                    <a:pt x="402" y="222"/>
                  </a:lnTo>
                  <a:lnTo>
                    <a:pt x="396" y="222"/>
                  </a:lnTo>
                  <a:lnTo>
                    <a:pt x="396" y="216"/>
                  </a:lnTo>
                  <a:lnTo>
                    <a:pt x="390" y="216"/>
                  </a:lnTo>
                  <a:lnTo>
                    <a:pt x="390" y="216"/>
                  </a:lnTo>
                  <a:lnTo>
                    <a:pt x="384" y="210"/>
                  </a:lnTo>
                  <a:lnTo>
                    <a:pt x="384" y="210"/>
                  </a:lnTo>
                  <a:lnTo>
                    <a:pt x="378" y="210"/>
                  </a:lnTo>
                  <a:lnTo>
                    <a:pt x="378" y="204"/>
                  </a:lnTo>
                  <a:lnTo>
                    <a:pt x="372" y="204"/>
                  </a:lnTo>
                  <a:lnTo>
                    <a:pt x="372" y="204"/>
                  </a:lnTo>
                  <a:lnTo>
                    <a:pt x="366" y="204"/>
                  </a:lnTo>
                  <a:lnTo>
                    <a:pt x="366" y="198"/>
                  </a:lnTo>
                  <a:lnTo>
                    <a:pt x="360" y="198"/>
                  </a:lnTo>
                  <a:lnTo>
                    <a:pt x="360" y="198"/>
                  </a:lnTo>
                  <a:lnTo>
                    <a:pt x="354" y="192"/>
                  </a:lnTo>
                  <a:lnTo>
                    <a:pt x="354" y="192"/>
                  </a:lnTo>
                  <a:lnTo>
                    <a:pt x="354" y="192"/>
                  </a:lnTo>
                  <a:lnTo>
                    <a:pt x="348" y="192"/>
                  </a:lnTo>
                  <a:lnTo>
                    <a:pt x="348" y="186"/>
                  </a:lnTo>
                  <a:lnTo>
                    <a:pt x="342" y="186"/>
                  </a:lnTo>
                  <a:lnTo>
                    <a:pt x="342" y="186"/>
                  </a:lnTo>
                  <a:lnTo>
                    <a:pt x="336" y="180"/>
                  </a:lnTo>
                  <a:lnTo>
                    <a:pt x="336" y="180"/>
                  </a:lnTo>
                  <a:lnTo>
                    <a:pt x="330" y="180"/>
                  </a:lnTo>
                  <a:lnTo>
                    <a:pt x="330" y="180"/>
                  </a:lnTo>
                  <a:lnTo>
                    <a:pt x="324" y="174"/>
                  </a:lnTo>
                  <a:lnTo>
                    <a:pt x="324" y="174"/>
                  </a:lnTo>
                  <a:lnTo>
                    <a:pt x="318" y="174"/>
                  </a:lnTo>
                  <a:lnTo>
                    <a:pt x="318" y="168"/>
                  </a:lnTo>
                  <a:lnTo>
                    <a:pt x="312" y="168"/>
                  </a:lnTo>
                  <a:lnTo>
                    <a:pt x="312" y="168"/>
                  </a:lnTo>
                  <a:lnTo>
                    <a:pt x="306" y="168"/>
                  </a:lnTo>
                  <a:lnTo>
                    <a:pt x="306" y="162"/>
                  </a:lnTo>
                  <a:lnTo>
                    <a:pt x="306" y="162"/>
                  </a:lnTo>
                  <a:lnTo>
                    <a:pt x="300" y="162"/>
                  </a:lnTo>
                  <a:lnTo>
                    <a:pt x="300" y="156"/>
                  </a:lnTo>
                  <a:lnTo>
                    <a:pt x="294" y="156"/>
                  </a:lnTo>
                  <a:lnTo>
                    <a:pt x="294" y="156"/>
                  </a:lnTo>
                  <a:lnTo>
                    <a:pt x="288" y="156"/>
                  </a:lnTo>
                  <a:lnTo>
                    <a:pt x="288" y="150"/>
                  </a:lnTo>
                  <a:lnTo>
                    <a:pt x="282" y="150"/>
                  </a:lnTo>
                  <a:lnTo>
                    <a:pt x="282" y="150"/>
                  </a:lnTo>
                  <a:lnTo>
                    <a:pt x="276" y="150"/>
                  </a:lnTo>
                  <a:lnTo>
                    <a:pt x="276" y="144"/>
                  </a:lnTo>
                  <a:lnTo>
                    <a:pt x="270" y="144"/>
                  </a:lnTo>
                  <a:lnTo>
                    <a:pt x="270" y="144"/>
                  </a:lnTo>
                  <a:lnTo>
                    <a:pt x="264" y="138"/>
                  </a:lnTo>
                  <a:lnTo>
                    <a:pt x="264" y="138"/>
                  </a:lnTo>
                  <a:lnTo>
                    <a:pt x="258" y="138"/>
                  </a:lnTo>
                  <a:lnTo>
                    <a:pt x="258" y="138"/>
                  </a:lnTo>
                  <a:lnTo>
                    <a:pt x="258" y="132"/>
                  </a:lnTo>
                  <a:lnTo>
                    <a:pt x="252" y="132"/>
                  </a:lnTo>
                  <a:lnTo>
                    <a:pt x="252" y="132"/>
                  </a:lnTo>
                  <a:lnTo>
                    <a:pt x="246" y="132"/>
                  </a:lnTo>
                  <a:lnTo>
                    <a:pt x="246" y="126"/>
                  </a:lnTo>
                  <a:lnTo>
                    <a:pt x="240" y="126"/>
                  </a:lnTo>
                  <a:lnTo>
                    <a:pt x="240" y="126"/>
                  </a:lnTo>
                  <a:lnTo>
                    <a:pt x="234" y="126"/>
                  </a:lnTo>
                  <a:lnTo>
                    <a:pt x="234" y="120"/>
                  </a:lnTo>
                  <a:lnTo>
                    <a:pt x="228" y="120"/>
                  </a:lnTo>
                  <a:lnTo>
                    <a:pt x="228" y="120"/>
                  </a:lnTo>
                  <a:lnTo>
                    <a:pt x="222" y="120"/>
                  </a:lnTo>
                  <a:lnTo>
                    <a:pt x="222" y="114"/>
                  </a:lnTo>
                  <a:lnTo>
                    <a:pt x="216" y="114"/>
                  </a:lnTo>
                  <a:lnTo>
                    <a:pt x="216" y="114"/>
                  </a:lnTo>
                  <a:lnTo>
                    <a:pt x="210" y="108"/>
                  </a:lnTo>
                  <a:lnTo>
                    <a:pt x="210" y="108"/>
                  </a:lnTo>
                  <a:lnTo>
                    <a:pt x="204" y="108"/>
                  </a:lnTo>
                  <a:lnTo>
                    <a:pt x="204" y="108"/>
                  </a:lnTo>
                  <a:lnTo>
                    <a:pt x="204" y="102"/>
                  </a:lnTo>
                  <a:lnTo>
                    <a:pt x="198" y="102"/>
                  </a:lnTo>
                  <a:lnTo>
                    <a:pt x="198" y="102"/>
                  </a:lnTo>
                  <a:lnTo>
                    <a:pt x="192" y="102"/>
                  </a:lnTo>
                  <a:lnTo>
                    <a:pt x="192" y="96"/>
                  </a:lnTo>
                  <a:lnTo>
                    <a:pt x="186" y="96"/>
                  </a:lnTo>
                  <a:lnTo>
                    <a:pt x="186" y="96"/>
                  </a:lnTo>
                  <a:lnTo>
                    <a:pt x="180" y="96"/>
                  </a:lnTo>
                  <a:lnTo>
                    <a:pt x="180" y="90"/>
                  </a:lnTo>
                  <a:lnTo>
                    <a:pt x="174" y="90"/>
                  </a:lnTo>
                  <a:lnTo>
                    <a:pt x="174" y="90"/>
                  </a:lnTo>
                  <a:lnTo>
                    <a:pt x="168" y="90"/>
                  </a:lnTo>
                  <a:lnTo>
                    <a:pt x="168" y="84"/>
                  </a:lnTo>
                  <a:lnTo>
                    <a:pt x="162" y="84"/>
                  </a:lnTo>
                  <a:lnTo>
                    <a:pt x="162" y="84"/>
                  </a:lnTo>
                  <a:lnTo>
                    <a:pt x="156" y="84"/>
                  </a:lnTo>
                  <a:lnTo>
                    <a:pt x="156" y="78"/>
                  </a:lnTo>
                  <a:lnTo>
                    <a:pt x="156" y="78"/>
                  </a:lnTo>
                  <a:lnTo>
                    <a:pt x="150" y="78"/>
                  </a:lnTo>
                  <a:lnTo>
                    <a:pt x="150" y="78"/>
                  </a:lnTo>
                  <a:lnTo>
                    <a:pt x="144" y="72"/>
                  </a:lnTo>
                  <a:lnTo>
                    <a:pt x="144" y="72"/>
                  </a:lnTo>
                  <a:lnTo>
                    <a:pt x="138" y="72"/>
                  </a:lnTo>
                  <a:lnTo>
                    <a:pt x="138" y="72"/>
                  </a:lnTo>
                  <a:lnTo>
                    <a:pt x="132" y="66"/>
                  </a:lnTo>
                  <a:lnTo>
                    <a:pt x="132" y="66"/>
                  </a:lnTo>
                  <a:lnTo>
                    <a:pt x="126" y="66"/>
                  </a:lnTo>
                  <a:lnTo>
                    <a:pt x="126" y="66"/>
                  </a:lnTo>
                  <a:lnTo>
                    <a:pt x="120" y="60"/>
                  </a:lnTo>
                  <a:lnTo>
                    <a:pt x="120" y="60"/>
                  </a:lnTo>
                  <a:lnTo>
                    <a:pt x="114" y="60"/>
                  </a:lnTo>
                  <a:lnTo>
                    <a:pt x="114" y="60"/>
                  </a:lnTo>
                  <a:lnTo>
                    <a:pt x="108" y="54"/>
                  </a:lnTo>
                  <a:lnTo>
                    <a:pt x="108" y="54"/>
                  </a:lnTo>
                  <a:lnTo>
                    <a:pt x="108" y="54"/>
                  </a:lnTo>
                  <a:lnTo>
                    <a:pt x="102" y="54"/>
                  </a:lnTo>
                  <a:lnTo>
                    <a:pt x="102" y="54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90" y="48"/>
                  </a:lnTo>
                  <a:lnTo>
                    <a:pt x="84" y="42"/>
                  </a:lnTo>
                  <a:lnTo>
                    <a:pt x="84" y="42"/>
                  </a:lnTo>
                  <a:lnTo>
                    <a:pt x="78" y="42"/>
                  </a:lnTo>
                  <a:lnTo>
                    <a:pt x="78" y="42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66" y="36"/>
                  </a:lnTo>
                  <a:lnTo>
                    <a:pt x="66" y="36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54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</p:grpSp>
      <p:grpSp>
        <p:nvGrpSpPr>
          <p:cNvPr id="70663" name="Group 7"/>
          <p:cNvGrpSpPr>
            <a:grpSpLocks/>
          </p:cNvGrpSpPr>
          <p:nvPr/>
        </p:nvGrpSpPr>
        <p:grpSpPr bwMode="auto">
          <a:xfrm>
            <a:off x="7323138" y="1433514"/>
            <a:ext cx="2703512" cy="1690687"/>
            <a:chOff x="3653" y="903"/>
            <a:chExt cx="1703" cy="1065"/>
          </a:xfrm>
        </p:grpSpPr>
        <p:sp>
          <p:nvSpPr>
            <p:cNvPr id="70664" name="Line 8"/>
            <p:cNvSpPr>
              <a:spLocks noChangeShapeType="1"/>
            </p:cNvSpPr>
            <p:nvPr/>
          </p:nvSpPr>
          <p:spPr bwMode="auto">
            <a:xfrm>
              <a:off x="3653" y="1737"/>
              <a:ext cx="1698" cy="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70665" name="Line 9"/>
            <p:cNvSpPr>
              <a:spLocks noChangeShapeType="1"/>
            </p:cNvSpPr>
            <p:nvPr/>
          </p:nvSpPr>
          <p:spPr bwMode="auto">
            <a:xfrm>
              <a:off x="4499" y="903"/>
              <a:ext cx="1" cy="1009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 type="triangle" w="med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graphicFrame>
          <p:nvGraphicFramePr>
            <p:cNvPr id="70666" name="Object 10"/>
            <p:cNvGraphicFramePr>
              <a:graphicFrameLocks noChangeAspect="1"/>
            </p:cNvGraphicFramePr>
            <p:nvPr>
              <p:extLst/>
            </p:nvPr>
          </p:nvGraphicFramePr>
          <p:xfrm>
            <a:off x="4272" y="952"/>
            <a:ext cx="16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554" name="Equation" r:id="rId3" imgW="253800" imgH="317160" progId="Equation.3">
                    <p:embed/>
                  </p:oleObj>
                </mc:Choice>
                <mc:Fallback>
                  <p:oleObj name="Equation" r:id="rId3" imgW="253800" imgH="317160" progId="Equation.3">
                    <p:embed/>
                    <p:pic>
                      <p:nvPicPr>
                        <p:cNvPr id="70666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952"/>
                          <a:ext cx="16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0667" name="Object 11"/>
            <p:cNvGraphicFramePr>
              <a:graphicFrameLocks noChangeAspect="1"/>
            </p:cNvGraphicFramePr>
            <p:nvPr>
              <p:extLst/>
            </p:nvPr>
          </p:nvGraphicFramePr>
          <p:xfrm>
            <a:off x="5212" y="181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555" name="Equation" r:id="rId5" imgW="228600" imgH="241200" progId="Equation.3">
                    <p:embed/>
                  </p:oleObj>
                </mc:Choice>
                <mc:Fallback>
                  <p:oleObj name="Equation" r:id="rId5" imgW="228600" imgH="241200" progId="Equation.3">
                    <p:embed/>
                    <p:pic>
                      <p:nvPicPr>
                        <p:cNvPr id="70667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2" y="181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0668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4296" y="1752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556" name="Equation" r:id="rId7" imgW="304560" imgH="317160" progId="Equation.3">
                    <p:embed/>
                  </p:oleObj>
                </mc:Choice>
                <mc:Fallback>
                  <p:oleObj name="Equation" r:id="rId7" imgW="304560" imgH="317160" progId="Equation.3">
                    <p:embed/>
                    <p:pic>
                      <p:nvPicPr>
                        <p:cNvPr id="70668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96" y="1752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0669" name="Rectangle 13"/>
          <p:cNvSpPr>
            <a:spLocks noGrp="1" noChangeArrowheads="1"/>
          </p:cNvSpPr>
          <p:nvPr>
            <p:ph type="title"/>
          </p:nvPr>
        </p:nvSpPr>
        <p:spPr>
          <a:xfrm>
            <a:off x="1828800" y="139700"/>
            <a:ext cx="1295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</a:p>
        </p:txBody>
      </p:sp>
      <p:sp>
        <p:nvSpPr>
          <p:cNvPr id="70670" name="Text Box 14"/>
          <p:cNvSpPr txBox="1">
            <a:spLocks noChangeArrowheads="1"/>
          </p:cNvSpPr>
          <p:nvPr/>
        </p:nvSpPr>
        <p:spPr bwMode="auto">
          <a:xfrm>
            <a:off x="1828800" y="631826"/>
            <a:ext cx="876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单调区间的</a:t>
            </a:r>
            <a:r>
              <a:rPr lang="zh-CN" altLang="en-US" sz="2800" dirty="0">
                <a:solidFill>
                  <a:srgbClr val="C00000"/>
                </a:solidFill>
                <a:ea typeface="楷体_GB2312" pitchFamily="49" charset="-122"/>
              </a:rPr>
              <a:t>分界点</a:t>
            </a:r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除</a:t>
            </a:r>
            <a:r>
              <a:rPr lang="zh-CN" altLang="en-US" sz="2800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驻点</a:t>
            </a:r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外</a:t>
            </a:r>
            <a:r>
              <a:rPr lang="en-US" altLang="zh-CN" sz="2800" dirty="0">
                <a:solidFill>
                  <a:srgbClr val="000000"/>
                </a:solidFill>
                <a:ea typeface="楷体_GB2312" pitchFamily="49" charset="-122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也可是</a:t>
            </a:r>
            <a:r>
              <a:rPr lang="zh-CN" altLang="en-US" sz="2800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导数不存在的点</a:t>
            </a:r>
            <a:r>
              <a:rPr lang="en-US" altLang="zh-CN" sz="2800" dirty="0">
                <a:solidFill>
                  <a:srgbClr val="000000"/>
                </a:solidFill>
                <a:ea typeface="楷体_GB2312" pitchFamily="49" charset="-122"/>
              </a:rPr>
              <a:t>. </a:t>
            </a: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2286000" y="1185863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例如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70672" name="Object 16"/>
          <p:cNvGraphicFramePr>
            <a:graphicFrameLocks noChangeAspect="1"/>
          </p:cNvGraphicFramePr>
          <p:nvPr>
            <p:extLst/>
          </p:nvPr>
        </p:nvGraphicFramePr>
        <p:xfrm>
          <a:off x="3325813" y="1173163"/>
          <a:ext cx="35433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57" name="Equation" r:id="rId9" imgW="3543120" imgH="558720" progId="Equation.3">
                  <p:embed/>
                </p:oleObj>
              </mc:Choice>
              <mc:Fallback>
                <p:oleObj name="Equation" r:id="rId9" imgW="3543120" imgH="558720" progId="Equation.3">
                  <p:embed/>
                  <p:pic>
                    <p:nvPicPr>
                      <p:cNvPr id="7067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813" y="1173163"/>
                        <a:ext cx="35433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3" name="Object 17"/>
          <p:cNvGraphicFramePr>
            <a:graphicFrameLocks noChangeAspect="1"/>
          </p:cNvGraphicFramePr>
          <p:nvPr>
            <p:extLst/>
          </p:nvPr>
        </p:nvGraphicFramePr>
        <p:xfrm>
          <a:off x="3325813" y="1744663"/>
          <a:ext cx="14732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58" name="Equation" r:id="rId11" imgW="1473120" imgH="965160" progId="Equation.3">
                  <p:embed/>
                </p:oleObj>
              </mc:Choice>
              <mc:Fallback>
                <p:oleObj name="Equation" r:id="rId11" imgW="1473120" imgH="965160" progId="Equation.3">
                  <p:embed/>
                  <p:pic>
                    <p:nvPicPr>
                      <p:cNvPr id="7067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813" y="1744663"/>
                        <a:ext cx="14732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4" name="Object 18"/>
          <p:cNvGraphicFramePr>
            <a:graphicFrameLocks noChangeAspect="1"/>
          </p:cNvGraphicFramePr>
          <p:nvPr>
            <p:extLst/>
          </p:nvPr>
        </p:nvGraphicFramePr>
        <p:xfrm>
          <a:off x="3325813" y="2743200"/>
          <a:ext cx="15494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59" name="Equation" r:id="rId13" imgW="1549080" imgH="596880" progId="Equation.3">
                  <p:embed/>
                </p:oleObj>
              </mc:Choice>
              <mc:Fallback>
                <p:oleObj name="Equation" r:id="rId13" imgW="1549080" imgH="596880" progId="Equation.3">
                  <p:embed/>
                  <p:pic>
                    <p:nvPicPr>
                      <p:cNvPr id="7067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813" y="2743200"/>
                        <a:ext cx="15494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5" name="Object 19"/>
          <p:cNvGraphicFramePr>
            <a:graphicFrameLocks noChangeAspect="1"/>
          </p:cNvGraphicFramePr>
          <p:nvPr>
            <p:extLst/>
          </p:nvPr>
        </p:nvGraphicFramePr>
        <p:xfrm>
          <a:off x="8801100" y="1473200"/>
          <a:ext cx="1257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60" name="Equation" r:id="rId15" imgW="1257120" imgH="507960" progId="Equation.3">
                  <p:embed/>
                </p:oleObj>
              </mc:Choice>
              <mc:Fallback>
                <p:oleObj name="Equation" r:id="rId15" imgW="1257120" imgH="507960" progId="Equation.3">
                  <p:embed/>
                  <p:pic>
                    <p:nvPicPr>
                      <p:cNvPr id="7067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01100" y="1473200"/>
                        <a:ext cx="1257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6" name="Text Box 20"/>
          <p:cNvSpPr txBox="1">
            <a:spLocks noChangeArrowheads="1"/>
          </p:cNvSpPr>
          <p:nvPr/>
        </p:nvSpPr>
        <p:spPr bwMode="auto">
          <a:xfrm>
            <a:off x="1828800" y="3416301"/>
            <a:ext cx="6019800" cy="1044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2) </a:t>
            </a:r>
            <a:r>
              <a:rPr lang="zh-CN" altLang="en-US" dirty="0">
                <a:solidFill>
                  <a:srgbClr val="000000"/>
                </a:solidFill>
              </a:rPr>
              <a:t>如果函数在某驻点两边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导数同号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    </a:t>
            </a:r>
            <a:r>
              <a:rPr lang="zh-CN" altLang="en-US" dirty="0">
                <a:solidFill>
                  <a:srgbClr val="000000"/>
                </a:solidFill>
              </a:rPr>
              <a:t>则不改变函数的单调性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0677" name="Text Box 21"/>
          <p:cNvSpPr txBox="1">
            <a:spLocks noChangeArrowheads="1"/>
          </p:cNvSpPr>
          <p:nvPr/>
        </p:nvSpPr>
        <p:spPr bwMode="auto">
          <a:xfrm>
            <a:off x="2309812" y="4503730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例如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70678" name="Object 22"/>
          <p:cNvGraphicFramePr>
            <a:graphicFrameLocks noChangeAspect="1"/>
          </p:cNvGraphicFramePr>
          <p:nvPr>
            <p:extLst/>
          </p:nvPr>
        </p:nvGraphicFramePr>
        <p:xfrm>
          <a:off x="3352800" y="4483100"/>
          <a:ext cx="3149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61" name="Equation" r:id="rId17" imgW="3149280" imgH="507960" progId="Equation.3">
                  <p:embed/>
                </p:oleObj>
              </mc:Choice>
              <mc:Fallback>
                <p:oleObj name="Equation" r:id="rId17" imgW="3149280" imgH="507960" progId="Equation.3">
                  <p:embed/>
                  <p:pic>
                    <p:nvPicPr>
                      <p:cNvPr id="7067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483100"/>
                        <a:ext cx="3149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9" name="Object 23"/>
          <p:cNvGraphicFramePr>
            <a:graphicFrameLocks noChangeAspect="1"/>
          </p:cNvGraphicFramePr>
          <p:nvPr>
            <p:extLst/>
          </p:nvPr>
        </p:nvGraphicFramePr>
        <p:xfrm>
          <a:off x="3302000" y="5092700"/>
          <a:ext cx="1219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62" name="Equation" r:id="rId19" imgW="1218960" imgH="507960" progId="Equation.3">
                  <p:embed/>
                </p:oleObj>
              </mc:Choice>
              <mc:Fallback>
                <p:oleObj name="Equation" r:id="rId19" imgW="1218960" imgH="507960" progId="Equation.3">
                  <p:embed/>
                  <p:pic>
                    <p:nvPicPr>
                      <p:cNvPr id="7067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0" y="5092700"/>
                        <a:ext cx="1219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80" name="Object 24"/>
          <p:cNvGraphicFramePr>
            <a:graphicFrameLocks noChangeAspect="1"/>
          </p:cNvGraphicFramePr>
          <p:nvPr>
            <p:extLst/>
          </p:nvPr>
        </p:nvGraphicFramePr>
        <p:xfrm>
          <a:off x="3302000" y="5702300"/>
          <a:ext cx="1422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63" name="Equation" r:id="rId21" imgW="1422360" imgH="469800" progId="Equation.3">
                  <p:embed/>
                </p:oleObj>
              </mc:Choice>
              <mc:Fallback>
                <p:oleObj name="Equation" r:id="rId21" imgW="1422360" imgH="469800" progId="Equation.3">
                  <p:embed/>
                  <p:pic>
                    <p:nvPicPr>
                      <p:cNvPr id="7068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0" y="5702300"/>
                        <a:ext cx="14224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0681" name="Group 25"/>
          <p:cNvGrpSpPr>
            <a:grpSpLocks/>
          </p:cNvGrpSpPr>
          <p:nvPr/>
        </p:nvGrpSpPr>
        <p:grpSpPr bwMode="auto">
          <a:xfrm>
            <a:off x="8029576" y="3244850"/>
            <a:ext cx="1323975" cy="2838450"/>
            <a:chOff x="2520" y="1311"/>
            <a:chExt cx="834" cy="1788"/>
          </a:xfrm>
        </p:grpSpPr>
        <p:sp>
          <p:nvSpPr>
            <p:cNvPr id="70682" name="Freeform 26"/>
            <p:cNvSpPr>
              <a:spLocks/>
            </p:cNvSpPr>
            <p:nvPr/>
          </p:nvSpPr>
          <p:spPr bwMode="auto">
            <a:xfrm>
              <a:off x="2964" y="1311"/>
              <a:ext cx="390" cy="846"/>
            </a:xfrm>
            <a:custGeom>
              <a:avLst/>
              <a:gdLst>
                <a:gd name="T0" fmla="*/ 6 w 390"/>
                <a:gd name="T1" fmla="*/ 846 h 846"/>
                <a:gd name="T2" fmla="*/ 12 w 390"/>
                <a:gd name="T3" fmla="*/ 846 h 846"/>
                <a:gd name="T4" fmla="*/ 18 w 390"/>
                <a:gd name="T5" fmla="*/ 846 h 846"/>
                <a:gd name="T6" fmla="*/ 24 w 390"/>
                <a:gd name="T7" fmla="*/ 846 h 846"/>
                <a:gd name="T8" fmla="*/ 36 w 390"/>
                <a:gd name="T9" fmla="*/ 846 h 846"/>
                <a:gd name="T10" fmla="*/ 42 w 390"/>
                <a:gd name="T11" fmla="*/ 846 h 846"/>
                <a:gd name="T12" fmla="*/ 48 w 390"/>
                <a:gd name="T13" fmla="*/ 840 h 846"/>
                <a:gd name="T14" fmla="*/ 54 w 390"/>
                <a:gd name="T15" fmla="*/ 840 h 846"/>
                <a:gd name="T16" fmla="*/ 60 w 390"/>
                <a:gd name="T17" fmla="*/ 840 h 846"/>
                <a:gd name="T18" fmla="*/ 66 w 390"/>
                <a:gd name="T19" fmla="*/ 840 h 846"/>
                <a:gd name="T20" fmla="*/ 72 w 390"/>
                <a:gd name="T21" fmla="*/ 834 h 846"/>
                <a:gd name="T22" fmla="*/ 78 w 390"/>
                <a:gd name="T23" fmla="*/ 834 h 846"/>
                <a:gd name="T24" fmla="*/ 90 w 390"/>
                <a:gd name="T25" fmla="*/ 828 h 846"/>
                <a:gd name="T26" fmla="*/ 96 w 390"/>
                <a:gd name="T27" fmla="*/ 828 h 846"/>
                <a:gd name="T28" fmla="*/ 102 w 390"/>
                <a:gd name="T29" fmla="*/ 822 h 846"/>
                <a:gd name="T30" fmla="*/ 108 w 390"/>
                <a:gd name="T31" fmla="*/ 822 h 846"/>
                <a:gd name="T32" fmla="*/ 114 w 390"/>
                <a:gd name="T33" fmla="*/ 816 h 846"/>
                <a:gd name="T34" fmla="*/ 120 w 390"/>
                <a:gd name="T35" fmla="*/ 810 h 846"/>
                <a:gd name="T36" fmla="*/ 126 w 390"/>
                <a:gd name="T37" fmla="*/ 804 h 846"/>
                <a:gd name="T38" fmla="*/ 138 w 390"/>
                <a:gd name="T39" fmla="*/ 798 h 846"/>
                <a:gd name="T40" fmla="*/ 144 w 390"/>
                <a:gd name="T41" fmla="*/ 792 h 846"/>
                <a:gd name="T42" fmla="*/ 150 w 390"/>
                <a:gd name="T43" fmla="*/ 786 h 846"/>
                <a:gd name="T44" fmla="*/ 156 w 390"/>
                <a:gd name="T45" fmla="*/ 780 h 846"/>
                <a:gd name="T46" fmla="*/ 162 w 390"/>
                <a:gd name="T47" fmla="*/ 768 h 846"/>
                <a:gd name="T48" fmla="*/ 168 w 390"/>
                <a:gd name="T49" fmla="*/ 762 h 846"/>
                <a:gd name="T50" fmla="*/ 174 w 390"/>
                <a:gd name="T51" fmla="*/ 750 h 846"/>
                <a:gd name="T52" fmla="*/ 180 w 390"/>
                <a:gd name="T53" fmla="*/ 744 h 846"/>
                <a:gd name="T54" fmla="*/ 192 w 390"/>
                <a:gd name="T55" fmla="*/ 732 h 846"/>
                <a:gd name="T56" fmla="*/ 198 w 390"/>
                <a:gd name="T57" fmla="*/ 720 h 846"/>
                <a:gd name="T58" fmla="*/ 204 w 390"/>
                <a:gd name="T59" fmla="*/ 708 h 846"/>
                <a:gd name="T60" fmla="*/ 210 w 390"/>
                <a:gd name="T61" fmla="*/ 696 h 846"/>
                <a:gd name="T62" fmla="*/ 216 w 390"/>
                <a:gd name="T63" fmla="*/ 678 h 846"/>
                <a:gd name="T64" fmla="*/ 222 w 390"/>
                <a:gd name="T65" fmla="*/ 666 h 846"/>
                <a:gd name="T66" fmla="*/ 228 w 390"/>
                <a:gd name="T67" fmla="*/ 648 h 846"/>
                <a:gd name="T68" fmla="*/ 240 w 390"/>
                <a:gd name="T69" fmla="*/ 636 h 846"/>
                <a:gd name="T70" fmla="*/ 246 w 390"/>
                <a:gd name="T71" fmla="*/ 618 h 846"/>
                <a:gd name="T72" fmla="*/ 252 w 390"/>
                <a:gd name="T73" fmla="*/ 600 h 846"/>
                <a:gd name="T74" fmla="*/ 258 w 390"/>
                <a:gd name="T75" fmla="*/ 582 h 846"/>
                <a:gd name="T76" fmla="*/ 264 w 390"/>
                <a:gd name="T77" fmla="*/ 558 h 846"/>
                <a:gd name="T78" fmla="*/ 270 w 390"/>
                <a:gd name="T79" fmla="*/ 540 h 846"/>
                <a:gd name="T80" fmla="*/ 276 w 390"/>
                <a:gd name="T81" fmla="*/ 516 h 846"/>
                <a:gd name="T82" fmla="*/ 282 w 390"/>
                <a:gd name="T83" fmla="*/ 492 h 846"/>
                <a:gd name="T84" fmla="*/ 294 w 390"/>
                <a:gd name="T85" fmla="*/ 468 h 846"/>
                <a:gd name="T86" fmla="*/ 300 w 390"/>
                <a:gd name="T87" fmla="*/ 444 h 846"/>
                <a:gd name="T88" fmla="*/ 306 w 390"/>
                <a:gd name="T89" fmla="*/ 420 h 846"/>
                <a:gd name="T90" fmla="*/ 312 w 390"/>
                <a:gd name="T91" fmla="*/ 390 h 846"/>
                <a:gd name="T92" fmla="*/ 318 w 390"/>
                <a:gd name="T93" fmla="*/ 360 h 846"/>
                <a:gd name="T94" fmla="*/ 324 w 390"/>
                <a:gd name="T95" fmla="*/ 330 h 846"/>
                <a:gd name="T96" fmla="*/ 330 w 390"/>
                <a:gd name="T97" fmla="*/ 300 h 846"/>
                <a:gd name="T98" fmla="*/ 336 w 390"/>
                <a:gd name="T99" fmla="*/ 270 h 846"/>
                <a:gd name="T100" fmla="*/ 348 w 390"/>
                <a:gd name="T101" fmla="*/ 234 h 846"/>
                <a:gd name="T102" fmla="*/ 354 w 390"/>
                <a:gd name="T103" fmla="*/ 204 h 846"/>
                <a:gd name="T104" fmla="*/ 360 w 390"/>
                <a:gd name="T105" fmla="*/ 168 h 846"/>
                <a:gd name="T106" fmla="*/ 366 w 390"/>
                <a:gd name="T107" fmla="*/ 132 h 846"/>
                <a:gd name="T108" fmla="*/ 372 w 390"/>
                <a:gd name="T109" fmla="*/ 90 h 846"/>
                <a:gd name="T110" fmla="*/ 378 w 390"/>
                <a:gd name="T111" fmla="*/ 54 h 846"/>
                <a:gd name="T112" fmla="*/ 384 w 390"/>
                <a:gd name="T113" fmla="*/ 12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0" h="846">
                  <a:moveTo>
                    <a:pt x="0" y="846"/>
                  </a:moveTo>
                  <a:lnTo>
                    <a:pt x="0" y="846"/>
                  </a:lnTo>
                  <a:lnTo>
                    <a:pt x="6" y="846"/>
                  </a:lnTo>
                  <a:lnTo>
                    <a:pt x="6" y="846"/>
                  </a:lnTo>
                  <a:lnTo>
                    <a:pt x="6" y="846"/>
                  </a:lnTo>
                  <a:lnTo>
                    <a:pt x="12" y="846"/>
                  </a:lnTo>
                  <a:lnTo>
                    <a:pt x="12" y="846"/>
                  </a:lnTo>
                  <a:lnTo>
                    <a:pt x="12" y="846"/>
                  </a:lnTo>
                  <a:lnTo>
                    <a:pt x="12" y="846"/>
                  </a:lnTo>
                  <a:lnTo>
                    <a:pt x="18" y="846"/>
                  </a:lnTo>
                  <a:lnTo>
                    <a:pt x="18" y="846"/>
                  </a:lnTo>
                  <a:lnTo>
                    <a:pt x="18" y="846"/>
                  </a:lnTo>
                  <a:lnTo>
                    <a:pt x="24" y="846"/>
                  </a:lnTo>
                  <a:lnTo>
                    <a:pt x="24" y="846"/>
                  </a:lnTo>
                  <a:lnTo>
                    <a:pt x="24" y="846"/>
                  </a:lnTo>
                  <a:lnTo>
                    <a:pt x="24" y="846"/>
                  </a:lnTo>
                  <a:lnTo>
                    <a:pt x="30" y="846"/>
                  </a:lnTo>
                  <a:lnTo>
                    <a:pt x="30" y="846"/>
                  </a:lnTo>
                  <a:lnTo>
                    <a:pt x="30" y="846"/>
                  </a:lnTo>
                  <a:lnTo>
                    <a:pt x="36" y="846"/>
                  </a:lnTo>
                  <a:lnTo>
                    <a:pt x="36" y="846"/>
                  </a:lnTo>
                  <a:lnTo>
                    <a:pt x="36" y="846"/>
                  </a:lnTo>
                  <a:lnTo>
                    <a:pt x="36" y="846"/>
                  </a:lnTo>
                  <a:lnTo>
                    <a:pt x="42" y="846"/>
                  </a:lnTo>
                  <a:lnTo>
                    <a:pt x="42" y="840"/>
                  </a:lnTo>
                  <a:lnTo>
                    <a:pt x="42" y="840"/>
                  </a:lnTo>
                  <a:lnTo>
                    <a:pt x="48" y="840"/>
                  </a:lnTo>
                  <a:lnTo>
                    <a:pt x="48" y="840"/>
                  </a:lnTo>
                  <a:lnTo>
                    <a:pt x="48" y="840"/>
                  </a:lnTo>
                  <a:lnTo>
                    <a:pt x="48" y="840"/>
                  </a:lnTo>
                  <a:lnTo>
                    <a:pt x="54" y="840"/>
                  </a:lnTo>
                  <a:lnTo>
                    <a:pt x="54" y="840"/>
                  </a:lnTo>
                  <a:lnTo>
                    <a:pt x="54" y="840"/>
                  </a:lnTo>
                  <a:lnTo>
                    <a:pt x="60" y="840"/>
                  </a:lnTo>
                  <a:lnTo>
                    <a:pt x="60" y="840"/>
                  </a:lnTo>
                  <a:lnTo>
                    <a:pt x="60" y="840"/>
                  </a:lnTo>
                  <a:lnTo>
                    <a:pt x="60" y="840"/>
                  </a:lnTo>
                  <a:lnTo>
                    <a:pt x="66" y="840"/>
                  </a:lnTo>
                  <a:lnTo>
                    <a:pt x="66" y="840"/>
                  </a:lnTo>
                  <a:lnTo>
                    <a:pt x="66" y="840"/>
                  </a:lnTo>
                  <a:lnTo>
                    <a:pt x="66" y="834"/>
                  </a:lnTo>
                  <a:lnTo>
                    <a:pt x="72" y="834"/>
                  </a:lnTo>
                  <a:lnTo>
                    <a:pt x="72" y="834"/>
                  </a:lnTo>
                  <a:lnTo>
                    <a:pt x="72" y="834"/>
                  </a:lnTo>
                  <a:lnTo>
                    <a:pt x="78" y="834"/>
                  </a:lnTo>
                  <a:lnTo>
                    <a:pt x="78" y="834"/>
                  </a:lnTo>
                  <a:lnTo>
                    <a:pt x="78" y="834"/>
                  </a:lnTo>
                  <a:lnTo>
                    <a:pt x="78" y="834"/>
                  </a:lnTo>
                  <a:lnTo>
                    <a:pt x="84" y="834"/>
                  </a:lnTo>
                  <a:lnTo>
                    <a:pt x="84" y="834"/>
                  </a:lnTo>
                  <a:lnTo>
                    <a:pt x="84" y="828"/>
                  </a:lnTo>
                  <a:lnTo>
                    <a:pt x="90" y="828"/>
                  </a:lnTo>
                  <a:lnTo>
                    <a:pt x="90" y="828"/>
                  </a:lnTo>
                  <a:lnTo>
                    <a:pt x="90" y="828"/>
                  </a:lnTo>
                  <a:lnTo>
                    <a:pt x="90" y="828"/>
                  </a:lnTo>
                  <a:lnTo>
                    <a:pt x="96" y="828"/>
                  </a:lnTo>
                  <a:lnTo>
                    <a:pt x="96" y="828"/>
                  </a:lnTo>
                  <a:lnTo>
                    <a:pt x="96" y="828"/>
                  </a:lnTo>
                  <a:lnTo>
                    <a:pt x="102" y="822"/>
                  </a:lnTo>
                  <a:lnTo>
                    <a:pt x="102" y="822"/>
                  </a:lnTo>
                  <a:lnTo>
                    <a:pt x="102" y="822"/>
                  </a:lnTo>
                  <a:lnTo>
                    <a:pt x="102" y="822"/>
                  </a:lnTo>
                  <a:lnTo>
                    <a:pt x="108" y="822"/>
                  </a:lnTo>
                  <a:lnTo>
                    <a:pt x="108" y="822"/>
                  </a:lnTo>
                  <a:lnTo>
                    <a:pt x="108" y="816"/>
                  </a:lnTo>
                  <a:lnTo>
                    <a:pt x="114" y="816"/>
                  </a:lnTo>
                  <a:lnTo>
                    <a:pt x="114" y="816"/>
                  </a:lnTo>
                  <a:lnTo>
                    <a:pt x="114" y="816"/>
                  </a:lnTo>
                  <a:lnTo>
                    <a:pt x="114" y="816"/>
                  </a:lnTo>
                  <a:lnTo>
                    <a:pt x="120" y="810"/>
                  </a:lnTo>
                  <a:lnTo>
                    <a:pt x="120" y="810"/>
                  </a:lnTo>
                  <a:lnTo>
                    <a:pt x="120" y="810"/>
                  </a:lnTo>
                  <a:lnTo>
                    <a:pt x="126" y="810"/>
                  </a:lnTo>
                  <a:lnTo>
                    <a:pt x="126" y="810"/>
                  </a:lnTo>
                  <a:lnTo>
                    <a:pt x="126" y="804"/>
                  </a:lnTo>
                  <a:lnTo>
                    <a:pt x="126" y="804"/>
                  </a:lnTo>
                  <a:lnTo>
                    <a:pt x="132" y="804"/>
                  </a:lnTo>
                  <a:lnTo>
                    <a:pt x="132" y="804"/>
                  </a:lnTo>
                  <a:lnTo>
                    <a:pt x="132" y="798"/>
                  </a:lnTo>
                  <a:lnTo>
                    <a:pt x="138" y="798"/>
                  </a:lnTo>
                  <a:lnTo>
                    <a:pt x="138" y="798"/>
                  </a:lnTo>
                  <a:lnTo>
                    <a:pt x="138" y="798"/>
                  </a:lnTo>
                  <a:lnTo>
                    <a:pt x="138" y="792"/>
                  </a:lnTo>
                  <a:lnTo>
                    <a:pt x="144" y="792"/>
                  </a:lnTo>
                  <a:lnTo>
                    <a:pt x="144" y="792"/>
                  </a:lnTo>
                  <a:lnTo>
                    <a:pt x="144" y="792"/>
                  </a:lnTo>
                  <a:lnTo>
                    <a:pt x="150" y="786"/>
                  </a:lnTo>
                  <a:lnTo>
                    <a:pt x="150" y="786"/>
                  </a:lnTo>
                  <a:lnTo>
                    <a:pt x="150" y="786"/>
                  </a:lnTo>
                  <a:lnTo>
                    <a:pt x="150" y="780"/>
                  </a:lnTo>
                  <a:lnTo>
                    <a:pt x="156" y="780"/>
                  </a:lnTo>
                  <a:lnTo>
                    <a:pt x="156" y="780"/>
                  </a:lnTo>
                  <a:lnTo>
                    <a:pt x="156" y="774"/>
                  </a:lnTo>
                  <a:lnTo>
                    <a:pt x="156" y="774"/>
                  </a:lnTo>
                  <a:lnTo>
                    <a:pt x="162" y="774"/>
                  </a:lnTo>
                  <a:lnTo>
                    <a:pt x="162" y="768"/>
                  </a:lnTo>
                  <a:lnTo>
                    <a:pt x="162" y="768"/>
                  </a:lnTo>
                  <a:lnTo>
                    <a:pt x="168" y="768"/>
                  </a:lnTo>
                  <a:lnTo>
                    <a:pt x="168" y="762"/>
                  </a:lnTo>
                  <a:lnTo>
                    <a:pt x="168" y="762"/>
                  </a:lnTo>
                  <a:lnTo>
                    <a:pt x="168" y="756"/>
                  </a:lnTo>
                  <a:lnTo>
                    <a:pt x="174" y="756"/>
                  </a:lnTo>
                  <a:lnTo>
                    <a:pt x="174" y="756"/>
                  </a:lnTo>
                  <a:lnTo>
                    <a:pt x="174" y="750"/>
                  </a:lnTo>
                  <a:lnTo>
                    <a:pt x="180" y="750"/>
                  </a:lnTo>
                  <a:lnTo>
                    <a:pt x="180" y="744"/>
                  </a:lnTo>
                  <a:lnTo>
                    <a:pt x="180" y="744"/>
                  </a:lnTo>
                  <a:lnTo>
                    <a:pt x="180" y="744"/>
                  </a:lnTo>
                  <a:lnTo>
                    <a:pt x="186" y="738"/>
                  </a:lnTo>
                  <a:lnTo>
                    <a:pt x="186" y="738"/>
                  </a:lnTo>
                  <a:lnTo>
                    <a:pt x="186" y="732"/>
                  </a:lnTo>
                  <a:lnTo>
                    <a:pt x="192" y="732"/>
                  </a:lnTo>
                  <a:lnTo>
                    <a:pt x="192" y="726"/>
                  </a:lnTo>
                  <a:lnTo>
                    <a:pt x="192" y="726"/>
                  </a:lnTo>
                  <a:lnTo>
                    <a:pt x="192" y="720"/>
                  </a:lnTo>
                  <a:lnTo>
                    <a:pt x="198" y="720"/>
                  </a:lnTo>
                  <a:lnTo>
                    <a:pt x="198" y="714"/>
                  </a:lnTo>
                  <a:lnTo>
                    <a:pt x="198" y="714"/>
                  </a:lnTo>
                  <a:lnTo>
                    <a:pt x="204" y="708"/>
                  </a:lnTo>
                  <a:lnTo>
                    <a:pt x="204" y="708"/>
                  </a:lnTo>
                  <a:lnTo>
                    <a:pt x="204" y="702"/>
                  </a:lnTo>
                  <a:lnTo>
                    <a:pt x="204" y="702"/>
                  </a:lnTo>
                  <a:lnTo>
                    <a:pt x="210" y="696"/>
                  </a:lnTo>
                  <a:lnTo>
                    <a:pt x="210" y="696"/>
                  </a:lnTo>
                  <a:lnTo>
                    <a:pt x="210" y="690"/>
                  </a:lnTo>
                  <a:lnTo>
                    <a:pt x="216" y="690"/>
                  </a:lnTo>
                  <a:lnTo>
                    <a:pt x="216" y="684"/>
                  </a:lnTo>
                  <a:lnTo>
                    <a:pt x="216" y="678"/>
                  </a:lnTo>
                  <a:lnTo>
                    <a:pt x="216" y="678"/>
                  </a:lnTo>
                  <a:lnTo>
                    <a:pt x="222" y="672"/>
                  </a:lnTo>
                  <a:lnTo>
                    <a:pt x="222" y="672"/>
                  </a:lnTo>
                  <a:lnTo>
                    <a:pt x="222" y="666"/>
                  </a:lnTo>
                  <a:lnTo>
                    <a:pt x="228" y="660"/>
                  </a:lnTo>
                  <a:lnTo>
                    <a:pt x="228" y="660"/>
                  </a:lnTo>
                  <a:lnTo>
                    <a:pt x="228" y="654"/>
                  </a:lnTo>
                  <a:lnTo>
                    <a:pt x="228" y="648"/>
                  </a:lnTo>
                  <a:lnTo>
                    <a:pt x="234" y="648"/>
                  </a:lnTo>
                  <a:lnTo>
                    <a:pt x="234" y="642"/>
                  </a:lnTo>
                  <a:lnTo>
                    <a:pt x="234" y="636"/>
                  </a:lnTo>
                  <a:lnTo>
                    <a:pt x="240" y="636"/>
                  </a:lnTo>
                  <a:lnTo>
                    <a:pt x="240" y="630"/>
                  </a:lnTo>
                  <a:lnTo>
                    <a:pt x="240" y="624"/>
                  </a:lnTo>
                  <a:lnTo>
                    <a:pt x="240" y="618"/>
                  </a:lnTo>
                  <a:lnTo>
                    <a:pt x="246" y="618"/>
                  </a:lnTo>
                  <a:lnTo>
                    <a:pt x="246" y="612"/>
                  </a:lnTo>
                  <a:lnTo>
                    <a:pt x="246" y="606"/>
                  </a:lnTo>
                  <a:lnTo>
                    <a:pt x="246" y="600"/>
                  </a:lnTo>
                  <a:lnTo>
                    <a:pt x="252" y="600"/>
                  </a:lnTo>
                  <a:lnTo>
                    <a:pt x="252" y="594"/>
                  </a:lnTo>
                  <a:lnTo>
                    <a:pt x="252" y="588"/>
                  </a:lnTo>
                  <a:lnTo>
                    <a:pt x="258" y="582"/>
                  </a:lnTo>
                  <a:lnTo>
                    <a:pt x="258" y="582"/>
                  </a:lnTo>
                  <a:lnTo>
                    <a:pt x="258" y="576"/>
                  </a:lnTo>
                  <a:lnTo>
                    <a:pt x="258" y="570"/>
                  </a:lnTo>
                  <a:lnTo>
                    <a:pt x="264" y="564"/>
                  </a:lnTo>
                  <a:lnTo>
                    <a:pt x="264" y="558"/>
                  </a:lnTo>
                  <a:lnTo>
                    <a:pt x="264" y="552"/>
                  </a:lnTo>
                  <a:lnTo>
                    <a:pt x="270" y="546"/>
                  </a:lnTo>
                  <a:lnTo>
                    <a:pt x="270" y="546"/>
                  </a:lnTo>
                  <a:lnTo>
                    <a:pt x="270" y="540"/>
                  </a:lnTo>
                  <a:lnTo>
                    <a:pt x="270" y="534"/>
                  </a:lnTo>
                  <a:lnTo>
                    <a:pt x="276" y="528"/>
                  </a:lnTo>
                  <a:lnTo>
                    <a:pt x="276" y="522"/>
                  </a:lnTo>
                  <a:lnTo>
                    <a:pt x="276" y="516"/>
                  </a:lnTo>
                  <a:lnTo>
                    <a:pt x="282" y="510"/>
                  </a:lnTo>
                  <a:lnTo>
                    <a:pt x="282" y="504"/>
                  </a:lnTo>
                  <a:lnTo>
                    <a:pt x="282" y="498"/>
                  </a:lnTo>
                  <a:lnTo>
                    <a:pt x="282" y="492"/>
                  </a:lnTo>
                  <a:lnTo>
                    <a:pt x="288" y="486"/>
                  </a:lnTo>
                  <a:lnTo>
                    <a:pt x="288" y="480"/>
                  </a:lnTo>
                  <a:lnTo>
                    <a:pt x="288" y="474"/>
                  </a:lnTo>
                  <a:lnTo>
                    <a:pt x="294" y="468"/>
                  </a:lnTo>
                  <a:lnTo>
                    <a:pt x="294" y="462"/>
                  </a:lnTo>
                  <a:lnTo>
                    <a:pt x="294" y="456"/>
                  </a:lnTo>
                  <a:lnTo>
                    <a:pt x="294" y="450"/>
                  </a:lnTo>
                  <a:lnTo>
                    <a:pt x="300" y="444"/>
                  </a:lnTo>
                  <a:lnTo>
                    <a:pt x="300" y="438"/>
                  </a:lnTo>
                  <a:lnTo>
                    <a:pt x="300" y="432"/>
                  </a:lnTo>
                  <a:lnTo>
                    <a:pt x="306" y="426"/>
                  </a:lnTo>
                  <a:lnTo>
                    <a:pt x="306" y="420"/>
                  </a:lnTo>
                  <a:lnTo>
                    <a:pt x="306" y="414"/>
                  </a:lnTo>
                  <a:lnTo>
                    <a:pt x="306" y="402"/>
                  </a:lnTo>
                  <a:lnTo>
                    <a:pt x="312" y="396"/>
                  </a:lnTo>
                  <a:lnTo>
                    <a:pt x="312" y="390"/>
                  </a:lnTo>
                  <a:lnTo>
                    <a:pt x="312" y="384"/>
                  </a:lnTo>
                  <a:lnTo>
                    <a:pt x="318" y="378"/>
                  </a:lnTo>
                  <a:lnTo>
                    <a:pt x="318" y="372"/>
                  </a:lnTo>
                  <a:lnTo>
                    <a:pt x="318" y="360"/>
                  </a:lnTo>
                  <a:lnTo>
                    <a:pt x="318" y="354"/>
                  </a:lnTo>
                  <a:lnTo>
                    <a:pt x="324" y="348"/>
                  </a:lnTo>
                  <a:lnTo>
                    <a:pt x="324" y="342"/>
                  </a:lnTo>
                  <a:lnTo>
                    <a:pt x="324" y="330"/>
                  </a:lnTo>
                  <a:lnTo>
                    <a:pt x="330" y="324"/>
                  </a:lnTo>
                  <a:lnTo>
                    <a:pt x="330" y="318"/>
                  </a:lnTo>
                  <a:lnTo>
                    <a:pt x="330" y="312"/>
                  </a:lnTo>
                  <a:lnTo>
                    <a:pt x="330" y="300"/>
                  </a:lnTo>
                  <a:lnTo>
                    <a:pt x="336" y="294"/>
                  </a:lnTo>
                  <a:lnTo>
                    <a:pt x="336" y="288"/>
                  </a:lnTo>
                  <a:lnTo>
                    <a:pt x="336" y="276"/>
                  </a:lnTo>
                  <a:lnTo>
                    <a:pt x="336" y="270"/>
                  </a:lnTo>
                  <a:lnTo>
                    <a:pt x="342" y="264"/>
                  </a:lnTo>
                  <a:lnTo>
                    <a:pt x="342" y="252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228"/>
                  </a:lnTo>
                  <a:lnTo>
                    <a:pt x="348" y="222"/>
                  </a:lnTo>
                  <a:lnTo>
                    <a:pt x="348" y="210"/>
                  </a:lnTo>
                  <a:lnTo>
                    <a:pt x="354" y="204"/>
                  </a:lnTo>
                  <a:lnTo>
                    <a:pt x="354" y="192"/>
                  </a:lnTo>
                  <a:lnTo>
                    <a:pt x="354" y="186"/>
                  </a:lnTo>
                  <a:lnTo>
                    <a:pt x="360" y="174"/>
                  </a:lnTo>
                  <a:lnTo>
                    <a:pt x="360" y="168"/>
                  </a:lnTo>
                  <a:lnTo>
                    <a:pt x="360" y="156"/>
                  </a:lnTo>
                  <a:lnTo>
                    <a:pt x="360" y="150"/>
                  </a:lnTo>
                  <a:lnTo>
                    <a:pt x="366" y="138"/>
                  </a:lnTo>
                  <a:lnTo>
                    <a:pt x="366" y="132"/>
                  </a:lnTo>
                  <a:lnTo>
                    <a:pt x="366" y="120"/>
                  </a:lnTo>
                  <a:lnTo>
                    <a:pt x="372" y="108"/>
                  </a:lnTo>
                  <a:lnTo>
                    <a:pt x="372" y="102"/>
                  </a:lnTo>
                  <a:lnTo>
                    <a:pt x="372" y="90"/>
                  </a:lnTo>
                  <a:lnTo>
                    <a:pt x="372" y="78"/>
                  </a:lnTo>
                  <a:lnTo>
                    <a:pt x="378" y="72"/>
                  </a:lnTo>
                  <a:lnTo>
                    <a:pt x="378" y="60"/>
                  </a:lnTo>
                  <a:lnTo>
                    <a:pt x="378" y="54"/>
                  </a:lnTo>
                  <a:lnTo>
                    <a:pt x="384" y="42"/>
                  </a:lnTo>
                  <a:lnTo>
                    <a:pt x="384" y="30"/>
                  </a:lnTo>
                  <a:lnTo>
                    <a:pt x="384" y="18"/>
                  </a:lnTo>
                  <a:lnTo>
                    <a:pt x="384" y="12"/>
                  </a:lnTo>
                  <a:lnTo>
                    <a:pt x="390" y="0"/>
                  </a:lnTo>
                </a:path>
              </a:pathLst>
            </a:custGeom>
            <a:noFill/>
            <a:ln w="19050" cmpd="sng">
              <a:solidFill>
                <a:srgbClr val="C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70683" name="Freeform 27"/>
            <p:cNvSpPr>
              <a:spLocks/>
            </p:cNvSpPr>
            <p:nvPr/>
          </p:nvSpPr>
          <p:spPr bwMode="auto">
            <a:xfrm>
              <a:off x="2520" y="2157"/>
              <a:ext cx="426" cy="942"/>
            </a:xfrm>
            <a:custGeom>
              <a:avLst/>
              <a:gdLst>
                <a:gd name="T0" fmla="*/ 420 w 426"/>
                <a:gd name="T1" fmla="*/ 0 h 942"/>
                <a:gd name="T2" fmla="*/ 408 w 426"/>
                <a:gd name="T3" fmla="*/ 0 h 942"/>
                <a:gd name="T4" fmla="*/ 402 w 426"/>
                <a:gd name="T5" fmla="*/ 0 h 942"/>
                <a:gd name="T6" fmla="*/ 390 w 426"/>
                <a:gd name="T7" fmla="*/ 0 h 942"/>
                <a:gd name="T8" fmla="*/ 384 w 426"/>
                <a:gd name="T9" fmla="*/ 0 h 942"/>
                <a:gd name="T10" fmla="*/ 372 w 426"/>
                <a:gd name="T11" fmla="*/ 0 h 942"/>
                <a:gd name="T12" fmla="*/ 366 w 426"/>
                <a:gd name="T13" fmla="*/ 0 h 942"/>
                <a:gd name="T14" fmla="*/ 360 w 426"/>
                <a:gd name="T15" fmla="*/ 6 h 942"/>
                <a:gd name="T16" fmla="*/ 348 w 426"/>
                <a:gd name="T17" fmla="*/ 6 h 942"/>
                <a:gd name="T18" fmla="*/ 342 w 426"/>
                <a:gd name="T19" fmla="*/ 6 h 942"/>
                <a:gd name="T20" fmla="*/ 330 w 426"/>
                <a:gd name="T21" fmla="*/ 12 h 942"/>
                <a:gd name="T22" fmla="*/ 324 w 426"/>
                <a:gd name="T23" fmla="*/ 12 h 942"/>
                <a:gd name="T24" fmla="*/ 318 w 426"/>
                <a:gd name="T25" fmla="*/ 18 h 942"/>
                <a:gd name="T26" fmla="*/ 306 w 426"/>
                <a:gd name="T27" fmla="*/ 18 h 942"/>
                <a:gd name="T28" fmla="*/ 300 w 426"/>
                <a:gd name="T29" fmla="*/ 24 h 942"/>
                <a:gd name="T30" fmla="*/ 288 w 426"/>
                <a:gd name="T31" fmla="*/ 30 h 942"/>
                <a:gd name="T32" fmla="*/ 282 w 426"/>
                <a:gd name="T33" fmla="*/ 36 h 942"/>
                <a:gd name="T34" fmla="*/ 276 w 426"/>
                <a:gd name="T35" fmla="*/ 42 h 942"/>
                <a:gd name="T36" fmla="*/ 264 w 426"/>
                <a:gd name="T37" fmla="*/ 48 h 942"/>
                <a:gd name="T38" fmla="*/ 258 w 426"/>
                <a:gd name="T39" fmla="*/ 60 h 942"/>
                <a:gd name="T40" fmla="*/ 246 w 426"/>
                <a:gd name="T41" fmla="*/ 66 h 942"/>
                <a:gd name="T42" fmla="*/ 240 w 426"/>
                <a:gd name="T43" fmla="*/ 78 h 942"/>
                <a:gd name="T44" fmla="*/ 228 w 426"/>
                <a:gd name="T45" fmla="*/ 90 h 942"/>
                <a:gd name="T46" fmla="*/ 222 w 426"/>
                <a:gd name="T47" fmla="*/ 102 h 942"/>
                <a:gd name="T48" fmla="*/ 216 w 426"/>
                <a:gd name="T49" fmla="*/ 114 h 942"/>
                <a:gd name="T50" fmla="*/ 204 w 426"/>
                <a:gd name="T51" fmla="*/ 126 h 942"/>
                <a:gd name="T52" fmla="*/ 198 w 426"/>
                <a:gd name="T53" fmla="*/ 144 h 942"/>
                <a:gd name="T54" fmla="*/ 186 w 426"/>
                <a:gd name="T55" fmla="*/ 162 h 942"/>
                <a:gd name="T56" fmla="*/ 180 w 426"/>
                <a:gd name="T57" fmla="*/ 180 h 942"/>
                <a:gd name="T58" fmla="*/ 174 w 426"/>
                <a:gd name="T59" fmla="*/ 198 h 942"/>
                <a:gd name="T60" fmla="*/ 162 w 426"/>
                <a:gd name="T61" fmla="*/ 216 h 942"/>
                <a:gd name="T62" fmla="*/ 156 w 426"/>
                <a:gd name="T63" fmla="*/ 240 h 942"/>
                <a:gd name="T64" fmla="*/ 144 w 426"/>
                <a:gd name="T65" fmla="*/ 264 h 942"/>
                <a:gd name="T66" fmla="*/ 138 w 426"/>
                <a:gd name="T67" fmla="*/ 288 h 942"/>
                <a:gd name="T68" fmla="*/ 126 w 426"/>
                <a:gd name="T69" fmla="*/ 312 h 942"/>
                <a:gd name="T70" fmla="*/ 120 w 426"/>
                <a:gd name="T71" fmla="*/ 342 h 942"/>
                <a:gd name="T72" fmla="*/ 114 w 426"/>
                <a:gd name="T73" fmla="*/ 372 h 942"/>
                <a:gd name="T74" fmla="*/ 102 w 426"/>
                <a:gd name="T75" fmla="*/ 402 h 942"/>
                <a:gd name="T76" fmla="*/ 96 w 426"/>
                <a:gd name="T77" fmla="*/ 438 h 942"/>
                <a:gd name="T78" fmla="*/ 84 w 426"/>
                <a:gd name="T79" fmla="*/ 474 h 942"/>
                <a:gd name="T80" fmla="*/ 78 w 426"/>
                <a:gd name="T81" fmla="*/ 510 h 942"/>
                <a:gd name="T82" fmla="*/ 72 w 426"/>
                <a:gd name="T83" fmla="*/ 546 h 942"/>
                <a:gd name="T84" fmla="*/ 60 w 426"/>
                <a:gd name="T85" fmla="*/ 588 h 942"/>
                <a:gd name="T86" fmla="*/ 54 w 426"/>
                <a:gd name="T87" fmla="*/ 630 h 942"/>
                <a:gd name="T88" fmla="*/ 42 w 426"/>
                <a:gd name="T89" fmla="*/ 672 h 942"/>
                <a:gd name="T90" fmla="*/ 36 w 426"/>
                <a:gd name="T91" fmla="*/ 720 h 942"/>
                <a:gd name="T92" fmla="*/ 24 w 426"/>
                <a:gd name="T93" fmla="*/ 768 h 942"/>
                <a:gd name="T94" fmla="*/ 18 w 426"/>
                <a:gd name="T95" fmla="*/ 816 h 942"/>
                <a:gd name="T96" fmla="*/ 12 w 426"/>
                <a:gd name="T97" fmla="*/ 864 h 942"/>
                <a:gd name="T98" fmla="*/ 0 w 426"/>
                <a:gd name="T99" fmla="*/ 918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26" h="942">
                  <a:moveTo>
                    <a:pt x="426" y="0"/>
                  </a:moveTo>
                  <a:lnTo>
                    <a:pt x="420" y="0"/>
                  </a:lnTo>
                  <a:lnTo>
                    <a:pt x="420" y="0"/>
                  </a:lnTo>
                  <a:lnTo>
                    <a:pt x="414" y="0"/>
                  </a:lnTo>
                  <a:lnTo>
                    <a:pt x="414" y="0"/>
                  </a:lnTo>
                  <a:lnTo>
                    <a:pt x="408" y="0"/>
                  </a:lnTo>
                  <a:lnTo>
                    <a:pt x="408" y="0"/>
                  </a:lnTo>
                  <a:lnTo>
                    <a:pt x="402" y="0"/>
                  </a:lnTo>
                  <a:lnTo>
                    <a:pt x="402" y="0"/>
                  </a:lnTo>
                  <a:lnTo>
                    <a:pt x="396" y="0"/>
                  </a:lnTo>
                  <a:lnTo>
                    <a:pt x="396" y="0"/>
                  </a:lnTo>
                  <a:lnTo>
                    <a:pt x="390" y="0"/>
                  </a:lnTo>
                  <a:lnTo>
                    <a:pt x="390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78" y="0"/>
                  </a:lnTo>
                  <a:lnTo>
                    <a:pt x="378" y="0"/>
                  </a:lnTo>
                  <a:lnTo>
                    <a:pt x="372" y="0"/>
                  </a:lnTo>
                  <a:lnTo>
                    <a:pt x="372" y="0"/>
                  </a:lnTo>
                  <a:lnTo>
                    <a:pt x="372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60" y="0"/>
                  </a:lnTo>
                  <a:lnTo>
                    <a:pt x="360" y="6"/>
                  </a:lnTo>
                  <a:lnTo>
                    <a:pt x="354" y="6"/>
                  </a:lnTo>
                  <a:lnTo>
                    <a:pt x="354" y="6"/>
                  </a:lnTo>
                  <a:lnTo>
                    <a:pt x="348" y="6"/>
                  </a:lnTo>
                  <a:lnTo>
                    <a:pt x="348" y="6"/>
                  </a:lnTo>
                  <a:lnTo>
                    <a:pt x="342" y="6"/>
                  </a:lnTo>
                  <a:lnTo>
                    <a:pt x="342" y="6"/>
                  </a:lnTo>
                  <a:lnTo>
                    <a:pt x="336" y="6"/>
                  </a:lnTo>
                  <a:lnTo>
                    <a:pt x="336" y="6"/>
                  </a:lnTo>
                  <a:lnTo>
                    <a:pt x="330" y="12"/>
                  </a:lnTo>
                  <a:lnTo>
                    <a:pt x="330" y="12"/>
                  </a:lnTo>
                  <a:lnTo>
                    <a:pt x="324" y="12"/>
                  </a:lnTo>
                  <a:lnTo>
                    <a:pt x="324" y="12"/>
                  </a:lnTo>
                  <a:lnTo>
                    <a:pt x="324" y="12"/>
                  </a:lnTo>
                  <a:lnTo>
                    <a:pt x="318" y="12"/>
                  </a:lnTo>
                  <a:lnTo>
                    <a:pt x="318" y="18"/>
                  </a:lnTo>
                  <a:lnTo>
                    <a:pt x="312" y="18"/>
                  </a:lnTo>
                  <a:lnTo>
                    <a:pt x="312" y="18"/>
                  </a:lnTo>
                  <a:lnTo>
                    <a:pt x="306" y="18"/>
                  </a:lnTo>
                  <a:lnTo>
                    <a:pt x="306" y="18"/>
                  </a:lnTo>
                  <a:lnTo>
                    <a:pt x="300" y="24"/>
                  </a:lnTo>
                  <a:lnTo>
                    <a:pt x="300" y="24"/>
                  </a:lnTo>
                  <a:lnTo>
                    <a:pt x="294" y="24"/>
                  </a:lnTo>
                  <a:lnTo>
                    <a:pt x="294" y="30"/>
                  </a:lnTo>
                  <a:lnTo>
                    <a:pt x="288" y="30"/>
                  </a:lnTo>
                  <a:lnTo>
                    <a:pt x="288" y="30"/>
                  </a:lnTo>
                  <a:lnTo>
                    <a:pt x="282" y="30"/>
                  </a:lnTo>
                  <a:lnTo>
                    <a:pt x="282" y="36"/>
                  </a:lnTo>
                  <a:lnTo>
                    <a:pt x="276" y="36"/>
                  </a:lnTo>
                  <a:lnTo>
                    <a:pt x="276" y="42"/>
                  </a:lnTo>
                  <a:lnTo>
                    <a:pt x="276" y="42"/>
                  </a:lnTo>
                  <a:lnTo>
                    <a:pt x="270" y="42"/>
                  </a:lnTo>
                  <a:lnTo>
                    <a:pt x="270" y="48"/>
                  </a:lnTo>
                  <a:lnTo>
                    <a:pt x="264" y="48"/>
                  </a:lnTo>
                  <a:lnTo>
                    <a:pt x="264" y="54"/>
                  </a:lnTo>
                  <a:lnTo>
                    <a:pt x="258" y="54"/>
                  </a:lnTo>
                  <a:lnTo>
                    <a:pt x="258" y="60"/>
                  </a:lnTo>
                  <a:lnTo>
                    <a:pt x="252" y="60"/>
                  </a:lnTo>
                  <a:lnTo>
                    <a:pt x="252" y="66"/>
                  </a:lnTo>
                  <a:lnTo>
                    <a:pt x="246" y="66"/>
                  </a:lnTo>
                  <a:lnTo>
                    <a:pt x="246" y="72"/>
                  </a:lnTo>
                  <a:lnTo>
                    <a:pt x="240" y="72"/>
                  </a:lnTo>
                  <a:lnTo>
                    <a:pt x="240" y="78"/>
                  </a:lnTo>
                  <a:lnTo>
                    <a:pt x="234" y="78"/>
                  </a:lnTo>
                  <a:lnTo>
                    <a:pt x="234" y="84"/>
                  </a:lnTo>
                  <a:lnTo>
                    <a:pt x="228" y="90"/>
                  </a:lnTo>
                  <a:lnTo>
                    <a:pt x="228" y="90"/>
                  </a:lnTo>
                  <a:lnTo>
                    <a:pt x="222" y="96"/>
                  </a:lnTo>
                  <a:lnTo>
                    <a:pt x="222" y="102"/>
                  </a:lnTo>
                  <a:lnTo>
                    <a:pt x="222" y="102"/>
                  </a:lnTo>
                  <a:lnTo>
                    <a:pt x="216" y="108"/>
                  </a:lnTo>
                  <a:lnTo>
                    <a:pt x="216" y="114"/>
                  </a:lnTo>
                  <a:lnTo>
                    <a:pt x="210" y="120"/>
                  </a:lnTo>
                  <a:lnTo>
                    <a:pt x="210" y="120"/>
                  </a:lnTo>
                  <a:lnTo>
                    <a:pt x="204" y="126"/>
                  </a:lnTo>
                  <a:lnTo>
                    <a:pt x="204" y="132"/>
                  </a:lnTo>
                  <a:lnTo>
                    <a:pt x="198" y="138"/>
                  </a:lnTo>
                  <a:lnTo>
                    <a:pt x="198" y="144"/>
                  </a:lnTo>
                  <a:lnTo>
                    <a:pt x="192" y="150"/>
                  </a:lnTo>
                  <a:lnTo>
                    <a:pt x="192" y="156"/>
                  </a:lnTo>
                  <a:lnTo>
                    <a:pt x="186" y="162"/>
                  </a:lnTo>
                  <a:lnTo>
                    <a:pt x="186" y="168"/>
                  </a:lnTo>
                  <a:lnTo>
                    <a:pt x="180" y="174"/>
                  </a:lnTo>
                  <a:lnTo>
                    <a:pt x="180" y="180"/>
                  </a:lnTo>
                  <a:lnTo>
                    <a:pt x="174" y="186"/>
                  </a:lnTo>
                  <a:lnTo>
                    <a:pt x="174" y="192"/>
                  </a:lnTo>
                  <a:lnTo>
                    <a:pt x="174" y="198"/>
                  </a:lnTo>
                  <a:lnTo>
                    <a:pt x="168" y="204"/>
                  </a:lnTo>
                  <a:lnTo>
                    <a:pt x="168" y="210"/>
                  </a:lnTo>
                  <a:lnTo>
                    <a:pt x="162" y="216"/>
                  </a:lnTo>
                  <a:lnTo>
                    <a:pt x="162" y="228"/>
                  </a:lnTo>
                  <a:lnTo>
                    <a:pt x="156" y="234"/>
                  </a:lnTo>
                  <a:lnTo>
                    <a:pt x="156" y="240"/>
                  </a:lnTo>
                  <a:lnTo>
                    <a:pt x="150" y="246"/>
                  </a:lnTo>
                  <a:lnTo>
                    <a:pt x="150" y="258"/>
                  </a:lnTo>
                  <a:lnTo>
                    <a:pt x="144" y="264"/>
                  </a:lnTo>
                  <a:lnTo>
                    <a:pt x="144" y="270"/>
                  </a:lnTo>
                  <a:lnTo>
                    <a:pt x="138" y="282"/>
                  </a:lnTo>
                  <a:lnTo>
                    <a:pt x="138" y="288"/>
                  </a:lnTo>
                  <a:lnTo>
                    <a:pt x="132" y="300"/>
                  </a:lnTo>
                  <a:lnTo>
                    <a:pt x="132" y="306"/>
                  </a:lnTo>
                  <a:lnTo>
                    <a:pt x="126" y="312"/>
                  </a:lnTo>
                  <a:lnTo>
                    <a:pt x="126" y="324"/>
                  </a:lnTo>
                  <a:lnTo>
                    <a:pt x="126" y="336"/>
                  </a:lnTo>
                  <a:lnTo>
                    <a:pt x="120" y="342"/>
                  </a:lnTo>
                  <a:lnTo>
                    <a:pt x="120" y="354"/>
                  </a:lnTo>
                  <a:lnTo>
                    <a:pt x="114" y="360"/>
                  </a:lnTo>
                  <a:lnTo>
                    <a:pt x="114" y="372"/>
                  </a:lnTo>
                  <a:lnTo>
                    <a:pt x="108" y="384"/>
                  </a:lnTo>
                  <a:lnTo>
                    <a:pt x="108" y="396"/>
                  </a:lnTo>
                  <a:lnTo>
                    <a:pt x="102" y="402"/>
                  </a:lnTo>
                  <a:lnTo>
                    <a:pt x="102" y="414"/>
                  </a:lnTo>
                  <a:lnTo>
                    <a:pt x="96" y="426"/>
                  </a:lnTo>
                  <a:lnTo>
                    <a:pt x="96" y="438"/>
                  </a:lnTo>
                  <a:lnTo>
                    <a:pt x="90" y="450"/>
                  </a:lnTo>
                  <a:lnTo>
                    <a:pt x="90" y="462"/>
                  </a:lnTo>
                  <a:lnTo>
                    <a:pt x="84" y="474"/>
                  </a:lnTo>
                  <a:lnTo>
                    <a:pt x="84" y="486"/>
                  </a:lnTo>
                  <a:lnTo>
                    <a:pt x="78" y="498"/>
                  </a:lnTo>
                  <a:lnTo>
                    <a:pt x="78" y="510"/>
                  </a:lnTo>
                  <a:lnTo>
                    <a:pt x="72" y="522"/>
                  </a:lnTo>
                  <a:lnTo>
                    <a:pt x="72" y="534"/>
                  </a:lnTo>
                  <a:lnTo>
                    <a:pt x="72" y="546"/>
                  </a:lnTo>
                  <a:lnTo>
                    <a:pt x="66" y="558"/>
                  </a:lnTo>
                  <a:lnTo>
                    <a:pt x="66" y="576"/>
                  </a:lnTo>
                  <a:lnTo>
                    <a:pt x="60" y="588"/>
                  </a:lnTo>
                  <a:lnTo>
                    <a:pt x="60" y="600"/>
                  </a:lnTo>
                  <a:lnTo>
                    <a:pt x="54" y="618"/>
                  </a:lnTo>
                  <a:lnTo>
                    <a:pt x="54" y="630"/>
                  </a:lnTo>
                  <a:lnTo>
                    <a:pt x="48" y="642"/>
                  </a:lnTo>
                  <a:lnTo>
                    <a:pt x="48" y="660"/>
                  </a:lnTo>
                  <a:lnTo>
                    <a:pt x="42" y="672"/>
                  </a:lnTo>
                  <a:lnTo>
                    <a:pt x="42" y="690"/>
                  </a:lnTo>
                  <a:lnTo>
                    <a:pt x="36" y="702"/>
                  </a:lnTo>
                  <a:lnTo>
                    <a:pt x="36" y="720"/>
                  </a:lnTo>
                  <a:lnTo>
                    <a:pt x="30" y="738"/>
                  </a:lnTo>
                  <a:lnTo>
                    <a:pt x="30" y="750"/>
                  </a:lnTo>
                  <a:lnTo>
                    <a:pt x="24" y="768"/>
                  </a:lnTo>
                  <a:lnTo>
                    <a:pt x="24" y="786"/>
                  </a:lnTo>
                  <a:lnTo>
                    <a:pt x="24" y="804"/>
                  </a:lnTo>
                  <a:lnTo>
                    <a:pt x="18" y="816"/>
                  </a:lnTo>
                  <a:lnTo>
                    <a:pt x="18" y="834"/>
                  </a:lnTo>
                  <a:lnTo>
                    <a:pt x="12" y="846"/>
                  </a:lnTo>
                  <a:lnTo>
                    <a:pt x="12" y="864"/>
                  </a:lnTo>
                  <a:lnTo>
                    <a:pt x="6" y="882"/>
                  </a:lnTo>
                  <a:lnTo>
                    <a:pt x="6" y="900"/>
                  </a:lnTo>
                  <a:lnTo>
                    <a:pt x="0" y="918"/>
                  </a:lnTo>
                  <a:lnTo>
                    <a:pt x="0" y="942"/>
                  </a:lnTo>
                </a:path>
              </a:pathLst>
            </a:custGeom>
            <a:noFill/>
            <a:ln w="19050" cmpd="sng">
              <a:solidFill>
                <a:srgbClr val="C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</p:grpSp>
      <p:grpSp>
        <p:nvGrpSpPr>
          <p:cNvPr id="70684" name="Group 28"/>
          <p:cNvGrpSpPr>
            <a:grpSpLocks/>
          </p:cNvGrpSpPr>
          <p:nvPr/>
        </p:nvGrpSpPr>
        <p:grpSpPr bwMode="auto">
          <a:xfrm>
            <a:off x="7772400" y="3254375"/>
            <a:ext cx="2025650" cy="2667000"/>
            <a:chOff x="3936" y="2050"/>
            <a:chExt cx="1276" cy="1680"/>
          </a:xfrm>
        </p:grpSpPr>
        <p:graphicFrame>
          <p:nvGraphicFramePr>
            <p:cNvPr id="70685" name="Object 29"/>
            <p:cNvGraphicFramePr>
              <a:graphicFrameLocks noChangeAspect="1"/>
            </p:cNvGraphicFramePr>
            <p:nvPr>
              <p:extLst/>
            </p:nvPr>
          </p:nvGraphicFramePr>
          <p:xfrm>
            <a:off x="4320" y="2062"/>
            <a:ext cx="16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564" name="Equation" r:id="rId23" imgW="253800" imgH="317160" progId="Equation.3">
                    <p:embed/>
                  </p:oleObj>
                </mc:Choice>
                <mc:Fallback>
                  <p:oleObj name="Equation" r:id="rId23" imgW="253800" imgH="317160" progId="Equation.3">
                    <p:embed/>
                    <p:pic>
                      <p:nvPicPr>
                        <p:cNvPr id="70685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062"/>
                          <a:ext cx="16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0686" name="Line 30"/>
            <p:cNvSpPr>
              <a:spLocks noChangeShapeType="1"/>
            </p:cNvSpPr>
            <p:nvPr/>
          </p:nvSpPr>
          <p:spPr bwMode="auto">
            <a:xfrm>
              <a:off x="3936" y="2890"/>
              <a:ext cx="1245" cy="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70687" name="Line 31"/>
            <p:cNvSpPr>
              <a:spLocks noChangeShapeType="1"/>
            </p:cNvSpPr>
            <p:nvPr/>
          </p:nvSpPr>
          <p:spPr bwMode="auto">
            <a:xfrm>
              <a:off x="4521" y="2050"/>
              <a:ext cx="1" cy="168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 type="triangle" w="med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graphicFrame>
          <p:nvGraphicFramePr>
            <p:cNvPr id="70688" name="Object 32"/>
            <p:cNvGraphicFramePr>
              <a:graphicFrameLocks noChangeAspect="1"/>
            </p:cNvGraphicFramePr>
            <p:nvPr>
              <p:extLst/>
            </p:nvPr>
          </p:nvGraphicFramePr>
          <p:xfrm>
            <a:off x="4329" y="2921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565" name="Equation" r:id="rId25" imgW="304560" imgH="317160" progId="Equation.3">
                    <p:embed/>
                  </p:oleObj>
                </mc:Choice>
                <mc:Fallback>
                  <p:oleObj name="Equation" r:id="rId25" imgW="304560" imgH="317160" progId="Equation.3">
                    <p:embed/>
                    <p:pic>
                      <p:nvPicPr>
                        <p:cNvPr id="70688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9" y="2921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0689" name="Object 33"/>
            <p:cNvGraphicFramePr>
              <a:graphicFrameLocks noChangeAspect="1"/>
            </p:cNvGraphicFramePr>
            <p:nvPr>
              <p:extLst/>
            </p:nvPr>
          </p:nvGraphicFramePr>
          <p:xfrm>
            <a:off x="5068" y="296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566" name="Equation" r:id="rId27" imgW="228600" imgH="241200" progId="Equation.3">
                    <p:embed/>
                  </p:oleObj>
                </mc:Choice>
                <mc:Fallback>
                  <p:oleObj name="Equation" r:id="rId27" imgW="228600" imgH="241200" progId="Equation.3">
                    <p:embed/>
                    <p:pic>
                      <p:nvPicPr>
                        <p:cNvPr id="70689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68" y="296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0690" name="Object 34"/>
          <p:cNvGraphicFramePr>
            <a:graphicFrameLocks noChangeAspect="1"/>
          </p:cNvGraphicFramePr>
          <p:nvPr>
            <p:extLst/>
          </p:nvPr>
        </p:nvGraphicFramePr>
        <p:xfrm>
          <a:off x="8982075" y="3492501"/>
          <a:ext cx="935038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67" name="Equation" r:id="rId29" imgW="952200" imgH="507960" progId="Equation.3">
                  <p:embed/>
                </p:oleObj>
              </mc:Choice>
              <mc:Fallback>
                <p:oleObj name="Equation" r:id="rId29" imgW="952200" imgH="507960" progId="Equation.3">
                  <p:embed/>
                  <p:pic>
                    <p:nvPicPr>
                      <p:cNvPr id="7069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2075" y="3492501"/>
                        <a:ext cx="935038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8908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0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0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0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0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0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0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0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0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0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0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70" grpId="0" autoUpdateAnimBg="0"/>
      <p:bldP spid="70671" grpId="0" autoUpdateAnimBg="0"/>
      <p:bldP spid="70676" grpId="0" autoUpdateAnimBg="0"/>
      <p:bldP spid="70677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81" name="Rectangle 1157"/>
          <p:cNvSpPr>
            <a:spLocks noChangeArrowheads="1"/>
          </p:cNvSpPr>
          <p:nvPr/>
        </p:nvSpPr>
        <p:spPr bwMode="auto">
          <a:xfrm>
            <a:off x="7848600" y="1219200"/>
            <a:ext cx="2743200" cy="2057400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32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905000" y="192088"/>
            <a:ext cx="19050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描绘</a:t>
            </a:r>
          </a:p>
        </p:txBody>
      </p:sp>
      <p:graphicFrame>
        <p:nvGraphicFramePr>
          <p:cNvPr id="53251" name="Object 1027"/>
          <p:cNvGraphicFramePr>
            <a:graphicFrameLocks noChangeAspect="1"/>
          </p:cNvGraphicFramePr>
          <p:nvPr>
            <p:extLst/>
          </p:nvPr>
        </p:nvGraphicFramePr>
        <p:xfrm>
          <a:off x="3568700" y="165100"/>
          <a:ext cx="23749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06" name="Equation" r:id="rId3" imgW="2374560" imgH="596880" progId="Equation.3">
                  <p:embed/>
                </p:oleObj>
              </mc:Choice>
              <mc:Fallback>
                <p:oleObj name="Equation" r:id="rId3" imgW="2374560" imgH="596880" progId="Equation.3">
                  <p:embed/>
                  <p:pic>
                    <p:nvPicPr>
                      <p:cNvPr id="53251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8700" y="165100"/>
                        <a:ext cx="23749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2" name="Text Box 1028"/>
          <p:cNvSpPr txBox="1">
            <a:spLocks noChangeArrowheads="1"/>
          </p:cNvSpPr>
          <p:nvPr/>
        </p:nvSpPr>
        <p:spPr bwMode="auto">
          <a:xfrm>
            <a:off x="5943600" y="206376"/>
            <a:ext cx="152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的图形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3253" name="Text Box 1029"/>
          <p:cNvSpPr txBox="1">
            <a:spLocks noChangeArrowheads="1"/>
          </p:cNvSpPr>
          <p:nvPr/>
        </p:nvSpPr>
        <p:spPr bwMode="auto">
          <a:xfrm>
            <a:off x="1905000" y="762001"/>
            <a:ext cx="2819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1) </a:t>
            </a:r>
            <a:r>
              <a:rPr lang="zh-CN" altLang="en-US" dirty="0">
                <a:solidFill>
                  <a:srgbClr val="000000"/>
                </a:solidFill>
              </a:rPr>
              <a:t>定义域为</a:t>
            </a:r>
          </a:p>
        </p:txBody>
      </p:sp>
      <p:graphicFrame>
        <p:nvGraphicFramePr>
          <p:cNvPr id="53254" name="Object 1030"/>
          <p:cNvGraphicFramePr>
            <a:graphicFrameLocks noChangeAspect="1"/>
          </p:cNvGraphicFramePr>
          <p:nvPr>
            <p:extLst/>
          </p:nvPr>
        </p:nvGraphicFramePr>
        <p:xfrm>
          <a:off x="4368800" y="838200"/>
          <a:ext cx="1574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07" name="Equation" r:id="rId5" imgW="1574640" imgH="406080" progId="Equation.3">
                  <p:embed/>
                </p:oleObj>
              </mc:Choice>
              <mc:Fallback>
                <p:oleObj name="Equation" r:id="rId5" imgW="1574640" imgH="406080" progId="Equation.3">
                  <p:embed/>
                  <p:pic>
                    <p:nvPicPr>
                      <p:cNvPr id="53254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8800" y="838200"/>
                        <a:ext cx="1574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5" name="Text Box 1031"/>
          <p:cNvSpPr txBox="1">
            <a:spLocks noChangeArrowheads="1"/>
          </p:cNvSpPr>
          <p:nvPr/>
        </p:nvSpPr>
        <p:spPr bwMode="auto">
          <a:xfrm>
            <a:off x="5867400" y="776288"/>
            <a:ext cx="3352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无对称性及周期性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3256" name="Text Box 1032"/>
          <p:cNvSpPr txBox="1">
            <a:spLocks noChangeArrowheads="1"/>
          </p:cNvSpPr>
          <p:nvPr/>
        </p:nvSpPr>
        <p:spPr bwMode="auto">
          <a:xfrm>
            <a:off x="1981200" y="13716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2)</a:t>
            </a:r>
          </a:p>
        </p:txBody>
      </p:sp>
      <p:graphicFrame>
        <p:nvGraphicFramePr>
          <p:cNvPr id="53257" name="Object 1033"/>
          <p:cNvGraphicFramePr>
            <a:graphicFrameLocks noChangeAspect="1"/>
          </p:cNvGraphicFramePr>
          <p:nvPr>
            <p:extLst/>
          </p:nvPr>
        </p:nvGraphicFramePr>
        <p:xfrm>
          <a:off x="2438400" y="1370013"/>
          <a:ext cx="1892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08" name="Equation" r:id="rId7" imgW="1892160" imgH="520560" progId="Equation.3">
                  <p:embed/>
                </p:oleObj>
              </mc:Choice>
              <mc:Fallback>
                <p:oleObj name="Equation" r:id="rId7" imgW="1892160" imgH="520560" progId="Equation.3">
                  <p:embed/>
                  <p:pic>
                    <p:nvPicPr>
                      <p:cNvPr id="53257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370013"/>
                        <a:ext cx="1892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8" name="Object 1034"/>
          <p:cNvGraphicFramePr>
            <a:graphicFrameLocks noChangeAspect="1"/>
          </p:cNvGraphicFramePr>
          <p:nvPr>
            <p:extLst/>
          </p:nvPr>
        </p:nvGraphicFramePr>
        <p:xfrm>
          <a:off x="4419600" y="1447800"/>
          <a:ext cx="1739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09" name="Equation" r:id="rId9" imgW="1739880" imgH="419040" progId="Equation.3">
                  <p:embed/>
                </p:oleObj>
              </mc:Choice>
              <mc:Fallback>
                <p:oleObj name="Equation" r:id="rId9" imgW="1739880" imgH="419040" progId="Equation.3">
                  <p:embed/>
                  <p:pic>
                    <p:nvPicPr>
                      <p:cNvPr id="53258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447800"/>
                        <a:ext cx="1739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9" name="Object 1035"/>
          <p:cNvGraphicFramePr>
            <a:graphicFrameLocks noChangeAspect="1"/>
          </p:cNvGraphicFramePr>
          <p:nvPr>
            <p:extLst/>
          </p:nvPr>
        </p:nvGraphicFramePr>
        <p:xfrm>
          <a:off x="2362200" y="1981200"/>
          <a:ext cx="1409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10" name="Equation" r:id="rId11" imgW="1409400" imgH="444240" progId="Equation.3">
                  <p:embed/>
                </p:oleObj>
              </mc:Choice>
              <mc:Fallback>
                <p:oleObj name="Equation" r:id="rId11" imgW="1409400" imgH="444240" progId="Equation.3">
                  <p:embed/>
                  <p:pic>
                    <p:nvPicPr>
                      <p:cNvPr id="53259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981200"/>
                        <a:ext cx="1409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0" name="Object 1036"/>
          <p:cNvGraphicFramePr>
            <a:graphicFrameLocks noChangeAspect="1"/>
          </p:cNvGraphicFramePr>
          <p:nvPr>
            <p:extLst/>
          </p:nvPr>
        </p:nvGraphicFramePr>
        <p:xfrm>
          <a:off x="3886200" y="1993900"/>
          <a:ext cx="1612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11" name="Equation" r:id="rId13" imgW="1612800" imgH="444240" progId="Equation.3">
                  <p:embed/>
                </p:oleObj>
              </mc:Choice>
              <mc:Fallback>
                <p:oleObj name="Equation" r:id="rId13" imgW="1612800" imgH="444240" progId="Equation.3">
                  <p:embed/>
                  <p:pic>
                    <p:nvPicPr>
                      <p:cNvPr id="53260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993900"/>
                        <a:ext cx="1612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1" name="Object 1037"/>
          <p:cNvGraphicFramePr>
            <a:graphicFrameLocks noChangeAspect="1"/>
          </p:cNvGraphicFramePr>
          <p:nvPr>
            <p:extLst/>
          </p:nvPr>
        </p:nvGraphicFramePr>
        <p:xfrm>
          <a:off x="2362200" y="2527300"/>
          <a:ext cx="1447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12" name="Equation" r:id="rId15" imgW="1447560" imgH="444240" progId="Equation.3">
                  <p:embed/>
                </p:oleObj>
              </mc:Choice>
              <mc:Fallback>
                <p:oleObj name="Equation" r:id="rId15" imgW="1447560" imgH="444240" progId="Equation.3">
                  <p:embed/>
                  <p:pic>
                    <p:nvPicPr>
                      <p:cNvPr id="53261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527300"/>
                        <a:ext cx="1447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2" name="Object 1038"/>
          <p:cNvGraphicFramePr>
            <a:graphicFrameLocks noChangeAspect="1"/>
          </p:cNvGraphicFramePr>
          <p:nvPr>
            <p:extLst/>
          </p:nvPr>
        </p:nvGraphicFramePr>
        <p:xfrm>
          <a:off x="3886200" y="2527300"/>
          <a:ext cx="1104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13" name="Equation" r:id="rId17" imgW="1104840" imgH="444240" progId="Equation.3">
                  <p:embed/>
                </p:oleObj>
              </mc:Choice>
              <mc:Fallback>
                <p:oleObj name="Equation" r:id="rId17" imgW="1104840" imgH="444240" progId="Equation.3">
                  <p:embed/>
                  <p:pic>
                    <p:nvPicPr>
                      <p:cNvPr id="53262" name="Object 10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2527300"/>
                        <a:ext cx="1104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63" name="Text Box 1039"/>
          <p:cNvSpPr txBox="1">
            <a:spLocks noChangeArrowheads="1"/>
          </p:cNvSpPr>
          <p:nvPr/>
        </p:nvSpPr>
        <p:spPr bwMode="auto">
          <a:xfrm>
            <a:off x="1981200" y="3255963"/>
            <a:ext cx="1219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3)</a:t>
            </a:r>
          </a:p>
        </p:txBody>
      </p:sp>
      <p:grpSp>
        <p:nvGrpSpPr>
          <p:cNvPr id="53264" name="Group 1040"/>
          <p:cNvGrpSpPr>
            <a:grpSpLocks/>
          </p:cNvGrpSpPr>
          <p:nvPr/>
        </p:nvGrpSpPr>
        <p:grpSpPr bwMode="auto">
          <a:xfrm>
            <a:off x="2667000" y="3317876"/>
            <a:ext cx="7315200" cy="2016125"/>
            <a:chOff x="864" y="2016"/>
            <a:chExt cx="4608" cy="1270"/>
          </a:xfrm>
        </p:grpSpPr>
        <p:sp>
          <p:nvSpPr>
            <p:cNvPr id="53265" name="Line 1041"/>
            <p:cNvSpPr>
              <a:spLocks noChangeShapeType="1"/>
            </p:cNvSpPr>
            <p:nvPr/>
          </p:nvSpPr>
          <p:spPr bwMode="auto">
            <a:xfrm>
              <a:off x="864" y="2256"/>
              <a:ext cx="460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66" name="Line 1042"/>
            <p:cNvSpPr>
              <a:spLocks noChangeShapeType="1"/>
            </p:cNvSpPr>
            <p:nvPr/>
          </p:nvSpPr>
          <p:spPr bwMode="auto">
            <a:xfrm>
              <a:off x="1152" y="2016"/>
              <a:ext cx="0" cy="127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3267" name="Object 1043"/>
            <p:cNvGraphicFramePr>
              <a:graphicFrameLocks noChangeAspect="1"/>
            </p:cNvGraphicFramePr>
            <p:nvPr>
              <p:extLst/>
            </p:nvPr>
          </p:nvGraphicFramePr>
          <p:xfrm>
            <a:off x="944" y="206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14" name="Equation" r:id="rId19" imgW="228600" imgH="241200" progId="Equation.3">
                    <p:embed/>
                  </p:oleObj>
                </mc:Choice>
                <mc:Fallback>
                  <p:oleObj name="Equation" r:id="rId19" imgW="228600" imgH="241200" progId="Equation.3">
                    <p:embed/>
                    <p:pic>
                      <p:nvPicPr>
                        <p:cNvPr id="53267" name="Object 10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4" y="2064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268" name="Object 1044"/>
            <p:cNvGraphicFramePr>
              <a:graphicFrameLocks noChangeAspect="1"/>
            </p:cNvGraphicFramePr>
            <p:nvPr>
              <p:extLst/>
            </p:nvPr>
          </p:nvGraphicFramePr>
          <p:xfrm>
            <a:off x="876" y="2324"/>
            <a:ext cx="208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15" name="Equation" r:id="rId21" imgW="330120" imgH="419040" progId="Equation.3">
                    <p:embed/>
                  </p:oleObj>
                </mc:Choice>
                <mc:Fallback>
                  <p:oleObj name="Equation" r:id="rId21" imgW="330120" imgH="419040" progId="Equation.3">
                    <p:embed/>
                    <p:pic>
                      <p:nvPicPr>
                        <p:cNvPr id="53268" name="Object 10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6" y="2324"/>
                          <a:ext cx="208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269" name="Object 1045"/>
            <p:cNvGraphicFramePr>
              <a:graphicFrameLocks noChangeAspect="1"/>
            </p:cNvGraphicFramePr>
            <p:nvPr>
              <p:extLst/>
            </p:nvPr>
          </p:nvGraphicFramePr>
          <p:xfrm>
            <a:off x="872" y="2660"/>
            <a:ext cx="232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16" name="Equation" r:id="rId23" imgW="368280" imgH="419040" progId="Equation.3">
                    <p:embed/>
                  </p:oleObj>
                </mc:Choice>
                <mc:Fallback>
                  <p:oleObj name="Equation" r:id="rId23" imgW="368280" imgH="419040" progId="Equation.3">
                    <p:embed/>
                    <p:pic>
                      <p:nvPicPr>
                        <p:cNvPr id="53269" name="Object 10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2" y="2660"/>
                          <a:ext cx="232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270" name="Object 1046"/>
            <p:cNvGraphicFramePr>
              <a:graphicFrameLocks noChangeAspect="1"/>
            </p:cNvGraphicFramePr>
            <p:nvPr>
              <p:extLst/>
            </p:nvPr>
          </p:nvGraphicFramePr>
          <p:xfrm>
            <a:off x="904" y="302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17" name="Equation" r:id="rId25" imgW="241200" imgH="317160" progId="Equation.3">
                    <p:embed/>
                  </p:oleObj>
                </mc:Choice>
                <mc:Fallback>
                  <p:oleObj name="Equation" r:id="rId25" imgW="241200" imgH="317160" progId="Equation.3">
                    <p:embed/>
                    <p:pic>
                      <p:nvPicPr>
                        <p:cNvPr id="53270" name="Object 10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4" y="302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271" name="Group 1047"/>
          <p:cNvGrpSpPr>
            <a:grpSpLocks/>
          </p:cNvGrpSpPr>
          <p:nvPr/>
        </p:nvGrpSpPr>
        <p:grpSpPr bwMode="auto">
          <a:xfrm>
            <a:off x="4843464" y="3355975"/>
            <a:ext cx="3602037" cy="317500"/>
            <a:chOff x="2235" y="2053"/>
            <a:chExt cx="2269" cy="200"/>
          </a:xfrm>
        </p:grpSpPr>
        <p:graphicFrame>
          <p:nvGraphicFramePr>
            <p:cNvPr id="53272" name="Object 1048"/>
            <p:cNvGraphicFramePr>
              <a:graphicFrameLocks noChangeAspect="1"/>
            </p:cNvGraphicFramePr>
            <p:nvPr>
              <p:extLst/>
            </p:nvPr>
          </p:nvGraphicFramePr>
          <p:xfrm>
            <a:off x="2235" y="2053"/>
            <a:ext cx="136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18" name="Equation" r:id="rId27" imgW="215640" imgH="317160" progId="Equation.3">
                    <p:embed/>
                  </p:oleObj>
                </mc:Choice>
                <mc:Fallback>
                  <p:oleObj name="Equation" r:id="rId27" imgW="215640" imgH="317160" progId="Equation.3">
                    <p:embed/>
                    <p:pic>
                      <p:nvPicPr>
                        <p:cNvPr id="53272" name="Object 10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5" y="2053"/>
                          <a:ext cx="136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273" name="Object 1049"/>
            <p:cNvGraphicFramePr>
              <a:graphicFrameLocks noChangeAspect="1"/>
            </p:cNvGraphicFramePr>
            <p:nvPr>
              <p:extLst/>
            </p:nvPr>
          </p:nvGraphicFramePr>
          <p:xfrm>
            <a:off x="3308" y="2053"/>
            <a:ext cx="9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19" name="Equation" r:id="rId29" imgW="152280" imgH="304560" progId="Equation.3">
                    <p:embed/>
                  </p:oleObj>
                </mc:Choice>
                <mc:Fallback>
                  <p:oleObj name="Equation" r:id="rId29" imgW="152280" imgH="304560" progId="Equation.3">
                    <p:embed/>
                    <p:pic>
                      <p:nvPicPr>
                        <p:cNvPr id="53273" name="Object 10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08" y="2053"/>
                          <a:ext cx="9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274" name="Object 1050"/>
            <p:cNvGraphicFramePr>
              <a:graphicFrameLocks noChangeAspect="1"/>
            </p:cNvGraphicFramePr>
            <p:nvPr>
              <p:extLst/>
            </p:nvPr>
          </p:nvGraphicFramePr>
          <p:xfrm>
            <a:off x="4368" y="2053"/>
            <a:ext cx="13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20" name="Equation" r:id="rId31" imgW="215640" imgH="304560" progId="Equation.3">
                    <p:embed/>
                  </p:oleObj>
                </mc:Choice>
                <mc:Fallback>
                  <p:oleObj name="Equation" r:id="rId31" imgW="215640" imgH="304560" progId="Equation.3">
                    <p:embed/>
                    <p:pic>
                      <p:nvPicPr>
                        <p:cNvPr id="53274" name="Object 10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2053"/>
                          <a:ext cx="13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275" name="Group 1051"/>
          <p:cNvGrpSpPr>
            <a:grpSpLocks/>
          </p:cNvGrpSpPr>
          <p:nvPr/>
        </p:nvGrpSpPr>
        <p:grpSpPr bwMode="auto">
          <a:xfrm>
            <a:off x="3327400" y="3327400"/>
            <a:ext cx="6527800" cy="406400"/>
            <a:chOff x="1280" y="2022"/>
            <a:chExt cx="4112" cy="256"/>
          </a:xfrm>
        </p:grpSpPr>
        <p:graphicFrame>
          <p:nvGraphicFramePr>
            <p:cNvPr id="53276" name="Object 1052"/>
            <p:cNvGraphicFramePr>
              <a:graphicFrameLocks noChangeAspect="1"/>
            </p:cNvGraphicFramePr>
            <p:nvPr>
              <p:extLst/>
            </p:nvPr>
          </p:nvGraphicFramePr>
          <p:xfrm>
            <a:off x="1280" y="2022"/>
            <a:ext cx="68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21" name="Equation" r:id="rId33" imgW="1091880" imgH="406080" progId="Equation.3">
                    <p:embed/>
                  </p:oleObj>
                </mc:Choice>
                <mc:Fallback>
                  <p:oleObj name="Equation" r:id="rId33" imgW="1091880" imgH="406080" progId="Equation.3">
                    <p:embed/>
                    <p:pic>
                      <p:nvPicPr>
                        <p:cNvPr id="53276" name="Object 10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0" y="2022"/>
                          <a:ext cx="68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277" name="Object 1053"/>
            <p:cNvGraphicFramePr>
              <a:graphicFrameLocks noChangeAspect="1"/>
            </p:cNvGraphicFramePr>
            <p:nvPr>
              <p:extLst/>
            </p:nvPr>
          </p:nvGraphicFramePr>
          <p:xfrm>
            <a:off x="2592" y="2022"/>
            <a:ext cx="46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22" name="Equation" r:id="rId35" imgW="736560" imgH="406080" progId="Equation.3">
                    <p:embed/>
                  </p:oleObj>
                </mc:Choice>
                <mc:Fallback>
                  <p:oleObj name="Equation" r:id="rId35" imgW="736560" imgH="406080" progId="Equation.3">
                    <p:embed/>
                    <p:pic>
                      <p:nvPicPr>
                        <p:cNvPr id="53277" name="Object 10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2" y="2022"/>
                          <a:ext cx="46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278" name="Object 1054"/>
            <p:cNvGraphicFramePr>
              <a:graphicFrameLocks noChangeAspect="1"/>
            </p:cNvGraphicFramePr>
            <p:nvPr>
              <p:extLst/>
            </p:nvPr>
          </p:nvGraphicFramePr>
          <p:xfrm>
            <a:off x="3648" y="2022"/>
            <a:ext cx="47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23" name="Equation" r:id="rId37" imgW="749160" imgH="406080" progId="Equation.3">
                    <p:embed/>
                  </p:oleObj>
                </mc:Choice>
                <mc:Fallback>
                  <p:oleObj name="Equation" r:id="rId37" imgW="749160" imgH="406080" progId="Equation.3">
                    <p:embed/>
                    <p:pic>
                      <p:nvPicPr>
                        <p:cNvPr id="53278" name="Object 10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8" y="2022"/>
                          <a:ext cx="47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279" name="Object 1055"/>
            <p:cNvGraphicFramePr>
              <a:graphicFrameLocks noChangeAspect="1"/>
            </p:cNvGraphicFramePr>
            <p:nvPr>
              <p:extLst/>
            </p:nvPr>
          </p:nvGraphicFramePr>
          <p:xfrm>
            <a:off x="4656" y="2022"/>
            <a:ext cx="73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24" name="Equation" r:id="rId39" imgW="1168200" imgH="406080" progId="Equation.3">
                    <p:embed/>
                  </p:oleObj>
                </mc:Choice>
                <mc:Fallback>
                  <p:oleObj name="Equation" r:id="rId39" imgW="1168200" imgH="406080" progId="Equation.3">
                    <p:embed/>
                    <p:pic>
                      <p:nvPicPr>
                        <p:cNvPr id="53279" name="Object 10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6" y="2022"/>
                          <a:ext cx="73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280" name="Group 1056"/>
          <p:cNvGrpSpPr>
            <a:grpSpLocks/>
          </p:cNvGrpSpPr>
          <p:nvPr/>
        </p:nvGrpSpPr>
        <p:grpSpPr bwMode="auto">
          <a:xfrm>
            <a:off x="4651376" y="3316289"/>
            <a:ext cx="3959225" cy="2016125"/>
            <a:chOff x="2064" y="1968"/>
            <a:chExt cx="2688" cy="1392"/>
          </a:xfrm>
        </p:grpSpPr>
        <p:sp>
          <p:nvSpPr>
            <p:cNvPr id="53281" name="Line 1057"/>
            <p:cNvSpPr>
              <a:spLocks noChangeShapeType="1"/>
            </p:cNvSpPr>
            <p:nvPr/>
          </p:nvSpPr>
          <p:spPr bwMode="auto">
            <a:xfrm>
              <a:off x="2064" y="1968"/>
              <a:ext cx="0" cy="139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82" name="Line 1058"/>
            <p:cNvSpPr>
              <a:spLocks noChangeShapeType="1"/>
            </p:cNvSpPr>
            <p:nvPr/>
          </p:nvSpPr>
          <p:spPr bwMode="auto">
            <a:xfrm>
              <a:off x="2496" y="1968"/>
              <a:ext cx="0" cy="139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83" name="Line 1059"/>
            <p:cNvSpPr>
              <a:spLocks noChangeShapeType="1"/>
            </p:cNvSpPr>
            <p:nvPr/>
          </p:nvSpPr>
          <p:spPr bwMode="auto">
            <a:xfrm>
              <a:off x="3168" y="1968"/>
              <a:ext cx="0" cy="139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84" name="Line 1060"/>
            <p:cNvSpPr>
              <a:spLocks noChangeShapeType="1"/>
            </p:cNvSpPr>
            <p:nvPr/>
          </p:nvSpPr>
          <p:spPr bwMode="auto">
            <a:xfrm>
              <a:off x="3600" y="1968"/>
              <a:ext cx="0" cy="139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85" name="Line 1061"/>
            <p:cNvSpPr>
              <a:spLocks noChangeShapeType="1"/>
            </p:cNvSpPr>
            <p:nvPr/>
          </p:nvSpPr>
          <p:spPr bwMode="auto">
            <a:xfrm>
              <a:off x="4320" y="1968"/>
              <a:ext cx="0" cy="139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286" name="Line 1062"/>
            <p:cNvSpPr>
              <a:spLocks noChangeShapeType="1"/>
            </p:cNvSpPr>
            <p:nvPr/>
          </p:nvSpPr>
          <p:spPr bwMode="auto">
            <a:xfrm>
              <a:off x="4752" y="1968"/>
              <a:ext cx="0" cy="139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53287" name="Group 1063"/>
          <p:cNvGrpSpPr>
            <a:grpSpLocks/>
          </p:cNvGrpSpPr>
          <p:nvPr/>
        </p:nvGrpSpPr>
        <p:grpSpPr bwMode="auto">
          <a:xfrm>
            <a:off x="4843463" y="3841751"/>
            <a:ext cx="3598862" cy="314325"/>
            <a:chOff x="2235" y="2346"/>
            <a:chExt cx="2267" cy="198"/>
          </a:xfrm>
        </p:grpSpPr>
        <p:graphicFrame>
          <p:nvGraphicFramePr>
            <p:cNvPr id="53288" name="Object 1064"/>
            <p:cNvGraphicFramePr>
              <a:graphicFrameLocks noChangeAspect="1"/>
            </p:cNvGraphicFramePr>
            <p:nvPr>
              <p:extLst/>
            </p:nvPr>
          </p:nvGraphicFramePr>
          <p:xfrm>
            <a:off x="2235" y="2346"/>
            <a:ext cx="134" cy="1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25" name="Equation" r:id="rId41" imgW="215640" imgH="317160" progId="Equation.3">
                    <p:embed/>
                  </p:oleObj>
                </mc:Choice>
                <mc:Fallback>
                  <p:oleObj name="Equation" r:id="rId41" imgW="215640" imgH="317160" progId="Equation.3">
                    <p:embed/>
                    <p:pic>
                      <p:nvPicPr>
                        <p:cNvPr id="53288" name="Object 10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5" y="2346"/>
                          <a:ext cx="134" cy="1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289" name="Object 1065"/>
            <p:cNvGraphicFramePr>
              <a:graphicFrameLocks noChangeAspect="1"/>
            </p:cNvGraphicFramePr>
            <p:nvPr>
              <p:extLst/>
            </p:nvPr>
          </p:nvGraphicFramePr>
          <p:xfrm>
            <a:off x="4368" y="2346"/>
            <a:ext cx="134" cy="1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26" name="Equation" r:id="rId43" imgW="215640" imgH="317160" progId="Equation.3">
                    <p:embed/>
                  </p:oleObj>
                </mc:Choice>
                <mc:Fallback>
                  <p:oleObj name="Equation" r:id="rId43" imgW="215640" imgH="317160" progId="Equation.3">
                    <p:embed/>
                    <p:pic>
                      <p:nvPicPr>
                        <p:cNvPr id="53289" name="Object 10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2346"/>
                          <a:ext cx="134" cy="1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3290" name="Object 1066"/>
          <p:cNvGraphicFramePr>
            <a:graphicFrameLocks noChangeAspect="1"/>
          </p:cNvGraphicFramePr>
          <p:nvPr>
            <p:extLst/>
          </p:nvPr>
        </p:nvGraphicFramePr>
        <p:xfrm>
          <a:off x="3694113" y="3914775"/>
          <a:ext cx="241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27" name="Equation" r:id="rId45" imgW="241200" imgH="241200" progId="Equation.3">
                  <p:embed/>
                </p:oleObj>
              </mc:Choice>
              <mc:Fallback>
                <p:oleObj name="Equation" r:id="rId45" imgW="241200" imgH="241200" progId="Equation.3">
                  <p:embed/>
                  <p:pic>
                    <p:nvPicPr>
                      <p:cNvPr id="53290" name="Object 10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4113" y="3914775"/>
                        <a:ext cx="241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91" name="Object 1067"/>
          <p:cNvGraphicFramePr>
            <a:graphicFrameLocks noChangeAspect="1"/>
          </p:cNvGraphicFramePr>
          <p:nvPr>
            <p:extLst/>
          </p:nvPr>
        </p:nvGraphicFramePr>
        <p:xfrm>
          <a:off x="5634038" y="3990975"/>
          <a:ext cx="241300" cy="8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28" name="Equation" r:id="rId47" imgW="241200" imgH="88560" progId="Equation.3">
                  <p:embed/>
                </p:oleObj>
              </mc:Choice>
              <mc:Fallback>
                <p:oleObj name="Equation" r:id="rId47" imgW="241200" imgH="88560" progId="Equation.3">
                  <p:embed/>
                  <p:pic>
                    <p:nvPicPr>
                      <p:cNvPr id="53291" name="Object 10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4038" y="3990975"/>
                        <a:ext cx="241300" cy="8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92" name="Object 1068"/>
          <p:cNvGraphicFramePr>
            <a:graphicFrameLocks noChangeAspect="1"/>
          </p:cNvGraphicFramePr>
          <p:nvPr>
            <p:extLst/>
          </p:nvPr>
        </p:nvGraphicFramePr>
        <p:xfrm>
          <a:off x="7315200" y="3990975"/>
          <a:ext cx="241300" cy="8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29" name="Equation" r:id="rId49" imgW="241200" imgH="88560" progId="Equation.3">
                  <p:embed/>
                </p:oleObj>
              </mc:Choice>
              <mc:Fallback>
                <p:oleObj name="Equation" r:id="rId49" imgW="241200" imgH="88560" progId="Equation.3">
                  <p:embed/>
                  <p:pic>
                    <p:nvPicPr>
                      <p:cNvPr id="53292" name="Object 10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3990975"/>
                        <a:ext cx="241300" cy="8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93" name="Object 1069"/>
          <p:cNvGraphicFramePr>
            <a:graphicFrameLocks noChangeAspect="1"/>
          </p:cNvGraphicFramePr>
          <p:nvPr>
            <p:extLst/>
          </p:nvPr>
        </p:nvGraphicFramePr>
        <p:xfrm>
          <a:off x="9067800" y="3914775"/>
          <a:ext cx="241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30" name="Equation" r:id="rId51" imgW="241200" imgH="241200" progId="Equation.3">
                  <p:embed/>
                </p:oleObj>
              </mc:Choice>
              <mc:Fallback>
                <p:oleObj name="Equation" r:id="rId51" imgW="241200" imgH="241200" progId="Equation.3">
                  <p:embed/>
                  <p:pic>
                    <p:nvPicPr>
                      <p:cNvPr id="53293" name="Object 10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7800" y="3914775"/>
                        <a:ext cx="241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94" name="Object 1070"/>
          <p:cNvGraphicFramePr>
            <a:graphicFrameLocks noChangeAspect="1"/>
          </p:cNvGraphicFramePr>
          <p:nvPr>
            <p:extLst/>
          </p:nvPr>
        </p:nvGraphicFramePr>
        <p:xfrm>
          <a:off x="3706813" y="4460875"/>
          <a:ext cx="241300" cy="8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31" name="Equation" r:id="rId53" imgW="241200" imgH="88560" progId="Equation.3">
                  <p:embed/>
                </p:oleObj>
              </mc:Choice>
              <mc:Fallback>
                <p:oleObj name="Equation" r:id="rId53" imgW="241200" imgH="88560" progId="Equation.3">
                  <p:embed/>
                  <p:pic>
                    <p:nvPicPr>
                      <p:cNvPr id="53294" name="Object 10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6813" y="4460875"/>
                        <a:ext cx="241300" cy="8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95" name="Object 1071"/>
          <p:cNvGraphicFramePr>
            <a:graphicFrameLocks noChangeAspect="1"/>
          </p:cNvGraphicFramePr>
          <p:nvPr>
            <p:extLst/>
          </p:nvPr>
        </p:nvGraphicFramePr>
        <p:xfrm>
          <a:off x="5626100" y="4460875"/>
          <a:ext cx="241300" cy="8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32" name="Equation" r:id="rId55" imgW="241200" imgH="88560" progId="Equation.3">
                  <p:embed/>
                </p:oleObj>
              </mc:Choice>
              <mc:Fallback>
                <p:oleObj name="Equation" r:id="rId55" imgW="241200" imgH="88560" progId="Equation.3">
                  <p:embed/>
                  <p:pic>
                    <p:nvPicPr>
                      <p:cNvPr id="53295" name="Object 10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6100" y="4460875"/>
                        <a:ext cx="241300" cy="8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96" name="Object 1072"/>
          <p:cNvGraphicFramePr>
            <a:graphicFrameLocks noChangeAspect="1"/>
          </p:cNvGraphicFramePr>
          <p:nvPr>
            <p:extLst/>
          </p:nvPr>
        </p:nvGraphicFramePr>
        <p:xfrm>
          <a:off x="7302500" y="4384675"/>
          <a:ext cx="241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33" name="Equation" r:id="rId57" imgW="241200" imgH="241200" progId="Equation.3">
                  <p:embed/>
                </p:oleObj>
              </mc:Choice>
              <mc:Fallback>
                <p:oleObj name="Equation" r:id="rId57" imgW="241200" imgH="241200" progId="Equation.3">
                  <p:embed/>
                  <p:pic>
                    <p:nvPicPr>
                      <p:cNvPr id="53296" name="Object 10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2500" y="4384675"/>
                        <a:ext cx="241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97" name="Object 1073"/>
          <p:cNvGraphicFramePr>
            <a:graphicFrameLocks noChangeAspect="1"/>
          </p:cNvGraphicFramePr>
          <p:nvPr>
            <p:extLst/>
          </p:nvPr>
        </p:nvGraphicFramePr>
        <p:xfrm>
          <a:off x="9067800" y="4384675"/>
          <a:ext cx="241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34" name="Equation" r:id="rId59" imgW="241200" imgH="241200" progId="Equation.3">
                  <p:embed/>
                </p:oleObj>
              </mc:Choice>
              <mc:Fallback>
                <p:oleObj name="Equation" r:id="rId59" imgW="241200" imgH="241200" progId="Equation.3">
                  <p:embed/>
                  <p:pic>
                    <p:nvPicPr>
                      <p:cNvPr id="53297" name="Object 10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7800" y="4384675"/>
                        <a:ext cx="241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98" name="Freeform 1074"/>
          <p:cNvSpPr>
            <a:spLocks/>
          </p:cNvSpPr>
          <p:nvPr/>
        </p:nvSpPr>
        <p:spPr bwMode="auto">
          <a:xfrm>
            <a:off x="3429001" y="4878389"/>
            <a:ext cx="454025" cy="344487"/>
          </a:xfrm>
          <a:custGeom>
            <a:avLst/>
            <a:gdLst>
              <a:gd name="T0" fmla="*/ 0 w 240"/>
              <a:gd name="T1" fmla="*/ 336 h 336"/>
              <a:gd name="T2" fmla="*/ 48 w 240"/>
              <a:gd name="T3" fmla="*/ 144 h 336"/>
              <a:gd name="T4" fmla="*/ 240 w 240"/>
              <a:gd name="T5" fmla="*/ 0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0" h="336">
                <a:moveTo>
                  <a:pt x="0" y="336"/>
                </a:moveTo>
                <a:cubicBezTo>
                  <a:pt x="4" y="268"/>
                  <a:pt x="8" y="200"/>
                  <a:pt x="48" y="144"/>
                </a:cubicBezTo>
                <a:cubicBezTo>
                  <a:pt x="88" y="88"/>
                  <a:pt x="208" y="24"/>
                  <a:pt x="240" y="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3299" name="Freeform 1075"/>
          <p:cNvSpPr>
            <a:spLocks/>
          </p:cNvSpPr>
          <p:nvPr/>
        </p:nvSpPr>
        <p:spPr bwMode="auto">
          <a:xfrm rot="268985">
            <a:off x="5562600" y="4841875"/>
            <a:ext cx="457200" cy="381000"/>
          </a:xfrm>
          <a:custGeom>
            <a:avLst/>
            <a:gdLst>
              <a:gd name="T0" fmla="*/ 0 w 288"/>
              <a:gd name="T1" fmla="*/ 0 h 240"/>
              <a:gd name="T2" fmla="*/ 192 w 288"/>
              <a:gd name="T3" fmla="*/ 48 h 240"/>
              <a:gd name="T4" fmla="*/ 288 w 288"/>
              <a:gd name="T5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8" h="240">
                <a:moveTo>
                  <a:pt x="0" y="0"/>
                </a:moveTo>
                <a:cubicBezTo>
                  <a:pt x="72" y="4"/>
                  <a:pt x="144" y="8"/>
                  <a:pt x="192" y="48"/>
                </a:cubicBezTo>
                <a:cubicBezTo>
                  <a:pt x="240" y="88"/>
                  <a:pt x="272" y="208"/>
                  <a:pt x="288" y="24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3300" name="Freeform 1076"/>
          <p:cNvSpPr>
            <a:spLocks/>
          </p:cNvSpPr>
          <p:nvPr/>
        </p:nvSpPr>
        <p:spPr bwMode="auto">
          <a:xfrm>
            <a:off x="7162800" y="4841875"/>
            <a:ext cx="609600" cy="304800"/>
          </a:xfrm>
          <a:custGeom>
            <a:avLst/>
            <a:gdLst>
              <a:gd name="T0" fmla="*/ 0 w 384"/>
              <a:gd name="T1" fmla="*/ 0 h 240"/>
              <a:gd name="T2" fmla="*/ 144 w 384"/>
              <a:gd name="T3" fmla="*/ 192 h 240"/>
              <a:gd name="T4" fmla="*/ 384 w 384"/>
              <a:gd name="T5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240">
                <a:moveTo>
                  <a:pt x="0" y="0"/>
                </a:moveTo>
                <a:cubicBezTo>
                  <a:pt x="40" y="76"/>
                  <a:pt x="80" y="152"/>
                  <a:pt x="144" y="192"/>
                </a:cubicBezTo>
                <a:cubicBezTo>
                  <a:pt x="208" y="232"/>
                  <a:pt x="344" y="232"/>
                  <a:pt x="384" y="24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3301" name="Freeform 1077"/>
          <p:cNvSpPr>
            <a:spLocks/>
          </p:cNvSpPr>
          <p:nvPr/>
        </p:nvSpPr>
        <p:spPr bwMode="auto">
          <a:xfrm rot="20401992">
            <a:off x="9049003" y="4922548"/>
            <a:ext cx="555954" cy="210053"/>
          </a:xfrm>
          <a:custGeom>
            <a:avLst/>
            <a:gdLst>
              <a:gd name="T0" fmla="*/ 0 w 432"/>
              <a:gd name="T1" fmla="*/ 192 h 224"/>
              <a:gd name="T2" fmla="*/ 240 w 432"/>
              <a:gd name="T3" fmla="*/ 192 h 224"/>
              <a:gd name="T4" fmla="*/ 432 w 432"/>
              <a:gd name="T5" fmla="*/ 0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" h="224">
                <a:moveTo>
                  <a:pt x="0" y="192"/>
                </a:moveTo>
                <a:cubicBezTo>
                  <a:pt x="84" y="208"/>
                  <a:pt x="168" y="224"/>
                  <a:pt x="240" y="192"/>
                </a:cubicBezTo>
                <a:cubicBezTo>
                  <a:pt x="312" y="160"/>
                  <a:pt x="400" y="32"/>
                  <a:pt x="432" y="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3302" name="Object 1078"/>
          <p:cNvGraphicFramePr>
            <a:graphicFrameLocks noChangeAspect="1"/>
          </p:cNvGraphicFramePr>
          <p:nvPr>
            <p:extLst/>
          </p:nvPr>
        </p:nvGraphicFramePr>
        <p:xfrm>
          <a:off x="4813300" y="4841875"/>
          <a:ext cx="215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35" name="Equation" r:id="rId61" imgW="215640" imgH="304560" progId="Equation.3">
                  <p:embed/>
                </p:oleObj>
              </mc:Choice>
              <mc:Fallback>
                <p:oleObj name="Equation" r:id="rId61" imgW="215640" imgH="304560" progId="Equation.3">
                  <p:embed/>
                  <p:pic>
                    <p:nvPicPr>
                      <p:cNvPr id="53302" name="Object 10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00" y="4841875"/>
                        <a:ext cx="215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303" name="Object 1079"/>
          <p:cNvGraphicFramePr>
            <a:graphicFrameLocks noChangeAspect="1"/>
          </p:cNvGraphicFramePr>
          <p:nvPr>
            <p:extLst/>
          </p:nvPr>
        </p:nvGraphicFramePr>
        <p:xfrm>
          <a:off x="6477000" y="4699000"/>
          <a:ext cx="203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36" name="Equation" r:id="rId63" imgW="203040" imgH="558720" progId="Equation.3">
                  <p:embed/>
                </p:oleObj>
              </mc:Choice>
              <mc:Fallback>
                <p:oleObj name="Equation" r:id="rId63" imgW="203040" imgH="558720" progId="Equation.3">
                  <p:embed/>
                  <p:pic>
                    <p:nvPicPr>
                      <p:cNvPr id="53303" name="Object 10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4699000"/>
                        <a:ext cx="2032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304" name="Group 1080"/>
          <p:cNvGrpSpPr>
            <a:grpSpLocks/>
          </p:cNvGrpSpPr>
          <p:nvPr/>
        </p:nvGrpSpPr>
        <p:grpSpPr bwMode="auto">
          <a:xfrm>
            <a:off x="4495800" y="5257801"/>
            <a:ext cx="1066800" cy="466725"/>
            <a:chOff x="1953" y="3264"/>
            <a:chExt cx="735" cy="343"/>
          </a:xfrm>
        </p:grpSpPr>
        <p:sp>
          <p:nvSpPr>
            <p:cNvPr id="53305" name="Rectangle 1081"/>
            <p:cNvSpPr>
              <a:spLocks noChangeArrowheads="1"/>
            </p:cNvSpPr>
            <p:nvPr/>
          </p:nvSpPr>
          <p:spPr bwMode="auto">
            <a:xfrm>
              <a:off x="1958" y="3264"/>
              <a:ext cx="692" cy="33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06" name="Text Box 1082"/>
            <p:cNvSpPr txBox="1">
              <a:spLocks noChangeArrowheads="1"/>
            </p:cNvSpPr>
            <p:nvPr/>
          </p:nvSpPr>
          <p:spPr bwMode="auto">
            <a:xfrm>
              <a:off x="1953" y="3264"/>
              <a:ext cx="735" cy="3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zh-CN" sz="2400" dirty="0">
                  <a:solidFill>
                    <a:srgbClr val="000000"/>
                  </a:solidFill>
                </a:rPr>
                <a:t>(</a:t>
              </a:r>
              <a:r>
                <a:rPr lang="zh-CN" altLang="en-US" sz="2400" dirty="0">
                  <a:solidFill>
                    <a:srgbClr val="000000"/>
                  </a:solidFill>
                </a:rPr>
                <a:t>极大</a:t>
              </a:r>
              <a:r>
                <a:rPr lang="en-US" altLang="zh-CN" sz="2400" dirty="0">
                  <a:solidFill>
                    <a:srgbClr val="000000"/>
                  </a:solidFill>
                </a:rPr>
                <a:t>)</a:t>
              </a:r>
            </a:p>
          </p:txBody>
        </p:sp>
      </p:grpSp>
      <p:sp>
        <p:nvSpPr>
          <p:cNvPr id="53307" name="Text Box 1083"/>
          <p:cNvSpPr txBox="1">
            <a:spLocks noChangeArrowheads="1"/>
          </p:cNvSpPr>
          <p:nvPr/>
        </p:nvSpPr>
        <p:spPr bwMode="auto">
          <a:xfrm>
            <a:off x="6096000" y="5257801"/>
            <a:ext cx="1066800" cy="466725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</a:rPr>
              <a:t>(</a:t>
            </a:r>
            <a:r>
              <a:rPr lang="zh-CN" altLang="en-US" sz="2400" dirty="0">
                <a:solidFill>
                  <a:srgbClr val="000000"/>
                </a:solidFill>
              </a:rPr>
              <a:t>拐点</a:t>
            </a:r>
            <a:r>
              <a:rPr lang="en-US" altLang="zh-CN" sz="2400" dirty="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53308" name="Object 1084"/>
          <p:cNvGraphicFramePr>
            <a:graphicFrameLocks noChangeAspect="1"/>
          </p:cNvGraphicFramePr>
          <p:nvPr>
            <p:extLst/>
          </p:nvPr>
        </p:nvGraphicFramePr>
        <p:xfrm>
          <a:off x="8229600" y="4699000"/>
          <a:ext cx="203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37" name="Equation" r:id="rId65" imgW="203040" imgH="558720" progId="Equation.3">
                  <p:embed/>
                </p:oleObj>
              </mc:Choice>
              <mc:Fallback>
                <p:oleObj name="Equation" r:id="rId65" imgW="203040" imgH="558720" progId="Equation.3">
                  <p:embed/>
                  <p:pic>
                    <p:nvPicPr>
                      <p:cNvPr id="53308" name="Object 10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4699000"/>
                        <a:ext cx="2032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309" name="Group 1085"/>
          <p:cNvGrpSpPr>
            <a:grpSpLocks/>
          </p:cNvGrpSpPr>
          <p:nvPr/>
        </p:nvGrpSpPr>
        <p:grpSpPr bwMode="auto">
          <a:xfrm>
            <a:off x="7848600" y="5257801"/>
            <a:ext cx="1066800" cy="466725"/>
            <a:chOff x="4176" y="3312"/>
            <a:chExt cx="912" cy="343"/>
          </a:xfrm>
        </p:grpSpPr>
        <p:sp>
          <p:nvSpPr>
            <p:cNvPr id="53310" name="Rectangle 1086"/>
            <p:cNvSpPr>
              <a:spLocks noChangeArrowheads="1"/>
            </p:cNvSpPr>
            <p:nvPr/>
          </p:nvSpPr>
          <p:spPr bwMode="auto">
            <a:xfrm>
              <a:off x="4176" y="3312"/>
              <a:ext cx="720" cy="33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11" name="Text Box 1087"/>
            <p:cNvSpPr txBox="1">
              <a:spLocks noChangeArrowheads="1"/>
            </p:cNvSpPr>
            <p:nvPr/>
          </p:nvSpPr>
          <p:spPr bwMode="auto">
            <a:xfrm>
              <a:off x="4176" y="3312"/>
              <a:ext cx="912" cy="3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zh-CN" sz="2400" dirty="0">
                  <a:solidFill>
                    <a:srgbClr val="000000"/>
                  </a:solidFill>
                </a:rPr>
                <a:t>(</a:t>
              </a:r>
              <a:r>
                <a:rPr lang="zh-CN" altLang="en-US" sz="2400" dirty="0">
                  <a:solidFill>
                    <a:srgbClr val="000000"/>
                  </a:solidFill>
                </a:rPr>
                <a:t>极小</a:t>
              </a:r>
              <a:r>
                <a:rPr lang="en-US" altLang="zh-CN" sz="2400" dirty="0">
                  <a:solidFill>
                    <a:srgbClr val="000000"/>
                  </a:solidFill>
                </a:rPr>
                <a:t>)</a:t>
              </a:r>
            </a:p>
          </p:txBody>
        </p:sp>
      </p:grpSp>
      <p:sp>
        <p:nvSpPr>
          <p:cNvPr id="53312" name="Text Box 1088"/>
          <p:cNvSpPr txBox="1">
            <a:spLocks noChangeArrowheads="1"/>
          </p:cNvSpPr>
          <p:nvPr/>
        </p:nvSpPr>
        <p:spPr bwMode="auto">
          <a:xfrm>
            <a:off x="1981200" y="5638801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4)</a:t>
            </a:r>
          </a:p>
        </p:txBody>
      </p:sp>
      <p:grpSp>
        <p:nvGrpSpPr>
          <p:cNvPr id="53313" name="Group 1089"/>
          <p:cNvGrpSpPr>
            <a:grpSpLocks/>
          </p:cNvGrpSpPr>
          <p:nvPr/>
        </p:nvGrpSpPr>
        <p:grpSpPr bwMode="auto">
          <a:xfrm>
            <a:off x="2743200" y="5486400"/>
            <a:ext cx="1676400" cy="914400"/>
            <a:chOff x="912" y="3408"/>
            <a:chExt cx="1056" cy="576"/>
          </a:xfrm>
        </p:grpSpPr>
        <p:sp>
          <p:nvSpPr>
            <p:cNvPr id="53314" name="Line 1090"/>
            <p:cNvSpPr>
              <a:spLocks noChangeShapeType="1"/>
            </p:cNvSpPr>
            <p:nvPr/>
          </p:nvSpPr>
          <p:spPr bwMode="auto">
            <a:xfrm>
              <a:off x="912" y="3648"/>
              <a:ext cx="1056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15" name="Line 1091"/>
            <p:cNvSpPr>
              <a:spLocks noChangeShapeType="1"/>
            </p:cNvSpPr>
            <p:nvPr/>
          </p:nvSpPr>
          <p:spPr bwMode="auto">
            <a:xfrm>
              <a:off x="1152" y="3408"/>
              <a:ext cx="0" cy="57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3316" name="Object 1092"/>
            <p:cNvGraphicFramePr>
              <a:graphicFrameLocks noChangeAspect="1"/>
            </p:cNvGraphicFramePr>
            <p:nvPr>
              <p:extLst/>
            </p:nvPr>
          </p:nvGraphicFramePr>
          <p:xfrm>
            <a:off x="960" y="346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38" name="Equation" r:id="rId67" imgW="228600" imgH="241200" progId="Equation.3">
                    <p:embed/>
                  </p:oleObj>
                </mc:Choice>
                <mc:Fallback>
                  <p:oleObj name="Equation" r:id="rId67" imgW="228600" imgH="241200" progId="Equation.3">
                    <p:embed/>
                    <p:pic>
                      <p:nvPicPr>
                        <p:cNvPr id="53316" name="Object 109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346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17" name="Object 1093"/>
            <p:cNvGraphicFramePr>
              <a:graphicFrameLocks noChangeAspect="1"/>
            </p:cNvGraphicFramePr>
            <p:nvPr>
              <p:extLst/>
            </p:nvPr>
          </p:nvGraphicFramePr>
          <p:xfrm>
            <a:off x="952" y="374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39" name="Equation" r:id="rId69" imgW="241200" imgH="317160" progId="Equation.3">
                    <p:embed/>
                  </p:oleObj>
                </mc:Choice>
                <mc:Fallback>
                  <p:oleObj name="Equation" r:id="rId69" imgW="241200" imgH="317160" progId="Equation.3">
                    <p:embed/>
                    <p:pic>
                      <p:nvPicPr>
                        <p:cNvPr id="53317" name="Object 10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2" y="374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3318" name="Object 1094"/>
          <p:cNvGraphicFramePr>
            <a:graphicFrameLocks noChangeAspect="1"/>
          </p:cNvGraphicFramePr>
          <p:nvPr>
            <p:extLst/>
          </p:nvPr>
        </p:nvGraphicFramePr>
        <p:xfrm>
          <a:off x="3238500" y="5486400"/>
          <a:ext cx="4191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40" name="Equation" r:id="rId71" imgW="419040" imgH="304560" progId="Equation.3">
                  <p:embed/>
                </p:oleObj>
              </mc:Choice>
              <mc:Fallback>
                <p:oleObj name="Equation" r:id="rId71" imgW="419040" imgH="304560" progId="Equation.3">
                  <p:embed/>
                  <p:pic>
                    <p:nvPicPr>
                      <p:cNvPr id="53318" name="Object 10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0" y="5486400"/>
                        <a:ext cx="4191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319" name="Object 1095"/>
          <p:cNvGraphicFramePr>
            <a:graphicFrameLocks noChangeAspect="1"/>
          </p:cNvGraphicFramePr>
          <p:nvPr>
            <p:extLst/>
          </p:nvPr>
        </p:nvGraphicFramePr>
        <p:xfrm>
          <a:off x="4021138" y="5486400"/>
          <a:ext cx="190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41" name="Equation" r:id="rId73" imgW="190440" imgH="317160" progId="Equation.3">
                  <p:embed/>
                </p:oleObj>
              </mc:Choice>
              <mc:Fallback>
                <p:oleObj name="Equation" r:id="rId73" imgW="190440" imgH="317160" progId="Equation.3">
                  <p:embed/>
                  <p:pic>
                    <p:nvPicPr>
                      <p:cNvPr id="53319" name="Object 10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1138" y="5486400"/>
                        <a:ext cx="190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320" name="Object 1096"/>
          <p:cNvGraphicFramePr>
            <a:graphicFrameLocks noChangeAspect="1"/>
          </p:cNvGraphicFramePr>
          <p:nvPr>
            <p:extLst/>
          </p:nvPr>
        </p:nvGraphicFramePr>
        <p:xfrm>
          <a:off x="3378200" y="5891213"/>
          <a:ext cx="203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42" name="Equation" r:id="rId75" imgW="203040" imgH="558720" progId="Equation.3">
                  <p:embed/>
                </p:oleObj>
              </mc:Choice>
              <mc:Fallback>
                <p:oleObj name="Equation" r:id="rId75" imgW="203040" imgH="558720" progId="Equation.3">
                  <p:embed/>
                  <p:pic>
                    <p:nvPicPr>
                      <p:cNvPr id="53320" name="Object 10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5891213"/>
                        <a:ext cx="2032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321" name="Object 1097"/>
          <p:cNvGraphicFramePr>
            <a:graphicFrameLocks noChangeAspect="1"/>
          </p:cNvGraphicFramePr>
          <p:nvPr>
            <p:extLst/>
          </p:nvPr>
        </p:nvGraphicFramePr>
        <p:xfrm>
          <a:off x="3975100" y="5984875"/>
          <a:ext cx="215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43" name="Equation" r:id="rId77" imgW="215640" imgH="304560" progId="Equation.3">
                  <p:embed/>
                </p:oleObj>
              </mc:Choice>
              <mc:Fallback>
                <p:oleObj name="Equation" r:id="rId77" imgW="215640" imgH="304560" progId="Equation.3">
                  <p:embed/>
                  <p:pic>
                    <p:nvPicPr>
                      <p:cNvPr id="53321" name="Object 10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5100" y="5984875"/>
                        <a:ext cx="215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322" name="Object 1098"/>
          <p:cNvGraphicFramePr>
            <a:graphicFrameLocks noChangeAspect="1"/>
          </p:cNvGraphicFramePr>
          <p:nvPr>
            <p:extLst/>
          </p:nvPr>
        </p:nvGraphicFramePr>
        <p:xfrm>
          <a:off x="6477000" y="4343400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44" name="Equation" r:id="rId79" imgW="215640" imgH="317160" progId="Equation.3">
                  <p:embed/>
                </p:oleObj>
              </mc:Choice>
              <mc:Fallback>
                <p:oleObj name="Equation" r:id="rId79" imgW="215640" imgH="317160" progId="Equation.3">
                  <p:embed/>
                  <p:pic>
                    <p:nvPicPr>
                      <p:cNvPr id="53322" name="Object 10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4343400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380" name="Group 1156"/>
          <p:cNvGrpSpPr>
            <a:grpSpLocks/>
          </p:cNvGrpSpPr>
          <p:nvPr/>
        </p:nvGrpSpPr>
        <p:grpSpPr bwMode="auto">
          <a:xfrm>
            <a:off x="8218489" y="1143000"/>
            <a:ext cx="2003425" cy="2001838"/>
            <a:chOff x="4217" y="672"/>
            <a:chExt cx="1262" cy="1261"/>
          </a:xfrm>
        </p:grpSpPr>
        <p:sp>
          <p:nvSpPr>
            <p:cNvPr id="53354" name="Freeform 1130"/>
            <p:cNvSpPr>
              <a:spLocks/>
            </p:cNvSpPr>
            <p:nvPr/>
          </p:nvSpPr>
          <p:spPr bwMode="auto">
            <a:xfrm>
              <a:off x="4217" y="1064"/>
              <a:ext cx="869" cy="869"/>
            </a:xfrm>
            <a:custGeom>
              <a:avLst/>
              <a:gdLst>
                <a:gd name="T0" fmla="*/ 0 w 2175"/>
                <a:gd name="T1" fmla="*/ 2172 h 2172"/>
                <a:gd name="T2" fmla="*/ 128 w 2175"/>
                <a:gd name="T3" fmla="*/ 1530 h 2172"/>
                <a:gd name="T4" fmla="*/ 269 w 2175"/>
                <a:gd name="T5" fmla="*/ 969 h 2172"/>
                <a:gd name="T6" fmla="*/ 397 w 2175"/>
                <a:gd name="T7" fmla="*/ 572 h 2172"/>
                <a:gd name="T8" fmla="*/ 526 w 2175"/>
                <a:gd name="T9" fmla="*/ 304 h 2172"/>
                <a:gd name="T10" fmla="*/ 596 w 2175"/>
                <a:gd name="T11" fmla="*/ 198 h 2172"/>
                <a:gd name="T12" fmla="*/ 655 w 2175"/>
                <a:gd name="T13" fmla="*/ 117 h 2172"/>
                <a:gd name="T14" fmla="*/ 690 w 2175"/>
                <a:gd name="T15" fmla="*/ 82 h 2172"/>
                <a:gd name="T16" fmla="*/ 725 w 2175"/>
                <a:gd name="T17" fmla="*/ 58 h 2172"/>
                <a:gd name="T18" fmla="*/ 760 w 2175"/>
                <a:gd name="T19" fmla="*/ 35 h 2172"/>
                <a:gd name="T20" fmla="*/ 795 w 2175"/>
                <a:gd name="T21" fmla="*/ 12 h 2172"/>
                <a:gd name="T22" fmla="*/ 818 w 2175"/>
                <a:gd name="T23" fmla="*/ 12 h 2172"/>
                <a:gd name="T24" fmla="*/ 830 w 2175"/>
                <a:gd name="T25" fmla="*/ 12 h 2172"/>
                <a:gd name="T26" fmla="*/ 842 w 2175"/>
                <a:gd name="T27" fmla="*/ 0 h 2172"/>
                <a:gd name="T28" fmla="*/ 865 w 2175"/>
                <a:gd name="T29" fmla="*/ 0 h 2172"/>
                <a:gd name="T30" fmla="*/ 865 w 2175"/>
                <a:gd name="T31" fmla="*/ 0 h 2172"/>
                <a:gd name="T32" fmla="*/ 877 w 2175"/>
                <a:gd name="T33" fmla="*/ 0 h 2172"/>
                <a:gd name="T34" fmla="*/ 877 w 2175"/>
                <a:gd name="T35" fmla="*/ 0 h 2172"/>
                <a:gd name="T36" fmla="*/ 877 w 2175"/>
                <a:gd name="T37" fmla="*/ 0 h 2172"/>
                <a:gd name="T38" fmla="*/ 877 w 2175"/>
                <a:gd name="T39" fmla="*/ 0 h 2172"/>
                <a:gd name="T40" fmla="*/ 889 w 2175"/>
                <a:gd name="T41" fmla="*/ 0 h 2172"/>
                <a:gd name="T42" fmla="*/ 889 w 2175"/>
                <a:gd name="T43" fmla="*/ 0 h 2172"/>
                <a:gd name="T44" fmla="*/ 889 w 2175"/>
                <a:gd name="T45" fmla="*/ 0 h 2172"/>
                <a:gd name="T46" fmla="*/ 889 w 2175"/>
                <a:gd name="T47" fmla="*/ 0 h 2172"/>
                <a:gd name="T48" fmla="*/ 889 w 2175"/>
                <a:gd name="T49" fmla="*/ 0 h 2172"/>
                <a:gd name="T50" fmla="*/ 900 w 2175"/>
                <a:gd name="T51" fmla="*/ 0 h 2172"/>
                <a:gd name="T52" fmla="*/ 900 w 2175"/>
                <a:gd name="T53" fmla="*/ 0 h 2172"/>
                <a:gd name="T54" fmla="*/ 900 w 2175"/>
                <a:gd name="T55" fmla="*/ 0 h 2172"/>
                <a:gd name="T56" fmla="*/ 912 w 2175"/>
                <a:gd name="T57" fmla="*/ 0 h 2172"/>
                <a:gd name="T58" fmla="*/ 912 w 2175"/>
                <a:gd name="T59" fmla="*/ 0 h 2172"/>
                <a:gd name="T60" fmla="*/ 924 w 2175"/>
                <a:gd name="T61" fmla="*/ 0 h 2172"/>
                <a:gd name="T62" fmla="*/ 924 w 2175"/>
                <a:gd name="T63" fmla="*/ 0 h 2172"/>
                <a:gd name="T64" fmla="*/ 947 w 2175"/>
                <a:gd name="T65" fmla="*/ 0 h 2172"/>
                <a:gd name="T66" fmla="*/ 959 w 2175"/>
                <a:gd name="T67" fmla="*/ 12 h 2172"/>
                <a:gd name="T68" fmla="*/ 994 w 2175"/>
                <a:gd name="T69" fmla="*/ 12 h 2172"/>
                <a:gd name="T70" fmla="*/ 1029 w 2175"/>
                <a:gd name="T71" fmla="*/ 35 h 2172"/>
                <a:gd name="T72" fmla="*/ 1052 w 2175"/>
                <a:gd name="T73" fmla="*/ 47 h 2172"/>
                <a:gd name="T74" fmla="*/ 1123 w 2175"/>
                <a:gd name="T75" fmla="*/ 82 h 2172"/>
                <a:gd name="T76" fmla="*/ 1193 w 2175"/>
                <a:gd name="T77" fmla="*/ 140 h 2172"/>
                <a:gd name="T78" fmla="*/ 1321 w 2175"/>
                <a:gd name="T79" fmla="*/ 280 h 2172"/>
                <a:gd name="T80" fmla="*/ 1450 w 2175"/>
                <a:gd name="T81" fmla="*/ 432 h 2172"/>
                <a:gd name="T82" fmla="*/ 1591 w 2175"/>
                <a:gd name="T83" fmla="*/ 607 h 2172"/>
                <a:gd name="T84" fmla="*/ 1719 w 2175"/>
                <a:gd name="T85" fmla="*/ 782 h 2172"/>
                <a:gd name="T86" fmla="*/ 1848 w 2175"/>
                <a:gd name="T87" fmla="*/ 934 h 2172"/>
                <a:gd name="T88" fmla="*/ 1918 w 2175"/>
                <a:gd name="T89" fmla="*/ 1004 h 2172"/>
                <a:gd name="T90" fmla="*/ 1988 w 2175"/>
                <a:gd name="T91" fmla="*/ 1063 h 2172"/>
                <a:gd name="T92" fmla="*/ 2058 w 2175"/>
                <a:gd name="T93" fmla="*/ 1121 h 2172"/>
                <a:gd name="T94" fmla="*/ 2117 w 2175"/>
                <a:gd name="T95" fmla="*/ 1156 h 2172"/>
                <a:gd name="T96" fmla="*/ 2152 w 2175"/>
                <a:gd name="T97" fmla="*/ 1168 h 2172"/>
                <a:gd name="T98" fmla="*/ 2175 w 2175"/>
                <a:gd name="T99" fmla="*/ 1179 h 2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75" h="2172">
                  <a:moveTo>
                    <a:pt x="0" y="2172"/>
                  </a:moveTo>
                  <a:lnTo>
                    <a:pt x="128" y="1530"/>
                  </a:lnTo>
                  <a:lnTo>
                    <a:pt x="269" y="969"/>
                  </a:lnTo>
                  <a:lnTo>
                    <a:pt x="397" y="572"/>
                  </a:lnTo>
                  <a:lnTo>
                    <a:pt x="526" y="304"/>
                  </a:lnTo>
                  <a:lnTo>
                    <a:pt x="596" y="198"/>
                  </a:lnTo>
                  <a:lnTo>
                    <a:pt x="655" y="117"/>
                  </a:lnTo>
                  <a:lnTo>
                    <a:pt x="690" y="82"/>
                  </a:lnTo>
                  <a:lnTo>
                    <a:pt x="725" y="58"/>
                  </a:lnTo>
                  <a:lnTo>
                    <a:pt x="760" y="35"/>
                  </a:lnTo>
                  <a:lnTo>
                    <a:pt x="795" y="12"/>
                  </a:lnTo>
                  <a:lnTo>
                    <a:pt x="818" y="12"/>
                  </a:lnTo>
                  <a:lnTo>
                    <a:pt x="830" y="12"/>
                  </a:lnTo>
                  <a:lnTo>
                    <a:pt x="842" y="0"/>
                  </a:lnTo>
                  <a:lnTo>
                    <a:pt x="865" y="0"/>
                  </a:lnTo>
                  <a:lnTo>
                    <a:pt x="865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889" y="0"/>
                  </a:lnTo>
                  <a:lnTo>
                    <a:pt x="889" y="0"/>
                  </a:lnTo>
                  <a:lnTo>
                    <a:pt x="889" y="0"/>
                  </a:lnTo>
                  <a:lnTo>
                    <a:pt x="889" y="0"/>
                  </a:lnTo>
                  <a:lnTo>
                    <a:pt x="889" y="0"/>
                  </a:lnTo>
                  <a:lnTo>
                    <a:pt x="900" y="0"/>
                  </a:lnTo>
                  <a:lnTo>
                    <a:pt x="900" y="0"/>
                  </a:lnTo>
                  <a:lnTo>
                    <a:pt x="900" y="0"/>
                  </a:lnTo>
                  <a:lnTo>
                    <a:pt x="912" y="0"/>
                  </a:lnTo>
                  <a:lnTo>
                    <a:pt x="912" y="0"/>
                  </a:lnTo>
                  <a:lnTo>
                    <a:pt x="924" y="0"/>
                  </a:lnTo>
                  <a:lnTo>
                    <a:pt x="924" y="0"/>
                  </a:lnTo>
                  <a:lnTo>
                    <a:pt x="947" y="0"/>
                  </a:lnTo>
                  <a:lnTo>
                    <a:pt x="959" y="12"/>
                  </a:lnTo>
                  <a:lnTo>
                    <a:pt x="994" y="12"/>
                  </a:lnTo>
                  <a:lnTo>
                    <a:pt x="1029" y="35"/>
                  </a:lnTo>
                  <a:lnTo>
                    <a:pt x="1052" y="47"/>
                  </a:lnTo>
                  <a:lnTo>
                    <a:pt x="1123" y="82"/>
                  </a:lnTo>
                  <a:lnTo>
                    <a:pt x="1193" y="140"/>
                  </a:lnTo>
                  <a:lnTo>
                    <a:pt x="1321" y="280"/>
                  </a:lnTo>
                  <a:lnTo>
                    <a:pt x="1450" y="432"/>
                  </a:lnTo>
                  <a:lnTo>
                    <a:pt x="1591" y="607"/>
                  </a:lnTo>
                  <a:lnTo>
                    <a:pt x="1719" y="782"/>
                  </a:lnTo>
                  <a:lnTo>
                    <a:pt x="1848" y="934"/>
                  </a:lnTo>
                  <a:lnTo>
                    <a:pt x="1918" y="1004"/>
                  </a:lnTo>
                  <a:lnTo>
                    <a:pt x="1988" y="1063"/>
                  </a:lnTo>
                  <a:lnTo>
                    <a:pt x="2058" y="1121"/>
                  </a:lnTo>
                  <a:lnTo>
                    <a:pt x="2117" y="1156"/>
                  </a:lnTo>
                  <a:lnTo>
                    <a:pt x="2152" y="1168"/>
                  </a:lnTo>
                  <a:lnTo>
                    <a:pt x="2175" y="1179"/>
                  </a:lnTo>
                </a:path>
              </a:pathLst>
            </a:custGeom>
            <a:noFill/>
            <a:ln w="19050" cmpd="sng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55" name="Freeform 1131"/>
            <p:cNvSpPr>
              <a:spLocks/>
            </p:cNvSpPr>
            <p:nvPr/>
          </p:nvSpPr>
          <p:spPr bwMode="auto">
            <a:xfrm>
              <a:off x="5086" y="672"/>
              <a:ext cx="393" cy="869"/>
            </a:xfrm>
            <a:custGeom>
              <a:avLst/>
              <a:gdLst>
                <a:gd name="T0" fmla="*/ 0 w 983"/>
                <a:gd name="T1" fmla="*/ 2160 h 2172"/>
                <a:gd name="T2" fmla="*/ 24 w 983"/>
                <a:gd name="T3" fmla="*/ 2172 h 2172"/>
                <a:gd name="T4" fmla="*/ 35 w 983"/>
                <a:gd name="T5" fmla="*/ 2172 h 2172"/>
                <a:gd name="T6" fmla="*/ 47 w 983"/>
                <a:gd name="T7" fmla="*/ 2172 h 2172"/>
                <a:gd name="T8" fmla="*/ 59 w 983"/>
                <a:gd name="T9" fmla="*/ 2172 h 2172"/>
                <a:gd name="T10" fmla="*/ 59 w 983"/>
                <a:gd name="T11" fmla="*/ 2172 h 2172"/>
                <a:gd name="T12" fmla="*/ 71 w 983"/>
                <a:gd name="T13" fmla="*/ 2172 h 2172"/>
                <a:gd name="T14" fmla="*/ 71 w 983"/>
                <a:gd name="T15" fmla="*/ 2172 h 2172"/>
                <a:gd name="T16" fmla="*/ 71 w 983"/>
                <a:gd name="T17" fmla="*/ 2172 h 2172"/>
                <a:gd name="T18" fmla="*/ 82 w 983"/>
                <a:gd name="T19" fmla="*/ 2172 h 2172"/>
                <a:gd name="T20" fmla="*/ 82 w 983"/>
                <a:gd name="T21" fmla="*/ 2172 h 2172"/>
                <a:gd name="T22" fmla="*/ 82 w 983"/>
                <a:gd name="T23" fmla="*/ 2172 h 2172"/>
                <a:gd name="T24" fmla="*/ 94 w 983"/>
                <a:gd name="T25" fmla="*/ 2172 h 2172"/>
                <a:gd name="T26" fmla="*/ 94 w 983"/>
                <a:gd name="T27" fmla="*/ 2172 h 2172"/>
                <a:gd name="T28" fmla="*/ 94 w 983"/>
                <a:gd name="T29" fmla="*/ 2172 h 2172"/>
                <a:gd name="T30" fmla="*/ 94 w 983"/>
                <a:gd name="T31" fmla="*/ 2172 h 2172"/>
                <a:gd name="T32" fmla="*/ 106 w 983"/>
                <a:gd name="T33" fmla="*/ 2172 h 2172"/>
                <a:gd name="T34" fmla="*/ 106 w 983"/>
                <a:gd name="T35" fmla="*/ 2172 h 2172"/>
                <a:gd name="T36" fmla="*/ 106 w 983"/>
                <a:gd name="T37" fmla="*/ 2172 h 2172"/>
                <a:gd name="T38" fmla="*/ 117 w 983"/>
                <a:gd name="T39" fmla="*/ 2172 h 2172"/>
                <a:gd name="T40" fmla="*/ 129 w 983"/>
                <a:gd name="T41" fmla="*/ 2172 h 2172"/>
                <a:gd name="T42" fmla="*/ 129 w 983"/>
                <a:gd name="T43" fmla="*/ 2172 h 2172"/>
                <a:gd name="T44" fmla="*/ 141 w 983"/>
                <a:gd name="T45" fmla="*/ 2172 h 2172"/>
                <a:gd name="T46" fmla="*/ 164 w 983"/>
                <a:gd name="T47" fmla="*/ 2172 h 2172"/>
                <a:gd name="T48" fmla="*/ 176 w 983"/>
                <a:gd name="T49" fmla="*/ 2160 h 2172"/>
                <a:gd name="T50" fmla="*/ 211 w 983"/>
                <a:gd name="T51" fmla="*/ 2149 h 2172"/>
                <a:gd name="T52" fmla="*/ 246 w 983"/>
                <a:gd name="T53" fmla="*/ 2125 h 2172"/>
                <a:gd name="T54" fmla="*/ 281 w 983"/>
                <a:gd name="T55" fmla="*/ 2102 h 2172"/>
                <a:gd name="T56" fmla="*/ 351 w 983"/>
                <a:gd name="T57" fmla="*/ 2032 h 2172"/>
                <a:gd name="T58" fmla="*/ 410 w 983"/>
                <a:gd name="T59" fmla="*/ 1938 h 2172"/>
                <a:gd name="T60" fmla="*/ 480 w 983"/>
                <a:gd name="T61" fmla="*/ 1822 h 2172"/>
                <a:gd name="T62" fmla="*/ 609 w 983"/>
                <a:gd name="T63" fmla="*/ 1530 h 2172"/>
                <a:gd name="T64" fmla="*/ 749 w 983"/>
                <a:gd name="T65" fmla="*/ 1098 h 2172"/>
                <a:gd name="T66" fmla="*/ 878 w 983"/>
                <a:gd name="T67" fmla="*/ 561 h 2172"/>
                <a:gd name="T68" fmla="*/ 983 w 983"/>
                <a:gd name="T69" fmla="*/ 0 h 2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83" h="2172">
                  <a:moveTo>
                    <a:pt x="0" y="2160"/>
                  </a:moveTo>
                  <a:lnTo>
                    <a:pt x="24" y="2172"/>
                  </a:lnTo>
                  <a:lnTo>
                    <a:pt x="35" y="2172"/>
                  </a:lnTo>
                  <a:lnTo>
                    <a:pt x="47" y="2172"/>
                  </a:lnTo>
                  <a:lnTo>
                    <a:pt x="59" y="2172"/>
                  </a:lnTo>
                  <a:lnTo>
                    <a:pt x="59" y="2172"/>
                  </a:lnTo>
                  <a:lnTo>
                    <a:pt x="71" y="2172"/>
                  </a:lnTo>
                  <a:lnTo>
                    <a:pt x="71" y="2172"/>
                  </a:lnTo>
                  <a:lnTo>
                    <a:pt x="71" y="2172"/>
                  </a:lnTo>
                  <a:lnTo>
                    <a:pt x="82" y="2172"/>
                  </a:lnTo>
                  <a:lnTo>
                    <a:pt x="82" y="2172"/>
                  </a:lnTo>
                  <a:lnTo>
                    <a:pt x="82" y="2172"/>
                  </a:lnTo>
                  <a:lnTo>
                    <a:pt x="94" y="2172"/>
                  </a:lnTo>
                  <a:lnTo>
                    <a:pt x="94" y="2172"/>
                  </a:lnTo>
                  <a:lnTo>
                    <a:pt x="94" y="2172"/>
                  </a:lnTo>
                  <a:lnTo>
                    <a:pt x="94" y="2172"/>
                  </a:lnTo>
                  <a:lnTo>
                    <a:pt x="106" y="2172"/>
                  </a:lnTo>
                  <a:lnTo>
                    <a:pt x="106" y="2172"/>
                  </a:lnTo>
                  <a:lnTo>
                    <a:pt x="106" y="2172"/>
                  </a:lnTo>
                  <a:lnTo>
                    <a:pt x="117" y="2172"/>
                  </a:lnTo>
                  <a:lnTo>
                    <a:pt x="129" y="2172"/>
                  </a:lnTo>
                  <a:lnTo>
                    <a:pt x="129" y="2172"/>
                  </a:lnTo>
                  <a:lnTo>
                    <a:pt x="141" y="2172"/>
                  </a:lnTo>
                  <a:lnTo>
                    <a:pt x="164" y="2172"/>
                  </a:lnTo>
                  <a:lnTo>
                    <a:pt x="176" y="2160"/>
                  </a:lnTo>
                  <a:lnTo>
                    <a:pt x="211" y="2149"/>
                  </a:lnTo>
                  <a:lnTo>
                    <a:pt x="246" y="2125"/>
                  </a:lnTo>
                  <a:lnTo>
                    <a:pt x="281" y="2102"/>
                  </a:lnTo>
                  <a:lnTo>
                    <a:pt x="351" y="2032"/>
                  </a:lnTo>
                  <a:lnTo>
                    <a:pt x="410" y="1938"/>
                  </a:lnTo>
                  <a:lnTo>
                    <a:pt x="480" y="1822"/>
                  </a:lnTo>
                  <a:lnTo>
                    <a:pt x="609" y="1530"/>
                  </a:lnTo>
                  <a:lnTo>
                    <a:pt x="749" y="1098"/>
                  </a:lnTo>
                  <a:lnTo>
                    <a:pt x="878" y="561"/>
                  </a:lnTo>
                  <a:lnTo>
                    <a:pt x="983" y="0"/>
                  </a:lnTo>
                </a:path>
              </a:pathLst>
            </a:custGeom>
            <a:noFill/>
            <a:ln w="19050" cmpd="sng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53363" name="Oval 1139"/>
          <p:cNvSpPr>
            <a:spLocks noChangeArrowheads="1"/>
          </p:cNvSpPr>
          <p:nvPr/>
        </p:nvSpPr>
        <p:spPr bwMode="auto">
          <a:xfrm>
            <a:off x="8742364" y="1730375"/>
            <a:ext cx="71437" cy="7143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53375" name="Group 1151"/>
          <p:cNvGrpSpPr>
            <a:grpSpLocks/>
          </p:cNvGrpSpPr>
          <p:nvPr/>
        </p:nvGrpSpPr>
        <p:grpSpPr bwMode="auto">
          <a:xfrm>
            <a:off x="8242300" y="2528888"/>
            <a:ext cx="325438" cy="660400"/>
            <a:chOff x="4232" y="1545"/>
            <a:chExt cx="205" cy="416"/>
          </a:xfrm>
        </p:grpSpPr>
        <p:sp>
          <p:nvSpPr>
            <p:cNvPr id="53358" name="Line 1134"/>
            <p:cNvSpPr>
              <a:spLocks noChangeShapeType="1"/>
            </p:cNvSpPr>
            <p:nvPr/>
          </p:nvSpPr>
          <p:spPr bwMode="auto">
            <a:xfrm flipV="1">
              <a:off x="4299" y="1566"/>
              <a:ext cx="0" cy="21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62" name="Oval 1138"/>
            <p:cNvSpPr>
              <a:spLocks noChangeArrowheads="1"/>
            </p:cNvSpPr>
            <p:nvPr/>
          </p:nvSpPr>
          <p:spPr bwMode="auto">
            <a:xfrm>
              <a:off x="4274" y="1545"/>
              <a:ext cx="40" cy="40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3368" name="Object 1144"/>
            <p:cNvGraphicFramePr>
              <a:graphicFrameLocks noChangeAspect="1"/>
            </p:cNvGraphicFramePr>
            <p:nvPr/>
          </p:nvGraphicFramePr>
          <p:xfrm>
            <a:off x="4232" y="1808"/>
            <a:ext cx="205" cy="1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45" name="Equation" r:id="rId81" imgW="406080" imgH="304560" progId="Equation.3">
                    <p:embed/>
                  </p:oleObj>
                </mc:Choice>
                <mc:Fallback>
                  <p:oleObj name="Equation" r:id="rId81" imgW="406080" imgH="304560" progId="Equation.3">
                    <p:embed/>
                    <p:pic>
                      <p:nvPicPr>
                        <p:cNvPr id="53368" name="Object 11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32" y="1808"/>
                          <a:ext cx="205" cy="1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376" name="Group 1152"/>
          <p:cNvGrpSpPr>
            <a:grpSpLocks/>
          </p:cNvGrpSpPr>
          <p:nvPr/>
        </p:nvGrpSpPr>
        <p:grpSpPr bwMode="auto">
          <a:xfrm>
            <a:off x="9169401" y="2105026"/>
            <a:ext cx="111125" cy="1084263"/>
            <a:chOff x="4816" y="1278"/>
            <a:chExt cx="70" cy="683"/>
          </a:xfrm>
        </p:grpSpPr>
        <p:sp>
          <p:nvSpPr>
            <p:cNvPr id="53359" name="Line 1135"/>
            <p:cNvSpPr>
              <a:spLocks noChangeShapeType="1"/>
            </p:cNvSpPr>
            <p:nvPr/>
          </p:nvSpPr>
          <p:spPr bwMode="auto">
            <a:xfrm flipV="1">
              <a:off x="4847" y="1297"/>
              <a:ext cx="0" cy="4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65" name="Oval 1141"/>
            <p:cNvSpPr>
              <a:spLocks noChangeArrowheads="1"/>
            </p:cNvSpPr>
            <p:nvPr/>
          </p:nvSpPr>
          <p:spPr bwMode="auto">
            <a:xfrm>
              <a:off x="4830" y="1278"/>
              <a:ext cx="40" cy="40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3370" name="Object 1146"/>
            <p:cNvGraphicFramePr>
              <a:graphicFrameLocks noChangeAspect="1"/>
            </p:cNvGraphicFramePr>
            <p:nvPr/>
          </p:nvGraphicFramePr>
          <p:xfrm>
            <a:off x="4816" y="1808"/>
            <a:ext cx="70" cy="1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46" name="Equation" r:id="rId83" imgW="139680" imgH="304560" progId="Equation.3">
                    <p:embed/>
                  </p:oleObj>
                </mc:Choice>
                <mc:Fallback>
                  <p:oleObj name="Equation" r:id="rId83" imgW="139680" imgH="304560" progId="Equation.3">
                    <p:embed/>
                    <p:pic>
                      <p:nvPicPr>
                        <p:cNvPr id="53370" name="Object 11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6" y="1808"/>
                          <a:ext cx="70" cy="1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379" name="Group 1155"/>
          <p:cNvGrpSpPr>
            <a:grpSpLocks/>
          </p:cNvGrpSpPr>
          <p:nvPr/>
        </p:nvGrpSpPr>
        <p:grpSpPr bwMode="auto">
          <a:xfrm>
            <a:off x="9605964" y="2500314"/>
            <a:ext cx="173037" cy="688975"/>
            <a:chOff x="5091" y="1527"/>
            <a:chExt cx="109" cy="434"/>
          </a:xfrm>
        </p:grpSpPr>
        <p:sp>
          <p:nvSpPr>
            <p:cNvPr id="53360" name="Line 1136"/>
            <p:cNvSpPr>
              <a:spLocks noChangeShapeType="1"/>
            </p:cNvSpPr>
            <p:nvPr/>
          </p:nvSpPr>
          <p:spPr bwMode="auto">
            <a:xfrm flipV="1">
              <a:off x="5124" y="1546"/>
              <a:ext cx="0" cy="2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64" name="Oval 1140"/>
            <p:cNvSpPr>
              <a:spLocks noChangeArrowheads="1"/>
            </p:cNvSpPr>
            <p:nvPr/>
          </p:nvSpPr>
          <p:spPr bwMode="auto">
            <a:xfrm>
              <a:off x="5099" y="1527"/>
              <a:ext cx="40" cy="40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3371" name="Object 1147"/>
            <p:cNvGraphicFramePr>
              <a:graphicFrameLocks noChangeAspect="1"/>
            </p:cNvGraphicFramePr>
            <p:nvPr/>
          </p:nvGraphicFramePr>
          <p:xfrm>
            <a:off x="5091" y="1808"/>
            <a:ext cx="109" cy="1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47" name="Equation" r:id="rId85" imgW="215640" imgH="304560" progId="Equation.3">
                    <p:embed/>
                  </p:oleObj>
                </mc:Choice>
                <mc:Fallback>
                  <p:oleObj name="Equation" r:id="rId85" imgW="215640" imgH="304560" progId="Equation.3">
                    <p:embed/>
                    <p:pic>
                      <p:nvPicPr>
                        <p:cNvPr id="53371" name="Object 11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1" y="1808"/>
                          <a:ext cx="109" cy="1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378" name="Group 1154"/>
          <p:cNvGrpSpPr>
            <a:grpSpLocks/>
          </p:cNvGrpSpPr>
          <p:nvPr/>
        </p:nvGrpSpPr>
        <p:grpSpPr bwMode="auto">
          <a:xfrm>
            <a:off x="10007600" y="1800226"/>
            <a:ext cx="152400" cy="1400175"/>
            <a:chOff x="5344" y="1086"/>
            <a:chExt cx="96" cy="882"/>
          </a:xfrm>
        </p:grpSpPr>
        <p:sp>
          <p:nvSpPr>
            <p:cNvPr id="53361" name="Line 1137"/>
            <p:cNvSpPr>
              <a:spLocks noChangeShapeType="1"/>
            </p:cNvSpPr>
            <p:nvPr/>
          </p:nvSpPr>
          <p:spPr bwMode="auto">
            <a:xfrm flipV="1">
              <a:off x="5397" y="1098"/>
              <a:ext cx="0" cy="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66" name="Oval 1142"/>
            <p:cNvSpPr>
              <a:spLocks noChangeArrowheads="1"/>
            </p:cNvSpPr>
            <p:nvPr/>
          </p:nvSpPr>
          <p:spPr bwMode="auto">
            <a:xfrm>
              <a:off x="5369" y="1086"/>
              <a:ext cx="40" cy="40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3372" name="Object 1148"/>
            <p:cNvGraphicFramePr>
              <a:graphicFrameLocks noChangeAspect="1"/>
            </p:cNvGraphicFramePr>
            <p:nvPr/>
          </p:nvGraphicFramePr>
          <p:xfrm>
            <a:off x="5344" y="1808"/>
            <a:ext cx="96" cy="1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48" name="Equation" r:id="rId87" imgW="190440" imgH="317160" progId="Equation.3">
                    <p:embed/>
                  </p:oleObj>
                </mc:Choice>
                <mc:Fallback>
                  <p:oleObj name="Equation" r:id="rId87" imgW="190440" imgH="317160" progId="Equation.3">
                    <p:embed/>
                    <p:pic>
                      <p:nvPicPr>
                        <p:cNvPr id="53372" name="Object 11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44" y="1808"/>
                          <a:ext cx="96" cy="1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374" name="Group 1150"/>
          <p:cNvGrpSpPr>
            <a:grpSpLocks/>
          </p:cNvGrpSpPr>
          <p:nvPr/>
        </p:nvGrpSpPr>
        <p:grpSpPr bwMode="auto">
          <a:xfrm>
            <a:off x="8166101" y="1287464"/>
            <a:ext cx="2303463" cy="1927225"/>
            <a:chOff x="4184" y="763"/>
            <a:chExt cx="1451" cy="1214"/>
          </a:xfrm>
        </p:grpSpPr>
        <p:sp>
          <p:nvSpPr>
            <p:cNvPr id="53356" name="Line 1132"/>
            <p:cNvSpPr>
              <a:spLocks noChangeShapeType="1"/>
            </p:cNvSpPr>
            <p:nvPr/>
          </p:nvSpPr>
          <p:spPr bwMode="auto">
            <a:xfrm>
              <a:off x="4184" y="1784"/>
              <a:ext cx="145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357" name="Line 1133"/>
            <p:cNvSpPr>
              <a:spLocks noChangeShapeType="1"/>
            </p:cNvSpPr>
            <p:nvPr/>
          </p:nvSpPr>
          <p:spPr bwMode="auto">
            <a:xfrm flipV="1">
              <a:off x="4572" y="763"/>
              <a:ext cx="1" cy="10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3367" name="Object 1143"/>
            <p:cNvGraphicFramePr>
              <a:graphicFrameLocks noChangeAspect="1"/>
            </p:cNvGraphicFramePr>
            <p:nvPr/>
          </p:nvGraphicFramePr>
          <p:xfrm>
            <a:off x="4368" y="816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49" name="Equation" r:id="rId89" imgW="241200" imgH="304560" progId="Equation.3">
                    <p:embed/>
                  </p:oleObj>
                </mc:Choice>
                <mc:Fallback>
                  <p:oleObj name="Equation" r:id="rId89" imgW="241200" imgH="304560" progId="Equation.3">
                    <p:embed/>
                    <p:pic>
                      <p:nvPicPr>
                        <p:cNvPr id="53367" name="Object 11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816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69" name="Object 1145"/>
            <p:cNvGraphicFramePr>
              <a:graphicFrameLocks noChangeAspect="1"/>
            </p:cNvGraphicFramePr>
            <p:nvPr/>
          </p:nvGraphicFramePr>
          <p:xfrm>
            <a:off x="4512" y="1808"/>
            <a:ext cx="147" cy="1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50" name="Equation" r:id="rId91" imgW="291960" imgH="317160" progId="Equation.3">
                    <p:embed/>
                  </p:oleObj>
                </mc:Choice>
                <mc:Fallback>
                  <p:oleObj name="Equation" r:id="rId91" imgW="291960" imgH="317160" progId="Equation.3">
                    <p:embed/>
                    <p:pic>
                      <p:nvPicPr>
                        <p:cNvPr id="53369" name="Object 11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1808"/>
                          <a:ext cx="147" cy="1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73" name="Object 1149"/>
            <p:cNvGraphicFramePr>
              <a:graphicFrameLocks noChangeAspect="1"/>
            </p:cNvGraphicFramePr>
            <p:nvPr/>
          </p:nvGraphicFramePr>
          <p:xfrm>
            <a:off x="5480" y="1833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251" name="Equation" r:id="rId93" imgW="215640" imgH="228600" progId="Equation.3">
                    <p:embed/>
                  </p:oleObj>
                </mc:Choice>
                <mc:Fallback>
                  <p:oleObj name="Equation" r:id="rId93" imgW="215640" imgH="228600" progId="Equation.3">
                    <p:embed/>
                    <p:pic>
                      <p:nvPicPr>
                        <p:cNvPr id="53373" name="Object 11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80" y="1833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5614931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3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3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3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53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3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3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3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3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3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3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3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3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53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53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53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53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53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3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3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3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3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3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3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53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5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 nodeType="clickPar">
                      <p:stCondLst>
                        <p:cond delay="indefinite"/>
                      </p:stCondLst>
                      <p:childTnLst>
                        <p:par>
                          <p:cTn id="1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5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5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 nodeType="clickPar">
                      <p:stCondLst>
                        <p:cond delay="indefinite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5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5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 nodeType="clickPar">
                      <p:stCondLst>
                        <p:cond delay="indefinite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53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500"/>
                                        <p:tgtEl>
                                          <p:spTgt spid="53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4" dur="500"/>
                                        <p:tgtEl>
                                          <p:spTgt spid="53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500"/>
                                        <p:tgtEl>
                                          <p:spTgt spid="5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2" dur="500"/>
                                        <p:tgtEl>
                                          <p:spTgt spid="53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6" dur="500"/>
                                        <p:tgtEl>
                                          <p:spTgt spid="53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0" dur="500"/>
                                        <p:tgtEl>
                                          <p:spTgt spid="53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 nodeType="clickPar">
                      <p:stCondLst>
                        <p:cond delay="indefinite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500"/>
                                        <p:tgtEl>
                                          <p:spTgt spid="53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 autoUpdateAnimBg="0"/>
      <p:bldP spid="53255" grpId="0" autoUpdateAnimBg="0"/>
      <p:bldP spid="53256" grpId="0" autoUpdateAnimBg="0"/>
      <p:bldP spid="53263" grpId="0" autoUpdateAnimBg="0"/>
      <p:bldP spid="53307" grpId="0" animBg="1" autoUpdateAnimBg="0"/>
      <p:bldP spid="53312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04800"/>
            <a:ext cx="243205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描绘方程</a:t>
            </a: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>
            <p:extLst/>
          </p:nvPr>
        </p:nvGraphicFramePr>
        <p:xfrm>
          <a:off x="4343400" y="384175"/>
          <a:ext cx="3327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82" name="Equation" r:id="rId3" imgW="3327120" imgH="520560" progId="Equation.3">
                  <p:embed/>
                </p:oleObj>
              </mc:Choice>
              <mc:Fallback>
                <p:oleObj name="Equation" r:id="rId3" imgW="3327120" imgH="520560" progId="Equation.3">
                  <p:embed/>
                  <p:pic>
                    <p:nvPicPr>
                      <p:cNvPr id="143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84175"/>
                        <a:ext cx="3327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7593013" y="395288"/>
            <a:ext cx="152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的图形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063750" y="1271588"/>
            <a:ext cx="152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1)</a:t>
            </a:r>
          </a:p>
        </p:txBody>
      </p:sp>
      <p:graphicFrame>
        <p:nvGraphicFramePr>
          <p:cNvPr id="14342" name="Object 6"/>
          <p:cNvGraphicFramePr>
            <a:graphicFrameLocks noChangeAspect="1"/>
          </p:cNvGraphicFramePr>
          <p:nvPr>
            <p:extLst/>
          </p:nvPr>
        </p:nvGraphicFramePr>
        <p:xfrm>
          <a:off x="3086100" y="990600"/>
          <a:ext cx="1866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83" name="Equation" r:id="rId5" imgW="1866600" imgH="1028520" progId="Equation.3">
                  <p:embed/>
                </p:oleObj>
              </mc:Choice>
              <mc:Fallback>
                <p:oleObj name="Equation" r:id="rId5" imgW="1866600" imgH="1028520" progId="Equation.3">
                  <p:embed/>
                  <p:pic>
                    <p:nvPicPr>
                      <p:cNvPr id="1434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100" y="990600"/>
                        <a:ext cx="18669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5029200" y="1271588"/>
            <a:ext cx="1981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定义域为</a:t>
            </a:r>
          </a:p>
        </p:txBody>
      </p:sp>
      <p:graphicFrame>
        <p:nvGraphicFramePr>
          <p:cNvPr id="14344" name="Object 8"/>
          <p:cNvGraphicFramePr>
            <a:graphicFrameLocks noChangeAspect="1"/>
          </p:cNvGraphicFramePr>
          <p:nvPr>
            <p:extLst/>
          </p:nvPr>
        </p:nvGraphicFramePr>
        <p:xfrm>
          <a:off x="6540500" y="1371600"/>
          <a:ext cx="229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84" name="Equation" r:id="rId7" imgW="2298600" imgH="406080" progId="Equation.3">
                  <p:embed/>
                </p:oleObj>
              </mc:Choice>
              <mc:Fallback>
                <p:oleObj name="Equation" r:id="rId7" imgW="2298600" imgH="406080" progId="Equation.3">
                  <p:embed/>
                  <p:pic>
                    <p:nvPicPr>
                      <p:cNvPr id="1434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0500" y="1371600"/>
                        <a:ext cx="229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590800" y="1995488"/>
            <a:ext cx="2286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2) </a:t>
            </a:r>
            <a:r>
              <a:rPr lang="zh-CN" altLang="en-US">
                <a:solidFill>
                  <a:srgbClr val="000000"/>
                </a:solidFill>
              </a:rPr>
              <a:t>求关键点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>
            <p:extLst/>
          </p:nvPr>
        </p:nvGraphicFramePr>
        <p:xfrm>
          <a:off x="3530600" y="2611438"/>
          <a:ext cx="1117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85" name="Equation" r:id="rId9" imgW="1117440" imgH="393480" progId="Equation.3">
                  <p:embed/>
                </p:oleObj>
              </mc:Choice>
              <mc:Fallback>
                <p:oleObj name="Equation" r:id="rId9" imgW="1117440" imgH="393480" progId="Equation.3">
                  <p:embed/>
                  <p:pic>
                    <p:nvPicPr>
                      <p:cNvPr id="143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600" y="2611438"/>
                        <a:ext cx="1117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7" name="Object 11"/>
          <p:cNvGraphicFramePr>
            <a:graphicFrameLocks noChangeAspect="1"/>
          </p:cNvGraphicFramePr>
          <p:nvPr>
            <p:extLst/>
          </p:nvPr>
        </p:nvGraphicFramePr>
        <p:xfrm>
          <a:off x="4724400" y="2590800"/>
          <a:ext cx="787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86" name="Equation" r:id="rId11" imgW="787320" imgH="419040" progId="Equation.3">
                  <p:embed/>
                </p:oleObj>
              </mc:Choice>
              <mc:Fallback>
                <p:oleObj name="Equation" r:id="rId11" imgW="787320" imgH="419040" progId="Equation.3">
                  <p:embed/>
                  <p:pic>
                    <p:nvPicPr>
                      <p:cNvPr id="1434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2590800"/>
                        <a:ext cx="787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8" name="Object 12"/>
          <p:cNvGraphicFramePr>
            <a:graphicFrameLocks noChangeAspect="1"/>
          </p:cNvGraphicFramePr>
          <p:nvPr>
            <p:extLst/>
          </p:nvPr>
        </p:nvGraphicFramePr>
        <p:xfrm>
          <a:off x="5486400" y="2590800"/>
          <a:ext cx="2209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87" name="Equation" r:id="rId13" imgW="2209680" imgH="419040" progId="Equation.3">
                  <p:embed/>
                </p:oleObj>
              </mc:Choice>
              <mc:Fallback>
                <p:oleObj name="Equation" r:id="rId13" imgW="2209680" imgH="419040" progId="Equation.3">
                  <p:embed/>
                  <p:pic>
                    <p:nvPicPr>
                      <p:cNvPr id="1434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590800"/>
                        <a:ext cx="2209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9" name="Object 13"/>
          <p:cNvGraphicFramePr>
            <a:graphicFrameLocks noChangeAspect="1"/>
          </p:cNvGraphicFramePr>
          <p:nvPr>
            <p:extLst/>
          </p:nvPr>
        </p:nvGraphicFramePr>
        <p:xfrm>
          <a:off x="2882900" y="3148013"/>
          <a:ext cx="2679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88" name="Equation" r:id="rId15" imgW="2679480" imgH="927000" progId="Equation.3">
                  <p:embed/>
                </p:oleObj>
              </mc:Choice>
              <mc:Fallback>
                <p:oleObj name="Equation" r:id="rId15" imgW="2679480" imgH="927000" progId="Equation.3">
                  <p:embed/>
                  <p:pic>
                    <p:nvPicPr>
                      <p:cNvPr id="1434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900" y="3148013"/>
                        <a:ext cx="2679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0" name="Object 14"/>
          <p:cNvGraphicFramePr>
            <a:graphicFrameLocks noChangeAspect="1"/>
          </p:cNvGraphicFramePr>
          <p:nvPr>
            <p:extLst/>
          </p:nvPr>
        </p:nvGraphicFramePr>
        <p:xfrm>
          <a:off x="5638800" y="3149600"/>
          <a:ext cx="21590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89" name="Equation" r:id="rId17" imgW="2158920" imgH="965160" progId="Equation.3">
                  <p:embed/>
                </p:oleObj>
              </mc:Choice>
              <mc:Fallback>
                <p:oleObj name="Equation" r:id="rId17" imgW="2158920" imgH="965160" progId="Equation.3">
                  <p:embed/>
                  <p:pic>
                    <p:nvPicPr>
                      <p:cNvPr id="1435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149600"/>
                        <a:ext cx="21590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2" name="Object 16"/>
          <p:cNvGraphicFramePr>
            <a:graphicFrameLocks noChangeAspect="1"/>
          </p:cNvGraphicFramePr>
          <p:nvPr>
            <p:extLst/>
          </p:nvPr>
        </p:nvGraphicFramePr>
        <p:xfrm>
          <a:off x="5248275" y="4289425"/>
          <a:ext cx="104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90" name="Equation" r:id="rId19" imgW="1041120" imgH="406080" progId="Equation.3">
                  <p:embed/>
                </p:oleObj>
              </mc:Choice>
              <mc:Fallback>
                <p:oleObj name="Equation" r:id="rId19" imgW="1041120" imgH="406080" progId="Equation.3">
                  <p:embed/>
                  <p:pic>
                    <p:nvPicPr>
                      <p:cNvPr id="1435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8275" y="4289425"/>
                        <a:ext cx="104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5" name="Object 19"/>
          <p:cNvGraphicFramePr>
            <a:graphicFrameLocks noChangeAspect="1"/>
          </p:cNvGraphicFramePr>
          <p:nvPr>
            <p:extLst/>
          </p:nvPr>
        </p:nvGraphicFramePr>
        <p:xfrm>
          <a:off x="6324600" y="4267200"/>
          <a:ext cx="2311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91" name="Equation" r:id="rId21" imgW="2311200" imgH="419040" progId="Equation.3">
                  <p:embed/>
                </p:oleObj>
              </mc:Choice>
              <mc:Fallback>
                <p:oleObj name="Equation" r:id="rId21" imgW="2311200" imgH="419040" progId="Equation.3">
                  <p:embed/>
                  <p:pic>
                    <p:nvPicPr>
                      <p:cNvPr id="1435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4267200"/>
                        <a:ext cx="2311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6" name="Object 20"/>
          <p:cNvGraphicFramePr>
            <a:graphicFrameLocks noChangeAspect="1"/>
          </p:cNvGraphicFramePr>
          <p:nvPr>
            <p:extLst/>
          </p:nvPr>
        </p:nvGraphicFramePr>
        <p:xfrm>
          <a:off x="2946400" y="4843463"/>
          <a:ext cx="2387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92" name="Equation" r:id="rId23" imgW="2387520" imgH="927000" progId="Equation.3">
                  <p:embed/>
                </p:oleObj>
              </mc:Choice>
              <mc:Fallback>
                <p:oleObj name="Equation" r:id="rId23" imgW="2387520" imgH="927000" progId="Equation.3">
                  <p:embed/>
                  <p:pic>
                    <p:nvPicPr>
                      <p:cNvPr id="1435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4843463"/>
                        <a:ext cx="2387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7" name="Object 21"/>
          <p:cNvGraphicFramePr>
            <a:graphicFrameLocks noChangeAspect="1"/>
          </p:cNvGraphicFramePr>
          <p:nvPr>
            <p:extLst/>
          </p:nvPr>
        </p:nvGraphicFramePr>
        <p:xfrm>
          <a:off x="5410200" y="4826000"/>
          <a:ext cx="13970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93" name="Equation" r:id="rId25" imgW="1396800" imgH="965160" progId="Equation.3">
                  <p:embed/>
                </p:oleObj>
              </mc:Choice>
              <mc:Fallback>
                <p:oleObj name="Equation" r:id="rId25" imgW="1396800" imgH="965160" progId="Equation.3">
                  <p:embed/>
                  <p:pic>
                    <p:nvPicPr>
                      <p:cNvPr id="1435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826000"/>
                        <a:ext cx="13970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5" name="Object 29"/>
          <p:cNvGraphicFramePr>
            <a:graphicFrameLocks noChangeAspect="1"/>
          </p:cNvGraphicFramePr>
          <p:nvPr>
            <p:extLst/>
          </p:nvPr>
        </p:nvGraphicFramePr>
        <p:xfrm>
          <a:off x="2882900" y="5943600"/>
          <a:ext cx="1765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94" name="Equation" r:id="rId27" imgW="1765080" imgH="444240" progId="Equation.3">
                  <p:embed/>
                </p:oleObj>
              </mc:Choice>
              <mc:Fallback>
                <p:oleObj name="Equation" r:id="rId27" imgW="1765080" imgH="444240" progId="Equation.3">
                  <p:embed/>
                  <p:pic>
                    <p:nvPicPr>
                      <p:cNvPr id="1436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900" y="5943600"/>
                        <a:ext cx="1765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7" name="Object 31"/>
          <p:cNvGraphicFramePr>
            <a:graphicFrameLocks noChangeAspect="1"/>
          </p:cNvGraphicFramePr>
          <p:nvPr>
            <p:extLst/>
          </p:nvPr>
        </p:nvGraphicFramePr>
        <p:xfrm>
          <a:off x="4635500" y="5988050"/>
          <a:ext cx="1460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95" name="Equation" r:id="rId29" imgW="1460160" imgH="393480" progId="Equation.3">
                  <p:embed/>
                </p:oleObj>
              </mc:Choice>
              <mc:Fallback>
                <p:oleObj name="Equation" r:id="rId29" imgW="1460160" imgH="393480" progId="Equation.3">
                  <p:embed/>
                  <p:pic>
                    <p:nvPicPr>
                      <p:cNvPr id="14367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500" y="5988050"/>
                        <a:ext cx="1460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85" name="Text Box 49"/>
          <p:cNvSpPr txBox="1">
            <a:spLocks noChangeArrowheads="1"/>
          </p:cNvSpPr>
          <p:nvPr/>
        </p:nvSpPr>
        <p:spPr bwMode="auto">
          <a:xfrm>
            <a:off x="4648201" y="1981201"/>
            <a:ext cx="37195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原方程两边对 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zh-CN" altLang="en-US">
                <a:solidFill>
                  <a:srgbClr val="000000"/>
                </a:solidFill>
              </a:rPr>
              <a:t>求导得</a:t>
            </a:r>
          </a:p>
        </p:txBody>
      </p:sp>
      <p:sp>
        <p:nvSpPr>
          <p:cNvPr id="14386" name="Text Box 50"/>
          <p:cNvSpPr txBox="1">
            <a:spLocks noChangeArrowheads="1"/>
          </p:cNvSpPr>
          <p:nvPr/>
        </p:nvSpPr>
        <p:spPr bwMode="auto">
          <a:xfrm>
            <a:off x="8518525" y="24828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>
                <a:solidFill>
                  <a:srgbClr val="000000"/>
                </a:solidFill>
              </a:rPr>
              <a:t>①</a:t>
            </a:r>
          </a:p>
        </p:txBody>
      </p:sp>
      <p:sp>
        <p:nvSpPr>
          <p:cNvPr id="14387" name="Text Box 51"/>
          <p:cNvSpPr txBox="1">
            <a:spLocks noChangeArrowheads="1"/>
          </p:cNvSpPr>
          <p:nvPr/>
        </p:nvSpPr>
        <p:spPr bwMode="auto">
          <a:xfrm>
            <a:off x="1889126" y="4205288"/>
            <a:ext cx="3008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>
                <a:solidFill>
                  <a:srgbClr val="000000"/>
                </a:solidFill>
              </a:rPr>
              <a:t>①</a:t>
            </a:r>
            <a:r>
              <a:rPr lang="zh-CN" altLang="en-US">
                <a:solidFill>
                  <a:srgbClr val="000000"/>
                </a:solidFill>
              </a:rPr>
              <a:t>两边对 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zh-CN" altLang="en-US">
                <a:solidFill>
                  <a:srgbClr val="000000"/>
                </a:solidFill>
              </a:rPr>
              <a:t>求导得</a:t>
            </a:r>
          </a:p>
        </p:txBody>
      </p:sp>
    </p:spTree>
    <p:extLst>
      <p:ext uri="{BB962C8B-B14F-4D97-AF65-F5344CB8AC3E}">
        <p14:creationId xmlns:p14="http://schemas.microsoft.com/office/powerpoint/2010/main" val="4771799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utoUpdateAnimBg="0"/>
      <p:bldP spid="14343" grpId="0" autoUpdateAnimBg="0"/>
      <p:bldP spid="14345" grpId="0" autoUpdateAnimBg="0"/>
      <p:bldP spid="14385" grpId="0" build="p" autoUpdateAnimBg="0"/>
      <p:bldP spid="14386" grpId="0" build="p" autoUpdateAnimBg="0" advAuto="0"/>
      <p:bldP spid="14387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 bwMode="auto">
          <a:xfrm>
            <a:off x="2590800" y="258990"/>
            <a:ext cx="7465640" cy="1009769"/>
          </a:xfrm>
          <a:prstGeom prst="roundRect">
            <a:avLst/>
          </a:prstGeom>
          <a:solidFill>
            <a:schemeClr val="accent1">
              <a:alpha val="35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grpSp>
        <p:nvGrpSpPr>
          <p:cNvPr id="15467" name="Group 107"/>
          <p:cNvGrpSpPr>
            <a:grpSpLocks/>
          </p:cNvGrpSpPr>
          <p:nvPr/>
        </p:nvGrpSpPr>
        <p:grpSpPr bwMode="auto">
          <a:xfrm>
            <a:off x="1828800" y="2184425"/>
            <a:ext cx="7772400" cy="2266950"/>
            <a:chOff x="192" y="535"/>
            <a:chExt cx="4896" cy="1428"/>
          </a:xfrm>
        </p:grpSpPr>
        <p:graphicFrame>
          <p:nvGraphicFramePr>
            <p:cNvPr id="15372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1536" y="597"/>
            <a:ext cx="264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002" name="Equation" r:id="rId3" imgW="419040" imgH="304560" progId="Equation.3">
                    <p:embed/>
                  </p:oleObj>
                </mc:Choice>
                <mc:Fallback>
                  <p:oleObj name="Equation" r:id="rId3" imgW="419040" imgH="304560" progId="Equation.3">
                    <p:embed/>
                    <p:pic>
                      <p:nvPicPr>
                        <p:cNvPr id="15372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6" y="597"/>
                          <a:ext cx="264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73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2880" y="596"/>
            <a:ext cx="9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003" name="Equation" r:id="rId5" imgW="152280" imgH="304560" progId="Equation.3">
                    <p:embed/>
                  </p:oleObj>
                </mc:Choice>
                <mc:Fallback>
                  <p:oleObj name="Equation" r:id="rId5" imgW="152280" imgH="304560" progId="Equation.3">
                    <p:embed/>
                    <p:pic>
                      <p:nvPicPr>
                        <p:cNvPr id="15373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596"/>
                          <a:ext cx="9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74" name="Object 14"/>
            <p:cNvGraphicFramePr>
              <a:graphicFrameLocks noChangeAspect="1"/>
            </p:cNvGraphicFramePr>
            <p:nvPr>
              <p:extLst/>
            </p:nvPr>
          </p:nvGraphicFramePr>
          <p:xfrm>
            <a:off x="3936" y="596"/>
            <a:ext cx="12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004" name="Equation" r:id="rId7" imgW="190440" imgH="317160" progId="Equation.3">
                    <p:embed/>
                  </p:oleObj>
                </mc:Choice>
                <mc:Fallback>
                  <p:oleObj name="Equation" r:id="rId7" imgW="190440" imgH="317160" progId="Equation.3">
                    <p:embed/>
                    <p:pic>
                      <p:nvPicPr>
                        <p:cNvPr id="15374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596"/>
                          <a:ext cx="12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5466" name="Group 106"/>
            <p:cNvGrpSpPr>
              <a:grpSpLocks/>
            </p:cNvGrpSpPr>
            <p:nvPr/>
          </p:nvGrpSpPr>
          <p:grpSpPr bwMode="auto">
            <a:xfrm>
              <a:off x="192" y="535"/>
              <a:ext cx="4896" cy="1428"/>
              <a:chOff x="192" y="535"/>
              <a:chExt cx="4896" cy="1428"/>
            </a:xfrm>
          </p:grpSpPr>
          <p:graphicFrame>
            <p:nvGraphicFramePr>
              <p:cNvPr id="15376" name="Object 1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76" y="584"/>
              <a:ext cx="816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9005" name="Equation" r:id="rId9" imgW="1295280" imgH="406080" progId="Equation.3">
                      <p:embed/>
                    </p:oleObj>
                  </mc:Choice>
                  <mc:Fallback>
                    <p:oleObj name="Equation" r:id="rId9" imgW="1295280" imgH="406080" progId="Equation.3">
                      <p:embed/>
                      <p:pic>
                        <p:nvPicPr>
                          <p:cNvPr id="15376" name="Object 1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6" y="584"/>
                            <a:ext cx="816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377" name="Object 1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016" y="583"/>
              <a:ext cx="576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9006" name="Equation" r:id="rId11" imgW="914400" imgH="406080" progId="Equation.3">
                      <p:embed/>
                    </p:oleObj>
                  </mc:Choice>
                  <mc:Fallback>
                    <p:oleObj name="Equation" r:id="rId11" imgW="914400" imgH="406080" progId="Equation.3">
                      <p:embed/>
                      <p:pic>
                        <p:nvPicPr>
                          <p:cNvPr id="15377" name="Object 1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16" y="583"/>
                            <a:ext cx="576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378" name="Object 1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264" y="576"/>
              <a:ext cx="456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9007" name="Equation" r:id="rId13" imgW="723600" imgH="406080" progId="Equation.3">
                      <p:embed/>
                    </p:oleObj>
                  </mc:Choice>
                  <mc:Fallback>
                    <p:oleObj name="Equation" r:id="rId13" imgW="723600" imgH="406080" progId="Equation.3">
                      <p:embed/>
                      <p:pic>
                        <p:nvPicPr>
                          <p:cNvPr id="15378" name="Object 1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64" y="576"/>
                            <a:ext cx="456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379" name="Object 1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320" y="585"/>
              <a:ext cx="720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9008" name="Equation" r:id="rId15" imgW="1143000" imgH="406080" progId="Equation.3">
                      <p:embed/>
                    </p:oleObj>
                  </mc:Choice>
                  <mc:Fallback>
                    <p:oleObj name="Equation" r:id="rId15" imgW="1143000" imgH="406080" progId="Equation.3">
                      <p:embed/>
                      <p:pic>
                        <p:nvPicPr>
                          <p:cNvPr id="15379" name="Object 1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20" y="585"/>
                            <a:ext cx="720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365" name="Line 5"/>
              <p:cNvSpPr>
                <a:spLocks noChangeShapeType="1"/>
              </p:cNvSpPr>
              <p:nvPr/>
            </p:nvSpPr>
            <p:spPr bwMode="auto">
              <a:xfrm>
                <a:off x="192" y="864"/>
                <a:ext cx="4896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366" name="Line 6"/>
              <p:cNvSpPr>
                <a:spLocks noChangeShapeType="1"/>
              </p:cNvSpPr>
              <p:nvPr/>
            </p:nvSpPr>
            <p:spPr bwMode="auto">
              <a:xfrm flipH="1">
                <a:off x="528" y="535"/>
                <a:ext cx="0" cy="142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5367" name="Object 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93" y="669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9009" name="Equation" r:id="rId17" imgW="228600" imgH="241200" progId="Equation.3">
                      <p:embed/>
                    </p:oleObj>
                  </mc:Choice>
                  <mc:Fallback>
                    <p:oleObj name="Equation" r:id="rId17" imgW="228600" imgH="241200" progId="Equation.3">
                      <p:embed/>
                      <p:pic>
                        <p:nvPicPr>
                          <p:cNvPr id="15367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3" y="669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368" name="Object 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73" y="884"/>
              <a:ext cx="208" cy="2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9010" name="Equation" r:id="rId19" imgW="330120" imgH="419040" progId="Equation.3">
                      <p:embed/>
                    </p:oleObj>
                  </mc:Choice>
                  <mc:Fallback>
                    <p:oleObj name="Equation" r:id="rId19" imgW="330120" imgH="419040" progId="Equation.3">
                      <p:embed/>
                      <p:pic>
                        <p:nvPicPr>
                          <p:cNvPr id="15368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" y="884"/>
                            <a:ext cx="208" cy="26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369" name="Object 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48" y="1272"/>
              <a:ext cx="232" cy="2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9011" name="Equation" r:id="rId21" imgW="368280" imgH="419040" progId="Equation.3">
                      <p:embed/>
                    </p:oleObj>
                  </mc:Choice>
                  <mc:Fallback>
                    <p:oleObj name="Equation" r:id="rId21" imgW="368280" imgH="419040" progId="Equation.3">
                      <p:embed/>
                      <p:pic>
                        <p:nvPicPr>
                          <p:cNvPr id="15369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8" y="1272"/>
                            <a:ext cx="232" cy="26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370" name="Object 1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40" y="1672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9012" name="Equation" r:id="rId23" imgW="241200" imgH="317160" progId="Equation.3">
                      <p:embed/>
                    </p:oleObj>
                  </mc:Choice>
                  <mc:Fallback>
                    <p:oleObj name="Equation" r:id="rId23" imgW="241200" imgH="317160" progId="Equation.3">
                      <p:embed/>
                      <p:pic>
                        <p:nvPicPr>
                          <p:cNvPr id="15370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0" y="1672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381" name="Line 21"/>
              <p:cNvSpPr>
                <a:spLocks noChangeShapeType="1"/>
              </p:cNvSpPr>
              <p:nvPr/>
            </p:nvSpPr>
            <p:spPr bwMode="auto">
              <a:xfrm>
                <a:off x="1440" y="535"/>
                <a:ext cx="0" cy="142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382" name="Line 22"/>
              <p:cNvSpPr>
                <a:spLocks noChangeShapeType="1"/>
              </p:cNvSpPr>
              <p:nvPr/>
            </p:nvSpPr>
            <p:spPr bwMode="auto">
              <a:xfrm>
                <a:off x="1920" y="535"/>
                <a:ext cx="0" cy="142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383" name="Line 23"/>
              <p:cNvSpPr>
                <a:spLocks noChangeShapeType="1"/>
              </p:cNvSpPr>
              <p:nvPr/>
            </p:nvSpPr>
            <p:spPr bwMode="auto">
              <a:xfrm>
                <a:off x="2736" y="535"/>
                <a:ext cx="0" cy="142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384" name="Line 24"/>
              <p:cNvSpPr>
                <a:spLocks noChangeShapeType="1"/>
              </p:cNvSpPr>
              <p:nvPr/>
            </p:nvSpPr>
            <p:spPr bwMode="auto">
              <a:xfrm>
                <a:off x="3168" y="535"/>
                <a:ext cx="0" cy="142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385" name="Line 25"/>
              <p:cNvSpPr>
                <a:spLocks noChangeShapeType="1"/>
              </p:cNvSpPr>
              <p:nvPr/>
            </p:nvSpPr>
            <p:spPr bwMode="auto">
              <a:xfrm>
                <a:off x="3792" y="535"/>
                <a:ext cx="0" cy="142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386" name="Line 26"/>
              <p:cNvSpPr>
                <a:spLocks noChangeShapeType="1"/>
              </p:cNvSpPr>
              <p:nvPr/>
            </p:nvSpPr>
            <p:spPr bwMode="auto">
              <a:xfrm>
                <a:off x="4224" y="535"/>
                <a:ext cx="0" cy="142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graphicFrame>
        <p:nvGraphicFramePr>
          <p:cNvPr id="15390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380982"/>
              </p:ext>
            </p:extLst>
          </p:nvPr>
        </p:nvGraphicFramePr>
        <p:xfrm>
          <a:off x="2844800" y="2846412"/>
          <a:ext cx="241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13" name="Equation" r:id="rId25" imgW="241200" imgH="241200" progId="Equation.3">
                  <p:embed/>
                </p:oleObj>
              </mc:Choice>
              <mc:Fallback>
                <p:oleObj name="Equation" r:id="rId25" imgW="241200" imgH="241200" progId="Equation.3">
                  <p:embed/>
                  <p:pic>
                    <p:nvPicPr>
                      <p:cNvPr id="1539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0" y="2846412"/>
                        <a:ext cx="241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1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4651382"/>
              </p:ext>
            </p:extLst>
          </p:nvPr>
        </p:nvGraphicFramePr>
        <p:xfrm>
          <a:off x="5029200" y="2927375"/>
          <a:ext cx="241300" cy="8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14" name="Equation" r:id="rId27" imgW="241200" imgH="88560" progId="Equation.3">
                  <p:embed/>
                </p:oleObj>
              </mc:Choice>
              <mc:Fallback>
                <p:oleObj name="Equation" r:id="rId27" imgW="241200" imgH="88560" progId="Equation.3">
                  <p:embed/>
                  <p:pic>
                    <p:nvPicPr>
                      <p:cNvPr id="15391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927375"/>
                        <a:ext cx="241300" cy="8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2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4114297"/>
              </p:ext>
            </p:extLst>
          </p:nvPr>
        </p:nvGraphicFramePr>
        <p:xfrm>
          <a:off x="6845300" y="2927376"/>
          <a:ext cx="241300" cy="45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15" name="Equation" r:id="rId29" imgW="241200" imgH="88560" progId="Equation.3">
                  <p:embed/>
                </p:oleObj>
              </mc:Choice>
              <mc:Fallback>
                <p:oleObj name="Equation" r:id="rId29" imgW="241200" imgH="88560" progId="Equation.3">
                  <p:embed/>
                  <p:pic>
                    <p:nvPicPr>
                      <p:cNvPr id="15392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5300" y="2927376"/>
                        <a:ext cx="241300" cy="457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3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2871749"/>
              </p:ext>
            </p:extLst>
          </p:nvPr>
        </p:nvGraphicFramePr>
        <p:xfrm>
          <a:off x="8559800" y="2846412"/>
          <a:ext cx="241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16" name="Equation" r:id="rId31" imgW="241200" imgH="241200" progId="Equation.3">
                  <p:embed/>
                </p:oleObj>
              </mc:Choice>
              <mc:Fallback>
                <p:oleObj name="Equation" r:id="rId31" imgW="241200" imgH="241200" progId="Equation.3">
                  <p:embed/>
                  <p:pic>
                    <p:nvPicPr>
                      <p:cNvPr id="15393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9800" y="2846412"/>
                        <a:ext cx="241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4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3552992"/>
              </p:ext>
            </p:extLst>
          </p:nvPr>
        </p:nvGraphicFramePr>
        <p:xfrm>
          <a:off x="2838450" y="3532212"/>
          <a:ext cx="241300" cy="8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17" name="Equation" r:id="rId33" imgW="241200" imgH="88560" progId="Equation.3">
                  <p:embed/>
                </p:oleObj>
              </mc:Choice>
              <mc:Fallback>
                <p:oleObj name="Equation" r:id="rId33" imgW="241200" imgH="88560" progId="Equation.3">
                  <p:embed/>
                  <p:pic>
                    <p:nvPicPr>
                      <p:cNvPr id="15394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8450" y="3532212"/>
                        <a:ext cx="241300" cy="8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5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7682480"/>
              </p:ext>
            </p:extLst>
          </p:nvPr>
        </p:nvGraphicFramePr>
        <p:xfrm>
          <a:off x="5092700" y="3532212"/>
          <a:ext cx="241300" cy="8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18" name="Equation" r:id="rId35" imgW="241200" imgH="88560" progId="Equation.3">
                  <p:embed/>
                </p:oleObj>
              </mc:Choice>
              <mc:Fallback>
                <p:oleObj name="Equation" r:id="rId35" imgW="241200" imgH="88560" progId="Equation.3">
                  <p:embed/>
                  <p:pic>
                    <p:nvPicPr>
                      <p:cNvPr id="15395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2700" y="3532212"/>
                        <a:ext cx="241300" cy="8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6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3513643"/>
              </p:ext>
            </p:extLst>
          </p:nvPr>
        </p:nvGraphicFramePr>
        <p:xfrm>
          <a:off x="6921500" y="3456012"/>
          <a:ext cx="241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19" name="Equation" r:id="rId37" imgW="241200" imgH="241200" progId="Equation.3">
                  <p:embed/>
                </p:oleObj>
              </mc:Choice>
              <mc:Fallback>
                <p:oleObj name="Equation" r:id="rId37" imgW="241200" imgH="241200" progId="Equation.3">
                  <p:embed/>
                  <p:pic>
                    <p:nvPicPr>
                      <p:cNvPr id="15396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0" y="3456012"/>
                        <a:ext cx="241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7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2374346"/>
              </p:ext>
            </p:extLst>
          </p:nvPr>
        </p:nvGraphicFramePr>
        <p:xfrm>
          <a:off x="8561388" y="3456012"/>
          <a:ext cx="241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20" name="Equation" r:id="rId39" imgW="241200" imgH="241200" progId="Equation.3">
                  <p:embed/>
                </p:oleObj>
              </mc:Choice>
              <mc:Fallback>
                <p:oleObj name="Equation" r:id="rId39" imgW="241200" imgH="241200" progId="Equation.3">
                  <p:embed/>
                  <p:pic>
                    <p:nvPicPr>
                      <p:cNvPr id="15397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1388" y="3456012"/>
                        <a:ext cx="241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8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7362754"/>
              </p:ext>
            </p:extLst>
          </p:nvPr>
        </p:nvGraphicFramePr>
        <p:xfrm>
          <a:off x="3937000" y="3925912"/>
          <a:ext cx="4826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21" name="Equation" r:id="rId41" imgW="482400" imgH="304560" progId="Equation.3">
                  <p:embed/>
                </p:oleObj>
              </mc:Choice>
              <mc:Fallback>
                <p:oleObj name="Equation" r:id="rId41" imgW="482400" imgH="304560" progId="Equation.3">
                  <p:embed/>
                  <p:pic>
                    <p:nvPicPr>
                      <p:cNvPr id="15398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0" y="3925912"/>
                        <a:ext cx="4826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00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5363944"/>
              </p:ext>
            </p:extLst>
          </p:nvPr>
        </p:nvGraphicFramePr>
        <p:xfrm>
          <a:off x="7785100" y="3989412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22" name="Equation" r:id="rId43" imgW="215640" imgH="317160" progId="Equation.3">
                  <p:embed/>
                </p:oleObj>
              </mc:Choice>
              <mc:Fallback>
                <p:oleObj name="Equation" r:id="rId43" imgW="215640" imgH="317160" progId="Equation.3">
                  <p:embed/>
                  <p:pic>
                    <p:nvPicPr>
                      <p:cNvPr id="1540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5100" y="3989412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组合 1"/>
          <p:cNvGrpSpPr/>
          <p:nvPr/>
        </p:nvGrpSpPr>
        <p:grpSpPr>
          <a:xfrm>
            <a:off x="2838450" y="309071"/>
            <a:ext cx="6940784" cy="926173"/>
            <a:chOff x="2076860" y="238565"/>
            <a:chExt cx="6940784" cy="926173"/>
          </a:xfrm>
        </p:grpSpPr>
        <p:graphicFrame>
          <p:nvGraphicFramePr>
            <p:cNvPr id="15406" name="Object 4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10921777"/>
                </p:ext>
              </p:extLst>
            </p:nvPr>
          </p:nvGraphicFramePr>
          <p:xfrm>
            <a:off x="2076860" y="238565"/>
            <a:ext cx="1679940" cy="9256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023" name="Equation" r:id="rId45" imgW="1866600" imgH="1028520" progId="Equation.3">
                    <p:embed/>
                  </p:oleObj>
                </mc:Choice>
                <mc:Fallback>
                  <p:oleObj name="Equation" r:id="rId45" imgW="1866600" imgH="1028520" progId="Equation.3">
                    <p:embed/>
                    <p:pic>
                      <p:nvPicPr>
                        <p:cNvPr id="15406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6860" y="238565"/>
                          <a:ext cx="1679940" cy="9256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407" name="Object 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49714360"/>
                </p:ext>
              </p:extLst>
            </p:nvPr>
          </p:nvGraphicFramePr>
          <p:xfrm>
            <a:off x="4381500" y="296094"/>
            <a:ext cx="2377188" cy="8686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024" name="Equation" r:id="rId47" imgW="2641320" imgH="965160" progId="Equation.3">
                    <p:embed/>
                  </p:oleObj>
                </mc:Choice>
                <mc:Fallback>
                  <p:oleObj name="Equation" r:id="rId47" imgW="2641320" imgH="965160" progId="Equation.3">
                    <p:embed/>
                    <p:pic>
                      <p:nvPicPr>
                        <p:cNvPr id="15407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1500" y="296094"/>
                          <a:ext cx="2377188" cy="8686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408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14543391"/>
                </p:ext>
              </p:extLst>
            </p:nvPr>
          </p:nvGraphicFramePr>
          <p:xfrm>
            <a:off x="7383388" y="267077"/>
            <a:ext cx="1634256" cy="8686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025" name="Equation" r:id="rId49" imgW="1815840" imgH="965160" progId="Equation.3">
                    <p:embed/>
                  </p:oleObj>
                </mc:Choice>
                <mc:Fallback>
                  <p:oleObj name="Equation" r:id="rId49" imgW="1815840" imgH="965160" progId="Equation.3">
                    <p:embed/>
                    <p:pic>
                      <p:nvPicPr>
                        <p:cNvPr id="15408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83388" y="267077"/>
                          <a:ext cx="1634256" cy="8686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411" name="Text Box 51"/>
          <p:cNvSpPr txBox="1">
            <a:spLocks noChangeArrowheads="1"/>
          </p:cNvSpPr>
          <p:nvPr/>
        </p:nvSpPr>
        <p:spPr bwMode="auto">
          <a:xfrm>
            <a:off x="2063750" y="1487513"/>
            <a:ext cx="2889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3) </a:t>
            </a:r>
            <a:r>
              <a:rPr lang="zh-CN" altLang="en-US">
                <a:solidFill>
                  <a:srgbClr val="000000"/>
                </a:solidFill>
              </a:rPr>
              <a:t>判别曲线形态</a:t>
            </a:r>
          </a:p>
        </p:txBody>
      </p:sp>
      <p:grpSp>
        <p:nvGrpSpPr>
          <p:cNvPr id="15468" name="Group 108"/>
          <p:cNvGrpSpPr>
            <a:grpSpLocks/>
          </p:cNvGrpSpPr>
          <p:nvPr/>
        </p:nvGrpSpPr>
        <p:grpSpPr bwMode="auto">
          <a:xfrm>
            <a:off x="4051300" y="2846412"/>
            <a:ext cx="3892550" cy="317500"/>
            <a:chOff x="1592" y="952"/>
            <a:chExt cx="2452" cy="200"/>
          </a:xfrm>
        </p:grpSpPr>
        <p:graphicFrame>
          <p:nvGraphicFramePr>
            <p:cNvPr id="15388" name="Object 28"/>
            <p:cNvGraphicFramePr>
              <a:graphicFrameLocks noChangeAspect="1"/>
            </p:cNvGraphicFramePr>
            <p:nvPr>
              <p:extLst/>
            </p:nvPr>
          </p:nvGraphicFramePr>
          <p:xfrm>
            <a:off x="1592" y="952"/>
            <a:ext cx="136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026" name="Equation" r:id="rId51" imgW="215640" imgH="317160" progId="Equation.3">
                    <p:embed/>
                  </p:oleObj>
                </mc:Choice>
                <mc:Fallback>
                  <p:oleObj name="Equation" r:id="rId51" imgW="215640" imgH="317160" progId="Equation.3">
                    <p:embed/>
                    <p:pic>
                      <p:nvPicPr>
                        <p:cNvPr id="15388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2" y="952"/>
                          <a:ext cx="136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89" name="Object 29"/>
            <p:cNvGraphicFramePr>
              <a:graphicFrameLocks noChangeAspect="1"/>
            </p:cNvGraphicFramePr>
            <p:nvPr>
              <p:extLst/>
            </p:nvPr>
          </p:nvGraphicFramePr>
          <p:xfrm>
            <a:off x="3908" y="952"/>
            <a:ext cx="136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027" name="Equation" r:id="rId53" imgW="215640" imgH="317160" progId="Equation.3">
                    <p:embed/>
                  </p:oleObj>
                </mc:Choice>
                <mc:Fallback>
                  <p:oleObj name="Equation" r:id="rId53" imgW="215640" imgH="317160" progId="Equation.3">
                    <p:embed/>
                    <p:pic>
                      <p:nvPicPr>
                        <p:cNvPr id="15389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08" y="952"/>
                          <a:ext cx="136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416" name="Freeform 56"/>
          <p:cNvSpPr>
            <a:spLocks/>
          </p:cNvSpPr>
          <p:nvPr/>
        </p:nvSpPr>
        <p:spPr bwMode="auto">
          <a:xfrm>
            <a:off x="2667000" y="3925912"/>
            <a:ext cx="838200" cy="457200"/>
          </a:xfrm>
          <a:custGeom>
            <a:avLst/>
            <a:gdLst>
              <a:gd name="T0" fmla="*/ 0 w 528"/>
              <a:gd name="T1" fmla="*/ 288 h 288"/>
              <a:gd name="T2" fmla="*/ 144 w 528"/>
              <a:gd name="T3" fmla="*/ 96 h 288"/>
              <a:gd name="T4" fmla="*/ 528 w 528"/>
              <a:gd name="T5" fmla="*/ 0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28" h="288">
                <a:moveTo>
                  <a:pt x="0" y="288"/>
                </a:moveTo>
                <a:cubicBezTo>
                  <a:pt x="28" y="216"/>
                  <a:pt x="56" y="144"/>
                  <a:pt x="144" y="96"/>
                </a:cubicBezTo>
                <a:cubicBezTo>
                  <a:pt x="232" y="48"/>
                  <a:pt x="380" y="24"/>
                  <a:pt x="528" y="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419" name="Freeform 59"/>
          <p:cNvSpPr>
            <a:spLocks/>
          </p:cNvSpPr>
          <p:nvPr/>
        </p:nvSpPr>
        <p:spPr bwMode="auto">
          <a:xfrm rot="276223">
            <a:off x="4876801" y="3989412"/>
            <a:ext cx="622301" cy="469900"/>
          </a:xfrm>
          <a:custGeom>
            <a:avLst/>
            <a:gdLst>
              <a:gd name="T0" fmla="*/ 0 w 432"/>
              <a:gd name="T1" fmla="*/ 8 h 344"/>
              <a:gd name="T2" fmla="*/ 192 w 432"/>
              <a:gd name="T3" fmla="*/ 56 h 344"/>
              <a:gd name="T4" fmla="*/ 432 w 432"/>
              <a:gd name="T5" fmla="*/ 344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" h="344">
                <a:moveTo>
                  <a:pt x="0" y="8"/>
                </a:moveTo>
                <a:cubicBezTo>
                  <a:pt x="60" y="4"/>
                  <a:pt x="120" y="0"/>
                  <a:pt x="192" y="56"/>
                </a:cubicBezTo>
                <a:cubicBezTo>
                  <a:pt x="264" y="112"/>
                  <a:pt x="392" y="296"/>
                  <a:pt x="432" y="344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421" name="Freeform 61"/>
          <p:cNvSpPr>
            <a:spLocks/>
          </p:cNvSpPr>
          <p:nvPr/>
        </p:nvSpPr>
        <p:spPr bwMode="auto">
          <a:xfrm rot="21114345">
            <a:off x="8508855" y="3973883"/>
            <a:ext cx="581744" cy="463550"/>
          </a:xfrm>
          <a:custGeom>
            <a:avLst/>
            <a:gdLst>
              <a:gd name="T0" fmla="*/ 0 w 432"/>
              <a:gd name="T1" fmla="*/ 288 h 288"/>
              <a:gd name="T2" fmla="*/ 288 w 432"/>
              <a:gd name="T3" fmla="*/ 240 h 288"/>
              <a:gd name="T4" fmla="*/ 432 w 432"/>
              <a:gd name="T5" fmla="*/ 0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" h="288">
                <a:moveTo>
                  <a:pt x="0" y="288"/>
                </a:moveTo>
                <a:cubicBezTo>
                  <a:pt x="108" y="288"/>
                  <a:pt x="216" y="288"/>
                  <a:pt x="288" y="240"/>
                </a:cubicBezTo>
                <a:cubicBezTo>
                  <a:pt x="360" y="192"/>
                  <a:pt x="408" y="40"/>
                  <a:pt x="432" y="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423" name="Freeform 63"/>
          <p:cNvSpPr>
            <a:spLocks/>
          </p:cNvSpPr>
          <p:nvPr/>
        </p:nvSpPr>
        <p:spPr bwMode="auto">
          <a:xfrm>
            <a:off x="6781800" y="3925912"/>
            <a:ext cx="533400" cy="457200"/>
          </a:xfrm>
          <a:custGeom>
            <a:avLst/>
            <a:gdLst>
              <a:gd name="T0" fmla="*/ 0 w 336"/>
              <a:gd name="T1" fmla="*/ 0 h 288"/>
              <a:gd name="T2" fmla="*/ 48 w 336"/>
              <a:gd name="T3" fmla="*/ 96 h 288"/>
              <a:gd name="T4" fmla="*/ 144 w 336"/>
              <a:gd name="T5" fmla="*/ 240 h 288"/>
              <a:gd name="T6" fmla="*/ 336 w 336"/>
              <a:gd name="T7" fmla="*/ 288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" h="288">
                <a:moveTo>
                  <a:pt x="0" y="0"/>
                </a:moveTo>
                <a:cubicBezTo>
                  <a:pt x="12" y="28"/>
                  <a:pt x="24" y="56"/>
                  <a:pt x="48" y="96"/>
                </a:cubicBezTo>
                <a:cubicBezTo>
                  <a:pt x="72" y="136"/>
                  <a:pt x="96" y="208"/>
                  <a:pt x="144" y="240"/>
                </a:cubicBezTo>
                <a:cubicBezTo>
                  <a:pt x="192" y="272"/>
                  <a:pt x="264" y="280"/>
                  <a:pt x="336" y="288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425" name="Rectangle 65"/>
          <p:cNvSpPr>
            <a:spLocks noChangeArrowheads="1"/>
          </p:cNvSpPr>
          <p:nvPr/>
        </p:nvSpPr>
        <p:spPr bwMode="auto">
          <a:xfrm>
            <a:off x="3733800" y="4383112"/>
            <a:ext cx="914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zh-CN" b="1">
                <a:solidFill>
                  <a:srgbClr val="000000"/>
                </a:solidFill>
              </a:rPr>
              <a:t>(</a:t>
            </a:r>
            <a:r>
              <a:rPr lang="zh-CN" altLang="en-US" b="1">
                <a:solidFill>
                  <a:srgbClr val="000000"/>
                </a:solidFill>
              </a:rPr>
              <a:t>极大</a:t>
            </a:r>
            <a:r>
              <a:rPr lang="en-US" altLang="zh-CN" b="1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5426" name="Rectangle 66"/>
          <p:cNvSpPr>
            <a:spLocks noChangeArrowheads="1"/>
          </p:cNvSpPr>
          <p:nvPr/>
        </p:nvSpPr>
        <p:spPr bwMode="auto">
          <a:xfrm>
            <a:off x="7467600" y="4383112"/>
            <a:ext cx="914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zh-CN" b="1">
                <a:solidFill>
                  <a:srgbClr val="000000"/>
                </a:solidFill>
              </a:rPr>
              <a:t>(</a:t>
            </a:r>
            <a:r>
              <a:rPr lang="zh-CN" altLang="en-US" b="1">
                <a:solidFill>
                  <a:srgbClr val="000000"/>
                </a:solidFill>
              </a:rPr>
              <a:t>极小</a:t>
            </a:r>
            <a:r>
              <a:rPr lang="en-US" altLang="zh-CN" b="1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5431" name="Text Box 71"/>
          <p:cNvSpPr txBox="1">
            <a:spLocks noChangeArrowheads="1"/>
          </p:cNvSpPr>
          <p:nvPr/>
        </p:nvSpPr>
        <p:spPr bwMode="auto">
          <a:xfrm>
            <a:off x="2063750" y="4992713"/>
            <a:ext cx="2514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4) </a:t>
            </a:r>
            <a:r>
              <a:rPr lang="zh-CN" altLang="en-US">
                <a:solidFill>
                  <a:srgbClr val="000000"/>
                </a:solidFill>
              </a:rPr>
              <a:t>求渐近线</a:t>
            </a:r>
          </a:p>
        </p:txBody>
      </p:sp>
      <p:graphicFrame>
        <p:nvGraphicFramePr>
          <p:cNvPr id="15432" name="Object 7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8112977"/>
              </p:ext>
            </p:extLst>
          </p:nvPr>
        </p:nvGraphicFramePr>
        <p:xfrm>
          <a:off x="2590800" y="5602312"/>
          <a:ext cx="19431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28" name="Equation" r:id="rId55" imgW="1942920" imgH="634680" progId="Equation.3">
                  <p:embed/>
                </p:oleObj>
              </mc:Choice>
              <mc:Fallback>
                <p:oleObj name="Equation" r:id="rId55" imgW="1942920" imgH="634680" progId="Equation.3">
                  <p:embed/>
                  <p:pic>
                    <p:nvPicPr>
                      <p:cNvPr id="15432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602312"/>
                        <a:ext cx="19431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33" name="Text Box 73"/>
          <p:cNvSpPr txBox="1">
            <a:spLocks noChangeArrowheads="1"/>
          </p:cNvSpPr>
          <p:nvPr/>
        </p:nvSpPr>
        <p:spPr bwMode="auto">
          <a:xfrm>
            <a:off x="5638800" y="5519763"/>
            <a:ext cx="2514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为铅直渐近线</a:t>
            </a:r>
          </a:p>
        </p:txBody>
      </p:sp>
      <p:sp>
        <p:nvSpPr>
          <p:cNvPr id="15448" name="Text Box 88"/>
          <p:cNvSpPr txBox="1">
            <a:spLocks noChangeArrowheads="1"/>
          </p:cNvSpPr>
          <p:nvPr/>
        </p:nvSpPr>
        <p:spPr bwMode="auto">
          <a:xfrm>
            <a:off x="5937648" y="2935312"/>
            <a:ext cx="615553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</a:rPr>
              <a:t>无定义</a:t>
            </a:r>
          </a:p>
        </p:txBody>
      </p:sp>
      <p:graphicFrame>
        <p:nvGraphicFramePr>
          <p:cNvPr id="15465" name="Object 10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4846406"/>
              </p:ext>
            </p:extLst>
          </p:nvPr>
        </p:nvGraphicFramePr>
        <p:xfrm>
          <a:off x="4648200" y="5646762"/>
          <a:ext cx="990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29" name="Equation" r:id="rId57" imgW="990360" imgH="393480" progId="Equation.3">
                  <p:embed/>
                </p:oleObj>
              </mc:Choice>
              <mc:Fallback>
                <p:oleObj name="Equation" r:id="rId57" imgW="990360" imgH="393480" progId="Equation.3">
                  <p:embed/>
                  <p:pic>
                    <p:nvPicPr>
                      <p:cNvPr id="15465" name="Object 1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5646762"/>
                        <a:ext cx="990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65712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5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5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5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5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5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5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5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5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25" grpId="0" autoUpdateAnimBg="0"/>
      <p:bldP spid="15426" grpId="0" autoUpdateAnimBg="0"/>
      <p:bldP spid="15431" grpId="0" autoUpdateAnimBg="0"/>
      <p:bldP spid="15433" grpId="0" autoUpdateAnimBg="0"/>
      <p:bldP spid="15448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43" name="Rectangle 47"/>
          <p:cNvSpPr>
            <a:spLocks noChangeArrowheads="1"/>
          </p:cNvSpPr>
          <p:nvPr/>
        </p:nvSpPr>
        <p:spPr bwMode="auto">
          <a:xfrm>
            <a:off x="7817296" y="2438400"/>
            <a:ext cx="2743200" cy="3657600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063750" y="512763"/>
            <a:ext cx="1441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又因</a:t>
            </a:r>
          </a:p>
        </p:txBody>
      </p:sp>
      <p:graphicFrame>
        <p:nvGraphicFramePr>
          <p:cNvPr id="29700" name="Object 4"/>
          <p:cNvGraphicFramePr>
            <a:graphicFrameLocks noChangeAspect="1"/>
          </p:cNvGraphicFramePr>
          <p:nvPr>
            <p:extLst/>
          </p:nvPr>
        </p:nvGraphicFramePr>
        <p:xfrm>
          <a:off x="3276600" y="381000"/>
          <a:ext cx="939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72" name="Equation" r:id="rId3" imgW="939600" imgH="850680" progId="Equation.3">
                  <p:embed/>
                </p:oleObj>
              </mc:Choice>
              <mc:Fallback>
                <p:oleObj name="Equation" r:id="rId3" imgW="939600" imgH="850680" progId="Equation.3">
                  <p:embed/>
                  <p:pic>
                    <p:nvPicPr>
                      <p:cNvPr id="297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81000"/>
                        <a:ext cx="939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1" name="Object 5"/>
          <p:cNvGraphicFramePr>
            <a:graphicFrameLocks noChangeAspect="1"/>
          </p:cNvGraphicFramePr>
          <p:nvPr>
            <p:extLst/>
          </p:nvPr>
        </p:nvGraphicFramePr>
        <p:xfrm>
          <a:off x="4343400" y="390525"/>
          <a:ext cx="647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73" name="Equation" r:id="rId5" imgW="647640" imgH="850680" progId="Equation.3">
                  <p:embed/>
                </p:oleObj>
              </mc:Choice>
              <mc:Fallback>
                <p:oleObj name="Equation" r:id="rId5" imgW="647640" imgH="850680" progId="Equation.3">
                  <p:embed/>
                  <p:pic>
                    <p:nvPicPr>
                      <p:cNvPr id="2970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90525"/>
                        <a:ext cx="647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2" name="Object 6"/>
          <p:cNvGraphicFramePr>
            <a:graphicFrameLocks noChangeAspect="1"/>
          </p:cNvGraphicFramePr>
          <p:nvPr>
            <p:extLst/>
          </p:nvPr>
        </p:nvGraphicFramePr>
        <p:xfrm>
          <a:off x="5638800" y="381000"/>
          <a:ext cx="800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74" name="Equation" r:id="rId7" imgW="799920" imgH="850680" progId="Equation.3">
                  <p:embed/>
                </p:oleObj>
              </mc:Choice>
              <mc:Fallback>
                <p:oleObj name="Equation" r:id="rId7" imgW="799920" imgH="850680" progId="Equation.3">
                  <p:embed/>
                  <p:pic>
                    <p:nvPicPr>
                      <p:cNvPr id="2970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81000"/>
                        <a:ext cx="800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5105400" y="550863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29704" name="Object 8"/>
          <p:cNvGraphicFramePr>
            <a:graphicFrameLocks noChangeAspect="1"/>
          </p:cNvGraphicFramePr>
          <p:nvPr>
            <p:extLst/>
          </p:nvPr>
        </p:nvGraphicFramePr>
        <p:xfrm>
          <a:off x="3352800" y="1366838"/>
          <a:ext cx="2438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75" name="Equation" r:id="rId9" imgW="2438280" imgH="850680" progId="Equation.3">
                  <p:embed/>
                </p:oleObj>
              </mc:Choice>
              <mc:Fallback>
                <p:oleObj name="Equation" r:id="rId9" imgW="2438280" imgH="850680" progId="Equation.3">
                  <p:embed/>
                  <p:pic>
                    <p:nvPicPr>
                      <p:cNvPr id="2970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1366838"/>
                        <a:ext cx="2438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5" name="Object 9"/>
          <p:cNvGraphicFramePr>
            <a:graphicFrameLocks noChangeAspect="1"/>
          </p:cNvGraphicFramePr>
          <p:nvPr>
            <p:extLst/>
          </p:nvPr>
        </p:nvGraphicFramePr>
        <p:xfrm>
          <a:off x="5867400" y="1257300"/>
          <a:ext cx="30734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76" name="Equation" r:id="rId11" imgW="3073320" imgH="1028520" progId="Equation.3">
                  <p:embed/>
                </p:oleObj>
              </mc:Choice>
              <mc:Fallback>
                <p:oleObj name="Equation" r:id="rId11" imgW="3073320" imgH="1028520" progId="Equation.3">
                  <p:embed/>
                  <p:pic>
                    <p:nvPicPr>
                      <p:cNvPr id="2970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257300"/>
                        <a:ext cx="30734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6" name="Object 10"/>
          <p:cNvGraphicFramePr>
            <a:graphicFrameLocks noChangeAspect="1"/>
          </p:cNvGraphicFramePr>
          <p:nvPr>
            <p:extLst/>
          </p:nvPr>
        </p:nvGraphicFramePr>
        <p:xfrm>
          <a:off x="3581400" y="2362200"/>
          <a:ext cx="2146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77" name="Equation" r:id="rId13" imgW="2145960" imgH="927000" progId="Equation.3">
                  <p:embed/>
                </p:oleObj>
              </mc:Choice>
              <mc:Fallback>
                <p:oleObj name="Equation" r:id="rId13" imgW="2145960" imgH="927000" progId="Equation.3">
                  <p:embed/>
                  <p:pic>
                    <p:nvPicPr>
                      <p:cNvPr id="2970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362200"/>
                        <a:ext cx="2146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1" name="Object 15"/>
          <p:cNvGraphicFramePr>
            <a:graphicFrameLocks noChangeAspect="1"/>
          </p:cNvGraphicFramePr>
          <p:nvPr>
            <p:extLst/>
          </p:nvPr>
        </p:nvGraphicFramePr>
        <p:xfrm>
          <a:off x="5791200" y="2362200"/>
          <a:ext cx="774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78" name="Equation" r:id="rId15" imgW="774360" imgH="850680" progId="Equation.3">
                  <p:embed/>
                </p:oleObj>
              </mc:Choice>
              <mc:Fallback>
                <p:oleObj name="Equation" r:id="rId15" imgW="774360" imgH="850680" progId="Equation.3">
                  <p:embed/>
                  <p:pic>
                    <p:nvPicPr>
                      <p:cNvPr id="2971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362200"/>
                        <a:ext cx="774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6904420"/>
              </p:ext>
            </p:extLst>
          </p:nvPr>
        </p:nvGraphicFramePr>
        <p:xfrm>
          <a:off x="8045896" y="2667000"/>
          <a:ext cx="18542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79" name="Equation" r:id="rId17" imgW="1854000" imgH="1028520" progId="Equation.3">
                  <p:embed/>
                </p:oleObj>
              </mc:Choice>
              <mc:Fallback>
                <p:oleObj name="Equation" r:id="rId17" imgW="1854000" imgH="1028520" progId="Equation.3">
                  <p:embed/>
                  <p:pic>
                    <p:nvPicPr>
                      <p:cNvPr id="2971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5896" y="2667000"/>
                        <a:ext cx="18542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6" name="Text Box 30">
            <a:hlinkClick r:id="" action="ppaction://hlinkshowjump?jump=previousslide"/>
          </p:cNvPr>
          <p:cNvSpPr txBox="1">
            <a:spLocks noChangeArrowheads="1"/>
          </p:cNvSpPr>
          <p:nvPr/>
        </p:nvSpPr>
        <p:spPr bwMode="auto">
          <a:xfrm>
            <a:off x="1828800" y="4662488"/>
            <a:ext cx="2667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5)  </a:t>
            </a:r>
            <a:r>
              <a:rPr lang="zh-CN" altLang="en-US">
                <a:solidFill>
                  <a:srgbClr val="000000"/>
                </a:solidFill>
              </a:rPr>
              <a:t>求特殊点</a:t>
            </a:r>
          </a:p>
        </p:txBody>
      </p:sp>
      <p:sp>
        <p:nvSpPr>
          <p:cNvPr id="29719" name="Line 23"/>
          <p:cNvSpPr>
            <a:spLocks noChangeShapeType="1"/>
          </p:cNvSpPr>
          <p:nvPr/>
        </p:nvSpPr>
        <p:spPr bwMode="auto">
          <a:xfrm>
            <a:off x="4038600" y="5105400"/>
            <a:ext cx="25908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9720" name="Object 24"/>
          <p:cNvGraphicFramePr>
            <a:graphicFrameLocks noChangeAspect="1"/>
          </p:cNvGraphicFramePr>
          <p:nvPr>
            <p:extLst/>
          </p:nvPr>
        </p:nvGraphicFramePr>
        <p:xfrm>
          <a:off x="4302125" y="4760913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80" name="Equation" r:id="rId19" imgW="228600" imgH="241200" progId="Equation.3">
                  <p:embed/>
                </p:oleObj>
              </mc:Choice>
              <mc:Fallback>
                <p:oleObj name="Equation" r:id="rId19" imgW="228600" imgH="241200" progId="Equation.3">
                  <p:embed/>
                  <p:pic>
                    <p:nvPicPr>
                      <p:cNvPr id="2972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25" y="4760913"/>
                        <a:ext cx="228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1" name="Object 25"/>
          <p:cNvGraphicFramePr>
            <a:graphicFrameLocks noChangeAspect="1"/>
          </p:cNvGraphicFramePr>
          <p:nvPr>
            <p:extLst/>
          </p:nvPr>
        </p:nvGraphicFramePr>
        <p:xfrm>
          <a:off x="4254500" y="5397500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81" name="Equation" r:id="rId21" imgW="241200" imgH="317160" progId="Equation.3">
                  <p:embed/>
                </p:oleObj>
              </mc:Choice>
              <mc:Fallback>
                <p:oleObj name="Equation" r:id="rId21" imgW="241200" imgH="317160" progId="Equation.3">
                  <p:embed/>
                  <p:pic>
                    <p:nvPicPr>
                      <p:cNvPr id="2972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5397500"/>
                        <a:ext cx="241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2" name="Object 26"/>
          <p:cNvGraphicFramePr>
            <a:graphicFrameLocks noChangeAspect="1"/>
          </p:cNvGraphicFramePr>
          <p:nvPr>
            <p:extLst/>
          </p:nvPr>
        </p:nvGraphicFramePr>
        <p:xfrm>
          <a:off x="5181600" y="4756150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82" name="Equation" r:id="rId23" imgW="215640" imgH="317160" progId="Equation.3">
                  <p:embed/>
                </p:oleObj>
              </mc:Choice>
              <mc:Fallback>
                <p:oleObj name="Equation" r:id="rId23" imgW="215640" imgH="317160" progId="Equation.3">
                  <p:embed/>
                  <p:pic>
                    <p:nvPicPr>
                      <p:cNvPr id="2972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4756150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3" name="Object 27"/>
          <p:cNvGraphicFramePr>
            <a:graphicFrameLocks noChangeAspect="1"/>
          </p:cNvGraphicFramePr>
          <p:nvPr>
            <p:extLst/>
          </p:nvPr>
        </p:nvGraphicFramePr>
        <p:xfrm>
          <a:off x="4953000" y="5138738"/>
          <a:ext cx="508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83" name="Equation" r:id="rId25" imgW="507960" imgH="850680" progId="Equation.3">
                  <p:embed/>
                </p:oleObj>
              </mc:Choice>
              <mc:Fallback>
                <p:oleObj name="Equation" r:id="rId25" imgW="507960" imgH="850680" progId="Equation.3">
                  <p:embed/>
                  <p:pic>
                    <p:nvPicPr>
                      <p:cNvPr id="29723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5138738"/>
                        <a:ext cx="508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4" name="Object 28"/>
          <p:cNvGraphicFramePr>
            <a:graphicFrameLocks noChangeAspect="1"/>
          </p:cNvGraphicFramePr>
          <p:nvPr>
            <p:extLst/>
          </p:nvPr>
        </p:nvGraphicFramePr>
        <p:xfrm>
          <a:off x="6172200" y="4756150"/>
          <a:ext cx="215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84" name="Equation" r:id="rId27" imgW="215640" imgH="304560" progId="Equation.3">
                  <p:embed/>
                </p:oleObj>
              </mc:Choice>
              <mc:Fallback>
                <p:oleObj name="Equation" r:id="rId27" imgW="215640" imgH="304560" progId="Equation.3">
                  <p:embed/>
                  <p:pic>
                    <p:nvPicPr>
                      <p:cNvPr id="2972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756150"/>
                        <a:ext cx="215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5" name="Object 29"/>
          <p:cNvGraphicFramePr>
            <a:graphicFrameLocks noChangeAspect="1"/>
          </p:cNvGraphicFramePr>
          <p:nvPr>
            <p:extLst/>
          </p:nvPr>
        </p:nvGraphicFramePr>
        <p:xfrm>
          <a:off x="6172200" y="5105400"/>
          <a:ext cx="241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85" name="Equation" r:id="rId29" imgW="241200" imgH="850680" progId="Equation.3">
                  <p:embed/>
                </p:oleObj>
              </mc:Choice>
              <mc:Fallback>
                <p:oleObj name="Equation" r:id="rId29" imgW="241200" imgH="850680" progId="Equation.3">
                  <p:embed/>
                  <p:pic>
                    <p:nvPicPr>
                      <p:cNvPr id="2972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5105400"/>
                        <a:ext cx="241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7" name="Line 31"/>
          <p:cNvSpPr>
            <a:spLocks noChangeShapeType="1"/>
          </p:cNvSpPr>
          <p:nvPr/>
        </p:nvSpPr>
        <p:spPr bwMode="auto">
          <a:xfrm>
            <a:off x="4648200" y="4648200"/>
            <a:ext cx="0" cy="13716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4648200" y="3689351"/>
            <a:ext cx="2514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为斜渐近线</a:t>
            </a:r>
          </a:p>
        </p:txBody>
      </p:sp>
      <p:graphicFrame>
        <p:nvGraphicFramePr>
          <p:cNvPr id="29713" name="Object 17"/>
          <p:cNvGraphicFramePr>
            <a:graphicFrameLocks noChangeAspect="1"/>
          </p:cNvGraphicFramePr>
          <p:nvPr>
            <p:extLst/>
          </p:nvPr>
        </p:nvGraphicFramePr>
        <p:xfrm>
          <a:off x="2578100" y="3530600"/>
          <a:ext cx="2146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86" name="Equation" r:id="rId31" imgW="2145960" imgH="850680" progId="Equation.3">
                  <p:embed/>
                </p:oleObj>
              </mc:Choice>
              <mc:Fallback>
                <p:oleObj name="Equation" r:id="rId31" imgW="2145960" imgH="850680" progId="Equation.3">
                  <p:embed/>
                  <p:pic>
                    <p:nvPicPr>
                      <p:cNvPr id="2971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8100" y="3530600"/>
                        <a:ext cx="2146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71" name="Object 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3332010"/>
              </p:ext>
            </p:extLst>
          </p:nvPr>
        </p:nvGraphicFramePr>
        <p:xfrm>
          <a:off x="7969696" y="3886200"/>
          <a:ext cx="25273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87" name="Equation" r:id="rId33" imgW="2527200" imgH="965160" progId="Equation.3">
                  <p:embed/>
                </p:oleObj>
              </mc:Choice>
              <mc:Fallback>
                <p:oleObj name="Equation" r:id="rId33" imgW="2527200" imgH="965160" progId="Equation.3">
                  <p:embed/>
                  <p:pic>
                    <p:nvPicPr>
                      <p:cNvPr id="29771" name="Object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9696" y="3886200"/>
                        <a:ext cx="25273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72" name="Object 7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4772733"/>
              </p:ext>
            </p:extLst>
          </p:nvPr>
        </p:nvGraphicFramePr>
        <p:xfrm>
          <a:off x="7969696" y="4953000"/>
          <a:ext cx="18161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88" name="Equation" r:id="rId35" imgW="1815840" imgH="965160" progId="Equation.3">
                  <p:embed/>
                </p:oleObj>
              </mc:Choice>
              <mc:Fallback>
                <p:oleObj name="Equation" r:id="rId35" imgW="1815840" imgH="965160" progId="Equation.3">
                  <p:embed/>
                  <p:pic>
                    <p:nvPicPr>
                      <p:cNvPr id="29772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9696" y="4953000"/>
                        <a:ext cx="18161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20363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9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9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9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9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9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9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 autoUpdateAnimBg="0"/>
      <p:bldP spid="29726" grpId="0" autoUpdateAnimBg="0"/>
      <p:bldP spid="29712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16" name="Rectangle 120"/>
          <p:cNvSpPr>
            <a:spLocks noChangeArrowheads="1"/>
          </p:cNvSpPr>
          <p:nvPr/>
        </p:nvSpPr>
        <p:spPr bwMode="auto">
          <a:xfrm>
            <a:off x="6629400" y="2819400"/>
            <a:ext cx="3886200" cy="3429000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 w="12700">
            <a:solidFill>
              <a:schemeClr val="accent2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81000"/>
            <a:ext cx="1752600" cy="457200"/>
          </a:xfrm>
        </p:spPr>
        <p:txBody>
          <a:bodyPr/>
          <a:lstStyle/>
          <a:p>
            <a:pPr algn="l"/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6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）绘图</a:t>
            </a: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41910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zh-CN" sz="2400" b="1">
                <a:solidFill>
                  <a:srgbClr val="000000"/>
                </a:solidFill>
              </a:rPr>
              <a:t>(</a:t>
            </a:r>
            <a:r>
              <a:rPr lang="zh-CN" altLang="en-US" sz="2400" b="1">
                <a:solidFill>
                  <a:srgbClr val="000000"/>
                </a:solidFill>
              </a:rPr>
              <a:t>极大</a:t>
            </a:r>
            <a:r>
              <a:rPr lang="en-US" altLang="zh-CN" sz="2400" b="1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7924800" y="22098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zh-CN" sz="2400" b="1">
                <a:solidFill>
                  <a:srgbClr val="000000"/>
                </a:solidFill>
              </a:rPr>
              <a:t>(</a:t>
            </a:r>
            <a:r>
              <a:rPr lang="zh-CN" altLang="en-US" sz="2400" b="1">
                <a:solidFill>
                  <a:srgbClr val="000000"/>
                </a:solidFill>
              </a:rPr>
              <a:t>极小</a:t>
            </a:r>
            <a:r>
              <a:rPr lang="en-US" altLang="zh-CN" sz="2400" b="1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2133600" y="3657601"/>
            <a:ext cx="1905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斜渐近线</a:t>
            </a:r>
          </a:p>
        </p:txBody>
      </p:sp>
      <p:graphicFrame>
        <p:nvGraphicFramePr>
          <p:cNvPr id="55302" name="Object 6"/>
          <p:cNvGraphicFramePr>
            <a:graphicFrameLocks noChangeAspect="1"/>
          </p:cNvGraphicFramePr>
          <p:nvPr>
            <p:extLst/>
          </p:nvPr>
        </p:nvGraphicFramePr>
        <p:xfrm>
          <a:off x="4330700" y="3048000"/>
          <a:ext cx="698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092" name="Equation" r:id="rId3" imgW="698400" imgH="317160" progId="Equation.3">
                  <p:embed/>
                </p:oleObj>
              </mc:Choice>
              <mc:Fallback>
                <p:oleObj name="Equation" r:id="rId3" imgW="698400" imgH="317160" progId="Equation.3">
                  <p:embed/>
                  <p:pic>
                    <p:nvPicPr>
                      <p:cNvPr id="5530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0700" y="3048000"/>
                        <a:ext cx="698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2120900" y="2925763"/>
            <a:ext cx="2286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铅直渐近线</a:t>
            </a:r>
          </a:p>
        </p:txBody>
      </p:sp>
      <p:graphicFrame>
        <p:nvGraphicFramePr>
          <p:cNvPr id="55304" name="Object 8"/>
          <p:cNvGraphicFramePr>
            <a:graphicFrameLocks noChangeAspect="1"/>
          </p:cNvGraphicFramePr>
          <p:nvPr>
            <p:extLst/>
          </p:nvPr>
        </p:nvGraphicFramePr>
        <p:xfrm>
          <a:off x="4292600" y="3505200"/>
          <a:ext cx="1574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093" name="Equation" r:id="rId5" imgW="1574640" imgH="850680" progId="Equation.3">
                  <p:embed/>
                </p:oleObj>
              </mc:Choice>
              <mc:Fallback>
                <p:oleObj name="Equation" r:id="rId5" imgW="1574640" imgH="850680" progId="Equation.3">
                  <p:embed/>
                  <p:pic>
                    <p:nvPicPr>
                      <p:cNvPr id="5530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600" y="3505200"/>
                        <a:ext cx="1574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2133600" y="4770438"/>
            <a:ext cx="1600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特殊点</a:t>
            </a:r>
          </a:p>
        </p:txBody>
      </p:sp>
      <p:grpSp>
        <p:nvGrpSpPr>
          <p:cNvPr id="55306" name="Group 10"/>
          <p:cNvGrpSpPr>
            <a:grpSpLocks/>
          </p:cNvGrpSpPr>
          <p:nvPr/>
        </p:nvGrpSpPr>
        <p:grpSpPr bwMode="auto">
          <a:xfrm>
            <a:off x="2438400" y="1066800"/>
            <a:ext cx="7772400" cy="1828800"/>
            <a:chOff x="384" y="480"/>
            <a:chExt cx="4896" cy="1152"/>
          </a:xfrm>
        </p:grpSpPr>
        <p:graphicFrame>
          <p:nvGraphicFramePr>
            <p:cNvPr id="55307" name="Object 11"/>
            <p:cNvGraphicFramePr>
              <a:graphicFrameLocks noChangeAspect="1"/>
            </p:cNvGraphicFramePr>
            <p:nvPr>
              <p:extLst/>
            </p:nvPr>
          </p:nvGraphicFramePr>
          <p:xfrm>
            <a:off x="1660" y="912"/>
            <a:ext cx="356" cy="2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094" name="公式" r:id="rId7" imgW="228600" imgH="164880" progId="Equation.3">
                    <p:embed/>
                  </p:oleObj>
                </mc:Choice>
                <mc:Fallback>
                  <p:oleObj name="公式" r:id="rId7" imgW="228600" imgH="164880" progId="Equation.3">
                    <p:embed/>
                    <p:pic>
                      <p:nvPicPr>
                        <p:cNvPr id="55307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0" y="912"/>
                          <a:ext cx="356" cy="2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308" name="Freeform 12"/>
            <p:cNvSpPr>
              <a:spLocks/>
            </p:cNvSpPr>
            <p:nvPr/>
          </p:nvSpPr>
          <p:spPr bwMode="auto">
            <a:xfrm>
              <a:off x="912" y="960"/>
              <a:ext cx="528" cy="288"/>
            </a:xfrm>
            <a:custGeom>
              <a:avLst/>
              <a:gdLst>
                <a:gd name="T0" fmla="*/ 0 w 528"/>
                <a:gd name="T1" fmla="*/ 288 h 288"/>
                <a:gd name="T2" fmla="*/ 144 w 528"/>
                <a:gd name="T3" fmla="*/ 96 h 288"/>
                <a:gd name="T4" fmla="*/ 528 w 528"/>
                <a:gd name="T5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8" h="288">
                  <a:moveTo>
                    <a:pt x="0" y="288"/>
                  </a:moveTo>
                  <a:cubicBezTo>
                    <a:pt x="28" y="216"/>
                    <a:pt x="56" y="144"/>
                    <a:pt x="144" y="96"/>
                  </a:cubicBezTo>
                  <a:cubicBezTo>
                    <a:pt x="232" y="48"/>
                    <a:pt x="380" y="24"/>
                    <a:pt x="528" y="0"/>
                  </a:cubicBezTo>
                </a:path>
              </a:pathLst>
            </a:custGeom>
            <a:noFill/>
            <a:ln w="19050" cmpd="sng">
              <a:solidFill>
                <a:schemeClr val="bg2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09" name="Freeform 13"/>
            <p:cNvSpPr>
              <a:spLocks/>
            </p:cNvSpPr>
            <p:nvPr/>
          </p:nvSpPr>
          <p:spPr bwMode="auto">
            <a:xfrm>
              <a:off x="2304" y="952"/>
              <a:ext cx="432" cy="344"/>
            </a:xfrm>
            <a:custGeom>
              <a:avLst/>
              <a:gdLst>
                <a:gd name="T0" fmla="*/ 0 w 432"/>
                <a:gd name="T1" fmla="*/ 8 h 344"/>
                <a:gd name="T2" fmla="*/ 192 w 432"/>
                <a:gd name="T3" fmla="*/ 56 h 344"/>
                <a:gd name="T4" fmla="*/ 432 w 432"/>
                <a:gd name="T5" fmla="*/ 34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" h="344">
                  <a:moveTo>
                    <a:pt x="0" y="8"/>
                  </a:moveTo>
                  <a:cubicBezTo>
                    <a:pt x="60" y="4"/>
                    <a:pt x="120" y="0"/>
                    <a:pt x="192" y="56"/>
                  </a:cubicBezTo>
                  <a:cubicBezTo>
                    <a:pt x="264" y="112"/>
                    <a:pt x="392" y="296"/>
                    <a:pt x="432" y="344"/>
                  </a:cubicBezTo>
                </a:path>
              </a:pathLst>
            </a:custGeom>
            <a:noFill/>
            <a:ln w="19050" cmpd="sng">
              <a:solidFill>
                <a:schemeClr val="bg2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10" name="Text Box 14"/>
            <p:cNvSpPr txBox="1">
              <a:spLocks noChangeArrowheads="1"/>
            </p:cNvSpPr>
            <p:nvPr/>
          </p:nvSpPr>
          <p:spPr bwMode="auto">
            <a:xfrm>
              <a:off x="2973" y="864"/>
              <a:ext cx="349" cy="7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b="1">
                  <a:solidFill>
                    <a:srgbClr val="000000"/>
                  </a:solidFill>
                </a:rPr>
                <a:t>无定义</a:t>
              </a:r>
            </a:p>
          </p:txBody>
        </p:sp>
        <p:graphicFrame>
          <p:nvGraphicFramePr>
            <p:cNvPr id="55311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485" y="589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095" name="Equation" r:id="rId9" imgW="228600" imgH="241200" progId="Equation.3">
                    <p:embed/>
                  </p:oleObj>
                </mc:Choice>
                <mc:Fallback>
                  <p:oleObj name="Equation" r:id="rId9" imgW="228600" imgH="241200" progId="Equation.3">
                    <p:embed/>
                    <p:pic>
                      <p:nvPicPr>
                        <p:cNvPr id="55311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5" y="589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12" name="Object 16"/>
            <p:cNvGraphicFramePr>
              <a:graphicFrameLocks noChangeAspect="1"/>
            </p:cNvGraphicFramePr>
            <p:nvPr>
              <p:extLst/>
            </p:nvPr>
          </p:nvGraphicFramePr>
          <p:xfrm>
            <a:off x="472" y="960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096" name="Equation" r:id="rId11" imgW="241200" imgH="317160" progId="Equation.3">
                    <p:embed/>
                  </p:oleObj>
                </mc:Choice>
                <mc:Fallback>
                  <p:oleObj name="Equation" r:id="rId11" imgW="241200" imgH="317160" progId="Equation.3">
                    <p:embed/>
                    <p:pic>
                      <p:nvPicPr>
                        <p:cNvPr id="55312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2" y="960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13" name="Object 17"/>
            <p:cNvGraphicFramePr>
              <a:graphicFrameLocks noChangeAspect="1"/>
            </p:cNvGraphicFramePr>
            <p:nvPr>
              <p:extLst/>
            </p:nvPr>
          </p:nvGraphicFramePr>
          <p:xfrm>
            <a:off x="1728" y="542"/>
            <a:ext cx="264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097" name="Equation" r:id="rId13" imgW="419040" imgH="304560" progId="Equation.3">
                    <p:embed/>
                  </p:oleObj>
                </mc:Choice>
                <mc:Fallback>
                  <p:oleObj name="Equation" r:id="rId13" imgW="419040" imgH="304560" progId="Equation.3">
                    <p:embed/>
                    <p:pic>
                      <p:nvPicPr>
                        <p:cNvPr id="55313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542"/>
                          <a:ext cx="264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14" name="Object 18"/>
            <p:cNvGraphicFramePr>
              <a:graphicFrameLocks noChangeAspect="1"/>
            </p:cNvGraphicFramePr>
            <p:nvPr>
              <p:extLst/>
            </p:nvPr>
          </p:nvGraphicFramePr>
          <p:xfrm>
            <a:off x="3072" y="541"/>
            <a:ext cx="9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098" name="Equation" r:id="rId15" imgW="152280" imgH="304560" progId="Equation.3">
                    <p:embed/>
                  </p:oleObj>
                </mc:Choice>
                <mc:Fallback>
                  <p:oleObj name="Equation" r:id="rId15" imgW="152280" imgH="304560" progId="Equation.3">
                    <p:embed/>
                    <p:pic>
                      <p:nvPicPr>
                        <p:cNvPr id="55314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541"/>
                          <a:ext cx="9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15" name="Object 19"/>
            <p:cNvGraphicFramePr>
              <a:graphicFrameLocks noChangeAspect="1"/>
            </p:cNvGraphicFramePr>
            <p:nvPr>
              <p:extLst/>
            </p:nvPr>
          </p:nvGraphicFramePr>
          <p:xfrm>
            <a:off x="4128" y="541"/>
            <a:ext cx="12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099" name="Equation" r:id="rId17" imgW="190440" imgH="317160" progId="Equation.3">
                    <p:embed/>
                  </p:oleObj>
                </mc:Choice>
                <mc:Fallback>
                  <p:oleObj name="Equation" r:id="rId17" imgW="190440" imgH="317160" progId="Equation.3">
                    <p:embed/>
                    <p:pic>
                      <p:nvPicPr>
                        <p:cNvPr id="55315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541"/>
                          <a:ext cx="12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16" name="Object 20"/>
            <p:cNvGraphicFramePr>
              <a:graphicFrameLocks noChangeAspect="1"/>
            </p:cNvGraphicFramePr>
            <p:nvPr>
              <p:extLst/>
            </p:nvPr>
          </p:nvGraphicFramePr>
          <p:xfrm>
            <a:off x="768" y="529"/>
            <a:ext cx="81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00" name="Equation" r:id="rId19" imgW="1295280" imgH="406080" progId="Equation.3">
                    <p:embed/>
                  </p:oleObj>
                </mc:Choice>
                <mc:Fallback>
                  <p:oleObj name="Equation" r:id="rId19" imgW="1295280" imgH="406080" progId="Equation.3">
                    <p:embed/>
                    <p:pic>
                      <p:nvPicPr>
                        <p:cNvPr id="55316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529"/>
                          <a:ext cx="81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17" name="Object 21"/>
            <p:cNvGraphicFramePr>
              <a:graphicFrameLocks noChangeAspect="1"/>
            </p:cNvGraphicFramePr>
            <p:nvPr>
              <p:extLst/>
            </p:nvPr>
          </p:nvGraphicFramePr>
          <p:xfrm>
            <a:off x="2208" y="528"/>
            <a:ext cx="57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01" name="Equation" r:id="rId21" imgW="914400" imgH="406080" progId="Equation.3">
                    <p:embed/>
                  </p:oleObj>
                </mc:Choice>
                <mc:Fallback>
                  <p:oleObj name="Equation" r:id="rId21" imgW="914400" imgH="406080" progId="Equation.3">
                    <p:embed/>
                    <p:pic>
                      <p:nvPicPr>
                        <p:cNvPr id="55317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8" y="528"/>
                          <a:ext cx="57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18" name="Object 22"/>
            <p:cNvGraphicFramePr>
              <a:graphicFrameLocks noChangeAspect="1"/>
            </p:cNvGraphicFramePr>
            <p:nvPr>
              <p:extLst/>
            </p:nvPr>
          </p:nvGraphicFramePr>
          <p:xfrm>
            <a:off x="3456" y="521"/>
            <a:ext cx="45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02" name="Equation" r:id="rId23" imgW="723600" imgH="406080" progId="Equation.3">
                    <p:embed/>
                  </p:oleObj>
                </mc:Choice>
                <mc:Fallback>
                  <p:oleObj name="Equation" r:id="rId23" imgW="723600" imgH="406080" progId="Equation.3">
                    <p:embed/>
                    <p:pic>
                      <p:nvPicPr>
                        <p:cNvPr id="55318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521"/>
                          <a:ext cx="45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19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4512" y="530"/>
            <a:ext cx="72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03" name="Equation" r:id="rId25" imgW="1143000" imgH="406080" progId="Equation.3">
                    <p:embed/>
                  </p:oleObj>
                </mc:Choice>
                <mc:Fallback>
                  <p:oleObj name="Equation" r:id="rId25" imgW="1143000" imgH="406080" progId="Equation.3">
                    <p:embed/>
                    <p:pic>
                      <p:nvPicPr>
                        <p:cNvPr id="55319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530"/>
                          <a:ext cx="72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320" name="Line 24"/>
            <p:cNvSpPr>
              <a:spLocks noChangeShapeType="1"/>
            </p:cNvSpPr>
            <p:nvPr/>
          </p:nvSpPr>
          <p:spPr bwMode="auto">
            <a:xfrm>
              <a:off x="384" y="809"/>
              <a:ext cx="4896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21" name="Line 25"/>
            <p:cNvSpPr>
              <a:spLocks noChangeShapeType="1"/>
            </p:cNvSpPr>
            <p:nvPr/>
          </p:nvSpPr>
          <p:spPr bwMode="auto">
            <a:xfrm flipH="1">
              <a:off x="720" y="480"/>
              <a:ext cx="0" cy="7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22" name="Line 26"/>
            <p:cNvSpPr>
              <a:spLocks noChangeShapeType="1"/>
            </p:cNvSpPr>
            <p:nvPr/>
          </p:nvSpPr>
          <p:spPr bwMode="auto">
            <a:xfrm>
              <a:off x="1632" y="480"/>
              <a:ext cx="0" cy="7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23" name="Line 27"/>
            <p:cNvSpPr>
              <a:spLocks noChangeShapeType="1"/>
            </p:cNvSpPr>
            <p:nvPr/>
          </p:nvSpPr>
          <p:spPr bwMode="auto">
            <a:xfrm>
              <a:off x="2112" y="480"/>
              <a:ext cx="0" cy="7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24" name="Line 28"/>
            <p:cNvSpPr>
              <a:spLocks noChangeShapeType="1"/>
            </p:cNvSpPr>
            <p:nvPr/>
          </p:nvSpPr>
          <p:spPr bwMode="auto">
            <a:xfrm>
              <a:off x="2928" y="480"/>
              <a:ext cx="0" cy="7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25" name="Line 29"/>
            <p:cNvSpPr>
              <a:spLocks noChangeShapeType="1"/>
            </p:cNvSpPr>
            <p:nvPr/>
          </p:nvSpPr>
          <p:spPr bwMode="auto">
            <a:xfrm>
              <a:off x="3360" y="480"/>
              <a:ext cx="0" cy="7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26" name="Line 30"/>
            <p:cNvSpPr>
              <a:spLocks noChangeShapeType="1"/>
            </p:cNvSpPr>
            <p:nvPr/>
          </p:nvSpPr>
          <p:spPr bwMode="auto">
            <a:xfrm>
              <a:off x="3984" y="480"/>
              <a:ext cx="0" cy="7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27" name="Line 31"/>
            <p:cNvSpPr>
              <a:spLocks noChangeShapeType="1"/>
            </p:cNvSpPr>
            <p:nvPr/>
          </p:nvSpPr>
          <p:spPr bwMode="auto">
            <a:xfrm>
              <a:off x="4416" y="480"/>
              <a:ext cx="0" cy="7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28" name="Freeform 32"/>
            <p:cNvSpPr>
              <a:spLocks/>
            </p:cNvSpPr>
            <p:nvPr/>
          </p:nvSpPr>
          <p:spPr bwMode="auto">
            <a:xfrm>
              <a:off x="4608" y="912"/>
              <a:ext cx="432" cy="288"/>
            </a:xfrm>
            <a:custGeom>
              <a:avLst/>
              <a:gdLst>
                <a:gd name="T0" fmla="*/ 0 w 432"/>
                <a:gd name="T1" fmla="*/ 288 h 288"/>
                <a:gd name="T2" fmla="*/ 288 w 432"/>
                <a:gd name="T3" fmla="*/ 240 h 288"/>
                <a:gd name="T4" fmla="*/ 432 w 432"/>
                <a:gd name="T5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" h="288">
                  <a:moveTo>
                    <a:pt x="0" y="288"/>
                  </a:moveTo>
                  <a:cubicBezTo>
                    <a:pt x="108" y="288"/>
                    <a:pt x="216" y="288"/>
                    <a:pt x="288" y="240"/>
                  </a:cubicBezTo>
                  <a:cubicBezTo>
                    <a:pt x="360" y="192"/>
                    <a:pt x="408" y="40"/>
                    <a:pt x="432" y="0"/>
                  </a:cubicBezTo>
                </a:path>
              </a:pathLst>
            </a:custGeom>
            <a:noFill/>
            <a:ln w="19050" cmpd="sng">
              <a:solidFill>
                <a:schemeClr val="bg2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29" name="Freeform 33"/>
            <p:cNvSpPr>
              <a:spLocks/>
            </p:cNvSpPr>
            <p:nvPr/>
          </p:nvSpPr>
          <p:spPr bwMode="auto">
            <a:xfrm>
              <a:off x="3504" y="960"/>
              <a:ext cx="336" cy="288"/>
            </a:xfrm>
            <a:custGeom>
              <a:avLst/>
              <a:gdLst>
                <a:gd name="T0" fmla="*/ 0 w 336"/>
                <a:gd name="T1" fmla="*/ 0 h 288"/>
                <a:gd name="T2" fmla="*/ 48 w 336"/>
                <a:gd name="T3" fmla="*/ 96 h 288"/>
                <a:gd name="T4" fmla="*/ 144 w 336"/>
                <a:gd name="T5" fmla="*/ 240 h 288"/>
                <a:gd name="T6" fmla="*/ 336 w 336"/>
                <a:gd name="T7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" h="288">
                  <a:moveTo>
                    <a:pt x="0" y="0"/>
                  </a:moveTo>
                  <a:cubicBezTo>
                    <a:pt x="12" y="28"/>
                    <a:pt x="24" y="56"/>
                    <a:pt x="48" y="96"/>
                  </a:cubicBezTo>
                  <a:cubicBezTo>
                    <a:pt x="72" y="136"/>
                    <a:pt x="96" y="208"/>
                    <a:pt x="144" y="240"/>
                  </a:cubicBezTo>
                  <a:cubicBezTo>
                    <a:pt x="192" y="272"/>
                    <a:pt x="264" y="280"/>
                    <a:pt x="336" y="288"/>
                  </a:cubicBezTo>
                </a:path>
              </a:pathLst>
            </a:custGeom>
            <a:noFill/>
            <a:ln w="19050" cmpd="sng">
              <a:solidFill>
                <a:schemeClr val="bg2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5330" name="Object 34"/>
            <p:cNvGraphicFramePr>
              <a:graphicFrameLocks noChangeAspect="1"/>
            </p:cNvGraphicFramePr>
            <p:nvPr>
              <p:extLst/>
            </p:nvPr>
          </p:nvGraphicFramePr>
          <p:xfrm>
            <a:off x="4128" y="960"/>
            <a:ext cx="136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04" name="Equation" r:id="rId27" imgW="215640" imgH="317160" progId="Equation.3">
                    <p:embed/>
                  </p:oleObj>
                </mc:Choice>
                <mc:Fallback>
                  <p:oleObj name="Equation" r:id="rId27" imgW="215640" imgH="317160" progId="Equation.3">
                    <p:embed/>
                    <p:pic>
                      <p:nvPicPr>
                        <p:cNvPr id="5533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960"/>
                          <a:ext cx="136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331" name="Group 35"/>
          <p:cNvGrpSpPr>
            <a:grpSpLocks/>
          </p:cNvGrpSpPr>
          <p:nvPr/>
        </p:nvGrpSpPr>
        <p:grpSpPr bwMode="auto">
          <a:xfrm>
            <a:off x="3810000" y="4572000"/>
            <a:ext cx="2590800" cy="1371600"/>
            <a:chOff x="1584" y="2928"/>
            <a:chExt cx="1632" cy="864"/>
          </a:xfrm>
        </p:grpSpPr>
        <p:sp>
          <p:nvSpPr>
            <p:cNvPr id="55332" name="Line 36"/>
            <p:cNvSpPr>
              <a:spLocks noChangeShapeType="1"/>
            </p:cNvSpPr>
            <p:nvPr/>
          </p:nvSpPr>
          <p:spPr bwMode="auto">
            <a:xfrm>
              <a:off x="1584" y="3216"/>
              <a:ext cx="163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5333" name="Object 37"/>
            <p:cNvGraphicFramePr>
              <a:graphicFrameLocks noChangeAspect="1"/>
            </p:cNvGraphicFramePr>
            <p:nvPr>
              <p:extLst/>
            </p:nvPr>
          </p:nvGraphicFramePr>
          <p:xfrm>
            <a:off x="1750" y="2999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05" name="Equation" r:id="rId29" imgW="228600" imgH="241200" progId="Equation.3">
                    <p:embed/>
                  </p:oleObj>
                </mc:Choice>
                <mc:Fallback>
                  <p:oleObj name="Equation" r:id="rId29" imgW="228600" imgH="241200" progId="Equation.3">
                    <p:embed/>
                    <p:pic>
                      <p:nvPicPr>
                        <p:cNvPr id="55333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50" y="2999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34" name="Object 38"/>
            <p:cNvGraphicFramePr>
              <a:graphicFrameLocks noChangeAspect="1"/>
            </p:cNvGraphicFramePr>
            <p:nvPr>
              <p:extLst/>
            </p:nvPr>
          </p:nvGraphicFramePr>
          <p:xfrm>
            <a:off x="1720" y="3400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06" name="Equation" r:id="rId31" imgW="241200" imgH="317160" progId="Equation.3">
                    <p:embed/>
                  </p:oleObj>
                </mc:Choice>
                <mc:Fallback>
                  <p:oleObj name="Equation" r:id="rId31" imgW="241200" imgH="317160" progId="Equation.3">
                    <p:embed/>
                    <p:pic>
                      <p:nvPicPr>
                        <p:cNvPr id="55334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0" y="3400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35" name="Object 39"/>
            <p:cNvGraphicFramePr>
              <a:graphicFrameLocks noChangeAspect="1"/>
            </p:cNvGraphicFramePr>
            <p:nvPr>
              <p:extLst/>
            </p:nvPr>
          </p:nvGraphicFramePr>
          <p:xfrm>
            <a:off x="2304" y="2996"/>
            <a:ext cx="136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07" name="Equation" r:id="rId33" imgW="215640" imgH="317160" progId="Equation.3">
                    <p:embed/>
                  </p:oleObj>
                </mc:Choice>
                <mc:Fallback>
                  <p:oleObj name="Equation" r:id="rId33" imgW="215640" imgH="317160" progId="Equation.3">
                    <p:embed/>
                    <p:pic>
                      <p:nvPicPr>
                        <p:cNvPr id="55335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4" y="2996"/>
                          <a:ext cx="136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36" name="Object 40"/>
            <p:cNvGraphicFramePr>
              <a:graphicFrameLocks noChangeAspect="1"/>
            </p:cNvGraphicFramePr>
            <p:nvPr>
              <p:extLst/>
            </p:nvPr>
          </p:nvGraphicFramePr>
          <p:xfrm>
            <a:off x="2160" y="3237"/>
            <a:ext cx="320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08" name="Equation" r:id="rId35" imgW="507960" imgH="850680" progId="Equation.3">
                    <p:embed/>
                  </p:oleObj>
                </mc:Choice>
                <mc:Fallback>
                  <p:oleObj name="Equation" r:id="rId35" imgW="507960" imgH="850680" progId="Equation.3">
                    <p:embed/>
                    <p:pic>
                      <p:nvPicPr>
                        <p:cNvPr id="55336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0" y="3237"/>
                          <a:ext cx="320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37" name="Object 41"/>
            <p:cNvGraphicFramePr>
              <a:graphicFrameLocks noChangeAspect="1"/>
            </p:cNvGraphicFramePr>
            <p:nvPr>
              <p:extLst/>
            </p:nvPr>
          </p:nvGraphicFramePr>
          <p:xfrm>
            <a:off x="2928" y="2996"/>
            <a:ext cx="13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09" name="Equation" r:id="rId37" imgW="215640" imgH="304560" progId="Equation.3">
                    <p:embed/>
                  </p:oleObj>
                </mc:Choice>
                <mc:Fallback>
                  <p:oleObj name="Equation" r:id="rId37" imgW="215640" imgH="304560" progId="Equation.3">
                    <p:embed/>
                    <p:pic>
                      <p:nvPicPr>
                        <p:cNvPr id="55337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8" y="2996"/>
                          <a:ext cx="13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38" name="Object 42"/>
            <p:cNvGraphicFramePr>
              <a:graphicFrameLocks noChangeAspect="1"/>
            </p:cNvGraphicFramePr>
            <p:nvPr>
              <p:extLst/>
            </p:nvPr>
          </p:nvGraphicFramePr>
          <p:xfrm>
            <a:off x="2928" y="3216"/>
            <a:ext cx="152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10" name="Equation" r:id="rId39" imgW="241200" imgH="850680" progId="Equation.3">
                    <p:embed/>
                  </p:oleObj>
                </mc:Choice>
                <mc:Fallback>
                  <p:oleObj name="Equation" r:id="rId39" imgW="241200" imgH="850680" progId="Equation.3">
                    <p:embed/>
                    <p:pic>
                      <p:nvPicPr>
                        <p:cNvPr id="55338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8" y="3216"/>
                          <a:ext cx="152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339" name="Line 43"/>
            <p:cNvSpPr>
              <a:spLocks noChangeShapeType="1"/>
            </p:cNvSpPr>
            <p:nvPr/>
          </p:nvSpPr>
          <p:spPr bwMode="auto">
            <a:xfrm>
              <a:off x="1968" y="2928"/>
              <a:ext cx="0" cy="86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55354" name="Line 58"/>
          <p:cNvSpPr>
            <a:spLocks noChangeShapeType="1"/>
          </p:cNvSpPr>
          <p:nvPr/>
        </p:nvSpPr>
        <p:spPr bwMode="auto">
          <a:xfrm flipV="1">
            <a:off x="7159626" y="4132264"/>
            <a:ext cx="3013075" cy="738187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55392" name="Group 96"/>
          <p:cNvGrpSpPr>
            <a:grpSpLocks/>
          </p:cNvGrpSpPr>
          <p:nvPr/>
        </p:nvGrpSpPr>
        <p:grpSpPr bwMode="auto">
          <a:xfrm>
            <a:off x="8420100" y="3048001"/>
            <a:ext cx="1754188" cy="1211263"/>
            <a:chOff x="4344" y="1837"/>
            <a:chExt cx="1105" cy="763"/>
          </a:xfrm>
        </p:grpSpPr>
        <p:sp>
          <p:nvSpPr>
            <p:cNvPr id="55357" name="Freeform 61"/>
            <p:cNvSpPr>
              <a:spLocks/>
            </p:cNvSpPr>
            <p:nvPr/>
          </p:nvSpPr>
          <p:spPr bwMode="auto">
            <a:xfrm>
              <a:off x="4344" y="1837"/>
              <a:ext cx="417" cy="763"/>
            </a:xfrm>
            <a:custGeom>
              <a:avLst/>
              <a:gdLst>
                <a:gd name="T0" fmla="*/ 0 w 834"/>
                <a:gd name="T1" fmla="*/ 0 h 1525"/>
                <a:gd name="T2" fmla="*/ 14 w 834"/>
                <a:gd name="T3" fmla="*/ 236 h 1525"/>
                <a:gd name="T4" fmla="*/ 28 w 834"/>
                <a:gd name="T5" fmla="*/ 402 h 1525"/>
                <a:gd name="T6" fmla="*/ 28 w 834"/>
                <a:gd name="T7" fmla="*/ 555 h 1525"/>
                <a:gd name="T8" fmla="*/ 42 w 834"/>
                <a:gd name="T9" fmla="*/ 680 h 1525"/>
                <a:gd name="T10" fmla="*/ 69 w 834"/>
                <a:gd name="T11" fmla="*/ 860 h 1525"/>
                <a:gd name="T12" fmla="*/ 97 w 834"/>
                <a:gd name="T13" fmla="*/ 998 h 1525"/>
                <a:gd name="T14" fmla="*/ 111 w 834"/>
                <a:gd name="T15" fmla="*/ 1095 h 1525"/>
                <a:gd name="T16" fmla="*/ 139 w 834"/>
                <a:gd name="T17" fmla="*/ 1179 h 1525"/>
                <a:gd name="T18" fmla="*/ 167 w 834"/>
                <a:gd name="T19" fmla="*/ 1248 h 1525"/>
                <a:gd name="T20" fmla="*/ 194 w 834"/>
                <a:gd name="T21" fmla="*/ 1290 h 1525"/>
                <a:gd name="T22" fmla="*/ 236 w 834"/>
                <a:gd name="T23" fmla="*/ 1359 h 1525"/>
                <a:gd name="T24" fmla="*/ 250 w 834"/>
                <a:gd name="T25" fmla="*/ 1387 h 1525"/>
                <a:gd name="T26" fmla="*/ 278 w 834"/>
                <a:gd name="T27" fmla="*/ 1414 h 1525"/>
                <a:gd name="T28" fmla="*/ 333 w 834"/>
                <a:gd name="T29" fmla="*/ 1442 h 1525"/>
                <a:gd name="T30" fmla="*/ 375 w 834"/>
                <a:gd name="T31" fmla="*/ 1470 h 1525"/>
                <a:gd name="T32" fmla="*/ 417 w 834"/>
                <a:gd name="T33" fmla="*/ 1484 h 1525"/>
                <a:gd name="T34" fmla="*/ 458 w 834"/>
                <a:gd name="T35" fmla="*/ 1498 h 1525"/>
                <a:gd name="T36" fmla="*/ 500 w 834"/>
                <a:gd name="T37" fmla="*/ 1511 h 1525"/>
                <a:gd name="T38" fmla="*/ 528 w 834"/>
                <a:gd name="T39" fmla="*/ 1511 h 1525"/>
                <a:gd name="T40" fmla="*/ 556 w 834"/>
                <a:gd name="T41" fmla="*/ 1511 h 1525"/>
                <a:gd name="T42" fmla="*/ 583 w 834"/>
                <a:gd name="T43" fmla="*/ 1525 h 1525"/>
                <a:gd name="T44" fmla="*/ 597 w 834"/>
                <a:gd name="T45" fmla="*/ 1525 h 1525"/>
                <a:gd name="T46" fmla="*/ 611 w 834"/>
                <a:gd name="T47" fmla="*/ 1525 h 1525"/>
                <a:gd name="T48" fmla="*/ 625 w 834"/>
                <a:gd name="T49" fmla="*/ 1525 h 1525"/>
                <a:gd name="T50" fmla="*/ 639 w 834"/>
                <a:gd name="T51" fmla="*/ 1525 h 1525"/>
                <a:gd name="T52" fmla="*/ 653 w 834"/>
                <a:gd name="T53" fmla="*/ 1525 h 1525"/>
                <a:gd name="T54" fmla="*/ 653 w 834"/>
                <a:gd name="T55" fmla="*/ 1525 h 1525"/>
                <a:gd name="T56" fmla="*/ 653 w 834"/>
                <a:gd name="T57" fmla="*/ 1525 h 1525"/>
                <a:gd name="T58" fmla="*/ 667 w 834"/>
                <a:gd name="T59" fmla="*/ 1525 h 1525"/>
                <a:gd name="T60" fmla="*/ 667 w 834"/>
                <a:gd name="T61" fmla="*/ 1525 h 1525"/>
                <a:gd name="T62" fmla="*/ 667 w 834"/>
                <a:gd name="T63" fmla="*/ 1525 h 1525"/>
                <a:gd name="T64" fmla="*/ 681 w 834"/>
                <a:gd name="T65" fmla="*/ 1525 h 1525"/>
                <a:gd name="T66" fmla="*/ 681 w 834"/>
                <a:gd name="T67" fmla="*/ 1525 h 1525"/>
                <a:gd name="T68" fmla="*/ 681 w 834"/>
                <a:gd name="T69" fmla="*/ 1525 h 1525"/>
                <a:gd name="T70" fmla="*/ 681 w 834"/>
                <a:gd name="T71" fmla="*/ 1525 h 1525"/>
                <a:gd name="T72" fmla="*/ 681 w 834"/>
                <a:gd name="T73" fmla="*/ 1525 h 1525"/>
                <a:gd name="T74" fmla="*/ 695 w 834"/>
                <a:gd name="T75" fmla="*/ 1525 h 1525"/>
                <a:gd name="T76" fmla="*/ 695 w 834"/>
                <a:gd name="T77" fmla="*/ 1525 h 1525"/>
                <a:gd name="T78" fmla="*/ 695 w 834"/>
                <a:gd name="T79" fmla="*/ 1525 h 1525"/>
                <a:gd name="T80" fmla="*/ 695 w 834"/>
                <a:gd name="T81" fmla="*/ 1525 h 1525"/>
                <a:gd name="T82" fmla="*/ 695 w 834"/>
                <a:gd name="T83" fmla="*/ 1525 h 1525"/>
                <a:gd name="T84" fmla="*/ 708 w 834"/>
                <a:gd name="T85" fmla="*/ 1525 h 1525"/>
                <a:gd name="T86" fmla="*/ 708 w 834"/>
                <a:gd name="T87" fmla="*/ 1525 h 1525"/>
                <a:gd name="T88" fmla="*/ 722 w 834"/>
                <a:gd name="T89" fmla="*/ 1525 h 1525"/>
                <a:gd name="T90" fmla="*/ 722 w 834"/>
                <a:gd name="T91" fmla="*/ 1525 h 1525"/>
                <a:gd name="T92" fmla="*/ 736 w 834"/>
                <a:gd name="T93" fmla="*/ 1525 h 1525"/>
                <a:gd name="T94" fmla="*/ 764 w 834"/>
                <a:gd name="T95" fmla="*/ 1525 h 1525"/>
                <a:gd name="T96" fmla="*/ 778 w 834"/>
                <a:gd name="T97" fmla="*/ 1525 h 1525"/>
                <a:gd name="T98" fmla="*/ 834 w 834"/>
                <a:gd name="T99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34" h="1525">
                  <a:moveTo>
                    <a:pt x="0" y="0"/>
                  </a:moveTo>
                  <a:lnTo>
                    <a:pt x="14" y="236"/>
                  </a:lnTo>
                  <a:lnTo>
                    <a:pt x="28" y="402"/>
                  </a:lnTo>
                  <a:lnTo>
                    <a:pt x="28" y="555"/>
                  </a:lnTo>
                  <a:lnTo>
                    <a:pt x="42" y="680"/>
                  </a:lnTo>
                  <a:lnTo>
                    <a:pt x="69" y="860"/>
                  </a:lnTo>
                  <a:lnTo>
                    <a:pt x="97" y="998"/>
                  </a:lnTo>
                  <a:lnTo>
                    <a:pt x="111" y="1095"/>
                  </a:lnTo>
                  <a:lnTo>
                    <a:pt x="139" y="1179"/>
                  </a:lnTo>
                  <a:lnTo>
                    <a:pt x="167" y="1248"/>
                  </a:lnTo>
                  <a:lnTo>
                    <a:pt x="194" y="1290"/>
                  </a:lnTo>
                  <a:lnTo>
                    <a:pt x="236" y="1359"/>
                  </a:lnTo>
                  <a:lnTo>
                    <a:pt x="250" y="1387"/>
                  </a:lnTo>
                  <a:lnTo>
                    <a:pt x="278" y="1414"/>
                  </a:lnTo>
                  <a:lnTo>
                    <a:pt x="333" y="1442"/>
                  </a:lnTo>
                  <a:lnTo>
                    <a:pt x="375" y="1470"/>
                  </a:lnTo>
                  <a:lnTo>
                    <a:pt x="417" y="1484"/>
                  </a:lnTo>
                  <a:lnTo>
                    <a:pt x="458" y="1498"/>
                  </a:lnTo>
                  <a:lnTo>
                    <a:pt x="500" y="1511"/>
                  </a:lnTo>
                  <a:lnTo>
                    <a:pt x="528" y="1511"/>
                  </a:lnTo>
                  <a:lnTo>
                    <a:pt x="556" y="1511"/>
                  </a:lnTo>
                  <a:lnTo>
                    <a:pt x="583" y="1525"/>
                  </a:lnTo>
                  <a:lnTo>
                    <a:pt x="597" y="1525"/>
                  </a:lnTo>
                  <a:lnTo>
                    <a:pt x="611" y="1525"/>
                  </a:lnTo>
                  <a:lnTo>
                    <a:pt x="625" y="1525"/>
                  </a:lnTo>
                  <a:lnTo>
                    <a:pt x="639" y="1525"/>
                  </a:lnTo>
                  <a:lnTo>
                    <a:pt x="653" y="1525"/>
                  </a:lnTo>
                  <a:lnTo>
                    <a:pt x="653" y="1525"/>
                  </a:lnTo>
                  <a:lnTo>
                    <a:pt x="653" y="1525"/>
                  </a:lnTo>
                  <a:lnTo>
                    <a:pt x="667" y="1525"/>
                  </a:lnTo>
                  <a:lnTo>
                    <a:pt x="667" y="1525"/>
                  </a:lnTo>
                  <a:lnTo>
                    <a:pt x="667" y="1525"/>
                  </a:lnTo>
                  <a:lnTo>
                    <a:pt x="681" y="1525"/>
                  </a:lnTo>
                  <a:lnTo>
                    <a:pt x="681" y="1525"/>
                  </a:lnTo>
                  <a:lnTo>
                    <a:pt x="681" y="1525"/>
                  </a:lnTo>
                  <a:lnTo>
                    <a:pt x="681" y="1525"/>
                  </a:lnTo>
                  <a:lnTo>
                    <a:pt x="681" y="1525"/>
                  </a:lnTo>
                  <a:lnTo>
                    <a:pt x="695" y="1525"/>
                  </a:lnTo>
                  <a:lnTo>
                    <a:pt x="695" y="1525"/>
                  </a:lnTo>
                  <a:lnTo>
                    <a:pt x="695" y="1525"/>
                  </a:lnTo>
                  <a:lnTo>
                    <a:pt x="695" y="1525"/>
                  </a:lnTo>
                  <a:lnTo>
                    <a:pt x="695" y="1525"/>
                  </a:lnTo>
                  <a:lnTo>
                    <a:pt x="708" y="1525"/>
                  </a:lnTo>
                  <a:lnTo>
                    <a:pt x="708" y="1525"/>
                  </a:lnTo>
                  <a:lnTo>
                    <a:pt x="722" y="1525"/>
                  </a:lnTo>
                  <a:lnTo>
                    <a:pt x="722" y="1525"/>
                  </a:lnTo>
                  <a:lnTo>
                    <a:pt x="736" y="1525"/>
                  </a:lnTo>
                  <a:lnTo>
                    <a:pt x="764" y="1525"/>
                  </a:lnTo>
                  <a:lnTo>
                    <a:pt x="778" y="1525"/>
                  </a:lnTo>
                  <a:lnTo>
                    <a:pt x="834" y="1525"/>
                  </a:lnTo>
                </a:path>
              </a:pathLst>
            </a:custGeom>
            <a:ln>
              <a:headEnd/>
              <a:tailEnd/>
            </a:ln>
            <a:ex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  <a:latin typeface="Times New Roman"/>
                <a:ea typeface="宋体"/>
              </a:endParaRPr>
            </a:p>
          </p:txBody>
        </p:sp>
        <p:sp>
          <p:nvSpPr>
            <p:cNvPr id="55358" name="Freeform 62"/>
            <p:cNvSpPr>
              <a:spLocks/>
            </p:cNvSpPr>
            <p:nvPr/>
          </p:nvSpPr>
          <p:spPr bwMode="auto">
            <a:xfrm>
              <a:off x="4761" y="2475"/>
              <a:ext cx="688" cy="125"/>
            </a:xfrm>
            <a:custGeom>
              <a:avLst/>
              <a:gdLst>
                <a:gd name="T0" fmla="*/ 0 w 1375"/>
                <a:gd name="T1" fmla="*/ 249 h 249"/>
                <a:gd name="T2" fmla="*/ 83 w 1375"/>
                <a:gd name="T3" fmla="*/ 235 h 249"/>
                <a:gd name="T4" fmla="*/ 180 w 1375"/>
                <a:gd name="T5" fmla="*/ 222 h 249"/>
                <a:gd name="T6" fmla="*/ 277 w 1375"/>
                <a:gd name="T7" fmla="*/ 208 h 249"/>
                <a:gd name="T8" fmla="*/ 361 w 1375"/>
                <a:gd name="T9" fmla="*/ 194 h 249"/>
                <a:gd name="T10" fmla="*/ 458 w 1375"/>
                <a:gd name="T11" fmla="*/ 180 h 249"/>
                <a:gd name="T12" fmla="*/ 555 w 1375"/>
                <a:gd name="T13" fmla="*/ 166 h 249"/>
                <a:gd name="T14" fmla="*/ 639 w 1375"/>
                <a:gd name="T15" fmla="*/ 152 h 249"/>
                <a:gd name="T16" fmla="*/ 736 w 1375"/>
                <a:gd name="T17" fmla="*/ 125 h 249"/>
                <a:gd name="T18" fmla="*/ 833 w 1375"/>
                <a:gd name="T19" fmla="*/ 111 h 249"/>
                <a:gd name="T20" fmla="*/ 916 w 1375"/>
                <a:gd name="T21" fmla="*/ 97 h 249"/>
                <a:gd name="T22" fmla="*/ 1014 w 1375"/>
                <a:gd name="T23" fmla="*/ 69 h 249"/>
                <a:gd name="T24" fmla="*/ 1097 w 1375"/>
                <a:gd name="T25" fmla="*/ 55 h 249"/>
                <a:gd name="T26" fmla="*/ 1194 w 1375"/>
                <a:gd name="T27" fmla="*/ 41 h 249"/>
                <a:gd name="T28" fmla="*/ 1292 w 1375"/>
                <a:gd name="T29" fmla="*/ 14 h 249"/>
                <a:gd name="T30" fmla="*/ 1375 w 1375"/>
                <a:gd name="T31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5" h="249">
                  <a:moveTo>
                    <a:pt x="0" y="249"/>
                  </a:moveTo>
                  <a:lnTo>
                    <a:pt x="83" y="235"/>
                  </a:lnTo>
                  <a:lnTo>
                    <a:pt x="180" y="222"/>
                  </a:lnTo>
                  <a:lnTo>
                    <a:pt x="277" y="208"/>
                  </a:lnTo>
                  <a:lnTo>
                    <a:pt x="361" y="194"/>
                  </a:lnTo>
                  <a:lnTo>
                    <a:pt x="458" y="180"/>
                  </a:lnTo>
                  <a:lnTo>
                    <a:pt x="555" y="166"/>
                  </a:lnTo>
                  <a:lnTo>
                    <a:pt x="639" y="152"/>
                  </a:lnTo>
                  <a:lnTo>
                    <a:pt x="736" y="125"/>
                  </a:lnTo>
                  <a:lnTo>
                    <a:pt x="833" y="111"/>
                  </a:lnTo>
                  <a:lnTo>
                    <a:pt x="916" y="97"/>
                  </a:lnTo>
                  <a:lnTo>
                    <a:pt x="1014" y="69"/>
                  </a:lnTo>
                  <a:lnTo>
                    <a:pt x="1097" y="55"/>
                  </a:lnTo>
                  <a:lnTo>
                    <a:pt x="1194" y="41"/>
                  </a:lnTo>
                  <a:lnTo>
                    <a:pt x="1292" y="14"/>
                  </a:lnTo>
                  <a:lnTo>
                    <a:pt x="1375" y="0"/>
                  </a:lnTo>
                </a:path>
              </a:pathLst>
            </a:custGeom>
            <a:ln>
              <a:headEnd/>
              <a:tailEnd/>
            </a:ln>
            <a:ex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  <a:latin typeface="Times New Roman"/>
                <a:ea typeface="宋体"/>
              </a:endParaRPr>
            </a:p>
          </p:txBody>
        </p:sp>
      </p:grpSp>
      <p:grpSp>
        <p:nvGrpSpPr>
          <p:cNvPr id="55391" name="Group 95"/>
          <p:cNvGrpSpPr>
            <a:grpSpLocks/>
          </p:cNvGrpSpPr>
          <p:nvPr/>
        </p:nvGrpSpPr>
        <p:grpSpPr bwMode="auto">
          <a:xfrm>
            <a:off x="7150101" y="4873626"/>
            <a:ext cx="1147763" cy="1211263"/>
            <a:chOff x="3544" y="2974"/>
            <a:chExt cx="723" cy="763"/>
          </a:xfrm>
        </p:grpSpPr>
        <p:sp>
          <p:nvSpPr>
            <p:cNvPr id="55359" name="Freeform 63"/>
            <p:cNvSpPr>
              <a:spLocks/>
            </p:cNvSpPr>
            <p:nvPr/>
          </p:nvSpPr>
          <p:spPr bwMode="auto">
            <a:xfrm>
              <a:off x="3544" y="2974"/>
              <a:ext cx="570" cy="49"/>
            </a:xfrm>
            <a:custGeom>
              <a:avLst/>
              <a:gdLst>
                <a:gd name="T0" fmla="*/ 0 w 1140"/>
                <a:gd name="T1" fmla="*/ 97 h 97"/>
                <a:gd name="T2" fmla="*/ 70 w 1140"/>
                <a:gd name="T3" fmla="*/ 83 h 97"/>
                <a:gd name="T4" fmla="*/ 125 w 1140"/>
                <a:gd name="T5" fmla="*/ 69 h 97"/>
                <a:gd name="T6" fmla="*/ 181 w 1140"/>
                <a:gd name="T7" fmla="*/ 69 h 97"/>
                <a:gd name="T8" fmla="*/ 250 w 1140"/>
                <a:gd name="T9" fmla="*/ 55 h 97"/>
                <a:gd name="T10" fmla="*/ 306 w 1140"/>
                <a:gd name="T11" fmla="*/ 42 h 97"/>
                <a:gd name="T12" fmla="*/ 362 w 1140"/>
                <a:gd name="T13" fmla="*/ 42 h 97"/>
                <a:gd name="T14" fmla="*/ 431 w 1140"/>
                <a:gd name="T15" fmla="*/ 28 h 97"/>
                <a:gd name="T16" fmla="*/ 487 w 1140"/>
                <a:gd name="T17" fmla="*/ 14 h 97"/>
                <a:gd name="T18" fmla="*/ 542 w 1140"/>
                <a:gd name="T19" fmla="*/ 14 h 97"/>
                <a:gd name="T20" fmla="*/ 612 w 1140"/>
                <a:gd name="T21" fmla="*/ 14 h 97"/>
                <a:gd name="T22" fmla="*/ 639 w 1140"/>
                <a:gd name="T23" fmla="*/ 0 h 97"/>
                <a:gd name="T24" fmla="*/ 667 w 1140"/>
                <a:gd name="T25" fmla="*/ 0 h 97"/>
                <a:gd name="T26" fmla="*/ 695 w 1140"/>
                <a:gd name="T27" fmla="*/ 0 h 97"/>
                <a:gd name="T28" fmla="*/ 709 w 1140"/>
                <a:gd name="T29" fmla="*/ 0 h 97"/>
                <a:gd name="T30" fmla="*/ 723 w 1140"/>
                <a:gd name="T31" fmla="*/ 0 h 97"/>
                <a:gd name="T32" fmla="*/ 737 w 1140"/>
                <a:gd name="T33" fmla="*/ 0 h 97"/>
                <a:gd name="T34" fmla="*/ 737 w 1140"/>
                <a:gd name="T35" fmla="*/ 0 h 97"/>
                <a:gd name="T36" fmla="*/ 751 w 1140"/>
                <a:gd name="T37" fmla="*/ 0 h 97"/>
                <a:gd name="T38" fmla="*/ 751 w 1140"/>
                <a:gd name="T39" fmla="*/ 0 h 97"/>
                <a:gd name="T40" fmla="*/ 751 w 1140"/>
                <a:gd name="T41" fmla="*/ 0 h 97"/>
                <a:gd name="T42" fmla="*/ 751 w 1140"/>
                <a:gd name="T43" fmla="*/ 0 h 97"/>
                <a:gd name="T44" fmla="*/ 751 w 1140"/>
                <a:gd name="T45" fmla="*/ 0 h 97"/>
                <a:gd name="T46" fmla="*/ 764 w 1140"/>
                <a:gd name="T47" fmla="*/ 0 h 97"/>
                <a:gd name="T48" fmla="*/ 764 w 1140"/>
                <a:gd name="T49" fmla="*/ 0 h 97"/>
                <a:gd name="T50" fmla="*/ 764 w 1140"/>
                <a:gd name="T51" fmla="*/ 0 h 97"/>
                <a:gd name="T52" fmla="*/ 764 w 1140"/>
                <a:gd name="T53" fmla="*/ 0 h 97"/>
                <a:gd name="T54" fmla="*/ 764 w 1140"/>
                <a:gd name="T55" fmla="*/ 0 h 97"/>
                <a:gd name="T56" fmla="*/ 764 w 1140"/>
                <a:gd name="T57" fmla="*/ 0 h 97"/>
                <a:gd name="T58" fmla="*/ 764 w 1140"/>
                <a:gd name="T59" fmla="*/ 0 h 97"/>
                <a:gd name="T60" fmla="*/ 764 w 1140"/>
                <a:gd name="T61" fmla="*/ 0 h 97"/>
                <a:gd name="T62" fmla="*/ 778 w 1140"/>
                <a:gd name="T63" fmla="*/ 0 h 97"/>
                <a:gd name="T64" fmla="*/ 778 w 1140"/>
                <a:gd name="T65" fmla="*/ 0 h 97"/>
                <a:gd name="T66" fmla="*/ 778 w 1140"/>
                <a:gd name="T67" fmla="*/ 0 h 97"/>
                <a:gd name="T68" fmla="*/ 778 w 1140"/>
                <a:gd name="T69" fmla="*/ 0 h 97"/>
                <a:gd name="T70" fmla="*/ 792 w 1140"/>
                <a:gd name="T71" fmla="*/ 0 h 97"/>
                <a:gd name="T72" fmla="*/ 792 w 1140"/>
                <a:gd name="T73" fmla="*/ 0 h 97"/>
                <a:gd name="T74" fmla="*/ 806 w 1140"/>
                <a:gd name="T75" fmla="*/ 0 h 97"/>
                <a:gd name="T76" fmla="*/ 820 w 1140"/>
                <a:gd name="T77" fmla="*/ 0 h 97"/>
                <a:gd name="T78" fmla="*/ 834 w 1140"/>
                <a:gd name="T79" fmla="*/ 0 h 97"/>
                <a:gd name="T80" fmla="*/ 848 w 1140"/>
                <a:gd name="T81" fmla="*/ 0 h 97"/>
                <a:gd name="T82" fmla="*/ 876 w 1140"/>
                <a:gd name="T83" fmla="*/ 0 h 97"/>
                <a:gd name="T84" fmla="*/ 917 w 1140"/>
                <a:gd name="T85" fmla="*/ 14 h 97"/>
                <a:gd name="T86" fmla="*/ 945 w 1140"/>
                <a:gd name="T87" fmla="*/ 14 h 97"/>
                <a:gd name="T88" fmla="*/ 973 w 1140"/>
                <a:gd name="T89" fmla="*/ 14 h 97"/>
                <a:gd name="T90" fmla="*/ 1001 w 1140"/>
                <a:gd name="T91" fmla="*/ 28 h 97"/>
                <a:gd name="T92" fmla="*/ 1028 w 1140"/>
                <a:gd name="T93" fmla="*/ 42 h 97"/>
                <a:gd name="T94" fmla="*/ 1084 w 1140"/>
                <a:gd name="T95" fmla="*/ 55 h 97"/>
                <a:gd name="T96" fmla="*/ 1112 w 1140"/>
                <a:gd name="T97" fmla="*/ 83 h 97"/>
                <a:gd name="T98" fmla="*/ 1140 w 1140"/>
                <a:gd name="T99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40" h="97">
                  <a:moveTo>
                    <a:pt x="0" y="97"/>
                  </a:moveTo>
                  <a:lnTo>
                    <a:pt x="70" y="83"/>
                  </a:lnTo>
                  <a:lnTo>
                    <a:pt x="125" y="69"/>
                  </a:lnTo>
                  <a:lnTo>
                    <a:pt x="181" y="69"/>
                  </a:lnTo>
                  <a:lnTo>
                    <a:pt x="250" y="55"/>
                  </a:lnTo>
                  <a:lnTo>
                    <a:pt x="306" y="42"/>
                  </a:lnTo>
                  <a:lnTo>
                    <a:pt x="362" y="42"/>
                  </a:lnTo>
                  <a:lnTo>
                    <a:pt x="431" y="28"/>
                  </a:lnTo>
                  <a:lnTo>
                    <a:pt x="487" y="14"/>
                  </a:lnTo>
                  <a:lnTo>
                    <a:pt x="542" y="14"/>
                  </a:lnTo>
                  <a:lnTo>
                    <a:pt x="612" y="14"/>
                  </a:lnTo>
                  <a:lnTo>
                    <a:pt x="639" y="0"/>
                  </a:lnTo>
                  <a:lnTo>
                    <a:pt x="667" y="0"/>
                  </a:lnTo>
                  <a:lnTo>
                    <a:pt x="695" y="0"/>
                  </a:lnTo>
                  <a:lnTo>
                    <a:pt x="709" y="0"/>
                  </a:lnTo>
                  <a:lnTo>
                    <a:pt x="723" y="0"/>
                  </a:lnTo>
                  <a:lnTo>
                    <a:pt x="737" y="0"/>
                  </a:lnTo>
                  <a:lnTo>
                    <a:pt x="737" y="0"/>
                  </a:lnTo>
                  <a:lnTo>
                    <a:pt x="751" y="0"/>
                  </a:lnTo>
                  <a:lnTo>
                    <a:pt x="751" y="0"/>
                  </a:lnTo>
                  <a:lnTo>
                    <a:pt x="751" y="0"/>
                  </a:lnTo>
                  <a:lnTo>
                    <a:pt x="751" y="0"/>
                  </a:lnTo>
                  <a:lnTo>
                    <a:pt x="751" y="0"/>
                  </a:lnTo>
                  <a:lnTo>
                    <a:pt x="764" y="0"/>
                  </a:lnTo>
                  <a:lnTo>
                    <a:pt x="764" y="0"/>
                  </a:lnTo>
                  <a:lnTo>
                    <a:pt x="764" y="0"/>
                  </a:lnTo>
                  <a:lnTo>
                    <a:pt x="764" y="0"/>
                  </a:lnTo>
                  <a:lnTo>
                    <a:pt x="764" y="0"/>
                  </a:lnTo>
                  <a:lnTo>
                    <a:pt x="764" y="0"/>
                  </a:lnTo>
                  <a:lnTo>
                    <a:pt x="764" y="0"/>
                  </a:lnTo>
                  <a:lnTo>
                    <a:pt x="764" y="0"/>
                  </a:lnTo>
                  <a:lnTo>
                    <a:pt x="778" y="0"/>
                  </a:lnTo>
                  <a:lnTo>
                    <a:pt x="778" y="0"/>
                  </a:lnTo>
                  <a:lnTo>
                    <a:pt x="778" y="0"/>
                  </a:lnTo>
                  <a:lnTo>
                    <a:pt x="778" y="0"/>
                  </a:lnTo>
                  <a:lnTo>
                    <a:pt x="792" y="0"/>
                  </a:lnTo>
                  <a:lnTo>
                    <a:pt x="792" y="0"/>
                  </a:lnTo>
                  <a:lnTo>
                    <a:pt x="806" y="0"/>
                  </a:lnTo>
                  <a:lnTo>
                    <a:pt x="820" y="0"/>
                  </a:lnTo>
                  <a:lnTo>
                    <a:pt x="834" y="0"/>
                  </a:lnTo>
                  <a:lnTo>
                    <a:pt x="848" y="0"/>
                  </a:lnTo>
                  <a:lnTo>
                    <a:pt x="876" y="0"/>
                  </a:lnTo>
                  <a:lnTo>
                    <a:pt x="917" y="14"/>
                  </a:lnTo>
                  <a:lnTo>
                    <a:pt x="945" y="14"/>
                  </a:lnTo>
                  <a:lnTo>
                    <a:pt x="973" y="14"/>
                  </a:lnTo>
                  <a:lnTo>
                    <a:pt x="1001" y="28"/>
                  </a:lnTo>
                  <a:lnTo>
                    <a:pt x="1028" y="42"/>
                  </a:lnTo>
                  <a:lnTo>
                    <a:pt x="1084" y="55"/>
                  </a:lnTo>
                  <a:lnTo>
                    <a:pt x="1112" y="83"/>
                  </a:lnTo>
                  <a:lnTo>
                    <a:pt x="1140" y="97"/>
                  </a:lnTo>
                </a:path>
              </a:pathLst>
            </a:custGeom>
            <a:ln>
              <a:headEnd/>
              <a:tailEnd/>
            </a:ln>
            <a:ex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  <a:latin typeface="Times New Roman"/>
                <a:ea typeface="宋体"/>
              </a:endParaRPr>
            </a:p>
          </p:txBody>
        </p:sp>
        <p:sp>
          <p:nvSpPr>
            <p:cNvPr id="55360" name="Freeform 64"/>
            <p:cNvSpPr>
              <a:spLocks/>
            </p:cNvSpPr>
            <p:nvPr/>
          </p:nvSpPr>
          <p:spPr bwMode="auto">
            <a:xfrm>
              <a:off x="4114" y="3023"/>
              <a:ext cx="153" cy="714"/>
            </a:xfrm>
            <a:custGeom>
              <a:avLst/>
              <a:gdLst>
                <a:gd name="T0" fmla="*/ 0 w 305"/>
                <a:gd name="T1" fmla="*/ 0 h 1428"/>
                <a:gd name="T2" fmla="*/ 41 w 305"/>
                <a:gd name="T3" fmla="*/ 28 h 1428"/>
                <a:gd name="T4" fmla="*/ 69 w 305"/>
                <a:gd name="T5" fmla="*/ 55 h 1428"/>
                <a:gd name="T6" fmla="*/ 97 w 305"/>
                <a:gd name="T7" fmla="*/ 97 h 1428"/>
                <a:gd name="T8" fmla="*/ 125 w 305"/>
                <a:gd name="T9" fmla="*/ 139 h 1428"/>
                <a:gd name="T10" fmla="*/ 152 w 305"/>
                <a:gd name="T11" fmla="*/ 208 h 1428"/>
                <a:gd name="T12" fmla="*/ 180 w 305"/>
                <a:gd name="T13" fmla="*/ 291 h 1428"/>
                <a:gd name="T14" fmla="*/ 194 w 305"/>
                <a:gd name="T15" fmla="*/ 347 h 1428"/>
                <a:gd name="T16" fmla="*/ 208 w 305"/>
                <a:gd name="T17" fmla="*/ 402 h 1428"/>
                <a:gd name="T18" fmla="*/ 236 w 305"/>
                <a:gd name="T19" fmla="*/ 568 h 1428"/>
                <a:gd name="T20" fmla="*/ 250 w 305"/>
                <a:gd name="T21" fmla="*/ 679 h 1428"/>
                <a:gd name="T22" fmla="*/ 277 w 305"/>
                <a:gd name="T23" fmla="*/ 818 h 1428"/>
                <a:gd name="T24" fmla="*/ 291 w 305"/>
                <a:gd name="T25" fmla="*/ 998 h 1428"/>
                <a:gd name="T26" fmla="*/ 305 w 305"/>
                <a:gd name="T27" fmla="*/ 1234 h 1428"/>
                <a:gd name="T28" fmla="*/ 305 w 305"/>
                <a:gd name="T29" fmla="*/ 1428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5" h="1428">
                  <a:moveTo>
                    <a:pt x="0" y="0"/>
                  </a:moveTo>
                  <a:lnTo>
                    <a:pt x="41" y="28"/>
                  </a:lnTo>
                  <a:lnTo>
                    <a:pt x="69" y="55"/>
                  </a:lnTo>
                  <a:lnTo>
                    <a:pt x="97" y="97"/>
                  </a:lnTo>
                  <a:lnTo>
                    <a:pt x="125" y="139"/>
                  </a:lnTo>
                  <a:lnTo>
                    <a:pt x="152" y="208"/>
                  </a:lnTo>
                  <a:lnTo>
                    <a:pt x="180" y="291"/>
                  </a:lnTo>
                  <a:lnTo>
                    <a:pt x="194" y="347"/>
                  </a:lnTo>
                  <a:lnTo>
                    <a:pt x="208" y="402"/>
                  </a:lnTo>
                  <a:lnTo>
                    <a:pt x="236" y="568"/>
                  </a:lnTo>
                  <a:lnTo>
                    <a:pt x="250" y="679"/>
                  </a:lnTo>
                  <a:lnTo>
                    <a:pt x="277" y="818"/>
                  </a:lnTo>
                  <a:lnTo>
                    <a:pt x="291" y="998"/>
                  </a:lnTo>
                  <a:lnTo>
                    <a:pt x="305" y="1234"/>
                  </a:lnTo>
                  <a:lnTo>
                    <a:pt x="305" y="1428"/>
                  </a:lnTo>
                </a:path>
              </a:pathLst>
            </a:custGeom>
            <a:ln>
              <a:headEnd/>
              <a:tailEnd/>
            </a:ln>
            <a:ex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  <a:latin typeface="Times New Roman"/>
                <a:ea typeface="宋体"/>
              </a:endParaRPr>
            </a:p>
          </p:txBody>
        </p:sp>
      </p:grpSp>
      <p:grpSp>
        <p:nvGrpSpPr>
          <p:cNvPr id="55384" name="Group 88"/>
          <p:cNvGrpSpPr>
            <a:grpSpLocks/>
          </p:cNvGrpSpPr>
          <p:nvPr/>
        </p:nvGrpSpPr>
        <p:grpSpPr bwMode="auto">
          <a:xfrm>
            <a:off x="7543800" y="4008438"/>
            <a:ext cx="325438" cy="906462"/>
            <a:chOff x="3792" y="2429"/>
            <a:chExt cx="205" cy="571"/>
          </a:xfrm>
        </p:grpSpPr>
        <p:sp>
          <p:nvSpPr>
            <p:cNvPr id="55366" name="Line 70"/>
            <p:cNvSpPr>
              <a:spLocks noChangeShapeType="1"/>
            </p:cNvSpPr>
            <p:nvPr/>
          </p:nvSpPr>
          <p:spPr bwMode="auto">
            <a:xfrm flipV="1">
              <a:off x="3926" y="2592"/>
              <a:ext cx="0" cy="3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67" name="Oval 71"/>
            <p:cNvSpPr>
              <a:spLocks noChangeArrowheads="1"/>
            </p:cNvSpPr>
            <p:nvPr/>
          </p:nvSpPr>
          <p:spPr bwMode="auto">
            <a:xfrm>
              <a:off x="3897" y="2950"/>
              <a:ext cx="50" cy="50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5372" name="Object 76"/>
            <p:cNvGraphicFramePr>
              <a:graphicFrameLocks noChangeAspect="1"/>
            </p:cNvGraphicFramePr>
            <p:nvPr/>
          </p:nvGraphicFramePr>
          <p:xfrm>
            <a:off x="3792" y="2429"/>
            <a:ext cx="205" cy="1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11" name="Equation" r:id="rId41" imgW="406080" imgH="304560" progId="Equation.3">
                    <p:embed/>
                  </p:oleObj>
                </mc:Choice>
                <mc:Fallback>
                  <p:oleObj name="Equation" r:id="rId41" imgW="406080" imgH="304560" progId="Equation.3">
                    <p:embed/>
                    <p:pic>
                      <p:nvPicPr>
                        <p:cNvPr id="55372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2429"/>
                          <a:ext cx="205" cy="1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382" name="Group 86"/>
          <p:cNvGrpSpPr>
            <a:grpSpLocks/>
          </p:cNvGrpSpPr>
          <p:nvPr/>
        </p:nvGrpSpPr>
        <p:grpSpPr bwMode="auto">
          <a:xfrm>
            <a:off x="6938964" y="4002088"/>
            <a:ext cx="376237" cy="912812"/>
            <a:chOff x="3411" y="2425"/>
            <a:chExt cx="237" cy="575"/>
          </a:xfrm>
        </p:grpSpPr>
        <p:sp>
          <p:nvSpPr>
            <p:cNvPr id="55364" name="Line 68"/>
            <p:cNvSpPr>
              <a:spLocks noChangeShapeType="1"/>
            </p:cNvSpPr>
            <p:nvPr/>
          </p:nvSpPr>
          <p:spPr bwMode="auto">
            <a:xfrm flipV="1">
              <a:off x="3550" y="2586"/>
              <a:ext cx="1" cy="3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71" name="Oval 75"/>
            <p:cNvSpPr>
              <a:spLocks noChangeArrowheads="1"/>
            </p:cNvSpPr>
            <p:nvPr/>
          </p:nvSpPr>
          <p:spPr bwMode="auto">
            <a:xfrm>
              <a:off x="3524" y="2950"/>
              <a:ext cx="50" cy="50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5374" name="Object 78"/>
            <p:cNvGraphicFramePr>
              <a:graphicFrameLocks noChangeAspect="1"/>
            </p:cNvGraphicFramePr>
            <p:nvPr/>
          </p:nvGraphicFramePr>
          <p:xfrm>
            <a:off x="3411" y="2425"/>
            <a:ext cx="237" cy="1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12" name="Equation" r:id="rId43" imgW="469800" imgH="304560" progId="Equation.3">
                    <p:embed/>
                  </p:oleObj>
                </mc:Choice>
                <mc:Fallback>
                  <p:oleObj name="Equation" r:id="rId43" imgW="469800" imgH="304560" progId="Equation.3">
                    <p:embed/>
                    <p:pic>
                      <p:nvPicPr>
                        <p:cNvPr id="55374" name="Object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11" y="2425"/>
                          <a:ext cx="237" cy="1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388" name="Group 92"/>
          <p:cNvGrpSpPr>
            <a:grpSpLocks/>
          </p:cNvGrpSpPr>
          <p:nvPr/>
        </p:nvGrpSpPr>
        <p:grpSpPr bwMode="auto">
          <a:xfrm>
            <a:off x="7083426" y="2971800"/>
            <a:ext cx="3203575" cy="3124200"/>
            <a:chOff x="3502" y="1776"/>
            <a:chExt cx="2018" cy="1968"/>
          </a:xfrm>
        </p:grpSpPr>
        <p:grpSp>
          <p:nvGrpSpPr>
            <p:cNvPr id="55361" name="Group 65"/>
            <p:cNvGrpSpPr>
              <a:grpSpLocks/>
            </p:cNvGrpSpPr>
            <p:nvPr/>
          </p:nvGrpSpPr>
          <p:grpSpPr bwMode="auto">
            <a:xfrm>
              <a:off x="3502" y="1776"/>
              <a:ext cx="2018" cy="1968"/>
              <a:chOff x="672" y="0"/>
              <a:chExt cx="4032" cy="3936"/>
            </a:xfrm>
          </p:grpSpPr>
          <p:sp>
            <p:nvSpPr>
              <p:cNvPr id="55362" name="Line 66"/>
              <p:cNvSpPr>
                <a:spLocks noChangeShapeType="1"/>
              </p:cNvSpPr>
              <p:nvPr/>
            </p:nvSpPr>
            <p:spPr bwMode="auto">
              <a:xfrm>
                <a:off x="672" y="1645"/>
                <a:ext cx="403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5363" name="Line 67"/>
              <p:cNvSpPr>
                <a:spLocks noChangeShapeType="1"/>
              </p:cNvSpPr>
              <p:nvPr/>
            </p:nvSpPr>
            <p:spPr bwMode="auto">
              <a:xfrm flipV="1">
                <a:off x="1892" y="0"/>
                <a:ext cx="0" cy="39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55375" name="Object 79"/>
            <p:cNvGraphicFramePr>
              <a:graphicFrameLocks noChangeAspect="1"/>
            </p:cNvGraphicFramePr>
            <p:nvPr/>
          </p:nvGraphicFramePr>
          <p:xfrm>
            <a:off x="4127" y="2626"/>
            <a:ext cx="145" cy="1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13" name="Equation" r:id="rId45" imgW="291960" imgH="317160" progId="Equation.3">
                    <p:embed/>
                  </p:oleObj>
                </mc:Choice>
                <mc:Fallback>
                  <p:oleObj name="Equation" r:id="rId45" imgW="291960" imgH="317160" progId="Equation.3">
                    <p:embed/>
                    <p:pic>
                      <p:nvPicPr>
                        <p:cNvPr id="55375" name="Object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7" y="2626"/>
                          <a:ext cx="145" cy="1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76" name="Object 80"/>
            <p:cNvGraphicFramePr>
              <a:graphicFrameLocks noChangeAspect="1"/>
            </p:cNvGraphicFramePr>
            <p:nvPr/>
          </p:nvGraphicFramePr>
          <p:xfrm>
            <a:off x="3928" y="1776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14" name="Equation" r:id="rId47" imgW="241200" imgH="304560" progId="Equation.3">
                    <p:embed/>
                  </p:oleObj>
                </mc:Choice>
                <mc:Fallback>
                  <p:oleObj name="Equation" r:id="rId47" imgW="241200" imgH="304560" progId="Equation.3">
                    <p:embed/>
                    <p:pic>
                      <p:nvPicPr>
                        <p:cNvPr id="55376" name="Object 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8" y="1776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77" name="Object 81"/>
            <p:cNvGraphicFramePr>
              <a:graphicFrameLocks noChangeAspect="1"/>
            </p:cNvGraphicFramePr>
            <p:nvPr/>
          </p:nvGraphicFramePr>
          <p:xfrm>
            <a:off x="5384" y="2640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15" name="Equation" r:id="rId49" imgW="215640" imgH="228600" progId="Equation.3">
                    <p:embed/>
                  </p:oleObj>
                </mc:Choice>
                <mc:Fallback>
                  <p:oleObj name="Equation" r:id="rId49" imgW="215640" imgH="228600" progId="Equation.3">
                    <p:embed/>
                    <p:pic>
                      <p:nvPicPr>
                        <p:cNvPr id="55377" name="Object 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84" y="2640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386" name="Group 90"/>
          <p:cNvGrpSpPr>
            <a:grpSpLocks/>
          </p:cNvGrpSpPr>
          <p:nvPr/>
        </p:nvGrpSpPr>
        <p:grpSpPr bwMode="auto">
          <a:xfrm>
            <a:off x="8915400" y="4235450"/>
            <a:ext cx="152400" cy="342900"/>
            <a:chOff x="4656" y="2572"/>
            <a:chExt cx="96" cy="216"/>
          </a:xfrm>
        </p:grpSpPr>
        <p:sp>
          <p:nvSpPr>
            <p:cNvPr id="55369" name="Oval 73"/>
            <p:cNvSpPr>
              <a:spLocks noChangeArrowheads="1"/>
            </p:cNvSpPr>
            <p:nvPr/>
          </p:nvSpPr>
          <p:spPr bwMode="auto">
            <a:xfrm>
              <a:off x="4663" y="2572"/>
              <a:ext cx="50" cy="50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5378" name="Object 82"/>
            <p:cNvGraphicFramePr>
              <a:graphicFrameLocks noChangeAspect="1"/>
            </p:cNvGraphicFramePr>
            <p:nvPr/>
          </p:nvGraphicFramePr>
          <p:xfrm>
            <a:off x="4656" y="2629"/>
            <a:ext cx="96" cy="1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16" name="Equation" r:id="rId51" imgW="190440" imgH="317160" progId="Equation.3">
                    <p:embed/>
                  </p:oleObj>
                </mc:Choice>
                <mc:Fallback>
                  <p:oleObj name="Equation" r:id="rId51" imgW="190440" imgH="317160" progId="Equation.3">
                    <p:embed/>
                    <p:pic>
                      <p:nvPicPr>
                        <p:cNvPr id="55378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6" y="2629"/>
                          <a:ext cx="96" cy="1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393" name="Group 97"/>
          <p:cNvGrpSpPr>
            <a:grpSpLocks/>
          </p:cNvGrpSpPr>
          <p:nvPr/>
        </p:nvGrpSpPr>
        <p:grpSpPr bwMode="auto">
          <a:xfrm>
            <a:off x="8602664" y="4138613"/>
            <a:ext cx="173037" cy="431800"/>
            <a:chOff x="4459" y="2511"/>
            <a:chExt cx="109" cy="272"/>
          </a:xfrm>
        </p:grpSpPr>
        <p:sp>
          <p:nvSpPr>
            <p:cNvPr id="55365" name="Line 69"/>
            <p:cNvSpPr>
              <a:spLocks noChangeShapeType="1"/>
            </p:cNvSpPr>
            <p:nvPr/>
          </p:nvSpPr>
          <p:spPr bwMode="auto">
            <a:xfrm flipV="1">
              <a:off x="4495" y="2550"/>
              <a:ext cx="1" cy="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368" name="Oval 72"/>
            <p:cNvSpPr>
              <a:spLocks noChangeArrowheads="1"/>
            </p:cNvSpPr>
            <p:nvPr/>
          </p:nvSpPr>
          <p:spPr bwMode="auto">
            <a:xfrm>
              <a:off x="4465" y="2511"/>
              <a:ext cx="50" cy="50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5379" name="Object 83"/>
            <p:cNvGraphicFramePr>
              <a:graphicFrameLocks noChangeAspect="1"/>
            </p:cNvGraphicFramePr>
            <p:nvPr/>
          </p:nvGraphicFramePr>
          <p:xfrm>
            <a:off x="4459" y="2629"/>
            <a:ext cx="109" cy="1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17" name="Equation" r:id="rId53" imgW="215640" imgH="304560" progId="Equation.3">
                    <p:embed/>
                  </p:oleObj>
                </mc:Choice>
                <mc:Fallback>
                  <p:oleObj name="Equation" r:id="rId53" imgW="215640" imgH="304560" progId="Equation.3">
                    <p:embed/>
                    <p:pic>
                      <p:nvPicPr>
                        <p:cNvPr id="55379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59" y="2629"/>
                          <a:ext cx="109" cy="1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389" name="Group 93"/>
          <p:cNvGrpSpPr>
            <a:grpSpLocks/>
          </p:cNvGrpSpPr>
          <p:nvPr/>
        </p:nvGrpSpPr>
        <p:grpSpPr bwMode="auto">
          <a:xfrm>
            <a:off x="8367713" y="3086100"/>
            <a:ext cx="127000" cy="3009900"/>
            <a:chOff x="4311" y="1848"/>
            <a:chExt cx="80" cy="1896"/>
          </a:xfrm>
        </p:grpSpPr>
        <p:sp>
          <p:nvSpPr>
            <p:cNvPr id="55355" name="Line 59"/>
            <p:cNvSpPr>
              <a:spLocks noChangeShapeType="1"/>
            </p:cNvSpPr>
            <p:nvPr/>
          </p:nvSpPr>
          <p:spPr bwMode="auto">
            <a:xfrm flipV="1">
              <a:off x="4311" y="1848"/>
              <a:ext cx="0" cy="189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5380" name="Object 84"/>
            <p:cNvGraphicFramePr>
              <a:graphicFrameLocks noChangeAspect="1"/>
            </p:cNvGraphicFramePr>
            <p:nvPr/>
          </p:nvGraphicFramePr>
          <p:xfrm>
            <a:off x="4320" y="2630"/>
            <a:ext cx="71" cy="1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18" name="Equation" r:id="rId55" imgW="139680" imgH="304560" progId="Equation.3">
                    <p:embed/>
                  </p:oleObj>
                </mc:Choice>
                <mc:Fallback>
                  <p:oleObj name="Equation" r:id="rId55" imgW="139680" imgH="304560" progId="Equation.3">
                    <p:embed/>
                    <p:pic>
                      <p:nvPicPr>
                        <p:cNvPr id="55380" name="Object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630"/>
                          <a:ext cx="71" cy="1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383" name="Group 87"/>
          <p:cNvGrpSpPr>
            <a:grpSpLocks/>
          </p:cNvGrpSpPr>
          <p:nvPr/>
        </p:nvGrpSpPr>
        <p:grpSpPr bwMode="auto">
          <a:xfrm>
            <a:off x="9525000" y="4235450"/>
            <a:ext cx="152400" cy="355600"/>
            <a:chOff x="5040" y="2572"/>
            <a:chExt cx="96" cy="224"/>
          </a:xfrm>
        </p:grpSpPr>
        <p:sp>
          <p:nvSpPr>
            <p:cNvPr id="55370" name="Oval 74"/>
            <p:cNvSpPr>
              <a:spLocks noChangeArrowheads="1"/>
            </p:cNvSpPr>
            <p:nvPr/>
          </p:nvSpPr>
          <p:spPr bwMode="auto">
            <a:xfrm>
              <a:off x="5062" y="2572"/>
              <a:ext cx="50" cy="50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5381" name="Object 85"/>
            <p:cNvGraphicFramePr>
              <a:graphicFrameLocks noChangeAspect="1"/>
            </p:cNvGraphicFramePr>
            <p:nvPr/>
          </p:nvGraphicFramePr>
          <p:xfrm>
            <a:off x="5040" y="2643"/>
            <a:ext cx="96" cy="1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119" name="Equation" r:id="rId57" imgW="190440" imgH="304560" progId="Equation.3">
                    <p:embed/>
                  </p:oleObj>
                </mc:Choice>
                <mc:Fallback>
                  <p:oleObj name="Equation" r:id="rId57" imgW="190440" imgH="304560" progId="Equation.3">
                    <p:embed/>
                    <p:pic>
                      <p:nvPicPr>
                        <p:cNvPr id="55381" name="Object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0" y="2643"/>
                          <a:ext cx="96" cy="1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5387" name="Object 91"/>
          <p:cNvGraphicFramePr>
            <a:graphicFrameLocks noChangeAspect="1"/>
          </p:cNvGraphicFramePr>
          <p:nvPr>
            <p:extLst/>
          </p:nvPr>
        </p:nvGraphicFramePr>
        <p:xfrm>
          <a:off x="8693150" y="3098800"/>
          <a:ext cx="136525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120" name="Equation" r:id="rId59" imgW="1879560" imgH="1015920" progId="Equation.3">
                  <p:embed/>
                </p:oleObj>
              </mc:Choice>
              <mc:Fallback>
                <p:oleObj name="Equation" r:id="rId59" imgW="1879560" imgH="1015920" progId="Equation.3">
                  <p:embed/>
                  <p:pic>
                    <p:nvPicPr>
                      <p:cNvPr id="55387" name="Object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93150" y="3098800"/>
                        <a:ext cx="136525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90" name="Oval 94"/>
          <p:cNvSpPr>
            <a:spLocks noChangeArrowheads="1"/>
          </p:cNvSpPr>
          <p:nvPr/>
        </p:nvSpPr>
        <p:spPr bwMode="auto">
          <a:xfrm>
            <a:off x="8018464" y="4908551"/>
            <a:ext cx="79375" cy="7937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5413" name="Object 117"/>
          <p:cNvGraphicFramePr>
            <a:graphicFrameLocks noChangeAspect="1"/>
          </p:cNvGraphicFramePr>
          <p:nvPr>
            <p:extLst/>
          </p:nvPr>
        </p:nvGraphicFramePr>
        <p:xfrm>
          <a:off x="8432800" y="5486400"/>
          <a:ext cx="5588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121" name="Equation" r:id="rId61" imgW="698400" imgH="317160" progId="Equation.3">
                  <p:embed/>
                </p:oleObj>
              </mc:Choice>
              <mc:Fallback>
                <p:oleObj name="Equation" r:id="rId61" imgW="698400" imgH="317160" progId="Equation.3">
                  <p:embed/>
                  <p:pic>
                    <p:nvPicPr>
                      <p:cNvPr id="55413" name="Object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32800" y="5486400"/>
                        <a:ext cx="5588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415" name="Object 119"/>
          <p:cNvGraphicFramePr>
            <a:graphicFrameLocks noChangeAspect="1"/>
          </p:cNvGraphicFramePr>
          <p:nvPr>
            <p:extLst/>
          </p:nvPr>
        </p:nvGraphicFramePr>
        <p:xfrm>
          <a:off x="8728076" y="4581526"/>
          <a:ext cx="11779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122" name="Equation" r:id="rId63" imgW="1473120" imgH="558720" progId="Equation.3">
                  <p:embed/>
                </p:oleObj>
              </mc:Choice>
              <mc:Fallback>
                <p:oleObj name="Equation" r:id="rId63" imgW="1473120" imgH="558720" progId="Equation.3">
                  <p:embed/>
                  <p:pic>
                    <p:nvPicPr>
                      <p:cNvPr id="55415" name="Object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28076" y="4581526"/>
                        <a:ext cx="117792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20047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5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5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5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5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55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5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04800"/>
            <a:ext cx="28956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描绘函数</a:t>
            </a:r>
          </a:p>
        </p:txBody>
      </p:sp>
      <p:graphicFrame>
        <p:nvGraphicFramePr>
          <p:cNvPr id="48131" name="Object 3"/>
          <p:cNvGraphicFramePr>
            <a:graphicFrameLocks noChangeAspect="1"/>
          </p:cNvGraphicFramePr>
          <p:nvPr>
            <p:extLst/>
          </p:nvPr>
        </p:nvGraphicFramePr>
        <p:xfrm>
          <a:off x="4884738" y="228600"/>
          <a:ext cx="7493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6" name="Equation" r:id="rId3" imgW="749160" imgH="863280" progId="Equation.3">
                  <p:embed/>
                </p:oleObj>
              </mc:Choice>
              <mc:Fallback>
                <p:oleObj name="Equation" r:id="rId3" imgW="749160" imgH="863280" progId="Equation.3">
                  <p:embed/>
                  <p:pic>
                    <p:nvPicPr>
                      <p:cNvPr id="4813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4738" y="228600"/>
                        <a:ext cx="7493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2" name="Object 4"/>
          <p:cNvGraphicFramePr>
            <a:graphicFrameLocks noChangeAspect="1"/>
          </p:cNvGraphicFramePr>
          <p:nvPr>
            <p:extLst/>
          </p:nvPr>
        </p:nvGraphicFramePr>
        <p:xfrm>
          <a:off x="4343400" y="596900"/>
          <a:ext cx="533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7" name="Equation" r:id="rId5" imgW="533160" imgH="317160" progId="Equation.3">
                  <p:embed/>
                </p:oleObj>
              </mc:Choice>
              <mc:Fallback>
                <p:oleObj name="Equation" r:id="rId5" imgW="533160" imgH="317160" progId="Equation.3">
                  <p:embed/>
                  <p:pic>
                    <p:nvPicPr>
                      <p:cNvPr id="4813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596900"/>
                        <a:ext cx="533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3" name="Object 5"/>
          <p:cNvGraphicFramePr>
            <a:graphicFrameLocks noChangeAspect="1"/>
          </p:cNvGraphicFramePr>
          <p:nvPr>
            <p:extLst/>
          </p:nvPr>
        </p:nvGraphicFramePr>
        <p:xfrm>
          <a:off x="5654675" y="177800"/>
          <a:ext cx="685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8" name="Equation" r:id="rId7" imgW="685800" imgH="622080" progId="Equation.3">
                  <p:embed/>
                </p:oleObj>
              </mc:Choice>
              <mc:Fallback>
                <p:oleObj name="Equation" r:id="rId7" imgW="685800" imgH="622080" progId="Equation.3">
                  <p:embed/>
                  <p:pic>
                    <p:nvPicPr>
                      <p:cNvPr id="4813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4675" y="177800"/>
                        <a:ext cx="6858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6400800" y="395288"/>
            <a:ext cx="3352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的图形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2063750" y="1081088"/>
            <a:ext cx="2819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1) </a:t>
            </a:r>
            <a:r>
              <a:rPr lang="zh-CN" altLang="en-US" dirty="0">
                <a:solidFill>
                  <a:srgbClr val="000000"/>
                </a:solidFill>
              </a:rPr>
              <a:t>定义域为</a:t>
            </a:r>
          </a:p>
        </p:txBody>
      </p:sp>
      <p:graphicFrame>
        <p:nvGraphicFramePr>
          <p:cNvPr id="48136" name="Object 8"/>
          <p:cNvGraphicFramePr>
            <a:graphicFrameLocks noChangeAspect="1"/>
          </p:cNvGraphicFramePr>
          <p:nvPr>
            <p:extLst/>
          </p:nvPr>
        </p:nvGraphicFramePr>
        <p:xfrm>
          <a:off x="4572000" y="1157288"/>
          <a:ext cx="1574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9" name="Equation" r:id="rId9" imgW="1574640" imgH="406080" progId="Equation.3">
                  <p:embed/>
                </p:oleObj>
              </mc:Choice>
              <mc:Fallback>
                <p:oleObj name="Equation" r:id="rId9" imgW="1574640" imgH="406080" progId="Equation.3">
                  <p:embed/>
                  <p:pic>
                    <p:nvPicPr>
                      <p:cNvPr id="481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157288"/>
                        <a:ext cx="1574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6096000" y="1081088"/>
            <a:ext cx="2895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图形对称于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2063750" y="1614488"/>
            <a:ext cx="2514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2) </a:t>
            </a:r>
            <a:r>
              <a:rPr lang="zh-CN" altLang="en-US">
                <a:solidFill>
                  <a:srgbClr val="000000"/>
                </a:solidFill>
              </a:rPr>
              <a:t>求关键点</a:t>
            </a:r>
          </a:p>
        </p:txBody>
      </p:sp>
      <p:graphicFrame>
        <p:nvGraphicFramePr>
          <p:cNvPr id="48139" name="Object 11"/>
          <p:cNvGraphicFramePr>
            <a:graphicFrameLocks noChangeAspect="1"/>
          </p:cNvGraphicFramePr>
          <p:nvPr>
            <p:extLst/>
          </p:nvPr>
        </p:nvGraphicFramePr>
        <p:xfrm>
          <a:off x="2590800" y="2279650"/>
          <a:ext cx="609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0" name="Equation" r:id="rId11" imgW="609480" imgH="419040" progId="Equation.3">
                  <p:embed/>
                </p:oleObj>
              </mc:Choice>
              <mc:Fallback>
                <p:oleObj name="Equation" r:id="rId11" imgW="609480" imgH="419040" progId="Equation.3">
                  <p:embed/>
                  <p:pic>
                    <p:nvPicPr>
                      <p:cNvPr id="4813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279650"/>
                        <a:ext cx="609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0" name="Object 12"/>
          <p:cNvGraphicFramePr>
            <a:graphicFrameLocks noChangeAspect="1"/>
          </p:cNvGraphicFramePr>
          <p:nvPr>
            <p:extLst/>
          </p:nvPr>
        </p:nvGraphicFramePr>
        <p:xfrm>
          <a:off x="3279775" y="2032000"/>
          <a:ext cx="1016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1" name="Equation" r:id="rId13" imgW="1015920" imgH="863280" progId="Equation.3">
                  <p:embed/>
                </p:oleObj>
              </mc:Choice>
              <mc:Fallback>
                <p:oleObj name="Equation" r:id="rId13" imgW="1015920" imgH="863280" progId="Equation.3">
                  <p:embed/>
                  <p:pic>
                    <p:nvPicPr>
                      <p:cNvPr id="4814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9775" y="2032000"/>
                        <a:ext cx="10160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1" name="Object 13"/>
          <p:cNvGraphicFramePr>
            <a:graphicFrameLocks noChangeAspect="1"/>
          </p:cNvGraphicFramePr>
          <p:nvPr>
            <p:extLst/>
          </p:nvPr>
        </p:nvGraphicFramePr>
        <p:xfrm>
          <a:off x="4394200" y="2044700"/>
          <a:ext cx="10922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2" name="Equation" r:id="rId15" imgW="1091880" imgH="698400" progId="Equation.3">
                  <p:embed/>
                </p:oleObj>
              </mc:Choice>
              <mc:Fallback>
                <p:oleObj name="Equation" r:id="rId15" imgW="1091880" imgH="698400" progId="Equation.3">
                  <p:embed/>
                  <p:pic>
                    <p:nvPicPr>
                      <p:cNvPr id="4814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4200" y="2044700"/>
                        <a:ext cx="10922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2" name="Object 14"/>
          <p:cNvGraphicFramePr>
            <a:graphicFrameLocks noChangeAspect="1"/>
          </p:cNvGraphicFramePr>
          <p:nvPr>
            <p:extLst/>
          </p:nvPr>
        </p:nvGraphicFramePr>
        <p:xfrm>
          <a:off x="6172200" y="2235200"/>
          <a:ext cx="660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3" name="Equation" r:id="rId17" imgW="660240" imgH="419040" progId="Equation.3">
                  <p:embed/>
                </p:oleObj>
              </mc:Choice>
              <mc:Fallback>
                <p:oleObj name="Equation" r:id="rId17" imgW="660240" imgH="419040" progId="Equation.3">
                  <p:embed/>
                  <p:pic>
                    <p:nvPicPr>
                      <p:cNvPr id="4814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2235200"/>
                        <a:ext cx="660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3" name="Object 15"/>
          <p:cNvGraphicFramePr>
            <a:graphicFrameLocks noChangeAspect="1"/>
          </p:cNvGraphicFramePr>
          <p:nvPr>
            <p:extLst/>
          </p:nvPr>
        </p:nvGraphicFramePr>
        <p:xfrm>
          <a:off x="6946900" y="2019300"/>
          <a:ext cx="1016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4" name="Equation" r:id="rId19" imgW="1015920" imgH="863280" progId="Equation.3">
                  <p:embed/>
                </p:oleObj>
              </mc:Choice>
              <mc:Fallback>
                <p:oleObj name="Equation" r:id="rId19" imgW="1015920" imgH="863280" progId="Equation.3">
                  <p:embed/>
                  <p:pic>
                    <p:nvPicPr>
                      <p:cNvPr id="4814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6900" y="2019300"/>
                        <a:ext cx="10160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4" name="Object 16"/>
          <p:cNvGraphicFramePr>
            <a:graphicFrameLocks noChangeAspect="1"/>
          </p:cNvGraphicFramePr>
          <p:nvPr>
            <p:extLst/>
          </p:nvPr>
        </p:nvGraphicFramePr>
        <p:xfrm>
          <a:off x="8001000" y="1968500"/>
          <a:ext cx="685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5" name="Equation" r:id="rId21" imgW="685800" imgH="622080" progId="Equation.3">
                  <p:embed/>
                </p:oleObj>
              </mc:Choice>
              <mc:Fallback>
                <p:oleObj name="Equation" r:id="rId21" imgW="685800" imgH="622080" progId="Equation.3">
                  <p:embed/>
                  <p:pic>
                    <p:nvPicPr>
                      <p:cNvPr id="4814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1968500"/>
                        <a:ext cx="6858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5" name="Object 17"/>
          <p:cNvGraphicFramePr>
            <a:graphicFrameLocks noChangeAspect="1"/>
          </p:cNvGraphicFramePr>
          <p:nvPr>
            <p:extLst/>
          </p:nvPr>
        </p:nvGraphicFramePr>
        <p:xfrm>
          <a:off x="8661400" y="2162175"/>
          <a:ext cx="1104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6" name="Equation" r:id="rId23" imgW="1104840" imgH="520560" progId="Equation.3">
                  <p:embed/>
                </p:oleObj>
              </mc:Choice>
              <mc:Fallback>
                <p:oleObj name="Equation" r:id="rId23" imgW="1104840" imgH="520560" progId="Equation.3">
                  <p:embed/>
                  <p:pic>
                    <p:nvPicPr>
                      <p:cNvPr id="4814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61400" y="2162175"/>
                        <a:ext cx="1104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6" name="Object 18"/>
          <p:cNvGraphicFramePr>
            <a:graphicFrameLocks noChangeAspect="1"/>
          </p:cNvGraphicFramePr>
          <p:nvPr>
            <p:extLst/>
          </p:nvPr>
        </p:nvGraphicFramePr>
        <p:xfrm>
          <a:off x="2438400" y="3060700"/>
          <a:ext cx="1689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7" name="Equation" r:id="rId25" imgW="1688760" imgH="444240" progId="Equation.3">
                  <p:embed/>
                </p:oleObj>
              </mc:Choice>
              <mc:Fallback>
                <p:oleObj name="Equation" r:id="rId25" imgW="1688760" imgH="444240" progId="Equation.3">
                  <p:embed/>
                  <p:pic>
                    <p:nvPicPr>
                      <p:cNvPr id="4814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060700"/>
                        <a:ext cx="1689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7" name="Object 19"/>
          <p:cNvGraphicFramePr>
            <a:graphicFrameLocks noChangeAspect="1"/>
          </p:cNvGraphicFramePr>
          <p:nvPr>
            <p:extLst/>
          </p:nvPr>
        </p:nvGraphicFramePr>
        <p:xfrm>
          <a:off x="4197350" y="3111500"/>
          <a:ext cx="876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8" name="Equation" r:id="rId27" imgW="876240" imgH="393480" progId="Equation.3">
                  <p:embed/>
                </p:oleObj>
              </mc:Choice>
              <mc:Fallback>
                <p:oleObj name="Equation" r:id="rId27" imgW="876240" imgH="393480" progId="Equation.3">
                  <p:embed/>
                  <p:pic>
                    <p:nvPicPr>
                      <p:cNvPr id="4814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7350" y="3111500"/>
                        <a:ext cx="876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8" name="Object 20"/>
          <p:cNvGraphicFramePr>
            <a:graphicFrameLocks noChangeAspect="1"/>
          </p:cNvGraphicFramePr>
          <p:nvPr>
            <p:extLst/>
          </p:nvPr>
        </p:nvGraphicFramePr>
        <p:xfrm>
          <a:off x="5257800" y="3048000"/>
          <a:ext cx="1739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9" name="Equation" r:id="rId29" imgW="1739880" imgH="444240" progId="Equation.3">
                  <p:embed/>
                </p:oleObj>
              </mc:Choice>
              <mc:Fallback>
                <p:oleObj name="Equation" r:id="rId29" imgW="1739880" imgH="444240" progId="Equation.3">
                  <p:embed/>
                  <p:pic>
                    <p:nvPicPr>
                      <p:cNvPr id="4814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048000"/>
                        <a:ext cx="1739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9" name="Object 21"/>
          <p:cNvGraphicFramePr>
            <a:graphicFrameLocks noChangeAspect="1"/>
          </p:cNvGraphicFramePr>
          <p:nvPr>
            <p:extLst/>
          </p:nvPr>
        </p:nvGraphicFramePr>
        <p:xfrm>
          <a:off x="6997700" y="3111500"/>
          <a:ext cx="939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0" name="Equation" r:id="rId31" imgW="939600" imgH="317160" progId="Equation.3">
                  <p:embed/>
                </p:oleObj>
              </mc:Choice>
              <mc:Fallback>
                <p:oleObj name="Equation" r:id="rId31" imgW="939600" imgH="317160" progId="Equation.3">
                  <p:embed/>
                  <p:pic>
                    <p:nvPicPr>
                      <p:cNvPr id="4814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7700" y="3111500"/>
                        <a:ext cx="939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0" name="Object 22"/>
          <p:cNvGraphicFramePr>
            <a:graphicFrameLocks noChangeAspect="1"/>
          </p:cNvGraphicFramePr>
          <p:nvPr>
            <p:extLst/>
          </p:nvPr>
        </p:nvGraphicFramePr>
        <p:xfrm>
          <a:off x="7302500" y="4313238"/>
          <a:ext cx="241300" cy="8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1" name="Equation" r:id="rId33" imgW="241200" imgH="88560" progId="Equation.3">
                  <p:embed/>
                </p:oleObj>
              </mc:Choice>
              <mc:Fallback>
                <p:oleObj name="Equation" r:id="rId33" imgW="241200" imgH="88560" progId="Equation.3">
                  <p:embed/>
                  <p:pic>
                    <p:nvPicPr>
                      <p:cNvPr id="4815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2500" y="4313238"/>
                        <a:ext cx="241300" cy="8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1" name="Object 23"/>
          <p:cNvGraphicFramePr>
            <a:graphicFrameLocks noChangeAspect="1"/>
          </p:cNvGraphicFramePr>
          <p:nvPr>
            <p:extLst/>
          </p:nvPr>
        </p:nvGraphicFramePr>
        <p:xfrm>
          <a:off x="9448800" y="4313238"/>
          <a:ext cx="241300" cy="8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2" name="Equation" r:id="rId35" imgW="241200" imgH="88560" progId="Equation.3">
                  <p:embed/>
                </p:oleObj>
              </mc:Choice>
              <mc:Fallback>
                <p:oleObj name="Equation" r:id="rId35" imgW="241200" imgH="88560" progId="Equation.3">
                  <p:embed/>
                  <p:pic>
                    <p:nvPicPr>
                      <p:cNvPr id="4815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8800" y="4313238"/>
                        <a:ext cx="241300" cy="8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2" name="Object 24"/>
          <p:cNvGraphicFramePr>
            <a:graphicFrameLocks noChangeAspect="1"/>
          </p:cNvGraphicFramePr>
          <p:nvPr>
            <p:extLst/>
          </p:nvPr>
        </p:nvGraphicFramePr>
        <p:xfrm>
          <a:off x="7302500" y="4864100"/>
          <a:ext cx="241300" cy="8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3" name="Equation" r:id="rId37" imgW="241200" imgH="88560" progId="Equation.3">
                  <p:embed/>
                </p:oleObj>
              </mc:Choice>
              <mc:Fallback>
                <p:oleObj name="Equation" r:id="rId37" imgW="241200" imgH="88560" progId="Equation.3">
                  <p:embed/>
                  <p:pic>
                    <p:nvPicPr>
                      <p:cNvPr id="4815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2500" y="4864100"/>
                        <a:ext cx="241300" cy="8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3" name="Object 25"/>
          <p:cNvGraphicFramePr>
            <a:graphicFrameLocks noChangeAspect="1"/>
          </p:cNvGraphicFramePr>
          <p:nvPr>
            <p:extLst/>
          </p:nvPr>
        </p:nvGraphicFramePr>
        <p:xfrm>
          <a:off x="9455150" y="4800600"/>
          <a:ext cx="241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4" name="Equation" r:id="rId39" imgW="241200" imgH="241200" progId="Equation.3">
                  <p:embed/>
                </p:oleObj>
              </mc:Choice>
              <mc:Fallback>
                <p:oleObj name="Equation" r:id="rId39" imgW="241200" imgH="241200" progId="Equation.3">
                  <p:embed/>
                  <p:pic>
                    <p:nvPicPr>
                      <p:cNvPr id="4815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55150" y="4800600"/>
                        <a:ext cx="241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4" name="Object 26"/>
          <p:cNvGraphicFramePr>
            <a:graphicFrameLocks noChangeAspect="1"/>
          </p:cNvGraphicFramePr>
          <p:nvPr>
            <p:extLst/>
          </p:nvPr>
        </p:nvGraphicFramePr>
        <p:xfrm>
          <a:off x="6146800" y="5153026"/>
          <a:ext cx="62230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5" name="Equation" r:id="rId41" imgW="622080" imgH="622080" progId="Equation.3">
                  <p:embed/>
                </p:oleObj>
              </mc:Choice>
              <mc:Fallback>
                <p:oleObj name="Equation" r:id="rId41" imgW="622080" imgH="622080" progId="Equation.3">
                  <p:embed/>
                  <p:pic>
                    <p:nvPicPr>
                      <p:cNvPr id="4815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5153026"/>
                        <a:ext cx="622300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5" name="Object 27"/>
          <p:cNvGraphicFramePr>
            <a:graphicFrameLocks noChangeAspect="1"/>
          </p:cNvGraphicFramePr>
          <p:nvPr>
            <p:extLst/>
          </p:nvPr>
        </p:nvGraphicFramePr>
        <p:xfrm>
          <a:off x="6337300" y="4191000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6" name="Equation" r:id="rId43" imgW="215640" imgH="317160" progId="Equation.3">
                  <p:embed/>
                </p:oleObj>
              </mc:Choice>
              <mc:Fallback>
                <p:oleObj name="Equation" r:id="rId43" imgW="215640" imgH="317160" progId="Equation.3">
                  <p:embed/>
                  <p:pic>
                    <p:nvPicPr>
                      <p:cNvPr id="4815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7300" y="4191000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6" name="Object 28"/>
          <p:cNvGraphicFramePr>
            <a:graphicFrameLocks noChangeAspect="1"/>
          </p:cNvGraphicFramePr>
          <p:nvPr>
            <p:extLst/>
          </p:nvPr>
        </p:nvGraphicFramePr>
        <p:xfrm>
          <a:off x="8305800" y="4711700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7" name="Equation" r:id="rId45" imgW="215640" imgH="317160" progId="Equation.3">
                  <p:embed/>
                </p:oleObj>
              </mc:Choice>
              <mc:Fallback>
                <p:oleObj name="Equation" r:id="rId45" imgW="215640" imgH="317160" progId="Equation.3">
                  <p:embed/>
                  <p:pic>
                    <p:nvPicPr>
                      <p:cNvPr id="48156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4711700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7" name="Object 29"/>
          <p:cNvGraphicFramePr>
            <a:graphicFrameLocks noChangeAspect="1"/>
          </p:cNvGraphicFramePr>
          <p:nvPr>
            <p:extLst/>
          </p:nvPr>
        </p:nvGraphicFramePr>
        <p:xfrm>
          <a:off x="8102600" y="5118101"/>
          <a:ext cx="72390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8" name="Equation" r:id="rId47" imgW="723600" imgH="622080" progId="Equation.3">
                  <p:embed/>
                </p:oleObj>
              </mc:Choice>
              <mc:Fallback>
                <p:oleObj name="Equation" r:id="rId47" imgW="723600" imgH="622080" progId="Equation.3">
                  <p:embed/>
                  <p:pic>
                    <p:nvPicPr>
                      <p:cNvPr id="4815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2600" y="5118101"/>
                        <a:ext cx="723900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58" name="Freeform 30"/>
          <p:cNvSpPr>
            <a:spLocks/>
          </p:cNvSpPr>
          <p:nvPr/>
        </p:nvSpPr>
        <p:spPr bwMode="auto">
          <a:xfrm>
            <a:off x="7086600" y="5257800"/>
            <a:ext cx="762000" cy="457200"/>
          </a:xfrm>
          <a:custGeom>
            <a:avLst/>
            <a:gdLst>
              <a:gd name="T0" fmla="*/ 0 w 480"/>
              <a:gd name="T1" fmla="*/ 0 h 336"/>
              <a:gd name="T2" fmla="*/ 336 w 480"/>
              <a:gd name="T3" fmla="*/ 96 h 336"/>
              <a:gd name="T4" fmla="*/ 480 w 480"/>
              <a:gd name="T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0" h="336">
                <a:moveTo>
                  <a:pt x="0" y="0"/>
                </a:moveTo>
                <a:cubicBezTo>
                  <a:pt x="128" y="20"/>
                  <a:pt x="256" y="40"/>
                  <a:pt x="336" y="96"/>
                </a:cubicBezTo>
                <a:cubicBezTo>
                  <a:pt x="416" y="152"/>
                  <a:pt x="456" y="296"/>
                  <a:pt x="480" y="336"/>
                </a:cubicBezTo>
              </a:path>
            </a:pathLst>
          </a:custGeom>
          <a:noFill/>
          <a:ln w="19050" cmpd="sng">
            <a:solidFill>
              <a:srgbClr val="CC66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48159" name="Group 31"/>
          <p:cNvGrpSpPr>
            <a:grpSpLocks/>
          </p:cNvGrpSpPr>
          <p:nvPr/>
        </p:nvGrpSpPr>
        <p:grpSpPr bwMode="auto">
          <a:xfrm>
            <a:off x="5334000" y="3581400"/>
            <a:ext cx="5105400" cy="2209800"/>
            <a:chOff x="2160" y="336"/>
            <a:chExt cx="3216" cy="1392"/>
          </a:xfrm>
        </p:grpSpPr>
        <p:grpSp>
          <p:nvGrpSpPr>
            <p:cNvPr id="48160" name="Group 32"/>
            <p:cNvGrpSpPr>
              <a:grpSpLocks/>
            </p:cNvGrpSpPr>
            <p:nvPr/>
          </p:nvGrpSpPr>
          <p:grpSpPr bwMode="auto">
            <a:xfrm>
              <a:off x="2160" y="336"/>
              <a:ext cx="3216" cy="1392"/>
              <a:chOff x="2160" y="336"/>
              <a:chExt cx="3216" cy="1392"/>
            </a:xfrm>
          </p:grpSpPr>
          <p:sp>
            <p:nvSpPr>
              <p:cNvPr id="48161" name="Line 33"/>
              <p:cNvSpPr>
                <a:spLocks noChangeShapeType="1"/>
              </p:cNvSpPr>
              <p:nvPr/>
            </p:nvSpPr>
            <p:spPr bwMode="auto">
              <a:xfrm flipV="1">
                <a:off x="2160" y="624"/>
                <a:ext cx="3216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8162" name="Line 34"/>
              <p:cNvSpPr>
                <a:spLocks noChangeShapeType="1"/>
              </p:cNvSpPr>
              <p:nvPr/>
            </p:nvSpPr>
            <p:spPr bwMode="auto">
              <a:xfrm>
                <a:off x="2544" y="336"/>
                <a:ext cx="0" cy="1392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48163" name="Object 3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277" y="429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139" name="Equation" r:id="rId49" imgW="228600" imgH="241200" progId="Equation.3">
                      <p:embed/>
                    </p:oleObj>
                  </mc:Choice>
                  <mc:Fallback>
                    <p:oleObj name="Equation" r:id="rId49" imgW="228600" imgH="241200" progId="Equation.3">
                      <p:embed/>
                      <p:pic>
                        <p:nvPicPr>
                          <p:cNvPr id="48163" name="Object 3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7" y="429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8164" name="Object 3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257" y="696"/>
              <a:ext cx="208" cy="2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140" name="Equation" r:id="rId51" imgW="330120" imgH="419040" progId="Equation.3">
                      <p:embed/>
                    </p:oleObj>
                  </mc:Choice>
                  <mc:Fallback>
                    <p:oleObj name="Equation" r:id="rId51" imgW="330120" imgH="419040" progId="Equation.3">
                      <p:embed/>
                      <p:pic>
                        <p:nvPicPr>
                          <p:cNvPr id="48164" name="Object 3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57" y="696"/>
                            <a:ext cx="208" cy="26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8165" name="Object 3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264" y="1032"/>
              <a:ext cx="232" cy="2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141" name="Equation" r:id="rId53" imgW="368280" imgH="419040" progId="Equation.3">
                      <p:embed/>
                    </p:oleObj>
                  </mc:Choice>
                  <mc:Fallback>
                    <p:oleObj name="Equation" r:id="rId53" imgW="368280" imgH="419040" progId="Equation.3">
                      <p:embed/>
                      <p:pic>
                        <p:nvPicPr>
                          <p:cNvPr id="48165" name="Object 3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64" y="1032"/>
                            <a:ext cx="232" cy="26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8166" name="Object 3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296" y="1432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142" name="Equation" r:id="rId55" imgW="241200" imgH="317160" progId="Equation.3">
                      <p:embed/>
                    </p:oleObj>
                  </mc:Choice>
                  <mc:Fallback>
                    <p:oleObj name="Equation" r:id="rId55" imgW="241200" imgH="317160" progId="Equation.3">
                      <p:embed/>
                      <p:pic>
                        <p:nvPicPr>
                          <p:cNvPr id="48166" name="Object 3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96" y="1432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8167" name="Object 3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128" y="384"/>
              <a:ext cx="9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143" name="Equation" r:id="rId57" imgW="152280" imgH="304560" progId="Equation.3">
                      <p:embed/>
                    </p:oleObj>
                  </mc:Choice>
                  <mc:Fallback>
                    <p:oleObj name="Equation" r:id="rId57" imgW="152280" imgH="304560" progId="Equation.3">
                      <p:embed/>
                      <p:pic>
                        <p:nvPicPr>
                          <p:cNvPr id="48167" name="Object 3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28" y="384"/>
                            <a:ext cx="9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8168" name="Line 40"/>
              <p:cNvSpPr>
                <a:spLocks noChangeShapeType="1"/>
              </p:cNvSpPr>
              <p:nvPr/>
            </p:nvSpPr>
            <p:spPr bwMode="auto">
              <a:xfrm>
                <a:off x="3168" y="336"/>
                <a:ext cx="0" cy="1392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8169" name="Line 41"/>
              <p:cNvSpPr>
                <a:spLocks noChangeShapeType="1"/>
              </p:cNvSpPr>
              <p:nvPr/>
            </p:nvSpPr>
            <p:spPr bwMode="auto">
              <a:xfrm>
                <a:off x="3840" y="336"/>
                <a:ext cx="0" cy="1392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8170" name="Line 42"/>
              <p:cNvSpPr>
                <a:spLocks noChangeShapeType="1"/>
              </p:cNvSpPr>
              <p:nvPr/>
            </p:nvSpPr>
            <p:spPr bwMode="auto">
              <a:xfrm>
                <a:off x="4464" y="336"/>
                <a:ext cx="0" cy="1392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48171" name="Object 4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784" y="424"/>
              <a:ext cx="136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144" name="Equation" r:id="rId59" imgW="215640" imgH="317160" progId="Equation.3">
                      <p:embed/>
                    </p:oleObj>
                  </mc:Choice>
                  <mc:Fallback>
                    <p:oleObj name="Equation" r:id="rId59" imgW="215640" imgH="317160" progId="Equation.3">
                      <p:embed/>
                      <p:pic>
                        <p:nvPicPr>
                          <p:cNvPr id="48171" name="Object 4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84" y="424"/>
                            <a:ext cx="136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8172" name="Object 4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240" y="384"/>
              <a:ext cx="504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145" name="Equation" r:id="rId61" imgW="799920" imgH="406080" progId="Equation.3">
                      <p:embed/>
                    </p:oleObj>
                  </mc:Choice>
                  <mc:Fallback>
                    <p:oleObj name="Equation" r:id="rId61" imgW="799920" imgH="406080" progId="Equation.3">
                      <p:embed/>
                      <p:pic>
                        <p:nvPicPr>
                          <p:cNvPr id="48172" name="Object 4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40" y="384"/>
                            <a:ext cx="504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8173" name="Object 4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552" y="384"/>
              <a:ext cx="728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146" name="Equation" r:id="rId63" imgW="1155600" imgH="406080" progId="Equation.3">
                      <p:embed/>
                    </p:oleObj>
                  </mc:Choice>
                  <mc:Fallback>
                    <p:oleObj name="Equation" r:id="rId63" imgW="1155600" imgH="406080" progId="Equation.3">
                      <p:embed/>
                      <p:pic>
                        <p:nvPicPr>
                          <p:cNvPr id="48173" name="Object 4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52" y="384"/>
                            <a:ext cx="728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8174" name="Rectangle 46"/>
            <p:cNvSpPr>
              <a:spLocks noChangeArrowheads="1"/>
            </p:cNvSpPr>
            <p:nvPr/>
          </p:nvSpPr>
          <p:spPr bwMode="auto">
            <a:xfrm>
              <a:off x="2160" y="336"/>
              <a:ext cx="3216" cy="1392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48175" name="Freeform 47"/>
          <p:cNvSpPr>
            <a:spLocks/>
          </p:cNvSpPr>
          <p:nvPr/>
        </p:nvSpPr>
        <p:spPr bwMode="auto">
          <a:xfrm>
            <a:off x="9296400" y="5257800"/>
            <a:ext cx="762000" cy="381000"/>
          </a:xfrm>
          <a:custGeom>
            <a:avLst/>
            <a:gdLst>
              <a:gd name="T0" fmla="*/ 0 w 480"/>
              <a:gd name="T1" fmla="*/ 0 h 240"/>
              <a:gd name="T2" fmla="*/ 144 w 480"/>
              <a:gd name="T3" fmla="*/ 192 h 240"/>
              <a:gd name="T4" fmla="*/ 480 w 480"/>
              <a:gd name="T5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0" h="240">
                <a:moveTo>
                  <a:pt x="0" y="0"/>
                </a:moveTo>
                <a:cubicBezTo>
                  <a:pt x="32" y="76"/>
                  <a:pt x="64" y="152"/>
                  <a:pt x="144" y="192"/>
                </a:cubicBezTo>
                <a:cubicBezTo>
                  <a:pt x="224" y="232"/>
                  <a:pt x="352" y="236"/>
                  <a:pt x="480" y="240"/>
                </a:cubicBezTo>
              </a:path>
            </a:pathLst>
          </a:custGeom>
          <a:noFill/>
          <a:ln w="9525">
            <a:solidFill>
              <a:schemeClr val="accent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8176" name="Text Box 48"/>
          <p:cNvSpPr txBox="1">
            <a:spLocks noChangeArrowheads="1"/>
          </p:cNvSpPr>
          <p:nvPr/>
        </p:nvSpPr>
        <p:spPr bwMode="auto">
          <a:xfrm>
            <a:off x="2057401" y="3962401"/>
            <a:ext cx="27035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>
                <a:solidFill>
                  <a:srgbClr val="000000"/>
                </a:solidFill>
              </a:rPr>
              <a:t>3) </a:t>
            </a:r>
            <a:r>
              <a:rPr lang="zh-CN" altLang="en-US">
                <a:solidFill>
                  <a:srgbClr val="000000"/>
                </a:solidFill>
              </a:rPr>
              <a:t>判别曲线形态</a:t>
            </a:r>
          </a:p>
        </p:txBody>
      </p:sp>
      <p:sp>
        <p:nvSpPr>
          <p:cNvPr id="48177" name="Rectangle 49"/>
          <p:cNvSpPr>
            <a:spLocks noChangeArrowheads="1"/>
          </p:cNvSpPr>
          <p:nvPr/>
        </p:nvSpPr>
        <p:spPr bwMode="auto">
          <a:xfrm>
            <a:off x="5867400" y="57912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zh-CN" sz="2400" b="1">
                <a:solidFill>
                  <a:srgbClr val="000000"/>
                </a:solidFill>
              </a:rPr>
              <a:t>(</a:t>
            </a:r>
            <a:r>
              <a:rPr lang="zh-CN" altLang="en-US" sz="2400" b="1">
                <a:solidFill>
                  <a:srgbClr val="000000"/>
                </a:solidFill>
              </a:rPr>
              <a:t>极大</a:t>
            </a:r>
            <a:r>
              <a:rPr lang="en-US" altLang="zh-CN" sz="2400" b="1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48178" name="Rectangle 50"/>
          <p:cNvSpPr>
            <a:spLocks noChangeArrowheads="1"/>
          </p:cNvSpPr>
          <p:nvPr/>
        </p:nvSpPr>
        <p:spPr bwMode="auto">
          <a:xfrm>
            <a:off x="7924800" y="5791200"/>
            <a:ext cx="1062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zh-CN" sz="2400" b="1">
                <a:solidFill>
                  <a:srgbClr val="000000"/>
                </a:solidFill>
              </a:rPr>
              <a:t>(</a:t>
            </a:r>
            <a:r>
              <a:rPr lang="zh-CN" altLang="en-US" sz="2400" b="1">
                <a:solidFill>
                  <a:srgbClr val="000000"/>
                </a:solidFill>
              </a:rPr>
              <a:t>拐点</a:t>
            </a:r>
            <a:r>
              <a:rPr lang="en-US" altLang="zh-CN" sz="2400" b="1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9765988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8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8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8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8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8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8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8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48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4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48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48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4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5" grpId="0" autoUpdateAnimBg="0"/>
      <p:bldP spid="48137" grpId="0" autoUpdateAnimBg="0"/>
      <p:bldP spid="48138" grpId="0" autoUpdateAnimBg="0"/>
      <p:bldP spid="48176" grpId="0" build="p" autoUpdateAnimBg="0"/>
      <p:bldP spid="48177" grpId="0" autoUpdateAnimBg="0"/>
      <p:bldP spid="48178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900217" y="2708920"/>
            <a:ext cx="4524375" cy="228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01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716495"/>
              </p:ext>
            </p:extLst>
          </p:nvPr>
        </p:nvGraphicFramePr>
        <p:xfrm>
          <a:off x="1015430" y="4030804"/>
          <a:ext cx="1400175" cy="58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11" name="Equation" r:id="rId3" imgW="1409400" imgH="583920" progId="Equation.3">
                  <p:embed/>
                </p:oleObj>
              </mc:Choice>
              <mc:Fallback>
                <p:oleObj name="Equation" r:id="rId3" imgW="1409400" imgH="583920" progId="Equation.3">
                  <p:embed/>
                  <p:pic>
                    <p:nvPicPr>
                      <p:cNvPr id="501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5430" y="4030804"/>
                        <a:ext cx="1400175" cy="582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1938308"/>
              </p:ext>
            </p:extLst>
          </p:nvPr>
        </p:nvGraphicFramePr>
        <p:xfrm>
          <a:off x="2855640" y="4043412"/>
          <a:ext cx="107315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12" name="Equation" r:id="rId5" imgW="1079280" imgH="393480" progId="Equation.3">
                  <p:embed/>
                </p:oleObj>
              </mc:Choice>
              <mc:Fallback>
                <p:oleObj name="Equation" r:id="rId5" imgW="1079280" imgH="393480" progId="Equation.3">
                  <p:embed/>
                  <p:pic>
                    <p:nvPicPr>
                      <p:cNvPr id="5018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640" y="4043412"/>
                        <a:ext cx="107315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3922440" y="3905300"/>
            <a:ext cx="2514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为水平渐近线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729585" y="4800047"/>
            <a:ext cx="1828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5) </a:t>
            </a:r>
            <a:r>
              <a:rPr lang="zh-CN" altLang="en-US" dirty="0">
                <a:solidFill>
                  <a:srgbClr val="000000"/>
                </a:solidFill>
              </a:rPr>
              <a:t>作图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695400" y="3138488"/>
            <a:ext cx="2127250" cy="762000"/>
          </a:xfrm>
        </p:spPr>
        <p:txBody>
          <a:bodyPr/>
          <a:lstStyle/>
          <a:p>
            <a:pPr algn="l"/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4)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求渐近线</a:t>
            </a:r>
          </a:p>
        </p:txBody>
      </p:sp>
      <p:grpSp>
        <p:nvGrpSpPr>
          <p:cNvPr id="50184" name="Group 8"/>
          <p:cNvGrpSpPr>
            <a:grpSpLocks/>
          </p:cNvGrpSpPr>
          <p:nvPr/>
        </p:nvGrpSpPr>
        <p:grpSpPr bwMode="auto">
          <a:xfrm>
            <a:off x="1415480" y="319088"/>
            <a:ext cx="5105400" cy="2667000"/>
            <a:chOff x="1008" y="201"/>
            <a:chExt cx="3216" cy="1680"/>
          </a:xfrm>
        </p:grpSpPr>
        <p:sp>
          <p:nvSpPr>
            <p:cNvPr id="50185" name="Rectangle 9"/>
            <p:cNvSpPr>
              <a:spLocks noChangeArrowheads="1"/>
            </p:cNvSpPr>
            <p:nvPr/>
          </p:nvSpPr>
          <p:spPr bwMode="auto">
            <a:xfrm>
              <a:off x="1392" y="1593"/>
              <a:ext cx="672" cy="288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en-US" altLang="zh-CN" sz="2400" b="1">
                  <a:solidFill>
                    <a:srgbClr val="000000"/>
                  </a:solidFill>
                </a:rPr>
                <a:t>(</a:t>
              </a:r>
              <a:r>
                <a:rPr lang="zh-CN" altLang="en-US" sz="2400" b="1">
                  <a:solidFill>
                    <a:srgbClr val="000000"/>
                  </a:solidFill>
                </a:rPr>
                <a:t>极大</a:t>
              </a:r>
              <a:r>
                <a:rPr lang="en-US" altLang="zh-CN" sz="2400" b="1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50186" name="Rectangle 10"/>
            <p:cNvSpPr>
              <a:spLocks noChangeArrowheads="1"/>
            </p:cNvSpPr>
            <p:nvPr/>
          </p:nvSpPr>
          <p:spPr bwMode="auto">
            <a:xfrm>
              <a:off x="2688" y="1593"/>
              <a:ext cx="624" cy="288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en-US" altLang="zh-CN" sz="2400" b="1">
                  <a:solidFill>
                    <a:srgbClr val="000000"/>
                  </a:solidFill>
                </a:rPr>
                <a:t>(</a:t>
              </a:r>
              <a:r>
                <a:rPr lang="zh-CN" altLang="en-US" sz="2400" b="1">
                  <a:solidFill>
                    <a:srgbClr val="000000"/>
                  </a:solidFill>
                </a:rPr>
                <a:t>拐点</a:t>
              </a:r>
              <a:r>
                <a:rPr lang="en-US" altLang="zh-CN" sz="2400" b="1">
                  <a:solidFill>
                    <a:srgbClr val="000000"/>
                  </a:solidFill>
                </a:rPr>
                <a:t>)</a:t>
              </a:r>
            </a:p>
          </p:txBody>
        </p:sp>
        <p:graphicFrame>
          <p:nvGraphicFramePr>
            <p:cNvPr id="50187" name="Object 11"/>
            <p:cNvGraphicFramePr>
              <a:graphicFrameLocks noChangeAspect="1"/>
            </p:cNvGraphicFramePr>
            <p:nvPr>
              <p:extLst/>
            </p:nvPr>
          </p:nvGraphicFramePr>
          <p:xfrm>
            <a:off x="2248" y="673"/>
            <a:ext cx="152" cy="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13" name="Equation" r:id="rId7" imgW="241200" imgH="88560" progId="Equation.3">
                    <p:embed/>
                  </p:oleObj>
                </mc:Choice>
                <mc:Fallback>
                  <p:oleObj name="Equation" r:id="rId7" imgW="241200" imgH="88560" progId="Equation.3">
                    <p:embed/>
                    <p:pic>
                      <p:nvPicPr>
                        <p:cNvPr id="50187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48" y="673"/>
                          <a:ext cx="152" cy="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88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3600" y="673"/>
            <a:ext cx="152" cy="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14" name="Equation" r:id="rId9" imgW="241200" imgH="88560" progId="Equation.3">
                    <p:embed/>
                  </p:oleObj>
                </mc:Choice>
                <mc:Fallback>
                  <p:oleObj name="Equation" r:id="rId9" imgW="241200" imgH="88560" progId="Equation.3">
                    <p:embed/>
                    <p:pic>
                      <p:nvPicPr>
                        <p:cNvPr id="50188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0" y="673"/>
                          <a:ext cx="152" cy="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89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2248" y="961"/>
            <a:ext cx="152" cy="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15" name="Equation" r:id="rId11" imgW="241200" imgH="88560" progId="Equation.3">
                    <p:embed/>
                  </p:oleObj>
                </mc:Choice>
                <mc:Fallback>
                  <p:oleObj name="Equation" r:id="rId11" imgW="241200" imgH="88560" progId="Equation.3">
                    <p:embed/>
                    <p:pic>
                      <p:nvPicPr>
                        <p:cNvPr id="50189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48" y="961"/>
                          <a:ext cx="152" cy="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90" name="Object 14"/>
            <p:cNvGraphicFramePr>
              <a:graphicFrameLocks noChangeAspect="1"/>
            </p:cNvGraphicFramePr>
            <p:nvPr>
              <p:extLst/>
            </p:nvPr>
          </p:nvGraphicFramePr>
          <p:xfrm>
            <a:off x="3604" y="921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16" name="Equation" r:id="rId13" imgW="241200" imgH="241200" progId="Equation.3">
                    <p:embed/>
                  </p:oleObj>
                </mc:Choice>
                <mc:Fallback>
                  <p:oleObj name="Equation" r:id="rId13" imgW="241200" imgH="241200" progId="Equation.3">
                    <p:embed/>
                    <p:pic>
                      <p:nvPicPr>
                        <p:cNvPr id="5019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4" y="921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91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1520" y="1191"/>
            <a:ext cx="392" cy="3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17" name="Equation" r:id="rId15" imgW="622080" imgH="622080" progId="Equation.3">
                    <p:embed/>
                  </p:oleObj>
                </mc:Choice>
                <mc:Fallback>
                  <p:oleObj name="Equation" r:id="rId15" imgW="622080" imgH="622080" progId="Equation.3">
                    <p:embed/>
                    <p:pic>
                      <p:nvPicPr>
                        <p:cNvPr id="50191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0" y="1191"/>
                          <a:ext cx="392" cy="3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92" name="Object 16"/>
            <p:cNvGraphicFramePr>
              <a:graphicFrameLocks noChangeAspect="1"/>
            </p:cNvGraphicFramePr>
            <p:nvPr>
              <p:extLst/>
            </p:nvPr>
          </p:nvGraphicFramePr>
          <p:xfrm>
            <a:off x="1640" y="585"/>
            <a:ext cx="136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18" name="Equation" r:id="rId17" imgW="215640" imgH="317160" progId="Equation.3">
                    <p:embed/>
                  </p:oleObj>
                </mc:Choice>
                <mc:Fallback>
                  <p:oleObj name="Equation" r:id="rId17" imgW="215640" imgH="317160" progId="Equation.3">
                    <p:embed/>
                    <p:pic>
                      <p:nvPicPr>
                        <p:cNvPr id="50192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0" y="585"/>
                          <a:ext cx="136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93" name="Object 17"/>
            <p:cNvGraphicFramePr>
              <a:graphicFrameLocks noChangeAspect="1"/>
            </p:cNvGraphicFramePr>
            <p:nvPr>
              <p:extLst/>
            </p:nvPr>
          </p:nvGraphicFramePr>
          <p:xfrm>
            <a:off x="2880" y="865"/>
            <a:ext cx="136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19" name="Equation" r:id="rId19" imgW="215640" imgH="317160" progId="Equation.3">
                    <p:embed/>
                  </p:oleObj>
                </mc:Choice>
                <mc:Fallback>
                  <p:oleObj name="Equation" r:id="rId19" imgW="215640" imgH="317160" progId="Equation.3">
                    <p:embed/>
                    <p:pic>
                      <p:nvPicPr>
                        <p:cNvPr id="50193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865"/>
                          <a:ext cx="136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94" name="Object 18"/>
            <p:cNvGraphicFramePr>
              <a:graphicFrameLocks noChangeAspect="1"/>
            </p:cNvGraphicFramePr>
            <p:nvPr>
              <p:extLst/>
            </p:nvPr>
          </p:nvGraphicFramePr>
          <p:xfrm>
            <a:off x="2752" y="1169"/>
            <a:ext cx="456" cy="3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20" name="Equation" r:id="rId21" imgW="723600" imgH="622080" progId="Equation.3">
                    <p:embed/>
                  </p:oleObj>
                </mc:Choice>
                <mc:Fallback>
                  <p:oleObj name="Equation" r:id="rId21" imgW="723600" imgH="622080" progId="Equation.3">
                    <p:embed/>
                    <p:pic>
                      <p:nvPicPr>
                        <p:cNvPr id="50194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2" y="1169"/>
                          <a:ext cx="456" cy="3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195" name="Freeform 19"/>
            <p:cNvSpPr>
              <a:spLocks/>
            </p:cNvSpPr>
            <p:nvPr/>
          </p:nvSpPr>
          <p:spPr bwMode="auto">
            <a:xfrm>
              <a:off x="2112" y="1257"/>
              <a:ext cx="480" cy="288"/>
            </a:xfrm>
            <a:custGeom>
              <a:avLst/>
              <a:gdLst>
                <a:gd name="T0" fmla="*/ 0 w 480"/>
                <a:gd name="T1" fmla="*/ 0 h 336"/>
                <a:gd name="T2" fmla="*/ 336 w 480"/>
                <a:gd name="T3" fmla="*/ 96 h 336"/>
                <a:gd name="T4" fmla="*/ 480 w 480"/>
                <a:gd name="T5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0" h="336">
                  <a:moveTo>
                    <a:pt x="0" y="0"/>
                  </a:moveTo>
                  <a:cubicBezTo>
                    <a:pt x="128" y="20"/>
                    <a:pt x="256" y="40"/>
                    <a:pt x="336" y="96"/>
                  </a:cubicBezTo>
                  <a:cubicBezTo>
                    <a:pt x="416" y="152"/>
                    <a:pt x="456" y="296"/>
                    <a:pt x="480" y="336"/>
                  </a:cubicBezTo>
                </a:path>
              </a:pathLst>
            </a:custGeom>
            <a:noFill/>
            <a:ln w="19050" cmpd="sng">
              <a:solidFill>
                <a:schemeClr val="bg2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50196" name="Group 20"/>
            <p:cNvGrpSpPr>
              <a:grpSpLocks/>
            </p:cNvGrpSpPr>
            <p:nvPr/>
          </p:nvGrpSpPr>
          <p:grpSpPr bwMode="auto">
            <a:xfrm>
              <a:off x="1008" y="201"/>
              <a:ext cx="3216" cy="1392"/>
              <a:chOff x="2160" y="336"/>
              <a:chExt cx="3216" cy="1392"/>
            </a:xfrm>
          </p:grpSpPr>
          <p:grpSp>
            <p:nvGrpSpPr>
              <p:cNvPr id="50197" name="Group 21"/>
              <p:cNvGrpSpPr>
                <a:grpSpLocks/>
              </p:cNvGrpSpPr>
              <p:nvPr/>
            </p:nvGrpSpPr>
            <p:grpSpPr bwMode="auto">
              <a:xfrm>
                <a:off x="2160" y="336"/>
                <a:ext cx="3216" cy="1392"/>
                <a:chOff x="2160" y="336"/>
                <a:chExt cx="3216" cy="1392"/>
              </a:xfrm>
            </p:grpSpPr>
            <p:sp>
              <p:nvSpPr>
                <p:cNvPr id="50198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2160" y="624"/>
                  <a:ext cx="3216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0199" name="Line 23"/>
                <p:cNvSpPr>
                  <a:spLocks noChangeShapeType="1"/>
                </p:cNvSpPr>
                <p:nvPr/>
              </p:nvSpPr>
              <p:spPr bwMode="auto">
                <a:xfrm>
                  <a:off x="2544" y="336"/>
                  <a:ext cx="0" cy="1392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50200" name="Object 24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2277" y="429"/>
                <a:ext cx="144" cy="15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3121" name="Equation" r:id="rId23" imgW="228600" imgH="241200" progId="Equation.3">
                        <p:embed/>
                      </p:oleObj>
                    </mc:Choice>
                    <mc:Fallback>
                      <p:oleObj name="Equation" r:id="rId23" imgW="228600" imgH="241200" progId="Equation.3">
                        <p:embed/>
                        <p:pic>
                          <p:nvPicPr>
                            <p:cNvPr id="50200" name="Object 2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4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277" y="429"/>
                              <a:ext cx="144" cy="15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0201" name="Object 25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2257" y="696"/>
                <a:ext cx="208" cy="26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3122" name="Equation" r:id="rId25" imgW="330120" imgH="419040" progId="Equation.3">
                        <p:embed/>
                      </p:oleObj>
                    </mc:Choice>
                    <mc:Fallback>
                      <p:oleObj name="Equation" r:id="rId25" imgW="330120" imgH="419040" progId="Equation.3">
                        <p:embed/>
                        <p:pic>
                          <p:nvPicPr>
                            <p:cNvPr id="50201" name="Object 2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6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257" y="696"/>
                              <a:ext cx="208" cy="26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0202" name="Object 26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2264" y="1032"/>
                <a:ext cx="232" cy="26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3123" name="Equation" r:id="rId27" imgW="368280" imgH="419040" progId="Equation.3">
                        <p:embed/>
                      </p:oleObj>
                    </mc:Choice>
                    <mc:Fallback>
                      <p:oleObj name="Equation" r:id="rId27" imgW="368280" imgH="419040" progId="Equation.3">
                        <p:embed/>
                        <p:pic>
                          <p:nvPicPr>
                            <p:cNvPr id="50202" name="Object 2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8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264" y="1032"/>
                              <a:ext cx="232" cy="26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0203" name="Object 27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2296" y="1432"/>
                <a:ext cx="152" cy="2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3124" name="Equation" r:id="rId29" imgW="241200" imgH="317160" progId="Equation.3">
                        <p:embed/>
                      </p:oleObj>
                    </mc:Choice>
                    <mc:Fallback>
                      <p:oleObj name="Equation" r:id="rId29" imgW="241200" imgH="317160" progId="Equation.3">
                        <p:embed/>
                        <p:pic>
                          <p:nvPicPr>
                            <p:cNvPr id="50203" name="Object 2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0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296" y="1432"/>
                              <a:ext cx="152" cy="2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0204" name="Object 28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4128" y="384"/>
                <a:ext cx="96" cy="19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3125" name="Equation" r:id="rId31" imgW="152280" imgH="304560" progId="Equation.3">
                        <p:embed/>
                      </p:oleObj>
                    </mc:Choice>
                    <mc:Fallback>
                      <p:oleObj name="Equation" r:id="rId31" imgW="152280" imgH="304560" progId="Equation.3">
                        <p:embed/>
                        <p:pic>
                          <p:nvPicPr>
                            <p:cNvPr id="50204" name="Object 2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2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128" y="384"/>
                              <a:ext cx="96" cy="19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50205" name="Line 29"/>
                <p:cNvSpPr>
                  <a:spLocks noChangeShapeType="1"/>
                </p:cNvSpPr>
                <p:nvPr/>
              </p:nvSpPr>
              <p:spPr bwMode="auto">
                <a:xfrm>
                  <a:off x="3168" y="336"/>
                  <a:ext cx="0" cy="1392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0206" name="Line 30"/>
                <p:cNvSpPr>
                  <a:spLocks noChangeShapeType="1"/>
                </p:cNvSpPr>
                <p:nvPr/>
              </p:nvSpPr>
              <p:spPr bwMode="auto">
                <a:xfrm>
                  <a:off x="3840" y="336"/>
                  <a:ext cx="0" cy="1392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0207" name="Line 31"/>
                <p:cNvSpPr>
                  <a:spLocks noChangeShapeType="1"/>
                </p:cNvSpPr>
                <p:nvPr/>
              </p:nvSpPr>
              <p:spPr bwMode="auto">
                <a:xfrm>
                  <a:off x="4464" y="336"/>
                  <a:ext cx="0" cy="1392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50208" name="Object 32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2784" y="424"/>
                <a:ext cx="136" cy="2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3126" name="Equation" r:id="rId33" imgW="215640" imgH="317160" progId="Equation.3">
                        <p:embed/>
                      </p:oleObj>
                    </mc:Choice>
                    <mc:Fallback>
                      <p:oleObj name="Equation" r:id="rId33" imgW="215640" imgH="317160" progId="Equation.3">
                        <p:embed/>
                        <p:pic>
                          <p:nvPicPr>
                            <p:cNvPr id="50208" name="Object 3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4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784" y="424"/>
                              <a:ext cx="136" cy="2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0209" name="Object 33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3240" y="384"/>
                <a:ext cx="504" cy="25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3127" name="Equation" r:id="rId35" imgW="799920" imgH="406080" progId="Equation.3">
                        <p:embed/>
                      </p:oleObj>
                    </mc:Choice>
                    <mc:Fallback>
                      <p:oleObj name="Equation" r:id="rId35" imgW="799920" imgH="406080" progId="Equation.3">
                        <p:embed/>
                        <p:pic>
                          <p:nvPicPr>
                            <p:cNvPr id="50209" name="Object 3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6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240" y="384"/>
                              <a:ext cx="504" cy="25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0210" name="Object 34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4552" y="384"/>
                <a:ext cx="728" cy="25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3128" name="Equation" r:id="rId37" imgW="1155600" imgH="406080" progId="Equation.3">
                        <p:embed/>
                      </p:oleObj>
                    </mc:Choice>
                    <mc:Fallback>
                      <p:oleObj name="Equation" r:id="rId37" imgW="1155600" imgH="406080" progId="Equation.3">
                        <p:embed/>
                        <p:pic>
                          <p:nvPicPr>
                            <p:cNvPr id="50210" name="Object 3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8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552" y="384"/>
                              <a:ext cx="728" cy="25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50211" name="Rectangle 35"/>
              <p:cNvSpPr>
                <a:spLocks noChangeArrowheads="1"/>
              </p:cNvSpPr>
              <p:nvPr/>
            </p:nvSpPr>
            <p:spPr bwMode="auto">
              <a:xfrm>
                <a:off x="2160" y="336"/>
                <a:ext cx="3216" cy="1392"/>
              </a:xfrm>
              <a:prstGeom prst="rect">
                <a:avLst/>
              </a:prstGeom>
              <a:noFill/>
              <a:ln w="9525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50212" name="Freeform 36"/>
            <p:cNvSpPr>
              <a:spLocks/>
            </p:cNvSpPr>
            <p:nvPr/>
          </p:nvSpPr>
          <p:spPr bwMode="auto">
            <a:xfrm>
              <a:off x="3504" y="1305"/>
              <a:ext cx="480" cy="240"/>
            </a:xfrm>
            <a:custGeom>
              <a:avLst/>
              <a:gdLst>
                <a:gd name="T0" fmla="*/ 0 w 480"/>
                <a:gd name="T1" fmla="*/ 0 h 240"/>
                <a:gd name="T2" fmla="*/ 144 w 480"/>
                <a:gd name="T3" fmla="*/ 192 h 240"/>
                <a:gd name="T4" fmla="*/ 480 w 480"/>
                <a:gd name="T5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0" h="240">
                  <a:moveTo>
                    <a:pt x="0" y="0"/>
                  </a:moveTo>
                  <a:cubicBezTo>
                    <a:pt x="32" y="76"/>
                    <a:pt x="64" y="152"/>
                    <a:pt x="144" y="192"/>
                  </a:cubicBezTo>
                  <a:cubicBezTo>
                    <a:pt x="224" y="232"/>
                    <a:pt x="352" y="236"/>
                    <a:pt x="480" y="240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50213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4917470"/>
              </p:ext>
            </p:extLst>
          </p:nvPr>
        </p:nvGraphicFramePr>
        <p:xfrm>
          <a:off x="9494191" y="2854970"/>
          <a:ext cx="1824038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29" name="Equation" r:id="rId39" imgW="1917360" imgH="939600" progId="Equation.3">
                  <p:embed/>
                </p:oleObj>
              </mc:Choice>
              <mc:Fallback>
                <p:oleObj name="Equation" r:id="rId39" imgW="1917360" imgH="939600" progId="Equation.3">
                  <p:embed/>
                  <p:pic>
                    <p:nvPicPr>
                      <p:cNvPr id="50213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4191" y="2854970"/>
                        <a:ext cx="1824038" cy="89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214" name="Group 38"/>
          <p:cNvGrpSpPr>
            <a:grpSpLocks/>
          </p:cNvGrpSpPr>
          <p:nvPr/>
        </p:nvGrpSpPr>
        <p:grpSpPr bwMode="auto">
          <a:xfrm>
            <a:off x="7347892" y="2864496"/>
            <a:ext cx="3819525" cy="2039937"/>
            <a:chOff x="3000" y="2171"/>
            <a:chExt cx="2406" cy="1285"/>
          </a:xfrm>
        </p:grpSpPr>
        <p:graphicFrame>
          <p:nvGraphicFramePr>
            <p:cNvPr id="50215" name="Object 39"/>
            <p:cNvGraphicFramePr>
              <a:graphicFrameLocks noChangeAspect="1"/>
            </p:cNvGraphicFramePr>
            <p:nvPr>
              <p:extLst/>
            </p:nvPr>
          </p:nvGraphicFramePr>
          <p:xfrm>
            <a:off x="5262" y="3273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30" name="Equation" r:id="rId41" imgW="228600" imgH="241200" progId="Equation.3">
                    <p:embed/>
                  </p:oleObj>
                </mc:Choice>
                <mc:Fallback>
                  <p:oleObj name="Equation" r:id="rId41" imgW="228600" imgH="241200" progId="Equation.3">
                    <p:embed/>
                    <p:pic>
                      <p:nvPicPr>
                        <p:cNvPr id="50215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62" y="3273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16" name="Object 40"/>
            <p:cNvGraphicFramePr>
              <a:graphicFrameLocks noChangeAspect="1"/>
            </p:cNvGraphicFramePr>
            <p:nvPr>
              <p:extLst/>
            </p:nvPr>
          </p:nvGraphicFramePr>
          <p:xfrm>
            <a:off x="3918" y="2171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31" name="Equation" r:id="rId43" imgW="241200" imgH="317160" progId="Equation.3">
                    <p:embed/>
                  </p:oleObj>
                </mc:Choice>
                <mc:Fallback>
                  <p:oleObj name="Equation" r:id="rId43" imgW="241200" imgH="317160" progId="Equation.3">
                    <p:embed/>
                    <p:pic>
                      <p:nvPicPr>
                        <p:cNvPr id="50216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18" y="2171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17" name="Object 41"/>
            <p:cNvGraphicFramePr>
              <a:graphicFrameLocks noChangeAspect="1"/>
            </p:cNvGraphicFramePr>
            <p:nvPr>
              <p:extLst/>
            </p:nvPr>
          </p:nvGraphicFramePr>
          <p:xfrm>
            <a:off x="3888" y="3256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32" name="Equation" r:id="rId45" imgW="304560" imgH="317160" progId="Equation.3">
                    <p:embed/>
                  </p:oleObj>
                </mc:Choice>
                <mc:Fallback>
                  <p:oleObj name="Equation" r:id="rId45" imgW="304560" imgH="317160" progId="Equation.3">
                    <p:embed/>
                    <p:pic>
                      <p:nvPicPr>
                        <p:cNvPr id="50217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3256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218" name="Line 42"/>
            <p:cNvSpPr>
              <a:spLocks noChangeShapeType="1"/>
            </p:cNvSpPr>
            <p:nvPr/>
          </p:nvSpPr>
          <p:spPr bwMode="auto">
            <a:xfrm>
              <a:off x="3000" y="3228"/>
              <a:ext cx="2358" cy="1"/>
            </a:xfrm>
            <a:prstGeom prst="line">
              <a:avLst/>
            </a:prstGeom>
            <a:ln>
              <a:headEnd/>
              <a:tailEnd type="triangle" w="med" len="lg"/>
            </a:ln>
            <a:ex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  <a:latin typeface="Times New Roman"/>
                <a:ea typeface="宋体"/>
              </a:endParaRPr>
            </a:p>
          </p:txBody>
        </p:sp>
        <p:sp>
          <p:nvSpPr>
            <p:cNvPr id="50219" name="Line 43"/>
            <p:cNvSpPr>
              <a:spLocks noChangeShapeType="1"/>
            </p:cNvSpPr>
            <p:nvPr/>
          </p:nvSpPr>
          <p:spPr bwMode="auto">
            <a:xfrm>
              <a:off x="4104" y="2217"/>
              <a:ext cx="1" cy="1179"/>
            </a:xfrm>
            <a:prstGeom prst="line">
              <a:avLst/>
            </a:prstGeom>
            <a:ln>
              <a:headEnd type="triangle" w="med" len="lg"/>
              <a:tailEnd/>
            </a:ln>
            <a:ex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  <a:latin typeface="Times New Roman"/>
                <a:ea typeface="宋体"/>
              </a:endParaRPr>
            </a:p>
          </p:txBody>
        </p:sp>
      </p:grpSp>
      <p:grpSp>
        <p:nvGrpSpPr>
          <p:cNvPr id="50220" name="Group 44"/>
          <p:cNvGrpSpPr>
            <a:grpSpLocks/>
          </p:cNvGrpSpPr>
          <p:nvPr/>
        </p:nvGrpSpPr>
        <p:grpSpPr bwMode="auto">
          <a:xfrm>
            <a:off x="9098905" y="3775720"/>
            <a:ext cx="1781175" cy="762000"/>
            <a:chOff x="2442" y="1875"/>
            <a:chExt cx="1122" cy="480"/>
          </a:xfrm>
        </p:grpSpPr>
        <p:sp>
          <p:nvSpPr>
            <p:cNvPr id="50221" name="Freeform 45"/>
            <p:cNvSpPr>
              <a:spLocks/>
            </p:cNvSpPr>
            <p:nvPr/>
          </p:nvSpPr>
          <p:spPr bwMode="auto">
            <a:xfrm>
              <a:off x="2442" y="1875"/>
              <a:ext cx="288" cy="138"/>
            </a:xfrm>
            <a:custGeom>
              <a:avLst/>
              <a:gdLst>
                <a:gd name="T0" fmla="*/ 6 w 288"/>
                <a:gd name="T1" fmla="*/ 0 h 138"/>
                <a:gd name="T2" fmla="*/ 12 w 288"/>
                <a:gd name="T3" fmla="*/ 0 h 138"/>
                <a:gd name="T4" fmla="*/ 18 w 288"/>
                <a:gd name="T5" fmla="*/ 0 h 138"/>
                <a:gd name="T6" fmla="*/ 24 w 288"/>
                <a:gd name="T7" fmla="*/ 0 h 138"/>
                <a:gd name="T8" fmla="*/ 24 w 288"/>
                <a:gd name="T9" fmla="*/ 0 h 138"/>
                <a:gd name="T10" fmla="*/ 30 w 288"/>
                <a:gd name="T11" fmla="*/ 0 h 138"/>
                <a:gd name="T12" fmla="*/ 36 w 288"/>
                <a:gd name="T13" fmla="*/ 0 h 138"/>
                <a:gd name="T14" fmla="*/ 42 w 288"/>
                <a:gd name="T15" fmla="*/ 6 h 138"/>
                <a:gd name="T16" fmla="*/ 48 w 288"/>
                <a:gd name="T17" fmla="*/ 6 h 138"/>
                <a:gd name="T18" fmla="*/ 54 w 288"/>
                <a:gd name="T19" fmla="*/ 6 h 138"/>
                <a:gd name="T20" fmla="*/ 60 w 288"/>
                <a:gd name="T21" fmla="*/ 6 h 138"/>
                <a:gd name="T22" fmla="*/ 66 w 288"/>
                <a:gd name="T23" fmla="*/ 6 h 138"/>
                <a:gd name="T24" fmla="*/ 72 w 288"/>
                <a:gd name="T25" fmla="*/ 12 h 138"/>
                <a:gd name="T26" fmla="*/ 78 w 288"/>
                <a:gd name="T27" fmla="*/ 12 h 138"/>
                <a:gd name="T28" fmla="*/ 84 w 288"/>
                <a:gd name="T29" fmla="*/ 12 h 138"/>
                <a:gd name="T30" fmla="*/ 90 w 288"/>
                <a:gd name="T31" fmla="*/ 18 h 138"/>
                <a:gd name="T32" fmla="*/ 96 w 288"/>
                <a:gd name="T33" fmla="*/ 18 h 138"/>
                <a:gd name="T34" fmla="*/ 102 w 288"/>
                <a:gd name="T35" fmla="*/ 18 h 138"/>
                <a:gd name="T36" fmla="*/ 108 w 288"/>
                <a:gd name="T37" fmla="*/ 24 h 138"/>
                <a:gd name="T38" fmla="*/ 114 w 288"/>
                <a:gd name="T39" fmla="*/ 24 h 138"/>
                <a:gd name="T40" fmla="*/ 114 w 288"/>
                <a:gd name="T41" fmla="*/ 24 h 138"/>
                <a:gd name="T42" fmla="*/ 120 w 288"/>
                <a:gd name="T43" fmla="*/ 30 h 138"/>
                <a:gd name="T44" fmla="*/ 126 w 288"/>
                <a:gd name="T45" fmla="*/ 30 h 138"/>
                <a:gd name="T46" fmla="*/ 132 w 288"/>
                <a:gd name="T47" fmla="*/ 36 h 138"/>
                <a:gd name="T48" fmla="*/ 138 w 288"/>
                <a:gd name="T49" fmla="*/ 36 h 138"/>
                <a:gd name="T50" fmla="*/ 144 w 288"/>
                <a:gd name="T51" fmla="*/ 42 h 138"/>
                <a:gd name="T52" fmla="*/ 150 w 288"/>
                <a:gd name="T53" fmla="*/ 42 h 138"/>
                <a:gd name="T54" fmla="*/ 156 w 288"/>
                <a:gd name="T55" fmla="*/ 48 h 138"/>
                <a:gd name="T56" fmla="*/ 162 w 288"/>
                <a:gd name="T57" fmla="*/ 48 h 138"/>
                <a:gd name="T58" fmla="*/ 168 w 288"/>
                <a:gd name="T59" fmla="*/ 54 h 138"/>
                <a:gd name="T60" fmla="*/ 174 w 288"/>
                <a:gd name="T61" fmla="*/ 54 h 138"/>
                <a:gd name="T62" fmla="*/ 180 w 288"/>
                <a:gd name="T63" fmla="*/ 60 h 138"/>
                <a:gd name="T64" fmla="*/ 186 w 288"/>
                <a:gd name="T65" fmla="*/ 66 h 138"/>
                <a:gd name="T66" fmla="*/ 192 w 288"/>
                <a:gd name="T67" fmla="*/ 66 h 138"/>
                <a:gd name="T68" fmla="*/ 198 w 288"/>
                <a:gd name="T69" fmla="*/ 72 h 138"/>
                <a:gd name="T70" fmla="*/ 198 w 288"/>
                <a:gd name="T71" fmla="*/ 72 h 138"/>
                <a:gd name="T72" fmla="*/ 204 w 288"/>
                <a:gd name="T73" fmla="*/ 78 h 138"/>
                <a:gd name="T74" fmla="*/ 210 w 288"/>
                <a:gd name="T75" fmla="*/ 84 h 138"/>
                <a:gd name="T76" fmla="*/ 216 w 288"/>
                <a:gd name="T77" fmla="*/ 84 h 138"/>
                <a:gd name="T78" fmla="*/ 222 w 288"/>
                <a:gd name="T79" fmla="*/ 90 h 138"/>
                <a:gd name="T80" fmla="*/ 228 w 288"/>
                <a:gd name="T81" fmla="*/ 96 h 138"/>
                <a:gd name="T82" fmla="*/ 234 w 288"/>
                <a:gd name="T83" fmla="*/ 102 h 138"/>
                <a:gd name="T84" fmla="*/ 240 w 288"/>
                <a:gd name="T85" fmla="*/ 102 h 138"/>
                <a:gd name="T86" fmla="*/ 246 w 288"/>
                <a:gd name="T87" fmla="*/ 108 h 138"/>
                <a:gd name="T88" fmla="*/ 252 w 288"/>
                <a:gd name="T89" fmla="*/ 114 h 138"/>
                <a:gd name="T90" fmla="*/ 258 w 288"/>
                <a:gd name="T91" fmla="*/ 114 h 138"/>
                <a:gd name="T92" fmla="*/ 264 w 288"/>
                <a:gd name="T93" fmla="*/ 120 h 138"/>
                <a:gd name="T94" fmla="*/ 270 w 288"/>
                <a:gd name="T95" fmla="*/ 126 h 138"/>
                <a:gd name="T96" fmla="*/ 276 w 288"/>
                <a:gd name="T97" fmla="*/ 132 h 138"/>
                <a:gd name="T98" fmla="*/ 282 w 288"/>
                <a:gd name="T99" fmla="*/ 132 h 138"/>
                <a:gd name="T100" fmla="*/ 282 w 288"/>
                <a:gd name="T101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8" h="138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54" y="6"/>
                  </a:lnTo>
                  <a:lnTo>
                    <a:pt x="54" y="6"/>
                  </a:lnTo>
                  <a:lnTo>
                    <a:pt x="54" y="6"/>
                  </a:lnTo>
                  <a:lnTo>
                    <a:pt x="54" y="6"/>
                  </a:lnTo>
                  <a:lnTo>
                    <a:pt x="54" y="6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6" y="6"/>
                  </a:lnTo>
                  <a:lnTo>
                    <a:pt x="66" y="6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102" y="18"/>
                  </a:lnTo>
                  <a:lnTo>
                    <a:pt x="102" y="18"/>
                  </a:lnTo>
                  <a:lnTo>
                    <a:pt x="102" y="18"/>
                  </a:lnTo>
                  <a:lnTo>
                    <a:pt x="102" y="24"/>
                  </a:lnTo>
                  <a:lnTo>
                    <a:pt x="102" y="24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14" y="24"/>
                  </a:lnTo>
                  <a:lnTo>
                    <a:pt x="114" y="24"/>
                  </a:lnTo>
                  <a:lnTo>
                    <a:pt x="114" y="24"/>
                  </a:lnTo>
                  <a:lnTo>
                    <a:pt x="114" y="24"/>
                  </a:lnTo>
                  <a:lnTo>
                    <a:pt x="114" y="24"/>
                  </a:lnTo>
                  <a:lnTo>
                    <a:pt x="114" y="24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32" y="30"/>
                  </a:lnTo>
                  <a:lnTo>
                    <a:pt x="132" y="30"/>
                  </a:lnTo>
                  <a:lnTo>
                    <a:pt x="132" y="36"/>
                  </a:lnTo>
                  <a:lnTo>
                    <a:pt x="132" y="36"/>
                  </a:lnTo>
                  <a:lnTo>
                    <a:pt x="132" y="36"/>
                  </a:lnTo>
                  <a:lnTo>
                    <a:pt x="132" y="36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50" y="42"/>
                  </a:lnTo>
                  <a:lnTo>
                    <a:pt x="150" y="42"/>
                  </a:lnTo>
                  <a:lnTo>
                    <a:pt x="150" y="42"/>
                  </a:lnTo>
                  <a:lnTo>
                    <a:pt x="150" y="42"/>
                  </a:lnTo>
                  <a:lnTo>
                    <a:pt x="150" y="42"/>
                  </a:lnTo>
                  <a:lnTo>
                    <a:pt x="156" y="48"/>
                  </a:lnTo>
                  <a:lnTo>
                    <a:pt x="156" y="48"/>
                  </a:lnTo>
                  <a:lnTo>
                    <a:pt x="156" y="48"/>
                  </a:lnTo>
                  <a:lnTo>
                    <a:pt x="156" y="48"/>
                  </a:lnTo>
                  <a:lnTo>
                    <a:pt x="156" y="48"/>
                  </a:lnTo>
                  <a:lnTo>
                    <a:pt x="162" y="48"/>
                  </a:lnTo>
                  <a:lnTo>
                    <a:pt x="162" y="48"/>
                  </a:lnTo>
                  <a:lnTo>
                    <a:pt x="162" y="48"/>
                  </a:lnTo>
                  <a:lnTo>
                    <a:pt x="162" y="48"/>
                  </a:lnTo>
                  <a:lnTo>
                    <a:pt x="162" y="54"/>
                  </a:lnTo>
                  <a:lnTo>
                    <a:pt x="162" y="54"/>
                  </a:lnTo>
                  <a:lnTo>
                    <a:pt x="168" y="54"/>
                  </a:lnTo>
                  <a:lnTo>
                    <a:pt x="168" y="54"/>
                  </a:lnTo>
                  <a:lnTo>
                    <a:pt x="168" y="54"/>
                  </a:lnTo>
                  <a:lnTo>
                    <a:pt x="168" y="54"/>
                  </a:lnTo>
                  <a:lnTo>
                    <a:pt x="168" y="54"/>
                  </a:lnTo>
                  <a:lnTo>
                    <a:pt x="174" y="54"/>
                  </a:lnTo>
                  <a:lnTo>
                    <a:pt x="174" y="54"/>
                  </a:lnTo>
                  <a:lnTo>
                    <a:pt x="174" y="60"/>
                  </a:lnTo>
                  <a:lnTo>
                    <a:pt x="174" y="60"/>
                  </a:lnTo>
                  <a:lnTo>
                    <a:pt x="174" y="60"/>
                  </a:lnTo>
                  <a:lnTo>
                    <a:pt x="180" y="60"/>
                  </a:lnTo>
                  <a:lnTo>
                    <a:pt x="180" y="60"/>
                  </a:lnTo>
                  <a:lnTo>
                    <a:pt x="180" y="60"/>
                  </a:lnTo>
                  <a:lnTo>
                    <a:pt x="180" y="60"/>
                  </a:lnTo>
                  <a:lnTo>
                    <a:pt x="180" y="60"/>
                  </a:lnTo>
                  <a:lnTo>
                    <a:pt x="180" y="60"/>
                  </a:lnTo>
                  <a:lnTo>
                    <a:pt x="186" y="66"/>
                  </a:lnTo>
                  <a:lnTo>
                    <a:pt x="186" y="66"/>
                  </a:lnTo>
                  <a:lnTo>
                    <a:pt x="186" y="66"/>
                  </a:lnTo>
                  <a:lnTo>
                    <a:pt x="186" y="66"/>
                  </a:lnTo>
                  <a:lnTo>
                    <a:pt x="186" y="66"/>
                  </a:lnTo>
                  <a:lnTo>
                    <a:pt x="192" y="66"/>
                  </a:lnTo>
                  <a:lnTo>
                    <a:pt x="192" y="66"/>
                  </a:lnTo>
                  <a:lnTo>
                    <a:pt x="192" y="66"/>
                  </a:lnTo>
                  <a:lnTo>
                    <a:pt x="192" y="72"/>
                  </a:lnTo>
                  <a:lnTo>
                    <a:pt x="192" y="72"/>
                  </a:lnTo>
                  <a:lnTo>
                    <a:pt x="198" y="72"/>
                  </a:lnTo>
                  <a:lnTo>
                    <a:pt x="198" y="72"/>
                  </a:lnTo>
                  <a:lnTo>
                    <a:pt x="198" y="72"/>
                  </a:lnTo>
                  <a:lnTo>
                    <a:pt x="198" y="72"/>
                  </a:lnTo>
                  <a:lnTo>
                    <a:pt x="198" y="72"/>
                  </a:lnTo>
                  <a:lnTo>
                    <a:pt x="198" y="72"/>
                  </a:lnTo>
                  <a:lnTo>
                    <a:pt x="204" y="78"/>
                  </a:lnTo>
                  <a:lnTo>
                    <a:pt x="204" y="78"/>
                  </a:lnTo>
                  <a:lnTo>
                    <a:pt x="204" y="78"/>
                  </a:lnTo>
                  <a:lnTo>
                    <a:pt x="204" y="78"/>
                  </a:lnTo>
                  <a:lnTo>
                    <a:pt x="204" y="78"/>
                  </a:lnTo>
                  <a:lnTo>
                    <a:pt x="210" y="78"/>
                  </a:lnTo>
                  <a:lnTo>
                    <a:pt x="210" y="78"/>
                  </a:lnTo>
                  <a:lnTo>
                    <a:pt x="210" y="84"/>
                  </a:lnTo>
                  <a:lnTo>
                    <a:pt x="210" y="84"/>
                  </a:lnTo>
                  <a:lnTo>
                    <a:pt x="210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16" y="90"/>
                  </a:lnTo>
                  <a:lnTo>
                    <a:pt x="222" y="90"/>
                  </a:lnTo>
                  <a:lnTo>
                    <a:pt x="222" y="90"/>
                  </a:lnTo>
                  <a:lnTo>
                    <a:pt x="222" y="90"/>
                  </a:lnTo>
                  <a:lnTo>
                    <a:pt x="222" y="90"/>
                  </a:lnTo>
                  <a:lnTo>
                    <a:pt x="222" y="90"/>
                  </a:lnTo>
                  <a:lnTo>
                    <a:pt x="228" y="90"/>
                  </a:lnTo>
                  <a:lnTo>
                    <a:pt x="228" y="96"/>
                  </a:lnTo>
                  <a:lnTo>
                    <a:pt x="228" y="96"/>
                  </a:lnTo>
                  <a:lnTo>
                    <a:pt x="228" y="96"/>
                  </a:lnTo>
                  <a:lnTo>
                    <a:pt x="228" y="96"/>
                  </a:lnTo>
                  <a:lnTo>
                    <a:pt x="234" y="96"/>
                  </a:lnTo>
                  <a:lnTo>
                    <a:pt x="234" y="96"/>
                  </a:lnTo>
                  <a:lnTo>
                    <a:pt x="234" y="96"/>
                  </a:lnTo>
                  <a:lnTo>
                    <a:pt x="234" y="102"/>
                  </a:lnTo>
                  <a:lnTo>
                    <a:pt x="234" y="102"/>
                  </a:lnTo>
                  <a:lnTo>
                    <a:pt x="234" y="102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6" y="108"/>
                  </a:lnTo>
                  <a:lnTo>
                    <a:pt x="246" y="108"/>
                  </a:lnTo>
                  <a:lnTo>
                    <a:pt x="246" y="108"/>
                  </a:lnTo>
                  <a:lnTo>
                    <a:pt x="246" y="108"/>
                  </a:lnTo>
                  <a:lnTo>
                    <a:pt x="246" y="108"/>
                  </a:lnTo>
                  <a:lnTo>
                    <a:pt x="252" y="108"/>
                  </a:lnTo>
                  <a:lnTo>
                    <a:pt x="252" y="114"/>
                  </a:lnTo>
                  <a:lnTo>
                    <a:pt x="252" y="114"/>
                  </a:lnTo>
                  <a:lnTo>
                    <a:pt x="252" y="114"/>
                  </a:lnTo>
                  <a:lnTo>
                    <a:pt x="252" y="114"/>
                  </a:lnTo>
                  <a:lnTo>
                    <a:pt x="252" y="114"/>
                  </a:lnTo>
                  <a:lnTo>
                    <a:pt x="258" y="114"/>
                  </a:lnTo>
                  <a:lnTo>
                    <a:pt x="258" y="114"/>
                  </a:lnTo>
                  <a:lnTo>
                    <a:pt x="258" y="120"/>
                  </a:lnTo>
                  <a:lnTo>
                    <a:pt x="258" y="120"/>
                  </a:lnTo>
                  <a:lnTo>
                    <a:pt x="258" y="120"/>
                  </a:lnTo>
                  <a:lnTo>
                    <a:pt x="264" y="120"/>
                  </a:lnTo>
                  <a:lnTo>
                    <a:pt x="264" y="120"/>
                  </a:lnTo>
                  <a:lnTo>
                    <a:pt x="264" y="120"/>
                  </a:lnTo>
                  <a:lnTo>
                    <a:pt x="264" y="120"/>
                  </a:lnTo>
                  <a:lnTo>
                    <a:pt x="264" y="126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6" y="132"/>
                  </a:lnTo>
                  <a:lnTo>
                    <a:pt x="276" y="132"/>
                  </a:lnTo>
                  <a:lnTo>
                    <a:pt x="276" y="132"/>
                  </a:lnTo>
                  <a:lnTo>
                    <a:pt x="276" y="132"/>
                  </a:lnTo>
                  <a:lnTo>
                    <a:pt x="276" y="132"/>
                  </a:lnTo>
                  <a:lnTo>
                    <a:pt x="282" y="132"/>
                  </a:lnTo>
                  <a:lnTo>
                    <a:pt x="282" y="138"/>
                  </a:lnTo>
                  <a:lnTo>
                    <a:pt x="282" y="138"/>
                  </a:lnTo>
                  <a:lnTo>
                    <a:pt x="282" y="138"/>
                  </a:lnTo>
                  <a:lnTo>
                    <a:pt x="282" y="138"/>
                  </a:lnTo>
                  <a:lnTo>
                    <a:pt x="282" y="138"/>
                  </a:lnTo>
                  <a:lnTo>
                    <a:pt x="288" y="138"/>
                  </a:lnTo>
                </a:path>
              </a:pathLst>
            </a:custGeom>
            <a:noFill/>
            <a:ln w="19050" cmpd="sng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0222" name="Freeform 46"/>
            <p:cNvSpPr>
              <a:spLocks/>
            </p:cNvSpPr>
            <p:nvPr/>
          </p:nvSpPr>
          <p:spPr bwMode="auto">
            <a:xfrm>
              <a:off x="2730" y="2013"/>
              <a:ext cx="282" cy="222"/>
            </a:xfrm>
            <a:custGeom>
              <a:avLst/>
              <a:gdLst>
                <a:gd name="T0" fmla="*/ 0 w 282"/>
                <a:gd name="T1" fmla="*/ 6 h 222"/>
                <a:gd name="T2" fmla="*/ 6 w 282"/>
                <a:gd name="T3" fmla="*/ 12 h 222"/>
                <a:gd name="T4" fmla="*/ 12 w 282"/>
                <a:gd name="T5" fmla="*/ 12 h 222"/>
                <a:gd name="T6" fmla="*/ 18 w 282"/>
                <a:gd name="T7" fmla="*/ 18 h 222"/>
                <a:gd name="T8" fmla="*/ 24 w 282"/>
                <a:gd name="T9" fmla="*/ 24 h 222"/>
                <a:gd name="T10" fmla="*/ 30 w 282"/>
                <a:gd name="T11" fmla="*/ 30 h 222"/>
                <a:gd name="T12" fmla="*/ 36 w 282"/>
                <a:gd name="T13" fmla="*/ 36 h 222"/>
                <a:gd name="T14" fmla="*/ 42 w 282"/>
                <a:gd name="T15" fmla="*/ 36 h 222"/>
                <a:gd name="T16" fmla="*/ 48 w 282"/>
                <a:gd name="T17" fmla="*/ 42 h 222"/>
                <a:gd name="T18" fmla="*/ 54 w 282"/>
                <a:gd name="T19" fmla="*/ 48 h 222"/>
                <a:gd name="T20" fmla="*/ 60 w 282"/>
                <a:gd name="T21" fmla="*/ 54 h 222"/>
                <a:gd name="T22" fmla="*/ 66 w 282"/>
                <a:gd name="T23" fmla="*/ 60 h 222"/>
                <a:gd name="T24" fmla="*/ 72 w 282"/>
                <a:gd name="T25" fmla="*/ 60 h 222"/>
                <a:gd name="T26" fmla="*/ 78 w 282"/>
                <a:gd name="T27" fmla="*/ 66 h 222"/>
                <a:gd name="T28" fmla="*/ 84 w 282"/>
                <a:gd name="T29" fmla="*/ 72 h 222"/>
                <a:gd name="T30" fmla="*/ 84 w 282"/>
                <a:gd name="T31" fmla="*/ 78 h 222"/>
                <a:gd name="T32" fmla="*/ 90 w 282"/>
                <a:gd name="T33" fmla="*/ 78 h 222"/>
                <a:gd name="T34" fmla="*/ 96 w 282"/>
                <a:gd name="T35" fmla="*/ 84 h 222"/>
                <a:gd name="T36" fmla="*/ 102 w 282"/>
                <a:gd name="T37" fmla="*/ 90 h 222"/>
                <a:gd name="T38" fmla="*/ 108 w 282"/>
                <a:gd name="T39" fmla="*/ 96 h 222"/>
                <a:gd name="T40" fmla="*/ 114 w 282"/>
                <a:gd name="T41" fmla="*/ 102 h 222"/>
                <a:gd name="T42" fmla="*/ 120 w 282"/>
                <a:gd name="T43" fmla="*/ 102 h 222"/>
                <a:gd name="T44" fmla="*/ 126 w 282"/>
                <a:gd name="T45" fmla="*/ 108 h 222"/>
                <a:gd name="T46" fmla="*/ 132 w 282"/>
                <a:gd name="T47" fmla="*/ 114 h 222"/>
                <a:gd name="T48" fmla="*/ 138 w 282"/>
                <a:gd name="T49" fmla="*/ 120 h 222"/>
                <a:gd name="T50" fmla="*/ 144 w 282"/>
                <a:gd name="T51" fmla="*/ 120 h 222"/>
                <a:gd name="T52" fmla="*/ 150 w 282"/>
                <a:gd name="T53" fmla="*/ 126 h 222"/>
                <a:gd name="T54" fmla="*/ 156 w 282"/>
                <a:gd name="T55" fmla="*/ 132 h 222"/>
                <a:gd name="T56" fmla="*/ 162 w 282"/>
                <a:gd name="T57" fmla="*/ 138 h 222"/>
                <a:gd name="T58" fmla="*/ 168 w 282"/>
                <a:gd name="T59" fmla="*/ 138 h 222"/>
                <a:gd name="T60" fmla="*/ 168 w 282"/>
                <a:gd name="T61" fmla="*/ 144 h 222"/>
                <a:gd name="T62" fmla="*/ 174 w 282"/>
                <a:gd name="T63" fmla="*/ 150 h 222"/>
                <a:gd name="T64" fmla="*/ 180 w 282"/>
                <a:gd name="T65" fmla="*/ 150 h 222"/>
                <a:gd name="T66" fmla="*/ 186 w 282"/>
                <a:gd name="T67" fmla="*/ 156 h 222"/>
                <a:gd name="T68" fmla="*/ 192 w 282"/>
                <a:gd name="T69" fmla="*/ 162 h 222"/>
                <a:gd name="T70" fmla="*/ 198 w 282"/>
                <a:gd name="T71" fmla="*/ 162 h 222"/>
                <a:gd name="T72" fmla="*/ 204 w 282"/>
                <a:gd name="T73" fmla="*/ 168 h 222"/>
                <a:gd name="T74" fmla="*/ 210 w 282"/>
                <a:gd name="T75" fmla="*/ 174 h 222"/>
                <a:gd name="T76" fmla="*/ 216 w 282"/>
                <a:gd name="T77" fmla="*/ 174 h 222"/>
                <a:gd name="T78" fmla="*/ 222 w 282"/>
                <a:gd name="T79" fmla="*/ 180 h 222"/>
                <a:gd name="T80" fmla="*/ 228 w 282"/>
                <a:gd name="T81" fmla="*/ 186 h 222"/>
                <a:gd name="T82" fmla="*/ 234 w 282"/>
                <a:gd name="T83" fmla="*/ 186 h 222"/>
                <a:gd name="T84" fmla="*/ 240 w 282"/>
                <a:gd name="T85" fmla="*/ 192 h 222"/>
                <a:gd name="T86" fmla="*/ 246 w 282"/>
                <a:gd name="T87" fmla="*/ 198 h 222"/>
                <a:gd name="T88" fmla="*/ 252 w 282"/>
                <a:gd name="T89" fmla="*/ 198 h 222"/>
                <a:gd name="T90" fmla="*/ 258 w 282"/>
                <a:gd name="T91" fmla="*/ 204 h 222"/>
                <a:gd name="T92" fmla="*/ 258 w 282"/>
                <a:gd name="T93" fmla="*/ 204 h 222"/>
                <a:gd name="T94" fmla="*/ 264 w 282"/>
                <a:gd name="T95" fmla="*/ 210 h 222"/>
                <a:gd name="T96" fmla="*/ 270 w 282"/>
                <a:gd name="T97" fmla="*/ 216 h 222"/>
                <a:gd name="T98" fmla="*/ 276 w 282"/>
                <a:gd name="T99" fmla="*/ 216 h 222"/>
                <a:gd name="T100" fmla="*/ 282 w 282"/>
                <a:gd name="T101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2" h="222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42" y="36"/>
                  </a:lnTo>
                  <a:lnTo>
                    <a:pt x="42" y="36"/>
                  </a:lnTo>
                  <a:lnTo>
                    <a:pt x="42" y="36"/>
                  </a:lnTo>
                  <a:lnTo>
                    <a:pt x="42" y="42"/>
                  </a:lnTo>
                  <a:lnTo>
                    <a:pt x="42" y="42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54" y="48"/>
                  </a:lnTo>
                  <a:lnTo>
                    <a:pt x="54" y="48"/>
                  </a:lnTo>
                  <a:lnTo>
                    <a:pt x="54" y="48"/>
                  </a:lnTo>
                  <a:lnTo>
                    <a:pt x="54" y="48"/>
                  </a:lnTo>
                  <a:lnTo>
                    <a:pt x="60" y="54"/>
                  </a:lnTo>
                  <a:lnTo>
                    <a:pt x="60" y="54"/>
                  </a:lnTo>
                  <a:lnTo>
                    <a:pt x="60" y="54"/>
                  </a:lnTo>
                  <a:lnTo>
                    <a:pt x="60" y="54"/>
                  </a:lnTo>
                  <a:lnTo>
                    <a:pt x="60" y="54"/>
                  </a:lnTo>
                  <a:lnTo>
                    <a:pt x="66" y="54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72" y="60"/>
                  </a:lnTo>
                  <a:lnTo>
                    <a:pt x="72" y="60"/>
                  </a:lnTo>
                  <a:lnTo>
                    <a:pt x="72" y="66"/>
                  </a:lnTo>
                  <a:lnTo>
                    <a:pt x="72" y="66"/>
                  </a:lnTo>
                  <a:lnTo>
                    <a:pt x="72" y="66"/>
                  </a:lnTo>
                  <a:lnTo>
                    <a:pt x="78" y="66"/>
                  </a:lnTo>
                  <a:lnTo>
                    <a:pt x="78" y="66"/>
                  </a:lnTo>
                  <a:lnTo>
                    <a:pt x="78" y="66"/>
                  </a:lnTo>
                  <a:lnTo>
                    <a:pt x="78" y="72"/>
                  </a:lnTo>
                  <a:lnTo>
                    <a:pt x="78" y="72"/>
                  </a:lnTo>
                  <a:lnTo>
                    <a:pt x="84" y="72"/>
                  </a:lnTo>
                  <a:lnTo>
                    <a:pt x="84" y="72"/>
                  </a:lnTo>
                  <a:lnTo>
                    <a:pt x="84" y="72"/>
                  </a:lnTo>
                  <a:lnTo>
                    <a:pt x="84" y="72"/>
                  </a:lnTo>
                  <a:lnTo>
                    <a:pt x="84" y="78"/>
                  </a:lnTo>
                  <a:lnTo>
                    <a:pt x="84" y="78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102" y="84"/>
                  </a:lnTo>
                  <a:lnTo>
                    <a:pt x="102" y="90"/>
                  </a:lnTo>
                  <a:lnTo>
                    <a:pt x="102" y="90"/>
                  </a:lnTo>
                  <a:lnTo>
                    <a:pt x="102" y="90"/>
                  </a:lnTo>
                  <a:lnTo>
                    <a:pt x="102" y="90"/>
                  </a:lnTo>
                  <a:lnTo>
                    <a:pt x="102" y="90"/>
                  </a:lnTo>
                  <a:lnTo>
                    <a:pt x="108" y="90"/>
                  </a:lnTo>
                  <a:lnTo>
                    <a:pt x="108" y="90"/>
                  </a:lnTo>
                  <a:lnTo>
                    <a:pt x="108" y="96"/>
                  </a:lnTo>
                  <a:lnTo>
                    <a:pt x="108" y="96"/>
                  </a:lnTo>
                  <a:lnTo>
                    <a:pt x="108" y="96"/>
                  </a:lnTo>
                  <a:lnTo>
                    <a:pt x="114" y="96"/>
                  </a:lnTo>
                  <a:lnTo>
                    <a:pt x="114" y="96"/>
                  </a:lnTo>
                  <a:lnTo>
                    <a:pt x="114" y="96"/>
                  </a:lnTo>
                  <a:lnTo>
                    <a:pt x="114" y="102"/>
                  </a:lnTo>
                  <a:lnTo>
                    <a:pt x="114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20" y="108"/>
                  </a:lnTo>
                  <a:lnTo>
                    <a:pt x="126" y="108"/>
                  </a:lnTo>
                  <a:lnTo>
                    <a:pt x="126" y="108"/>
                  </a:lnTo>
                  <a:lnTo>
                    <a:pt x="126" y="108"/>
                  </a:lnTo>
                  <a:lnTo>
                    <a:pt x="126" y="108"/>
                  </a:lnTo>
                  <a:lnTo>
                    <a:pt x="126" y="108"/>
                  </a:lnTo>
                  <a:lnTo>
                    <a:pt x="132" y="114"/>
                  </a:lnTo>
                  <a:lnTo>
                    <a:pt x="132" y="114"/>
                  </a:lnTo>
                  <a:lnTo>
                    <a:pt x="132" y="114"/>
                  </a:lnTo>
                  <a:lnTo>
                    <a:pt x="132" y="114"/>
                  </a:lnTo>
                  <a:lnTo>
                    <a:pt x="132" y="114"/>
                  </a:lnTo>
                  <a:lnTo>
                    <a:pt x="132" y="114"/>
                  </a:lnTo>
                  <a:lnTo>
                    <a:pt x="138" y="114"/>
                  </a:lnTo>
                  <a:lnTo>
                    <a:pt x="138" y="120"/>
                  </a:lnTo>
                  <a:lnTo>
                    <a:pt x="138" y="120"/>
                  </a:lnTo>
                  <a:lnTo>
                    <a:pt x="138" y="120"/>
                  </a:lnTo>
                  <a:lnTo>
                    <a:pt x="138" y="120"/>
                  </a:lnTo>
                  <a:lnTo>
                    <a:pt x="144" y="120"/>
                  </a:lnTo>
                  <a:lnTo>
                    <a:pt x="144" y="120"/>
                  </a:lnTo>
                  <a:lnTo>
                    <a:pt x="144" y="120"/>
                  </a:lnTo>
                  <a:lnTo>
                    <a:pt x="144" y="126"/>
                  </a:lnTo>
                  <a:lnTo>
                    <a:pt x="144" y="126"/>
                  </a:lnTo>
                  <a:lnTo>
                    <a:pt x="150" y="126"/>
                  </a:lnTo>
                  <a:lnTo>
                    <a:pt x="150" y="126"/>
                  </a:lnTo>
                  <a:lnTo>
                    <a:pt x="150" y="126"/>
                  </a:lnTo>
                  <a:lnTo>
                    <a:pt x="150" y="126"/>
                  </a:lnTo>
                  <a:lnTo>
                    <a:pt x="150" y="132"/>
                  </a:lnTo>
                  <a:lnTo>
                    <a:pt x="150" y="132"/>
                  </a:lnTo>
                  <a:lnTo>
                    <a:pt x="156" y="132"/>
                  </a:lnTo>
                  <a:lnTo>
                    <a:pt x="156" y="132"/>
                  </a:lnTo>
                  <a:lnTo>
                    <a:pt x="156" y="132"/>
                  </a:lnTo>
                  <a:lnTo>
                    <a:pt x="156" y="132"/>
                  </a:lnTo>
                  <a:lnTo>
                    <a:pt x="156" y="132"/>
                  </a:lnTo>
                  <a:lnTo>
                    <a:pt x="162" y="138"/>
                  </a:lnTo>
                  <a:lnTo>
                    <a:pt x="162" y="138"/>
                  </a:lnTo>
                  <a:lnTo>
                    <a:pt x="162" y="138"/>
                  </a:lnTo>
                  <a:lnTo>
                    <a:pt x="162" y="138"/>
                  </a:lnTo>
                  <a:lnTo>
                    <a:pt x="162" y="138"/>
                  </a:lnTo>
                  <a:lnTo>
                    <a:pt x="168" y="138"/>
                  </a:lnTo>
                  <a:lnTo>
                    <a:pt x="168" y="138"/>
                  </a:lnTo>
                  <a:lnTo>
                    <a:pt x="168" y="144"/>
                  </a:lnTo>
                  <a:lnTo>
                    <a:pt x="168" y="144"/>
                  </a:lnTo>
                  <a:lnTo>
                    <a:pt x="168" y="144"/>
                  </a:lnTo>
                  <a:lnTo>
                    <a:pt x="168" y="144"/>
                  </a:lnTo>
                  <a:lnTo>
                    <a:pt x="174" y="144"/>
                  </a:lnTo>
                  <a:lnTo>
                    <a:pt x="174" y="144"/>
                  </a:lnTo>
                  <a:lnTo>
                    <a:pt x="174" y="144"/>
                  </a:lnTo>
                  <a:lnTo>
                    <a:pt x="174" y="150"/>
                  </a:lnTo>
                  <a:lnTo>
                    <a:pt x="174" y="150"/>
                  </a:lnTo>
                  <a:lnTo>
                    <a:pt x="180" y="150"/>
                  </a:lnTo>
                  <a:lnTo>
                    <a:pt x="180" y="150"/>
                  </a:lnTo>
                  <a:lnTo>
                    <a:pt x="180" y="150"/>
                  </a:lnTo>
                  <a:lnTo>
                    <a:pt x="180" y="150"/>
                  </a:lnTo>
                  <a:lnTo>
                    <a:pt x="180" y="150"/>
                  </a:lnTo>
                  <a:lnTo>
                    <a:pt x="186" y="156"/>
                  </a:lnTo>
                  <a:lnTo>
                    <a:pt x="186" y="156"/>
                  </a:lnTo>
                  <a:lnTo>
                    <a:pt x="186" y="156"/>
                  </a:lnTo>
                  <a:lnTo>
                    <a:pt x="186" y="156"/>
                  </a:lnTo>
                  <a:lnTo>
                    <a:pt x="186" y="156"/>
                  </a:lnTo>
                  <a:lnTo>
                    <a:pt x="186" y="156"/>
                  </a:lnTo>
                  <a:lnTo>
                    <a:pt x="192" y="156"/>
                  </a:lnTo>
                  <a:lnTo>
                    <a:pt x="192" y="162"/>
                  </a:lnTo>
                  <a:lnTo>
                    <a:pt x="192" y="162"/>
                  </a:lnTo>
                  <a:lnTo>
                    <a:pt x="192" y="162"/>
                  </a:lnTo>
                  <a:lnTo>
                    <a:pt x="192" y="162"/>
                  </a:lnTo>
                  <a:lnTo>
                    <a:pt x="198" y="162"/>
                  </a:lnTo>
                  <a:lnTo>
                    <a:pt x="198" y="162"/>
                  </a:lnTo>
                  <a:lnTo>
                    <a:pt x="198" y="162"/>
                  </a:lnTo>
                  <a:lnTo>
                    <a:pt x="198" y="162"/>
                  </a:lnTo>
                  <a:lnTo>
                    <a:pt x="198" y="168"/>
                  </a:lnTo>
                  <a:lnTo>
                    <a:pt x="204" y="168"/>
                  </a:lnTo>
                  <a:lnTo>
                    <a:pt x="204" y="168"/>
                  </a:lnTo>
                  <a:lnTo>
                    <a:pt x="204" y="168"/>
                  </a:lnTo>
                  <a:lnTo>
                    <a:pt x="204" y="168"/>
                  </a:lnTo>
                  <a:lnTo>
                    <a:pt x="204" y="168"/>
                  </a:lnTo>
                  <a:lnTo>
                    <a:pt x="204" y="168"/>
                  </a:lnTo>
                  <a:lnTo>
                    <a:pt x="210" y="174"/>
                  </a:lnTo>
                  <a:lnTo>
                    <a:pt x="210" y="174"/>
                  </a:lnTo>
                  <a:lnTo>
                    <a:pt x="210" y="174"/>
                  </a:lnTo>
                  <a:lnTo>
                    <a:pt x="210" y="174"/>
                  </a:lnTo>
                  <a:lnTo>
                    <a:pt x="210" y="174"/>
                  </a:lnTo>
                  <a:lnTo>
                    <a:pt x="216" y="174"/>
                  </a:lnTo>
                  <a:lnTo>
                    <a:pt x="216" y="174"/>
                  </a:lnTo>
                  <a:lnTo>
                    <a:pt x="216" y="174"/>
                  </a:lnTo>
                  <a:lnTo>
                    <a:pt x="216" y="180"/>
                  </a:lnTo>
                  <a:lnTo>
                    <a:pt x="216" y="180"/>
                  </a:lnTo>
                  <a:lnTo>
                    <a:pt x="222" y="180"/>
                  </a:lnTo>
                  <a:lnTo>
                    <a:pt x="222" y="180"/>
                  </a:lnTo>
                  <a:lnTo>
                    <a:pt x="222" y="180"/>
                  </a:lnTo>
                  <a:lnTo>
                    <a:pt x="222" y="180"/>
                  </a:lnTo>
                  <a:lnTo>
                    <a:pt x="222" y="180"/>
                  </a:lnTo>
                  <a:lnTo>
                    <a:pt x="222" y="180"/>
                  </a:lnTo>
                  <a:lnTo>
                    <a:pt x="228" y="186"/>
                  </a:lnTo>
                  <a:lnTo>
                    <a:pt x="228" y="186"/>
                  </a:lnTo>
                  <a:lnTo>
                    <a:pt x="228" y="186"/>
                  </a:lnTo>
                  <a:lnTo>
                    <a:pt x="228" y="186"/>
                  </a:lnTo>
                  <a:lnTo>
                    <a:pt x="228" y="186"/>
                  </a:lnTo>
                  <a:lnTo>
                    <a:pt x="234" y="186"/>
                  </a:lnTo>
                  <a:lnTo>
                    <a:pt x="234" y="186"/>
                  </a:lnTo>
                  <a:lnTo>
                    <a:pt x="234" y="192"/>
                  </a:lnTo>
                  <a:lnTo>
                    <a:pt x="234" y="192"/>
                  </a:lnTo>
                  <a:lnTo>
                    <a:pt x="234" y="192"/>
                  </a:lnTo>
                  <a:lnTo>
                    <a:pt x="240" y="192"/>
                  </a:lnTo>
                  <a:lnTo>
                    <a:pt x="240" y="192"/>
                  </a:lnTo>
                  <a:lnTo>
                    <a:pt x="240" y="192"/>
                  </a:lnTo>
                  <a:lnTo>
                    <a:pt x="240" y="192"/>
                  </a:lnTo>
                  <a:lnTo>
                    <a:pt x="240" y="192"/>
                  </a:lnTo>
                  <a:lnTo>
                    <a:pt x="240" y="198"/>
                  </a:lnTo>
                  <a:lnTo>
                    <a:pt x="246" y="198"/>
                  </a:lnTo>
                  <a:lnTo>
                    <a:pt x="246" y="198"/>
                  </a:lnTo>
                  <a:lnTo>
                    <a:pt x="246" y="198"/>
                  </a:lnTo>
                  <a:lnTo>
                    <a:pt x="246" y="198"/>
                  </a:lnTo>
                  <a:lnTo>
                    <a:pt x="246" y="198"/>
                  </a:lnTo>
                  <a:lnTo>
                    <a:pt x="252" y="198"/>
                  </a:lnTo>
                  <a:lnTo>
                    <a:pt x="252" y="198"/>
                  </a:lnTo>
                  <a:lnTo>
                    <a:pt x="252" y="198"/>
                  </a:lnTo>
                  <a:lnTo>
                    <a:pt x="252" y="204"/>
                  </a:lnTo>
                  <a:lnTo>
                    <a:pt x="252" y="204"/>
                  </a:lnTo>
                  <a:lnTo>
                    <a:pt x="258" y="204"/>
                  </a:lnTo>
                  <a:lnTo>
                    <a:pt x="258" y="204"/>
                  </a:lnTo>
                  <a:lnTo>
                    <a:pt x="258" y="204"/>
                  </a:lnTo>
                  <a:lnTo>
                    <a:pt x="258" y="204"/>
                  </a:lnTo>
                  <a:lnTo>
                    <a:pt x="258" y="204"/>
                  </a:lnTo>
                  <a:lnTo>
                    <a:pt x="258" y="204"/>
                  </a:lnTo>
                  <a:lnTo>
                    <a:pt x="264" y="210"/>
                  </a:lnTo>
                  <a:lnTo>
                    <a:pt x="264" y="210"/>
                  </a:lnTo>
                  <a:lnTo>
                    <a:pt x="264" y="210"/>
                  </a:lnTo>
                  <a:lnTo>
                    <a:pt x="264" y="210"/>
                  </a:lnTo>
                  <a:lnTo>
                    <a:pt x="264" y="210"/>
                  </a:lnTo>
                  <a:lnTo>
                    <a:pt x="270" y="210"/>
                  </a:lnTo>
                  <a:lnTo>
                    <a:pt x="270" y="210"/>
                  </a:lnTo>
                  <a:lnTo>
                    <a:pt x="270" y="210"/>
                  </a:lnTo>
                  <a:lnTo>
                    <a:pt x="270" y="210"/>
                  </a:lnTo>
                  <a:lnTo>
                    <a:pt x="270" y="216"/>
                  </a:lnTo>
                  <a:lnTo>
                    <a:pt x="276" y="216"/>
                  </a:lnTo>
                  <a:lnTo>
                    <a:pt x="276" y="216"/>
                  </a:lnTo>
                  <a:lnTo>
                    <a:pt x="276" y="216"/>
                  </a:lnTo>
                  <a:lnTo>
                    <a:pt x="276" y="216"/>
                  </a:lnTo>
                  <a:lnTo>
                    <a:pt x="276" y="216"/>
                  </a:lnTo>
                  <a:lnTo>
                    <a:pt x="276" y="216"/>
                  </a:lnTo>
                  <a:lnTo>
                    <a:pt x="282" y="216"/>
                  </a:lnTo>
                  <a:lnTo>
                    <a:pt x="282" y="216"/>
                  </a:lnTo>
                  <a:lnTo>
                    <a:pt x="282" y="222"/>
                  </a:lnTo>
                  <a:lnTo>
                    <a:pt x="282" y="222"/>
                  </a:lnTo>
                  <a:lnTo>
                    <a:pt x="282" y="222"/>
                  </a:lnTo>
                </a:path>
              </a:pathLst>
            </a:custGeom>
            <a:noFill/>
            <a:ln w="19050" cmpd="sng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0223" name="Freeform 47"/>
            <p:cNvSpPr>
              <a:spLocks/>
            </p:cNvSpPr>
            <p:nvPr/>
          </p:nvSpPr>
          <p:spPr bwMode="auto">
            <a:xfrm>
              <a:off x="3012" y="2235"/>
              <a:ext cx="288" cy="96"/>
            </a:xfrm>
            <a:custGeom>
              <a:avLst/>
              <a:gdLst>
                <a:gd name="T0" fmla="*/ 6 w 288"/>
                <a:gd name="T1" fmla="*/ 0 h 96"/>
                <a:gd name="T2" fmla="*/ 12 w 288"/>
                <a:gd name="T3" fmla="*/ 6 h 96"/>
                <a:gd name="T4" fmla="*/ 18 w 288"/>
                <a:gd name="T5" fmla="*/ 6 h 96"/>
                <a:gd name="T6" fmla="*/ 24 w 288"/>
                <a:gd name="T7" fmla="*/ 12 h 96"/>
                <a:gd name="T8" fmla="*/ 30 w 288"/>
                <a:gd name="T9" fmla="*/ 12 h 96"/>
                <a:gd name="T10" fmla="*/ 36 w 288"/>
                <a:gd name="T11" fmla="*/ 18 h 96"/>
                <a:gd name="T12" fmla="*/ 42 w 288"/>
                <a:gd name="T13" fmla="*/ 18 h 96"/>
                <a:gd name="T14" fmla="*/ 48 w 288"/>
                <a:gd name="T15" fmla="*/ 24 h 96"/>
                <a:gd name="T16" fmla="*/ 54 w 288"/>
                <a:gd name="T17" fmla="*/ 24 h 96"/>
                <a:gd name="T18" fmla="*/ 60 w 288"/>
                <a:gd name="T19" fmla="*/ 30 h 96"/>
                <a:gd name="T20" fmla="*/ 60 w 288"/>
                <a:gd name="T21" fmla="*/ 30 h 96"/>
                <a:gd name="T22" fmla="*/ 66 w 288"/>
                <a:gd name="T23" fmla="*/ 36 h 96"/>
                <a:gd name="T24" fmla="*/ 72 w 288"/>
                <a:gd name="T25" fmla="*/ 36 h 96"/>
                <a:gd name="T26" fmla="*/ 78 w 288"/>
                <a:gd name="T27" fmla="*/ 36 h 96"/>
                <a:gd name="T28" fmla="*/ 84 w 288"/>
                <a:gd name="T29" fmla="*/ 42 h 96"/>
                <a:gd name="T30" fmla="*/ 90 w 288"/>
                <a:gd name="T31" fmla="*/ 42 h 96"/>
                <a:gd name="T32" fmla="*/ 96 w 288"/>
                <a:gd name="T33" fmla="*/ 48 h 96"/>
                <a:gd name="T34" fmla="*/ 102 w 288"/>
                <a:gd name="T35" fmla="*/ 48 h 96"/>
                <a:gd name="T36" fmla="*/ 108 w 288"/>
                <a:gd name="T37" fmla="*/ 48 h 96"/>
                <a:gd name="T38" fmla="*/ 114 w 288"/>
                <a:gd name="T39" fmla="*/ 54 h 96"/>
                <a:gd name="T40" fmla="*/ 120 w 288"/>
                <a:gd name="T41" fmla="*/ 54 h 96"/>
                <a:gd name="T42" fmla="*/ 126 w 288"/>
                <a:gd name="T43" fmla="*/ 54 h 96"/>
                <a:gd name="T44" fmla="*/ 132 w 288"/>
                <a:gd name="T45" fmla="*/ 60 h 96"/>
                <a:gd name="T46" fmla="*/ 138 w 288"/>
                <a:gd name="T47" fmla="*/ 60 h 96"/>
                <a:gd name="T48" fmla="*/ 144 w 288"/>
                <a:gd name="T49" fmla="*/ 60 h 96"/>
                <a:gd name="T50" fmla="*/ 144 w 288"/>
                <a:gd name="T51" fmla="*/ 66 h 96"/>
                <a:gd name="T52" fmla="*/ 150 w 288"/>
                <a:gd name="T53" fmla="*/ 66 h 96"/>
                <a:gd name="T54" fmla="*/ 156 w 288"/>
                <a:gd name="T55" fmla="*/ 66 h 96"/>
                <a:gd name="T56" fmla="*/ 162 w 288"/>
                <a:gd name="T57" fmla="*/ 72 h 96"/>
                <a:gd name="T58" fmla="*/ 168 w 288"/>
                <a:gd name="T59" fmla="*/ 72 h 96"/>
                <a:gd name="T60" fmla="*/ 174 w 288"/>
                <a:gd name="T61" fmla="*/ 72 h 96"/>
                <a:gd name="T62" fmla="*/ 180 w 288"/>
                <a:gd name="T63" fmla="*/ 78 h 96"/>
                <a:gd name="T64" fmla="*/ 186 w 288"/>
                <a:gd name="T65" fmla="*/ 78 h 96"/>
                <a:gd name="T66" fmla="*/ 192 w 288"/>
                <a:gd name="T67" fmla="*/ 78 h 96"/>
                <a:gd name="T68" fmla="*/ 198 w 288"/>
                <a:gd name="T69" fmla="*/ 78 h 96"/>
                <a:gd name="T70" fmla="*/ 204 w 288"/>
                <a:gd name="T71" fmla="*/ 84 h 96"/>
                <a:gd name="T72" fmla="*/ 210 w 288"/>
                <a:gd name="T73" fmla="*/ 84 h 96"/>
                <a:gd name="T74" fmla="*/ 216 w 288"/>
                <a:gd name="T75" fmla="*/ 84 h 96"/>
                <a:gd name="T76" fmla="*/ 222 w 288"/>
                <a:gd name="T77" fmla="*/ 84 h 96"/>
                <a:gd name="T78" fmla="*/ 228 w 288"/>
                <a:gd name="T79" fmla="*/ 84 h 96"/>
                <a:gd name="T80" fmla="*/ 234 w 288"/>
                <a:gd name="T81" fmla="*/ 90 h 96"/>
                <a:gd name="T82" fmla="*/ 234 w 288"/>
                <a:gd name="T83" fmla="*/ 90 h 96"/>
                <a:gd name="T84" fmla="*/ 240 w 288"/>
                <a:gd name="T85" fmla="*/ 90 h 96"/>
                <a:gd name="T86" fmla="*/ 246 w 288"/>
                <a:gd name="T87" fmla="*/ 90 h 96"/>
                <a:gd name="T88" fmla="*/ 252 w 288"/>
                <a:gd name="T89" fmla="*/ 90 h 96"/>
                <a:gd name="T90" fmla="*/ 258 w 288"/>
                <a:gd name="T91" fmla="*/ 96 h 96"/>
                <a:gd name="T92" fmla="*/ 264 w 288"/>
                <a:gd name="T93" fmla="*/ 96 h 96"/>
                <a:gd name="T94" fmla="*/ 270 w 288"/>
                <a:gd name="T95" fmla="*/ 96 h 96"/>
                <a:gd name="T96" fmla="*/ 276 w 288"/>
                <a:gd name="T97" fmla="*/ 96 h 96"/>
                <a:gd name="T98" fmla="*/ 282 w 288"/>
                <a:gd name="T99" fmla="*/ 96 h 96"/>
                <a:gd name="T100" fmla="*/ 288 w 288"/>
                <a:gd name="T10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8" h="96">
                  <a:moveTo>
                    <a:pt x="0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30" y="12"/>
                  </a:lnTo>
                  <a:lnTo>
                    <a:pt x="30" y="12"/>
                  </a:lnTo>
                  <a:lnTo>
                    <a:pt x="30" y="12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66" y="36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8" y="36"/>
                  </a:lnTo>
                  <a:lnTo>
                    <a:pt x="78" y="36"/>
                  </a:lnTo>
                  <a:lnTo>
                    <a:pt x="78" y="36"/>
                  </a:lnTo>
                  <a:lnTo>
                    <a:pt x="78" y="36"/>
                  </a:lnTo>
                  <a:lnTo>
                    <a:pt x="78" y="36"/>
                  </a:lnTo>
                  <a:lnTo>
                    <a:pt x="78" y="42"/>
                  </a:lnTo>
                  <a:lnTo>
                    <a:pt x="84" y="42"/>
                  </a:lnTo>
                  <a:lnTo>
                    <a:pt x="84" y="42"/>
                  </a:lnTo>
                  <a:lnTo>
                    <a:pt x="84" y="42"/>
                  </a:lnTo>
                  <a:lnTo>
                    <a:pt x="84" y="42"/>
                  </a:lnTo>
                  <a:lnTo>
                    <a:pt x="84" y="42"/>
                  </a:lnTo>
                  <a:lnTo>
                    <a:pt x="90" y="42"/>
                  </a:lnTo>
                  <a:lnTo>
                    <a:pt x="90" y="42"/>
                  </a:lnTo>
                  <a:lnTo>
                    <a:pt x="90" y="42"/>
                  </a:lnTo>
                  <a:lnTo>
                    <a:pt x="90" y="42"/>
                  </a:lnTo>
                  <a:lnTo>
                    <a:pt x="90" y="42"/>
                  </a:lnTo>
                  <a:lnTo>
                    <a:pt x="96" y="42"/>
                  </a:lnTo>
                  <a:lnTo>
                    <a:pt x="96" y="42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102" y="48"/>
                  </a:lnTo>
                  <a:lnTo>
                    <a:pt x="102" y="48"/>
                  </a:lnTo>
                  <a:lnTo>
                    <a:pt x="102" y="48"/>
                  </a:lnTo>
                  <a:lnTo>
                    <a:pt x="102" y="48"/>
                  </a:lnTo>
                  <a:lnTo>
                    <a:pt x="102" y="48"/>
                  </a:lnTo>
                  <a:lnTo>
                    <a:pt x="108" y="48"/>
                  </a:lnTo>
                  <a:lnTo>
                    <a:pt x="108" y="48"/>
                  </a:lnTo>
                  <a:lnTo>
                    <a:pt x="108" y="48"/>
                  </a:lnTo>
                  <a:lnTo>
                    <a:pt x="108" y="48"/>
                  </a:lnTo>
                  <a:lnTo>
                    <a:pt x="108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6" y="54"/>
                  </a:lnTo>
                  <a:lnTo>
                    <a:pt x="126" y="54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32" y="60"/>
                  </a:lnTo>
                  <a:lnTo>
                    <a:pt x="132" y="60"/>
                  </a:lnTo>
                  <a:lnTo>
                    <a:pt x="132" y="60"/>
                  </a:lnTo>
                  <a:lnTo>
                    <a:pt x="132" y="60"/>
                  </a:lnTo>
                  <a:lnTo>
                    <a:pt x="132" y="60"/>
                  </a:lnTo>
                  <a:lnTo>
                    <a:pt x="132" y="60"/>
                  </a:lnTo>
                  <a:lnTo>
                    <a:pt x="138" y="60"/>
                  </a:lnTo>
                  <a:lnTo>
                    <a:pt x="138" y="60"/>
                  </a:lnTo>
                  <a:lnTo>
                    <a:pt x="138" y="60"/>
                  </a:lnTo>
                  <a:lnTo>
                    <a:pt x="138" y="60"/>
                  </a:lnTo>
                  <a:lnTo>
                    <a:pt x="138" y="60"/>
                  </a:lnTo>
                  <a:lnTo>
                    <a:pt x="144" y="60"/>
                  </a:lnTo>
                  <a:lnTo>
                    <a:pt x="144" y="66"/>
                  </a:lnTo>
                  <a:lnTo>
                    <a:pt x="144" y="66"/>
                  </a:lnTo>
                  <a:lnTo>
                    <a:pt x="144" y="66"/>
                  </a:lnTo>
                  <a:lnTo>
                    <a:pt x="144" y="66"/>
                  </a:lnTo>
                  <a:lnTo>
                    <a:pt x="144" y="66"/>
                  </a:lnTo>
                  <a:lnTo>
                    <a:pt x="150" y="66"/>
                  </a:lnTo>
                  <a:lnTo>
                    <a:pt x="150" y="66"/>
                  </a:lnTo>
                  <a:lnTo>
                    <a:pt x="150" y="66"/>
                  </a:lnTo>
                  <a:lnTo>
                    <a:pt x="150" y="66"/>
                  </a:lnTo>
                  <a:lnTo>
                    <a:pt x="150" y="66"/>
                  </a:lnTo>
                  <a:lnTo>
                    <a:pt x="156" y="66"/>
                  </a:lnTo>
                  <a:lnTo>
                    <a:pt x="156" y="66"/>
                  </a:lnTo>
                  <a:lnTo>
                    <a:pt x="156" y="66"/>
                  </a:lnTo>
                  <a:lnTo>
                    <a:pt x="156" y="66"/>
                  </a:lnTo>
                  <a:lnTo>
                    <a:pt x="156" y="66"/>
                  </a:lnTo>
                  <a:lnTo>
                    <a:pt x="162" y="66"/>
                  </a:lnTo>
                  <a:lnTo>
                    <a:pt x="162" y="66"/>
                  </a:lnTo>
                  <a:lnTo>
                    <a:pt x="162" y="72"/>
                  </a:lnTo>
                  <a:lnTo>
                    <a:pt x="162" y="72"/>
                  </a:lnTo>
                  <a:lnTo>
                    <a:pt x="162" y="72"/>
                  </a:lnTo>
                  <a:lnTo>
                    <a:pt x="162" y="72"/>
                  </a:lnTo>
                  <a:lnTo>
                    <a:pt x="168" y="72"/>
                  </a:lnTo>
                  <a:lnTo>
                    <a:pt x="168" y="72"/>
                  </a:lnTo>
                  <a:lnTo>
                    <a:pt x="168" y="72"/>
                  </a:lnTo>
                  <a:lnTo>
                    <a:pt x="168" y="72"/>
                  </a:lnTo>
                  <a:lnTo>
                    <a:pt x="168" y="72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80" y="72"/>
                  </a:lnTo>
                  <a:lnTo>
                    <a:pt x="180" y="72"/>
                  </a:lnTo>
                  <a:lnTo>
                    <a:pt x="180" y="72"/>
                  </a:lnTo>
                  <a:lnTo>
                    <a:pt x="180" y="78"/>
                  </a:lnTo>
                  <a:lnTo>
                    <a:pt x="180" y="78"/>
                  </a:lnTo>
                  <a:lnTo>
                    <a:pt x="180" y="78"/>
                  </a:lnTo>
                  <a:lnTo>
                    <a:pt x="186" y="78"/>
                  </a:lnTo>
                  <a:lnTo>
                    <a:pt x="186" y="78"/>
                  </a:lnTo>
                  <a:lnTo>
                    <a:pt x="186" y="78"/>
                  </a:lnTo>
                  <a:lnTo>
                    <a:pt x="186" y="78"/>
                  </a:lnTo>
                  <a:lnTo>
                    <a:pt x="186" y="78"/>
                  </a:lnTo>
                  <a:lnTo>
                    <a:pt x="192" y="78"/>
                  </a:lnTo>
                  <a:lnTo>
                    <a:pt x="192" y="78"/>
                  </a:lnTo>
                  <a:lnTo>
                    <a:pt x="192" y="78"/>
                  </a:lnTo>
                  <a:lnTo>
                    <a:pt x="192" y="78"/>
                  </a:lnTo>
                  <a:lnTo>
                    <a:pt x="192" y="78"/>
                  </a:lnTo>
                  <a:lnTo>
                    <a:pt x="198" y="78"/>
                  </a:lnTo>
                  <a:lnTo>
                    <a:pt x="198" y="78"/>
                  </a:lnTo>
                  <a:lnTo>
                    <a:pt x="198" y="78"/>
                  </a:lnTo>
                  <a:lnTo>
                    <a:pt x="198" y="78"/>
                  </a:lnTo>
                  <a:lnTo>
                    <a:pt x="198" y="78"/>
                  </a:lnTo>
                  <a:lnTo>
                    <a:pt x="198" y="78"/>
                  </a:lnTo>
                  <a:lnTo>
                    <a:pt x="204" y="78"/>
                  </a:lnTo>
                  <a:lnTo>
                    <a:pt x="204" y="84"/>
                  </a:lnTo>
                  <a:lnTo>
                    <a:pt x="204" y="84"/>
                  </a:lnTo>
                  <a:lnTo>
                    <a:pt x="204" y="84"/>
                  </a:lnTo>
                  <a:lnTo>
                    <a:pt x="204" y="84"/>
                  </a:lnTo>
                  <a:lnTo>
                    <a:pt x="210" y="84"/>
                  </a:lnTo>
                  <a:lnTo>
                    <a:pt x="210" y="84"/>
                  </a:lnTo>
                  <a:lnTo>
                    <a:pt x="210" y="84"/>
                  </a:lnTo>
                  <a:lnTo>
                    <a:pt x="210" y="84"/>
                  </a:lnTo>
                  <a:lnTo>
                    <a:pt x="210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22" y="84"/>
                  </a:lnTo>
                  <a:lnTo>
                    <a:pt x="222" y="84"/>
                  </a:lnTo>
                  <a:lnTo>
                    <a:pt x="222" y="84"/>
                  </a:lnTo>
                  <a:lnTo>
                    <a:pt x="222" y="84"/>
                  </a:lnTo>
                  <a:lnTo>
                    <a:pt x="222" y="84"/>
                  </a:lnTo>
                  <a:lnTo>
                    <a:pt x="228" y="84"/>
                  </a:lnTo>
                  <a:lnTo>
                    <a:pt x="228" y="84"/>
                  </a:lnTo>
                  <a:lnTo>
                    <a:pt x="228" y="84"/>
                  </a:lnTo>
                  <a:lnTo>
                    <a:pt x="228" y="90"/>
                  </a:lnTo>
                  <a:lnTo>
                    <a:pt x="228" y="90"/>
                  </a:lnTo>
                  <a:lnTo>
                    <a:pt x="234" y="90"/>
                  </a:lnTo>
                  <a:lnTo>
                    <a:pt x="234" y="90"/>
                  </a:lnTo>
                  <a:lnTo>
                    <a:pt x="234" y="90"/>
                  </a:lnTo>
                  <a:lnTo>
                    <a:pt x="234" y="90"/>
                  </a:lnTo>
                  <a:lnTo>
                    <a:pt x="234" y="90"/>
                  </a:lnTo>
                  <a:lnTo>
                    <a:pt x="234" y="90"/>
                  </a:lnTo>
                  <a:lnTo>
                    <a:pt x="240" y="90"/>
                  </a:lnTo>
                  <a:lnTo>
                    <a:pt x="240" y="90"/>
                  </a:lnTo>
                  <a:lnTo>
                    <a:pt x="240" y="90"/>
                  </a:lnTo>
                  <a:lnTo>
                    <a:pt x="240" y="90"/>
                  </a:lnTo>
                  <a:lnTo>
                    <a:pt x="240" y="90"/>
                  </a:lnTo>
                  <a:lnTo>
                    <a:pt x="246" y="90"/>
                  </a:lnTo>
                  <a:lnTo>
                    <a:pt x="246" y="90"/>
                  </a:lnTo>
                  <a:lnTo>
                    <a:pt x="246" y="90"/>
                  </a:lnTo>
                  <a:lnTo>
                    <a:pt x="246" y="90"/>
                  </a:lnTo>
                  <a:lnTo>
                    <a:pt x="246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258" y="90"/>
                  </a:lnTo>
                  <a:lnTo>
                    <a:pt x="258" y="90"/>
                  </a:lnTo>
                  <a:lnTo>
                    <a:pt x="258" y="96"/>
                  </a:lnTo>
                  <a:lnTo>
                    <a:pt x="258" y="96"/>
                  </a:lnTo>
                  <a:lnTo>
                    <a:pt x="258" y="96"/>
                  </a:lnTo>
                  <a:lnTo>
                    <a:pt x="264" y="96"/>
                  </a:lnTo>
                  <a:lnTo>
                    <a:pt x="264" y="96"/>
                  </a:lnTo>
                  <a:lnTo>
                    <a:pt x="264" y="96"/>
                  </a:lnTo>
                  <a:lnTo>
                    <a:pt x="264" y="96"/>
                  </a:lnTo>
                  <a:lnTo>
                    <a:pt x="264" y="96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6" y="96"/>
                  </a:lnTo>
                  <a:lnTo>
                    <a:pt x="276" y="96"/>
                  </a:lnTo>
                  <a:lnTo>
                    <a:pt x="276" y="96"/>
                  </a:lnTo>
                  <a:lnTo>
                    <a:pt x="276" y="96"/>
                  </a:lnTo>
                  <a:lnTo>
                    <a:pt x="276" y="96"/>
                  </a:lnTo>
                  <a:lnTo>
                    <a:pt x="282" y="96"/>
                  </a:lnTo>
                  <a:lnTo>
                    <a:pt x="282" y="96"/>
                  </a:lnTo>
                  <a:lnTo>
                    <a:pt x="282" y="96"/>
                  </a:lnTo>
                  <a:lnTo>
                    <a:pt x="282" y="96"/>
                  </a:lnTo>
                  <a:lnTo>
                    <a:pt x="282" y="96"/>
                  </a:lnTo>
                  <a:lnTo>
                    <a:pt x="282" y="96"/>
                  </a:lnTo>
                  <a:lnTo>
                    <a:pt x="288" y="96"/>
                  </a:lnTo>
                  <a:lnTo>
                    <a:pt x="288" y="96"/>
                  </a:lnTo>
                  <a:lnTo>
                    <a:pt x="288" y="96"/>
                  </a:lnTo>
                </a:path>
              </a:pathLst>
            </a:custGeom>
            <a:noFill/>
            <a:ln w="19050" cmpd="sng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0224" name="Freeform 48"/>
            <p:cNvSpPr>
              <a:spLocks/>
            </p:cNvSpPr>
            <p:nvPr/>
          </p:nvSpPr>
          <p:spPr bwMode="auto">
            <a:xfrm>
              <a:off x="3300" y="2331"/>
              <a:ext cx="264" cy="24"/>
            </a:xfrm>
            <a:custGeom>
              <a:avLst/>
              <a:gdLst>
                <a:gd name="T0" fmla="*/ 6 w 264"/>
                <a:gd name="T1" fmla="*/ 0 h 24"/>
                <a:gd name="T2" fmla="*/ 6 w 264"/>
                <a:gd name="T3" fmla="*/ 6 h 24"/>
                <a:gd name="T4" fmla="*/ 12 w 264"/>
                <a:gd name="T5" fmla="*/ 6 h 24"/>
                <a:gd name="T6" fmla="*/ 18 w 264"/>
                <a:gd name="T7" fmla="*/ 6 h 24"/>
                <a:gd name="T8" fmla="*/ 24 w 264"/>
                <a:gd name="T9" fmla="*/ 6 h 24"/>
                <a:gd name="T10" fmla="*/ 24 w 264"/>
                <a:gd name="T11" fmla="*/ 6 h 24"/>
                <a:gd name="T12" fmla="*/ 30 w 264"/>
                <a:gd name="T13" fmla="*/ 6 h 24"/>
                <a:gd name="T14" fmla="*/ 36 w 264"/>
                <a:gd name="T15" fmla="*/ 6 h 24"/>
                <a:gd name="T16" fmla="*/ 42 w 264"/>
                <a:gd name="T17" fmla="*/ 6 h 24"/>
                <a:gd name="T18" fmla="*/ 42 w 264"/>
                <a:gd name="T19" fmla="*/ 6 h 24"/>
                <a:gd name="T20" fmla="*/ 48 w 264"/>
                <a:gd name="T21" fmla="*/ 6 h 24"/>
                <a:gd name="T22" fmla="*/ 54 w 264"/>
                <a:gd name="T23" fmla="*/ 12 h 24"/>
                <a:gd name="T24" fmla="*/ 60 w 264"/>
                <a:gd name="T25" fmla="*/ 12 h 24"/>
                <a:gd name="T26" fmla="*/ 60 w 264"/>
                <a:gd name="T27" fmla="*/ 12 h 24"/>
                <a:gd name="T28" fmla="*/ 66 w 264"/>
                <a:gd name="T29" fmla="*/ 12 h 24"/>
                <a:gd name="T30" fmla="*/ 72 w 264"/>
                <a:gd name="T31" fmla="*/ 12 h 24"/>
                <a:gd name="T32" fmla="*/ 78 w 264"/>
                <a:gd name="T33" fmla="*/ 12 h 24"/>
                <a:gd name="T34" fmla="*/ 78 w 264"/>
                <a:gd name="T35" fmla="*/ 12 h 24"/>
                <a:gd name="T36" fmla="*/ 84 w 264"/>
                <a:gd name="T37" fmla="*/ 12 h 24"/>
                <a:gd name="T38" fmla="*/ 90 w 264"/>
                <a:gd name="T39" fmla="*/ 12 h 24"/>
                <a:gd name="T40" fmla="*/ 96 w 264"/>
                <a:gd name="T41" fmla="*/ 12 h 24"/>
                <a:gd name="T42" fmla="*/ 96 w 264"/>
                <a:gd name="T43" fmla="*/ 12 h 24"/>
                <a:gd name="T44" fmla="*/ 102 w 264"/>
                <a:gd name="T45" fmla="*/ 12 h 24"/>
                <a:gd name="T46" fmla="*/ 108 w 264"/>
                <a:gd name="T47" fmla="*/ 12 h 24"/>
                <a:gd name="T48" fmla="*/ 114 w 264"/>
                <a:gd name="T49" fmla="*/ 12 h 24"/>
                <a:gd name="T50" fmla="*/ 114 w 264"/>
                <a:gd name="T51" fmla="*/ 18 h 24"/>
                <a:gd name="T52" fmla="*/ 120 w 264"/>
                <a:gd name="T53" fmla="*/ 18 h 24"/>
                <a:gd name="T54" fmla="*/ 126 w 264"/>
                <a:gd name="T55" fmla="*/ 18 h 24"/>
                <a:gd name="T56" fmla="*/ 132 w 264"/>
                <a:gd name="T57" fmla="*/ 18 h 24"/>
                <a:gd name="T58" fmla="*/ 132 w 264"/>
                <a:gd name="T59" fmla="*/ 18 h 24"/>
                <a:gd name="T60" fmla="*/ 138 w 264"/>
                <a:gd name="T61" fmla="*/ 18 h 24"/>
                <a:gd name="T62" fmla="*/ 144 w 264"/>
                <a:gd name="T63" fmla="*/ 18 h 24"/>
                <a:gd name="T64" fmla="*/ 150 w 264"/>
                <a:gd name="T65" fmla="*/ 18 h 24"/>
                <a:gd name="T66" fmla="*/ 150 w 264"/>
                <a:gd name="T67" fmla="*/ 18 h 24"/>
                <a:gd name="T68" fmla="*/ 156 w 264"/>
                <a:gd name="T69" fmla="*/ 18 h 24"/>
                <a:gd name="T70" fmla="*/ 162 w 264"/>
                <a:gd name="T71" fmla="*/ 18 h 24"/>
                <a:gd name="T72" fmla="*/ 168 w 264"/>
                <a:gd name="T73" fmla="*/ 18 h 24"/>
                <a:gd name="T74" fmla="*/ 168 w 264"/>
                <a:gd name="T75" fmla="*/ 18 h 24"/>
                <a:gd name="T76" fmla="*/ 174 w 264"/>
                <a:gd name="T77" fmla="*/ 18 h 24"/>
                <a:gd name="T78" fmla="*/ 180 w 264"/>
                <a:gd name="T79" fmla="*/ 18 h 24"/>
                <a:gd name="T80" fmla="*/ 186 w 264"/>
                <a:gd name="T81" fmla="*/ 18 h 24"/>
                <a:gd name="T82" fmla="*/ 186 w 264"/>
                <a:gd name="T83" fmla="*/ 18 h 24"/>
                <a:gd name="T84" fmla="*/ 192 w 264"/>
                <a:gd name="T85" fmla="*/ 18 h 24"/>
                <a:gd name="T86" fmla="*/ 198 w 264"/>
                <a:gd name="T87" fmla="*/ 18 h 24"/>
                <a:gd name="T88" fmla="*/ 204 w 264"/>
                <a:gd name="T89" fmla="*/ 18 h 24"/>
                <a:gd name="T90" fmla="*/ 204 w 264"/>
                <a:gd name="T91" fmla="*/ 18 h 24"/>
                <a:gd name="T92" fmla="*/ 210 w 264"/>
                <a:gd name="T93" fmla="*/ 18 h 24"/>
                <a:gd name="T94" fmla="*/ 216 w 264"/>
                <a:gd name="T95" fmla="*/ 18 h 24"/>
                <a:gd name="T96" fmla="*/ 222 w 264"/>
                <a:gd name="T97" fmla="*/ 18 h 24"/>
                <a:gd name="T98" fmla="*/ 222 w 264"/>
                <a:gd name="T99" fmla="*/ 18 h 24"/>
                <a:gd name="T100" fmla="*/ 228 w 264"/>
                <a:gd name="T101" fmla="*/ 18 h 24"/>
                <a:gd name="T102" fmla="*/ 234 w 264"/>
                <a:gd name="T103" fmla="*/ 18 h 24"/>
                <a:gd name="T104" fmla="*/ 240 w 264"/>
                <a:gd name="T105" fmla="*/ 18 h 24"/>
                <a:gd name="T106" fmla="*/ 240 w 264"/>
                <a:gd name="T107" fmla="*/ 24 h 24"/>
                <a:gd name="T108" fmla="*/ 246 w 264"/>
                <a:gd name="T109" fmla="*/ 24 h 24"/>
                <a:gd name="T110" fmla="*/ 252 w 264"/>
                <a:gd name="T111" fmla="*/ 24 h 24"/>
                <a:gd name="T112" fmla="*/ 258 w 264"/>
                <a:gd name="T113" fmla="*/ 24 h 24"/>
                <a:gd name="T114" fmla="*/ 258 w 264"/>
                <a:gd name="T115" fmla="*/ 24 h 24"/>
                <a:gd name="T116" fmla="*/ 264 w 264"/>
                <a:gd name="T11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4" h="2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12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8" y="12"/>
                  </a:lnTo>
                  <a:lnTo>
                    <a:pt x="108" y="12"/>
                  </a:lnTo>
                  <a:lnTo>
                    <a:pt x="108" y="12"/>
                  </a:lnTo>
                  <a:lnTo>
                    <a:pt x="108" y="12"/>
                  </a:lnTo>
                  <a:lnTo>
                    <a:pt x="108" y="12"/>
                  </a:lnTo>
                  <a:lnTo>
                    <a:pt x="114" y="12"/>
                  </a:lnTo>
                  <a:lnTo>
                    <a:pt x="114" y="12"/>
                  </a:lnTo>
                  <a:lnTo>
                    <a:pt x="114" y="12"/>
                  </a:lnTo>
                  <a:lnTo>
                    <a:pt x="114" y="12"/>
                  </a:lnTo>
                  <a:lnTo>
                    <a:pt x="114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6" y="18"/>
                  </a:lnTo>
                  <a:lnTo>
                    <a:pt x="126" y="18"/>
                  </a:lnTo>
                  <a:lnTo>
                    <a:pt x="126" y="18"/>
                  </a:lnTo>
                  <a:lnTo>
                    <a:pt x="126" y="18"/>
                  </a:lnTo>
                  <a:lnTo>
                    <a:pt x="126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44" y="18"/>
                  </a:lnTo>
                  <a:lnTo>
                    <a:pt x="144" y="18"/>
                  </a:lnTo>
                  <a:lnTo>
                    <a:pt x="144" y="18"/>
                  </a:lnTo>
                  <a:lnTo>
                    <a:pt x="144" y="18"/>
                  </a:lnTo>
                  <a:lnTo>
                    <a:pt x="144" y="18"/>
                  </a:lnTo>
                  <a:lnTo>
                    <a:pt x="150" y="18"/>
                  </a:lnTo>
                  <a:lnTo>
                    <a:pt x="150" y="18"/>
                  </a:lnTo>
                  <a:lnTo>
                    <a:pt x="150" y="18"/>
                  </a:lnTo>
                  <a:lnTo>
                    <a:pt x="150" y="18"/>
                  </a:lnTo>
                  <a:lnTo>
                    <a:pt x="150" y="18"/>
                  </a:lnTo>
                  <a:lnTo>
                    <a:pt x="150" y="18"/>
                  </a:lnTo>
                  <a:lnTo>
                    <a:pt x="156" y="18"/>
                  </a:lnTo>
                  <a:lnTo>
                    <a:pt x="156" y="18"/>
                  </a:lnTo>
                  <a:lnTo>
                    <a:pt x="156" y="18"/>
                  </a:lnTo>
                  <a:lnTo>
                    <a:pt x="156" y="18"/>
                  </a:lnTo>
                  <a:lnTo>
                    <a:pt x="156" y="18"/>
                  </a:lnTo>
                  <a:lnTo>
                    <a:pt x="162" y="18"/>
                  </a:lnTo>
                  <a:lnTo>
                    <a:pt x="162" y="18"/>
                  </a:lnTo>
                  <a:lnTo>
                    <a:pt x="162" y="18"/>
                  </a:lnTo>
                  <a:lnTo>
                    <a:pt x="162" y="18"/>
                  </a:lnTo>
                  <a:lnTo>
                    <a:pt x="162" y="18"/>
                  </a:lnTo>
                  <a:lnTo>
                    <a:pt x="168" y="18"/>
                  </a:lnTo>
                  <a:lnTo>
                    <a:pt x="168" y="18"/>
                  </a:lnTo>
                  <a:lnTo>
                    <a:pt x="168" y="18"/>
                  </a:lnTo>
                  <a:lnTo>
                    <a:pt x="168" y="18"/>
                  </a:lnTo>
                  <a:lnTo>
                    <a:pt x="168" y="18"/>
                  </a:lnTo>
                  <a:lnTo>
                    <a:pt x="168" y="18"/>
                  </a:lnTo>
                  <a:lnTo>
                    <a:pt x="174" y="18"/>
                  </a:lnTo>
                  <a:lnTo>
                    <a:pt x="174" y="18"/>
                  </a:lnTo>
                  <a:lnTo>
                    <a:pt x="174" y="18"/>
                  </a:lnTo>
                  <a:lnTo>
                    <a:pt x="174" y="18"/>
                  </a:lnTo>
                  <a:lnTo>
                    <a:pt x="174" y="18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6" y="18"/>
                  </a:lnTo>
                  <a:lnTo>
                    <a:pt x="186" y="18"/>
                  </a:lnTo>
                  <a:lnTo>
                    <a:pt x="186" y="18"/>
                  </a:lnTo>
                  <a:lnTo>
                    <a:pt x="186" y="18"/>
                  </a:lnTo>
                  <a:lnTo>
                    <a:pt x="186" y="18"/>
                  </a:lnTo>
                  <a:lnTo>
                    <a:pt x="186" y="18"/>
                  </a:lnTo>
                  <a:lnTo>
                    <a:pt x="192" y="18"/>
                  </a:lnTo>
                  <a:lnTo>
                    <a:pt x="192" y="18"/>
                  </a:lnTo>
                  <a:lnTo>
                    <a:pt x="192" y="18"/>
                  </a:lnTo>
                  <a:lnTo>
                    <a:pt x="192" y="18"/>
                  </a:lnTo>
                  <a:lnTo>
                    <a:pt x="192" y="18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10" y="18"/>
                  </a:lnTo>
                  <a:lnTo>
                    <a:pt x="210" y="18"/>
                  </a:lnTo>
                  <a:lnTo>
                    <a:pt x="210" y="18"/>
                  </a:lnTo>
                  <a:lnTo>
                    <a:pt x="210" y="18"/>
                  </a:lnTo>
                  <a:lnTo>
                    <a:pt x="210" y="18"/>
                  </a:lnTo>
                  <a:lnTo>
                    <a:pt x="216" y="18"/>
                  </a:lnTo>
                  <a:lnTo>
                    <a:pt x="216" y="18"/>
                  </a:lnTo>
                  <a:lnTo>
                    <a:pt x="216" y="18"/>
                  </a:lnTo>
                  <a:lnTo>
                    <a:pt x="216" y="18"/>
                  </a:lnTo>
                  <a:lnTo>
                    <a:pt x="216" y="18"/>
                  </a:lnTo>
                  <a:lnTo>
                    <a:pt x="222" y="18"/>
                  </a:lnTo>
                  <a:lnTo>
                    <a:pt x="222" y="18"/>
                  </a:lnTo>
                  <a:lnTo>
                    <a:pt x="222" y="18"/>
                  </a:lnTo>
                  <a:lnTo>
                    <a:pt x="222" y="18"/>
                  </a:lnTo>
                  <a:lnTo>
                    <a:pt x="222" y="18"/>
                  </a:lnTo>
                  <a:lnTo>
                    <a:pt x="222" y="18"/>
                  </a:lnTo>
                  <a:lnTo>
                    <a:pt x="228" y="18"/>
                  </a:lnTo>
                  <a:lnTo>
                    <a:pt x="228" y="18"/>
                  </a:lnTo>
                  <a:lnTo>
                    <a:pt x="228" y="18"/>
                  </a:lnTo>
                  <a:lnTo>
                    <a:pt x="228" y="18"/>
                  </a:lnTo>
                  <a:lnTo>
                    <a:pt x="228" y="18"/>
                  </a:lnTo>
                  <a:lnTo>
                    <a:pt x="234" y="18"/>
                  </a:lnTo>
                  <a:lnTo>
                    <a:pt x="234" y="18"/>
                  </a:lnTo>
                  <a:lnTo>
                    <a:pt x="234" y="18"/>
                  </a:lnTo>
                  <a:lnTo>
                    <a:pt x="234" y="18"/>
                  </a:lnTo>
                  <a:lnTo>
                    <a:pt x="23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40" y="24"/>
                  </a:lnTo>
                  <a:lnTo>
                    <a:pt x="240" y="24"/>
                  </a:lnTo>
                  <a:lnTo>
                    <a:pt x="246" y="24"/>
                  </a:lnTo>
                  <a:lnTo>
                    <a:pt x="246" y="24"/>
                  </a:lnTo>
                  <a:lnTo>
                    <a:pt x="246" y="24"/>
                  </a:lnTo>
                  <a:lnTo>
                    <a:pt x="246" y="24"/>
                  </a:lnTo>
                  <a:lnTo>
                    <a:pt x="246" y="24"/>
                  </a:lnTo>
                  <a:lnTo>
                    <a:pt x="252" y="24"/>
                  </a:lnTo>
                  <a:lnTo>
                    <a:pt x="252" y="24"/>
                  </a:lnTo>
                  <a:lnTo>
                    <a:pt x="252" y="24"/>
                  </a:lnTo>
                  <a:lnTo>
                    <a:pt x="252" y="24"/>
                  </a:lnTo>
                  <a:lnTo>
                    <a:pt x="252" y="24"/>
                  </a:lnTo>
                  <a:lnTo>
                    <a:pt x="258" y="24"/>
                  </a:lnTo>
                  <a:lnTo>
                    <a:pt x="258" y="24"/>
                  </a:lnTo>
                  <a:lnTo>
                    <a:pt x="258" y="24"/>
                  </a:lnTo>
                  <a:lnTo>
                    <a:pt x="258" y="24"/>
                  </a:lnTo>
                  <a:lnTo>
                    <a:pt x="258" y="24"/>
                  </a:lnTo>
                  <a:lnTo>
                    <a:pt x="258" y="24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264" y="24"/>
                  </a:lnTo>
                </a:path>
              </a:pathLst>
            </a:custGeom>
            <a:noFill/>
            <a:ln w="19050" cmpd="sng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50225" name="Group 49"/>
          <p:cNvGrpSpPr>
            <a:grpSpLocks/>
          </p:cNvGrpSpPr>
          <p:nvPr/>
        </p:nvGrpSpPr>
        <p:grpSpPr bwMode="auto">
          <a:xfrm flipH="1">
            <a:off x="7322492" y="3770957"/>
            <a:ext cx="1781175" cy="762000"/>
            <a:chOff x="2442" y="1875"/>
            <a:chExt cx="1122" cy="480"/>
          </a:xfrm>
        </p:grpSpPr>
        <p:sp>
          <p:nvSpPr>
            <p:cNvPr id="50226" name="Freeform 50"/>
            <p:cNvSpPr>
              <a:spLocks/>
            </p:cNvSpPr>
            <p:nvPr/>
          </p:nvSpPr>
          <p:spPr bwMode="auto">
            <a:xfrm>
              <a:off x="2442" y="1875"/>
              <a:ext cx="288" cy="138"/>
            </a:xfrm>
            <a:custGeom>
              <a:avLst/>
              <a:gdLst>
                <a:gd name="T0" fmla="*/ 6 w 288"/>
                <a:gd name="T1" fmla="*/ 0 h 138"/>
                <a:gd name="T2" fmla="*/ 12 w 288"/>
                <a:gd name="T3" fmla="*/ 0 h 138"/>
                <a:gd name="T4" fmla="*/ 18 w 288"/>
                <a:gd name="T5" fmla="*/ 0 h 138"/>
                <a:gd name="T6" fmla="*/ 24 w 288"/>
                <a:gd name="T7" fmla="*/ 0 h 138"/>
                <a:gd name="T8" fmla="*/ 24 w 288"/>
                <a:gd name="T9" fmla="*/ 0 h 138"/>
                <a:gd name="T10" fmla="*/ 30 w 288"/>
                <a:gd name="T11" fmla="*/ 0 h 138"/>
                <a:gd name="T12" fmla="*/ 36 w 288"/>
                <a:gd name="T13" fmla="*/ 0 h 138"/>
                <a:gd name="T14" fmla="*/ 42 w 288"/>
                <a:gd name="T15" fmla="*/ 6 h 138"/>
                <a:gd name="T16" fmla="*/ 48 w 288"/>
                <a:gd name="T17" fmla="*/ 6 h 138"/>
                <a:gd name="T18" fmla="*/ 54 w 288"/>
                <a:gd name="T19" fmla="*/ 6 h 138"/>
                <a:gd name="T20" fmla="*/ 60 w 288"/>
                <a:gd name="T21" fmla="*/ 6 h 138"/>
                <a:gd name="T22" fmla="*/ 66 w 288"/>
                <a:gd name="T23" fmla="*/ 6 h 138"/>
                <a:gd name="T24" fmla="*/ 72 w 288"/>
                <a:gd name="T25" fmla="*/ 12 h 138"/>
                <a:gd name="T26" fmla="*/ 78 w 288"/>
                <a:gd name="T27" fmla="*/ 12 h 138"/>
                <a:gd name="T28" fmla="*/ 84 w 288"/>
                <a:gd name="T29" fmla="*/ 12 h 138"/>
                <a:gd name="T30" fmla="*/ 90 w 288"/>
                <a:gd name="T31" fmla="*/ 18 h 138"/>
                <a:gd name="T32" fmla="*/ 96 w 288"/>
                <a:gd name="T33" fmla="*/ 18 h 138"/>
                <a:gd name="T34" fmla="*/ 102 w 288"/>
                <a:gd name="T35" fmla="*/ 18 h 138"/>
                <a:gd name="T36" fmla="*/ 108 w 288"/>
                <a:gd name="T37" fmla="*/ 24 h 138"/>
                <a:gd name="T38" fmla="*/ 114 w 288"/>
                <a:gd name="T39" fmla="*/ 24 h 138"/>
                <a:gd name="T40" fmla="*/ 114 w 288"/>
                <a:gd name="T41" fmla="*/ 24 h 138"/>
                <a:gd name="T42" fmla="*/ 120 w 288"/>
                <a:gd name="T43" fmla="*/ 30 h 138"/>
                <a:gd name="T44" fmla="*/ 126 w 288"/>
                <a:gd name="T45" fmla="*/ 30 h 138"/>
                <a:gd name="T46" fmla="*/ 132 w 288"/>
                <a:gd name="T47" fmla="*/ 36 h 138"/>
                <a:gd name="T48" fmla="*/ 138 w 288"/>
                <a:gd name="T49" fmla="*/ 36 h 138"/>
                <a:gd name="T50" fmla="*/ 144 w 288"/>
                <a:gd name="T51" fmla="*/ 42 h 138"/>
                <a:gd name="T52" fmla="*/ 150 w 288"/>
                <a:gd name="T53" fmla="*/ 42 h 138"/>
                <a:gd name="T54" fmla="*/ 156 w 288"/>
                <a:gd name="T55" fmla="*/ 48 h 138"/>
                <a:gd name="T56" fmla="*/ 162 w 288"/>
                <a:gd name="T57" fmla="*/ 48 h 138"/>
                <a:gd name="T58" fmla="*/ 168 w 288"/>
                <a:gd name="T59" fmla="*/ 54 h 138"/>
                <a:gd name="T60" fmla="*/ 174 w 288"/>
                <a:gd name="T61" fmla="*/ 54 h 138"/>
                <a:gd name="T62" fmla="*/ 180 w 288"/>
                <a:gd name="T63" fmla="*/ 60 h 138"/>
                <a:gd name="T64" fmla="*/ 186 w 288"/>
                <a:gd name="T65" fmla="*/ 66 h 138"/>
                <a:gd name="T66" fmla="*/ 192 w 288"/>
                <a:gd name="T67" fmla="*/ 66 h 138"/>
                <a:gd name="T68" fmla="*/ 198 w 288"/>
                <a:gd name="T69" fmla="*/ 72 h 138"/>
                <a:gd name="T70" fmla="*/ 198 w 288"/>
                <a:gd name="T71" fmla="*/ 72 h 138"/>
                <a:gd name="T72" fmla="*/ 204 w 288"/>
                <a:gd name="T73" fmla="*/ 78 h 138"/>
                <a:gd name="T74" fmla="*/ 210 w 288"/>
                <a:gd name="T75" fmla="*/ 84 h 138"/>
                <a:gd name="T76" fmla="*/ 216 w 288"/>
                <a:gd name="T77" fmla="*/ 84 h 138"/>
                <a:gd name="T78" fmla="*/ 222 w 288"/>
                <a:gd name="T79" fmla="*/ 90 h 138"/>
                <a:gd name="T80" fmla="*/ 228 w 288"/>
                <a:gd name="T81" fmla="*/ 96 h 138"/>
                <a:gd name="T82" fmla="*/ 234 w 288"/>
                <a:gd name="T83" fmla="*/ 102 h 138"/>
                <a:gd name="T84" fmla="*/ 240 w 288"/>
                <a:gd name="T85" fmla="*/ 102 h 138"/>
                <a:gd name="T86" fmla="*/ 246 w 288"/>
                <a:gd name="T87" fmla="*/ 108 h 138"/>
                <a:gd name="T88" fmla="*/ 252 w 288"/>
                <a:gd name="T89" fmla="*/ 114 h 138"/>
                <a:gd name="T90" fmla="*/ 258 w 288"/>
                <a:gd name="T91" fmla="*/ 114 h 138"/>
                <a:gd name="T92" fmla="*/ 264 w 288"/>
                <a:gd name="T93" fmla="*/ 120 h 138"/>
                <a:gd name="T94" fmla="*/ 270 w 288"/>
                <a:gd name="T95" fmla="*/ 126 h 138"/>
                <a:gd name="T96" fmla="*/ 276 w 288"/>
                <a:gd name="T97" fmla="*/ 132 h 138"/>
                <a:gd name="T98" fmla="*/ 282 w 288"/>
                <a:gd name="T99" fmla="*/ 132 h 138"/>
                <a:gd name="T100" fmla="*/ 282 w 288"/>
                <a:gd name="T101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8" h="138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54" y="6"/>
                  </a:lnTo>
                  <a:lnTo>
                    <a:pt x="54" y="6"/>
                  </a:lnTo>
                  <a:lnTo>
                    <a:pt x="54" y="6"/>
                  </a:lnTo>
                  <a:lnTo>
                    <a:pt x="54" y="6"/>
                  </a:lnTo>
                  <a:lnTo>
                    <a:pt x="54" y="6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6" y="6"/>
                  </a:lnTo>
                  <a:lnTo>
                    <a:pt x="66" y="6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102" y="18"/>
                  </a:lnTo>
                  <a:lnTo>
                    <a:pt x="102" y="18"/>
                  </a:lnTo>
                  <a:lnTo>
                    <a:pt x="102" y="18"/>
                  </a:lnTo>
                  <a:lnTo>
                    <a:pt x="102" y="24"/>
                  </a:lnTo>
                  <a:lnTo>
                    <a:pt x="102" y="24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14" y="24"/>
                  </a:lnTo>
                  <a:lnTo>
                    <a:pt x="114" y="24"/>
                  </a:lnTo>
                  <a:lnTo>
                    <a:pt x="114" y="24"/>
                  </a:lnTo>
                  <a:lnTo>
                    <a:pt x="114" y="24"/>
                  </a:lnTo>
                  <a:lnTo>
                    <a:pt x="114" y="24"/>
                  </a:lnTo>
                  <a:lnTo>
                    <a:pt x="114" y="24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32" y="30"/>
                  </a:lnTo>
                  <a:lnTo>
                    <a:pt x="132" y="30"/>
                  </a:lnTo>
                  <a:lnTo>
                    <a:pt x="132" y="36"/>
                  </a:lnTo>
                  <a:lnTo>
                    <a:pt x="132" y="36"/>
                  </a:lnTo>
                  <a:lnTo>
                    <a:pt x="132" y="36"/>
                  </a:lnTo>
                  <a:lnTo>
                    <a:pt x="132" y="36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50" y="42"/>
                  </a:lnTo>
                  <a:lnTo>
                    <a:pt x="150" y="42"/>
                  </a:lnTo>
                  <a:lnTo>
                    <a:pt x="150" y="42"/>
                  </a:lnTo>
                  <a:lnTo>
                    <a:pt x="150" y="42"/>
                  </a:lnTo>
                  <a:lnTo>
                    <a:pt x="150" y="42"/>
                  </a:lnTo>
                  <a:lnTo>
                    <a:pt x="156" y="48"/>
                  </a:lnTo>
                  <a:lnTo>
                    <a:pt x="156" y="48"/>
                  </a:lnTo>
                  <a:lnTo>
                    <a:pt x="156" y="48"/>
                  </a:lnTo>
                  <a:lnTo>
                    <a:pt x="156" y="48"/>
                  </a:lnTo>
                  <a:lnTo>
                    <a:pt x="156" y="48"/>
                  </a:lnTo>
                  <a:lnTo>
                    <a:pt x="162" y="48"/>
                  </a:lnTo>
                  <a:lnTo>
                    <a:pt x="162" y="48"/>
                  </a:lnTo>
                  <a:lnTo>
                    <a:pt x="162" y="48"/>
                  </a:lnTo>
                  <a:lnTo>
                    <a:pt x="162" y="48"/>
                  </a:lnTo>
                  <a:lnTo>
                    <a:pt x="162" y="54"/>
                  </a:lnTo>
                  <a:lnTo>
                    <a:pt x="162" y="54"/>
                  </a:lnTo>
                  <a:lnTo>
                    <a:pt x="168" y="54"/>
                  </a:lnTo>
                  <a:lnTo>
                    <a:pt x="168" y="54"/>
                  </a:lnTo>
                  <a:lnTo>
                    <a:pt x="168" y="54"/>
                  </a:lnTo>
                  <a:lnTo>
                    <a:pt x="168" y="54"/>
                  </a:lnTo>
                  <a:lnTo>
                    <a:pt x="168" y="54"/>
                  </a:lnTo>
                  <a:lnTo>
                    <a:pt x="174" y="54"/>
                  </a:lnTo>
                  <a:lnTo>
                    <a:pt x="174" y="54"/>
                  </a:lnTo>
                  <a:lnTo>
                    <a:pt x="174" y="60"/>
                  </a:lnTo>
                  <a:lnTo>
                    <a:pt x="174" y="60"/>
                  </a:lnTo>
                  <a:lnTo>
                    <a:pt x="174" y="60"/>
                  </a:lnTo>
                  <a:lnTo>
                    <a:pt x="180" y="60"/>
                  </a:lnTo>
                  <a:lnTo>
                    <a:pt x="180" y="60"/>
                  </a:lnTo>
                  <a:lnTo>
                    <a:pt x="180" y="60"/>
                  </a:lnTo>
                  <a:lnTo>
                    <a:pt x="180" y="60"/>
                  </a:lnTo>
                  <a:lnTo>
                    <a:pt x="180" y="60"/>
                  </a:lnTo>
                  <a:lnTo>
                    <a:pt x="180" y="60"/>
                  </a:lnTo>
                  <a:lnTo>
                    <a:pt x="186" y="66"/>
                  </a:lnTo>
                  <a:lnTo>
                    <a:pt x="186" y="66"/>
                  </a:lnTo>
                  <a:lnTo>
                    <a:pt x="186" y="66"/>
                  </a:lnTo>
                  <a:lnTo>
                    <a:pt x="186" y="66"/>
                  </a:lnTo>
                  <a:lnTo>
                    <a:pt x="186" y="66"/>
                  </a:lnTo>
                  <a:lnTo>
                    <a:pt x="192" y="66"/>
                  </a:lnTo>
                  <a:lnTo>
                    <a:pt x="192" y="66"/>
                  </a:lnTo>
                  <a:lnTo>
                    <a:pt x="192" y="66"/>
                  </a:lnTo>
                  <a:lnTo>
                    <a:pt x="192" y="72"/>
                  </a:lnTo>
                  <a:lnTo>
                    <a:pt x="192" y="72"/>
                  </a:lnTo>
                  <a:lnTo>
                    <a:pt x="198" y="72"/>
                  </a:lnTo>
                  <a:lnTo>
                    <a:pt x="198" y="72"/>
                  </a:lnTo>
                  <a:lnTo>
                    <a:pt x="198" y="72"/>
                  </a:lnTo>
                  <a:lnTo>
                    <a:pt x="198" y="72"/>
                  </a:lnTo>
                  <a:lnTo>
                    <a:pt x="198" y="72"/>
                  </a:lnTo>
                  <a:lnTo>
                    <a:pt x="198" y="72"/>
                  </a:lnTo>
                  <a:lnTo>
                    <a:pt x="204" y="78"/>
                  </a:lnTo>
                  <a:lnTo>
                    <a:pt x="204" y="78"/>
                  </a:lnTo>
                  <a:lnTo>
                    <a:pt x="204" y="78"/>
                  </a:lnTo>
                  <a:lnTo>
                    <a:pt x="204" y="78"/>
                  </a:lnTo>
                  <a:lnTo>
                    <a:pt x="204" y="78"/>
                  </a:lnTo>
                  <a:lnTo>
                    <a:pt x="210" y="78"/>
                  </a:lnTo>
                  <a:lnTo>
                    <a:pt x="210" y="78"/>
                  </a:lnTo>
                  <a:lnTo>
                    <a:pt x="210" y="84"/>
                  </a:lnTo>
                  <a:lnTo>
                    <a:pt x="210" y="84"/>
                  </a:lnTo>
                  <a:lnTo>
                    <a:pt x="210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16" y="90"/>
                  </a:lnTo>
                  <a:lnTo>
                    <a:pt x="222" y="90"/>
                  </a:lnTo>
                  <a:lnTo>
                    <a:pt x="222" y="90"/>
                  </a:lnTo>
                  <a:lnTo>
                    <a:pt x="222" y="90"/>
                  </a:lnTo>
                  <a:lnTo>
                    <a:pt x="222" y="90"/>
                  </a:lnTo>
                  <a:lnTo>
                    <a:pt x="222" y="90"/>
                  </a:lnTo>
                  <a:lnTo>
                    <a:pt x="228" y="90"/>
                  </a:lnTo>
                  <a:lnTo>
                    <a:pt x="228" y="96"/>
                  </a:lnTo>
                  <a:lnTo>
                    <a:pt x="228" y="96"/>
                  </a:lnTo>
                  <a:lnTo>
                    <a:pt x="228" y="96"/>
                  </a:lnTo>
                  <a:lnTo>
                    <a:pt x="228" y="96"/>
                  </a:lnTo>
                  <a:lnTo>
                    <a:pt x="234" y="96"/>
                  </a:lnTo>
                  <a:lnTo>
                    <a:pt x="234" y="96"/>
                  </a:lnTo>
                  <a:lnTo>
                    <a:pt x="234" y="96"/>
                  </a:lnTo>
                  <a:lnTo>
                    <a:pt x="234" y="102"/>
                  </a:lnTo>
                  <a:lnTo>
                    <a:pt x="234" y="102"/>
                  </a:lnTo>
                  <a:lnTo>
                    <a:pt x="234" y="102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6" y="108"/>
                  </a:lnTo>
                  <a:lnTo>
                    <a:pt x="246" y="108"/>
                  </a:lnTo>
                  <a:lnTo>
                    <a:pt x="246" y="108"/>
                  </a:lnTo>
                  <a:lnTo>
                    <a:pt x="246" y="108"/>
                  </a:lnTo>
                  <a:lnTo>
                    <a:pt x="246" y="108"/>
                  </a:lnTo>
                  <a:lnTo>
                    <a:pt x="252" y="108"/>
                  </a:lnTo>
                  <a:lnTo>
                    <a:pt x="252" y="114"/>
                  </a:lnTo>
                  <a:lnTo>
                    <a:pt x="252" y="114"/>
                  </a:lnTo>
                  <a:lnTo>
                    <a:pt x="252" y="114"/>
                  </a:lnTo>
                  <a:lnTo>
                    <a:pt x="252" y="114"/>
                  </a:lnTo>
                  <a:lnTo>
                    <a:pt x="252" y="114"/>
                  </a:lnTo>
                  <a:lnTo>
                    <a:pt x="258" y="114"/>
                  </a:lnTo>
                  <a:lnTo>
                    <a:pt x="258" y="114"/>
                  </a:lnTo>
                  <a:lnTo>
                    <a:pt x="258" y="120"/>
                  </a:lnTo>
                  <a:lnTo>
                    <a:pt x="258" y="120"/>
                  </a:lnTo>
                  <a:lnTo>
                    <a:pt x="258" y="120"/>
                  </a:lnTo>
                  <a:lnTo>
                    <a:pt x="264" y="120"/>
                  </a:lnTo>
                  <a:lnTo>
                    <a:pt x="264" y="120"/>
                  </a:lnTo>
                  <a:lnTo>
                    <a:pt x="264" y="120"/>
                  </a:lnTo>
                  <a:lnTo>
                    <a:pt x="264" y="120"/>
                  </a:lnTo>
                  <a:lnTo>
                    <a:pt x="264" y="126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6" y="132"/>
                  </a:lnTo>
                  <a:lnTo>
                    <a:pt x="276" y="132"/>
                  </a:lnTo>
                  <a:lnTo>
                    <a:pt x="276" y="132"/>
                  </a:lnTo>
                  <a:lnTo>
                    <a:pt x="276" y="132"/>
                  </a:lnTo>
                  <a:lnTo>
                    <a:pt x="276" y="132"/>
                  </a:lnTo>
                  <a:lnTo>
                    <a:pt x="282" y="132"/>
                  </a:lnTo>
                  <a:lnTo>
                    <a:pt x="282" y="138"/>
                  </a:lnTo>
                  <a:lnTo>
                    <a:pt x="282" y="138"/>
                  </a:lnTo>
                  <a:lnTo>
                    <a:pt x="282" y="138"/>
                  </a:lnTo>
                  <a:lnTo>
                    <a:pt x="282" y="138"/>
                  </a:lnTo>
                  <a:lnTo>
                    <a:pt x="282" y="138"/>
                  </a:lnTo>
                  <a:lnTo>
                    <a:pt x="288" y="138"/>
                  </a:lnTo>
                </a:path>
              </a:pathLst>
            </a:custGeom>
            <a:noFill/>
            <a:ln w="19050" cmpd="sng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0227" name="Freeform 51"/>
            <p:cNvSpPr>
              <a:spLocks/>
            </p:cNvSpPr>
            <p:nvPr/>
          </p:nvSpPr>
          <p:spPr bwMode="auto">
            <a:xfrm>
              <a:off x="2730" y="2013"/>
              <a:ext cx="282" cy="222"/>
            </a:xfrm>
            <a:custGeom>
              <a:avLst/>
              <a:gdLst>
                <a:gd name="T0" fmla="*/ 0 w 282"/>
                <a:gd name="T1" fmla="*/ 6 h 222"/>
                <a:gd name="T2" fmla="*/ 6 w 282"/>
                <a:gd name="T3" fmla="*/ 12 h 222"/>
                <a:gd name="T4" fmla="*/ 12 w 282"/>
                <a:gd name="T5" fmla="*/ 12 h 222"/>
                <a:gd name="T6" fmla="*/ 18 w 282"/>
                <a:gd name="T7" fmla="*/ 18 h 222"/>
                <a:gd name="T8" fmla="*/ 24 w 282"/>
                <a:gd name="T9" fmla="*/ 24 h 222"/>
                <a:gd name="T10" fmla="*/ 30 w 282"/>
                <a:gd name="T11" fmla="*/ 30 h 222"/>
                <a:gd name="T12" fmla="*/ 36 w 282"/>
                <a:gd name="T13" fmla="*/ 36 h 222"/>
                <a:gd name="T14" fmla="*/ 42 w 282"/>
                <a:gd name="T15" fmla="*/ 36 h 222"/>
                <a:gd name="T16" fmla="*/ 48 w 282"/>
                <a:gd name="T17" fmla="*/ 42 h 222"/>
                <a:gd name="T18" fmla="*/ 54 w 282"/>
                <a:gd name="T19" fmla="*/ 48 h 222"/>
                <a:gd name="T20" fmla="*/ 60 w 282"/>
                <a:gd name="T21" fmla="*/ 54 h 222"/>
                <a:gd name="T22" fmla="*/ 66 w 282"/>
                <a:gd name="T23" fmla="*/ 60 h 222"/>
                <a:gd name="T24" fmla="*/ 72 w 282"/>
                <a:gd name="T25" fmla="*/ 60 h 222"/>
                <a:gd name="T26" fmla="*/ 78 w 282"/>
                <a:gd name="T27" fmla="*/ 66 h 222"/>
                <a:gd name="T28" fmla="*/ 84 w 282"/>
                <a:gd name="T29" fmla="*/ 72 h 222"/>
                <a:gd name="T30" fmla="*/ 84 w 282"/>
                <a:gd name="T31" fmla="*/ 78 h 222"/>
                <a:gd name="T32" fmla="*/ 90 w 282"/>
                <a:gd name="T33" fmla="*/ 78 h 222"/>
                <a:gd name="T34" fmla="*/ 96 w 282"/>
                <a:gd name="T35" fmla="*/ 84 h 222"/>
                <a:gd name="T36" fmla="*/ 102 w 282"/>
                <a:gd name="T37" fmla="*/ 90 h 222"/>
                <a:gd name="T38" fmla="*/ 108 w 282"/>
                <a:gd name="T39" fmla="*/ 96 h 222"/>
                <a:gd name="T40" fmla="*/ 114 w 282"/>
                <a:gd name="T41" fmla="*/ 102 h 222"/>
                <a:gd name="T42" fmla="*/ 120 w 282"/>
                <a:gd name="T43" fmla="*/ 102 h 222"/>
                <a:gd name="T44" fmla="*/ 126 w 282"/>
                <a:gd name="T45" fmla="*/ 108 h 222"/>
                <a:gd name="T46" fmla="*/ 132 w 282"/>
                <a:gd name="T47" fmla="*/ 114 h 222"/>
                <a:gd name="T48" fmla="*/ 138 w 282"/>
                <a:gd name="T49" fmla="*/ 120 h 222"/>
                <a:gd name="T50" fmla="*/ 144 w 282"/>
                <a:gd name="T51" fmla="*/ 120 h 222"/>
                <a:gd name="T52" fmla="*/ 150 w 282"/>
                <a:gd name="T53" fmla="*/ 126 h 222"/>
                <a:gd name="T54" fmla="*/ 156 w 282"/>
                <a:gd name="T55" fmla="*/ 132 h 222"/>
                <a:gd name="T56" fmla="*/ 162 w 282"/>
                <a:gd name="T57" fmla="*/ 138 h 222"/>
                <a:gd name="T58" fmla="*/ 168 w 282"/>
                <a:gd name="T59" fmla="*/ 138 h 222"/>
                <a:gd name="T60" fmla="*/ 168 w 282"/>
                <a:gd name="T61" fmla="*/ 144 h 222"/>
                <a:gd name="T62" fmla="*/ 174 w 282"/>
                <a:gd name="T63" fmla="*/ 150 h 222"/>
                <a:gd name="T64" fmla="*/ 180 w 282"/>
                <a:gd name="T65" fmla="*/ 150 h 222"/>
                <a:gd name="T66" fmla="*/ 186 w 282"/>
                <a:gd name="T67" fmla="*/ 156 h 222"/>
                <a:gd name="T68" fmla="*/ 192 w 282"/>
                <a:gd name="T69" fmla="*/ 162 h 222"/>
                <a:gd name="T70" fmla="*/ 198 w 282"/>
                <a:gd name="T71" fmla="*/ 162 h 222"/>
                <a:gd name="T72" fmla="*/ 204 w 282"/>
                <a:gd name="T73" fmla="*/ 168 h 222"/>
                <a:gd name="T74" fmla="*/ 210 w 282"/>
                <a:gd name="T75" fmla="*/ 174 h 222"/>
                <a:gd name="T76" fmla="*/ 216 w 282"/>
                <a:gd name="T77" fmla="*/ 174 h 222"/>
                <a:gd name="T78" fmla="*/ 222 w 282"/>
                <a:gd name="T79" fmla="*/ 180 h 222"/>
                <a:gd name="T80" fmla="*/ 228 w 282"/>
                <a:gd name="T81" fmla="*/ 186 h 222"/>
                <a:gd name="T82" fmla="*/ 234 w 282"/>
                <a:gd name="T83" fmla="*/ 186 h 222"/>
                <a:gd name="T84" fmla="*/ 240 w 282"/>
                <a:gd name="T85" fmla="*/ 192 h 222"/>
                <a:gd name="T86" fmla="*/ 246 w 282"/>
                <a:gd name="T87" fmla="*/ 198 h 222"/>
                <a:gd name="T88" fmla="*/ 252 w 282"/>
                <a:gd name="T89" fmla="*/ 198 h 222"/>
                <a:gd name="T90" fmla="*/ 258 w 282"/>
                <a:gd name="T91" fmla="*/ 204 h 222"/>
                <a:gd name="T92" fmla="*/ 258 w 282"/>
                <a:gd name="T93" fmla="*/ 204 h 222"/>
                <a:gd name="T94" fmla="*/ 264 w 282"/>
                <a:gd name="T95" fmla="*/ 210 h 222"/>
                <a:gd name="T96" fmla="*/ 270 w 282"/>
                <a:gd name="T97" fmla="*/ 216 h 222"/>
                <a:gd name="T98" fmla="*/ 276 w 282"/>
                <a:gd name="T99" fmla="*/ 216 h 222"/>
                <a:gd name="T100" fmla="*/ 282 w 282"/>
                <a:gd name="T101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2" h="222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42" y="36"/>
                  </a:lnTo>
                  <a:lnTo>
                    <a:pt x="42" y="36"/>
                  </a:lnTo>
                  <a:lnTo>
                    <a:pt x="42" y="36"/>
                  </a:lnTo>
                  <a:lnTo>
                    <a:pt x="42" y="42"/>
                  </a:lnTo>
                  <a:lnTo>
                    <a:pt x="42" y="42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54" y="48"/>
                  </a:lnTo>
                  <a:lnTo>
                    <a:pt x="54" y="48"/>
                  </a:lnTo>
                  <a:lnTo>
                    <a:pt x="54" y="48"/>
                  </a:lnTo>
                  <a:lnTo>
                    <a:pt x="54" y="48"/>
                  </a:lnTo>
                  <a:lnTo>
                    <a:pt x="60" y="54"/>
                  </a:lnTo>
                  <a:lnTo>
                    <a:pt x="60" y="54"/>
                  </a:lnTo>
                  <a:lnTo>
                    <a:pt x="60" y="54"/>
                  </a:lnTo>
                  <a:lnTo>
                    <a:pt x="60" y="54"/>
                  </a:lnTo>
                  <a:lnTo>
                    <a:pt x="60" y="54"/>
                  </a:lnTo>
                  <a:lnTo>
                    <a:pt x="66" y="54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72" y="60"/>
                  </a:lnTo>
                  <a:lnTo>
                    <a:pt x="72" y="60"/>
                  </a:lnTo>
                  <a:lnTo>
                    <a:pt x="72" y="66"/>
                  </a:lnTo>
                  <a:lnTo>
                    <a:pt x="72" y="66"/>
                  </a:lnTo>
                  <a:lnTo>
                    <a:pt x="72" y="66"/>
                  </a:lnTo>
                  <a:lnTo>
                    <a:pt x="78" y="66"/>
                  </a:lnTo>
                  <a:lnTo>
                    <a:pt x="78" y="66"/>
                  </a:lnTo>
                  <a:lnTo>
                    <a:pt x="78" y="66"/>
                  </a:lnTo>
                  <a:lnTo>
                    <a:pt x="78" y="72"/>
                  </a:lnTo>
                  <a:lnTo>
                    <a:pt x="78" y="72"/>
                  </a:lnTo>
                  <a:lnTo>
                    <a:pt x="84" y="72"/>
                  </a:lnTo>
                  <a:lnTo>
                    <a:pt x="84" y="72"/>
                  </a:lnTo>
                  <a:lnTo>
                    <a:pt x="84" y="72"/>
                  </a:lnTo>
                  <a:lnTo>
                    <a:pt x="84" y="72"/>
                  </a:lnTo>
                  <a:lnTo>
                    <a:pt x="84" y="78"/>
                  </a:lnTo>
                  <a:lnTo>
                    <a:pt x="84" y="78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102" y="84"/>
                  </a:lnTo>
                  <a:lnTo>
                    <a:pt x="102" y="90"/>
                  </a:lnTo>
                  <a:lnTo>
                    <a:pt x="102" y="90"/>
                  </a:lnTo>
                  <a:lnTo>
                    <a:pt x="102" y="90"/>
                  </a:lnTo>
                  <a:lnTo>
                    <a:pt x="102" y="90"/>
                  </a:lnTo>
                  <a:lnTo>
                    <a:pt x="102" y="90"/>
                  </a:lnTo>
                  <a:lnTo>
                    <a:pt x="108" y="90"/>
                  </a:lnTo>
                  <a:lnTo>
                    <a:pt x="108" y="90"/>
                  </a:lnTo>
                  <a:lnTo>
                    <a:pt x="108" y="96"/>
                  </a:lnTo>
                  <a:lnTo>
                    <a:pt x="108" y="96"/>
                  </a:lnTo>
                  <a:lnTo>
                    <a:pt x="108" y="96"/>
                  </a:lnTo>
                  <a:lnTo>
                    <a:pt x="114" y="96"/>
                  </a:lnTo>
                  <a:lnTo>
                    <a:pt x="114" y="96"/>
                  </a:lnTo>
                  <a:lnTo>
                    <a:pt x="114" y="96"/>
                  </a:lnTo>
                  <a:lnTo>
                    <a:pt x="114" y="102"/>
                  </a:lnTo>
                  <a:lnTo>
                    <a:pt x="114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20" y="108"/>
                  </a:lnTo>
                  <a:lnTo>
                    <a:pt x="126" y="108"/>
                  </a:lnTo>
                  <a:lnTo>
                    <a:pt x="126" y="108"/>
                  </a:lnTo>
                  <a:lnTo>
                    <a:pt x="126" y="108"/>
                  </a:lnTo>
                  <a:lnTo>
                    <a:pt x="126" y="108"/>
                  </a:lnTo>
                  <a:lnTo>
                    <a:pt x="126" y="108"/>
                  </a:lnTo>
                  <a:lnTo>
                    <a:pt x="132" y="114"/>
                  </a:lnTo>
                  <a:lnTo>
                    <a:pt x="132" y="114"/>
                  </a:lnTo>
                  <a:lnTo>
                    <a:pt x="132" y="114"/>
                  </a:lnTo>
                  <a:lnTo>
                    <a:pt x="132" y="114"/>
                  </a:lnTo>
                  <a:lnTo>
                    <a:pt x="132" y="114"/>
                  </a:lnTo>
                  <a:lnTo>
                    <a:pt x="132" y="114"/>
                  </a:lnTo>
                  <a:lnTo>
                    <a:pt x="138" y="114"/>
                  </a:lnTo>
                  <a:lnTo>
                    <a:pt x="138" y="120"/>
                  </a:lnTo>
                  <a:lnTo>
                    <a:pt x="138" y="120"/>
                  </a:lnTo>
                  <a:lnTo>
                    <a:pt x="138" y="120"/>
                  </a:lnTo>
                  <a:lnTo>
                    <a:pt x="138" y="120"/>
                  </a:lnTo>
                  <a:lnTo>
                    <a:pt x="144" y="120"/>
                  </a:lnTo>
                  <a:lnTo>
                    <a:pt x="144" y="120"/>
                  </a:lnTo>
                  <a:lnTo>
                    <a:pt x="144" y="120"/>
                  </a:lnTo>
                  <a:lnTo>
                    <a:pt x="144" y="126"/>
                  </a:lnTo>
                  <a:lnTo>
                    <a:pt x="144" y="126"/>
                  </a:lnTo>
                  <a:lnTo>
                    <a:pt x="150" y="126"/>
                  </a:lnTo>
                  <a:lnTo>
                    <a:pt x="150" y="126"/>
                  </a:lnTo>
                  <a:lnTo>
                    <a:pt x="150" y="126"/>
                  </a:lnTo>
                  <a:lnTo>
                    <a:pt x="150" y="126"/>
                  </a:lnTo>
                  <a:lnTo>
                    <a:pt x="150" y="132"/>
                  </a:lnTo>
                  <a:lnTo>
                    <a:pt x="150" y="132"/>
                  </a:lnTo>
                  <a:lnTo>
                    <a:pt x="156" y="132"/>
                  </a:lnTo>
                  <a:lnTo>
                    <a:pt x="156" y="132"/>
                  </a:lnTo>
                  <a:lnTo>
                    <a:pt x="156" y="132"/>
                  </a:lnTo>
                  <a:lnTo>
                    <a:pt x="156" y="132"/>
                  </a:lnTo>
                  <a:lnTo>
                    <a:pt x="156" y="132"/>
                  </a:lnTo>
                  <a:lnTo>
                    <a:pt x="162" y="138"/>
                  </a:lnTo>
                  <a:lnTo>
                    <a:pt x="162" y="138"/>
                  </a:lnTo>
                  <a:lnTo>
                    <a:pt x="162" y="138"/>
                  </a:lnTo>
                  <a:lnTo>
                    <a:pt x="162" y="138"/>
                  </a:lnTo>
                  <a:lnTo>
                    <a:pt x="162" y="138"/>
                  </a:lnTo>
                  <a:lnTo>
                    <a:pt x="168" y="138"/>
                  </a:lnTo>
                  <a:lnTo>
                    <a:pt x="168" y="138"/>
                  </a:lnTo>
                  <a:lnTo>
                    <a:pt x="168" y="144"/>
                  </a:lnTo>
                  <a:lnTo>
                    <a:pt x="168" y="144"/>
                  </a:lnTo>
                  <a:lnTo>
                    <a:pt x="168" y="144"/>
                  </a:lnTo>
                  <a:lnTo>
                    <a:pt x="168" y="144"/>
                  </a:lnTo>
                  <a:lnTo>
                    <a:pt x="174" y="144"/>
                  </a:lnTo>
                  <a:lnTo>
                    <a:pt x="174" y="144"/>
                  </a:lnTo>
                  <a:lnTo>
                    <a:pt x="174" y="144"/>
                  </a:lnTo>
                  <a:lnTo>
                    <a:pt x="174" y="150"/>
                  </a:lnTo>
                  <a:lnTo>
                    <a:pt x="174" y="150"/>
                  </a:lnTo>
                  <a:lnTo>
                    <a:pt x="180" y="150"/>
                  </a:lnTo>
                  <a:lnTo>
                    <a:pt x="180" y="150"/>
                  </a:lnTo>
                  <a:lnTo>
                    <a:pt x="180" y="150"/>
                  </a:lnTo>
                  <a:lnTo>
                    <a:pt x="180" y="150"/>
                  </a:lnTo>
                  <a:lnTo>
                    <a:pt x="180" y="150"/>
                  </a:lnTo>
                  <a:lnTo>
                    <a:pt x="186" y="156"/>
                  </a:lnTo>
                  <a:lnTo>
                    <a:pt x="186" y="156"/>
                  </a:lnTo>
                  <a:lnTo>
                    <a:pt x="186" y="156"/>
                  </a:lnTo>
                  <a:lnTo>
                    <a:pt x="186" y="156"/>
                  </a:lnTo>
                  <a:lnTo>
                    <a:pt x="186" y="156"/>
                  </a:lnTo>
                  <a:lnTo>
                    <a:pt x="186" y="156"/>
                  </a:lnTo>
                  <a:lnTo>
                    <a:pt x="192" y="156"/>
                  </a:lnTo>
                  <a:lnTo>
                    <a:pt x="192" y="162"/>
                  </a:lnTo>
                  <a:lnTo>
                    <a:pt x="192" y="162"/>
                  </a:lnTo>
                  <a:lnTo>
                    <a:pt x="192" y="162"/>
                  </a:lnTo>
                  <a:lnTo>
                    <a:pt x="192" y="162"/>
                  </a:lnTo>
                  <a:lnTo>
                    <a:pt x="198" y="162"/>
                  </a:lnTo>
                  <a:lnTo>
                    <a:pt x="198" y="162"/>
                  </a:lnTo>
                  <a:lnTo>
                    <a:pt x="198" y="162"/>
                  </a:lnTo>
                  <a:lnTo>
                    <a:pt x="198" y="162"/>
                  </a:lnTo>
                  <a:lnTo>
                    <a:pt x="198" y="168"/>
                  </a:lnTo>
                  <a:lnTo>
                    <a:pt x="204" y="168"/>
                  </a:lnTo>
                  <a:lnTo>
                    <a:pt x="204" y="168"/>
                  </a:lnTo>
                  <a:lnTo>
                    <a:pt x="204" y="168"/>
                  </a:lnTo>
                  <a:lnTo>
                    <a:pt x="204" y="168"/>
                  </a:lnTo>
                  <a:lnTo>
                    <a:pt x="204" y="168"/>
                  </a:lnTo>
                  <a:lnTo>
                    <a:pt x="204" y="168"/>
                  </a:lnTo>
                  <a:lnTo>
                    <a:pt x="210" y="174"/>
                  </a:lnTo>
                  <a:lnTo>
                    <a:pt x="210" y="174"/>
                  </a:lnTo>
                  <a:lnTo>
                    <a:pt x="210" y="174"/>
                  </a:lnTo>
                  <a:lnTo>
                    <a:pt x="210" y="174"/>
                  </a:lnTo>
                  <a:lnTo>
                    <a:pt x="210" y="174"/>
                  </a:lnTo>
                  <a:lnTo>
                    <a:pt x="216" y="174"/>
                  </a:lnTo>
                  <a:lnTo>
                    <a:pt x="216" y="174"/>
                  </a:lnTo>
                  <a:lnTo>
                    <a:pt x="216" y="174"/>
                  </a:lnTo>
                  <a:lnTo>
                    <a:pt x="216" y="180"/>
                  </a:lnTo>
                  <a:lnTo>
                    <a:pt x="216" y="180"/>
                  </a:lnTo>
                  <a:lnTo>
                    <a:pt x="222" y="180"/>
                  </a:lnTo>
                  <a:lnTo>
                    <a:pt x="222" y="180"/>
                  </a:lnTo>
                  <a:lnTo>
                    <a:pt x="222" y="180"/>
                  </a:lnTo>
                  <a:lnTo>
                    <a:pt x="222" y="180"/>
                  </a:lnTo>
                  <a:lnTo>
                    <a:pt x="222" y="180"/>
                  </a:lnTo>
                  <a:lnTo>
                    <a:pt x="222" y="180"/>
                  </a:lnTo>
                  <a:lnTo>
                    <a:pt x="228" y="186"/>
                  </a:lnTo>
                  <a:lnTo>
                    <a:pt x="228" y="186"/>
                  </a:lnTo>
                  <a:lnTo>
                    <a:pt x="228" y="186"/>
                  </a:lnTo>
                  <a:lnTo>
                    <a:pt x="228" y="186"/>
                  </a:lnTo>
                  <a:lnTo>
                    <a:pt x="228" y="186"/>
                  </a:lnTo>
                  <a:lnTo>
                    <a:pt x="234" y="186"/>
                  </a:lnTo>
                  <a:lnTo>
                    <a:pt x="234" y="186"/>
                  </a:lnTo>
                  <a:lnTo>
                    <a:pt x="234" y="192"/>
                  </a:lnTo>
                  <a:lnTo>
                    <a:pt x="234" y="192"/>
                  </a:lnTo>
                  <a:lnTo>
                    <a:pt x="234" y="192"/>
                  </a:lnTo>
                  <a:lnTo>
                    <a:pt x="240" y="192"/>
                  </a:lnTo>
                  <a:lnTo>
                    <a:pt x="240" y="192"/>
                  </a:lnTo>
                  <a:lnTo>
                    <a:pt x="240" y="192"/>
                  </a:lnTo>
                  <a:lnTo>
                    <a:pt x="240" y="192"/>
                  </a:lnTo>
                  <a:lnTo>
                    <a:pt x="240" y="192"/>
                  </a:lnTo>
                  <a:lnTo>
                    <a:pt x="240" y="198"/>
                  </a:lnTo>
                  <a:lnTo>
                    <a:pt x="246" y="198"/>
                  </a:lnTo>
                  <a:lnTo>
                    <a:pt x="246" y="198"/>
                  </a:lnTo>
                  <a:lnTo>
                    <a:pt x="246" y="198"/>
                  </a:lnTo>
                  <a:lnTo>
                    <a:pt x="246" y="198"/>
                  </a:lnTo>
                  <a:lnTo>
                    <a:pt x="246" y="198"/>
                  </a:lnTo>
                  <a:lnTo>
                    <a:pt x="252" y="198"/>
                  </a:lnTo>
                  <a:lnTo>
                    <a:pt x="252" y="198"/>
                  </a:lnTo>
                  <a:lnTo>
                    <a:pt x="252" y="198"/>
                  </a:lnTo>
                  <a:lnTo>
                    <a:pt x="252" y="204"/>
                  </a:lnTo>
                  <a:lnTo>
                    <a:pt x="252" y="204"/>
                  </a:lnTo>
                  <a:lnTo>
                    <a:pt x="258" y="204"/>
                  </a:lnTo>
                  <a:lnTo>
                    <a:pt x="258" y="204"/>
                  </a:lnTo>
                  <a:lnTo>
                    <a:pt x="258" y="204"/>
                  </a:lnTo>
                  <a:lnTo>
                    <a:pt x="258" y="204"/>
                  </a:lnTo>
                  <a:lnTo>
                    <a:pt x="258" y="204"/>
                  </a:lnTo>
                  <a:lnTo>
                    <a:pt x="258" y="204"/>
                  </a:lnTo>
                  <a:lnTo>
                    <a:pt x="264" y="210"/>
                  </a:lnTo>
                  <a:lnTo>
                    <a:pt x="264" y="210"/>
                  </a:lnTo>
                  <a:lnTo>
                    <a:pt x="264" y="210"/>
                  </a:lnTo>
                  <a:lnTo>
                    <a:pt x="264" y="210"/>
                  </a:lnTo>
                  <a:lnTo>
                    <a:pt x="264" y="210"/>
                  </a:lnTo>
                  <a:lnTo>
                    <a:pt x="270" y="210"/>
                  </a:lnTo>
                  <a:lnTo>
                    <a:pt x="270" y="210"/>
                  </a:lnTo>
                  <a:lnTo>
                    <a:pt x="270" y="210"/>
                  </a:lnTo>
                  <a:lnTo>
                    <a:pt x="270" y="210"/>
                  </a:lnTo>
                  <a:lnTo>
                    <a:pt x="270" y="216"/>
                  </a:lnTo>
                  <a:lnTo>
                    <a:pt x="276" y="216"/>
                  </a:lnTo>
                  <a:lnTo>
                    <a:pt x="276" y="216"/>
                  </a:lnTo>
                  <a:lnTo>
                    <a:pt x="276" y="216"/>
                  </a:lnTo>
                  <a:lnTo>
                    <a:pt x="276" y="216"/>
                  </a:lnTo>
                  <a:lnTo>
                    <a:pt x="276" y="216"/>
                  </a:lnTo>
                  <a:lnTo>
                    <a:pt x="276" y="216"/>
                  </a:lnTo>
                  <a:lnTo>
                    <a:pt x="282" y="216"/>
                  </a:lnTo>
                  <a:lnTo>
                    <a:pt x="282" y="216"/>
                  </a:lnTo>
                  <a:lnTo>
                    <a:pt x="282" y="222"/>
                  </a:lnTo>
                  <a:lnTo>
                    <a:pt x="282" y="222"/>
                  </a:lnTo>
                  <a:lnTo>
                    <a:pt x="282" y="222"/>
                  </a:lnTo>
                </a:path>
              </a:pathLst>
            </a:custGeom>
            <a:noFill/>
            <a:ln w="19050" cmpd="sng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0228" name="Freeform 52"/>
            <p:cNvSpPr>
              <a:spLocks/>
            </p:cNvSpPr>
            <p:nvPr/>
          </p:nvSpPr>
          <p:spPr bwMode="auto">
            <a:xfrm>
              <a:off x="3012" y="2235"/>
              <a:ext cx="288" cy="96"/>
            </a:xfrm>
            <a:custGeom>
              <a:avLst/>
              <a:gdLst>
                <a:gd name="T0" fmla="*/ 6 w 288"/>
                <a:gd name="T1" fmla="*/ 0 h 96"/>
                <a:gd name="T2" fmla="*/ 12 w 288"/>
                <a:gd name="T3" fmla="*/ 6 h 96"/>
                <a:gd name="T4" fmla="*/ 18 w 288"/>
                <a:gd name="T5" fmla="*/ 6 h 96"/>
                <a:gd name="T6" fmla="*/ 24 w 288"/>
                <a:gd name="T7" fmla="*/ 12 h 96"/>
                <a:gd name="T8" fmla="*/ 30 w 288"/>
                <a:gd name="T9" fmla="*/ 12 h 96"/>
                <a:gd name="T10" fmla="*/ 36 w 288"/>
                <a:gd name="T11" fmla="*/ 18 h 96"/>
                <a:gd name="T12" fmla="*/ 42 w 288"/>
                <a:gd name="T13" fmla="*/ 18 h 96"/>
                <a:gd name="T14" fmla="*/ 48 w 288"/>
                <a:gd name="T15" fmla="*/ 24 h 96"/>
                <a:gd name="T16" fmla="*/ 54 w 288"/>
                <a:gd name="T17" fmla="*/ 24 h 96"/>
                <a:gd name="T18" fmla="*/ 60 w 288"/>
                <a:gd name="T19" fmla="*/ 30 h 96"/>
                <a:gd name="T20" fmla="*/ 60 w 288"/>
                <a:gd name="T21" fmla="*/ 30 h 96"/>
                <a:gd name="T22" fmla="*/ 66 w 288"/>
                <a:gd name="T23" fmla="*/ 36 h 96"/>
                <a:gd name="T24" fmla="*/ 72 w 288"/>
                <a:gd name="T25" fmla="*/ 36 h 96"/>
                <a:gd name="T26" fmla="*/ 78 w 288"/>
                <a:gd name="T27" fmla="*/ 36 h 96"/>
                <a:gd name="T28" fmla="*/ 84 w 288"/>
                <a:gd name="T29" fmla="*/ 42 h 96"/>
                <a:gd name="T30" fmla="*/ 90 w 288"/>
                <a:gd name="T31" fmla="*/ 42 h 96"/>
                <a:gd name="T32" fmla="*/ 96 w 288"/>
                <a:gd name="T33" fmla="*/ 48 h 96"/>
                <a:gd name="T34" fmla="*/ 102 w 288"/>
                <a:gd name="T35" fmla="*/ 48 h 96"/>
                <a:gd name="T36" fmla="*/ 108 w 288"/>
                <a:gd name="T37" fmla="*/ 48 h 96"/>
                <a:gd name="T38" fmla="*/ 114 w 288"/>
                <a:gd name="T39" fmla="*/ 54 h 96"/>
                <a:gd name="T40" fmla="*/ 120 w 288"/>
                <a:gd name="T41" fmla="*/ 54 h 96"/>
                <a:gd name="T42" fmla="*/ 126 w 288"/>
                <a:gd name="T43" fmla="*/ 54 h 96"/>
                <a:gd name="T44" fmla="*/ 132 w 288"/>
                <a:gd name="T45" fmla="*/ 60 h 96"/>
                <a:gd name="T46" fmla="*/ 138 w 288"/>
                <a:gd name="T47" fmla="*/ 60 h 96"/>
                <a:gd name="T48" fmla="*/ 144 w 288"/>
                <a:gd name="T49" fmla="*/ 60 h 96"/>
                <a:gd name="T50" fmla="*/ 144 w 288"/>
                <a:gd name="T51" fmla="*/ 66 h 96"/>
                <a:gd name="T52" fmla="*/ 150 w 288"/>
                <a:gd name="T53" fmla="*/ 66 h 96"/>
                <a:gd name="T54" fmla="*/ 156 w 288"/>
                <a:gd name="T55" fmla="*/ 66 h 96"/>
                <a:gd name="T56" fmla="*/ 162 w 288"/>
                <a:gd name="T57" fmla="*/ 72 h 96"/>
                <a:gd name="T58" fmla="*/ 168 w 288"/>
                <a:gd name="T59" fmla="*/ 72 h 96"/>
                <a:gd name="T60" fmla="*/ 174 w 288"/>
                <a:gd name="T61" fmla="*/ 72 h 96"/>
                <a:gd name="T62" fmla="*/ 180 w 288"/>
                <a:gd name="T63" fmla="*/ 78 h 96"/>
                <a:gd name="T64" fmla="*/ 186 w 288"/>
                <a:gd name="T65" fmla="*/ 78 h 96"/>
                <a:gd name="T66" fmla="*/ 192 w 288"/>
                <a:gd name="T67" fmla="*/ 78 h 96"/>
                <a:gd name="T68" fmla="*/ 198 w 288"/>
                <a:gd name="T69" fmla="*/ 78 h 96"/>
                <a:gd name="T70" fmla="*/ 204 w 288"/>
                <a:gd name="T71" fmla="*/ 84 h 96"/>
                <a:gd name="T72" fmla="*/ 210 w 288"/>
                <a:gd name="T73" fmla="*/ 84 h 96"/>
                <a:gd name="T74" fmla="*/ 216 w 288"/>
                <a:gd name="T75" fmla="*/ 84 h 96"/>
                <a:gd name="T76" fmla="*/ 222 w 288"/>
                <a:gd name="T77" fmla="*/ 84 h 96"/>
                <a:gd name="T78" fmla="*/ 228 w 288"/>
                <a:gd name="T79" fmla="*/ 84 h 96"/>
                <a:gd name="T80" fmla="*/ 234 w 288"/>
                <a:gd name="T81" fmla="*/ 90 h 96"/>
                <a:gd name="T82" fmla="*/ 234 w 288"/>
                <a:gd name="T83" fmla="*/ 90 h 96"/>
                <a:gd name="T84" fmla="*/ 240 w 288"/>
                <a:gd name="T85" fmla="*/ 90 h 96"/>
                <a:gd name="T86" fmla="*/ 246 w 288"/>
                <a:gd name="T87" fmla="*/ 90 h 96"/>
                <a:gd name="T88" fmla="*/ 252 w 288"/>
                <a:gd name="T89" fmla="*/ 90 h 96"/>
                <a:gd name="T90" fmla="*/ 258 w 288"/>
                <a:gd name="T91" fmla="*/ 96 h 96"/>
                <a:gd name="T92" fmla="*/ 264 w 288"/>
                <a:gd name="T93" fmla="*/ 96 h 96"/>
                <a:gd name="T94" fmla="*/ 270 w 288"/>
                <a:gd name="T95" fmla="*/ 96 h 96"/>
                <a:gd name="T96" fmla="*/ 276 w 288"/>
                <a:gd name="T97" fmla="*/ 96 h 96"/>
                <a:gd name="T98" fmla="*/ 282 w 288"/>
                <a:gd name="T99" fmla="*/ 96 h 96"/>
                <a:gd name="T100" fmla="*/ 288 w 288"/>
                <a:gd name="T10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8" h="96">
                  <a:moveTo>
                    <a:pt x="0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30" y="12"/>
                  </a:lnTo>
                  <a:lnTo>
                    <a:pt x="30" y="12"/>
                  </a:lnTo>
                  <a:lnTo>
                    <a:pt x="30" y="12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66" y="36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8" y="36"/>
                  </a:lnTo>
                  <a:lnTo>
                    <a:pt x="78" y="36"/>
                  </a:lnTo>
                  <a:lnTo>
                    <a:pt x="78" y="36"/>
                  </a:lnTo>
                  <a:lnTo>
                    <a:pt x="78" y="36"/>
                  </a:lnTo>
                  <a:lnTo>
                    <a:pt x="78" y="36"/>
                  </a:lnTo>
                  <a:lnTo>
                    <a:pt x="78" y="42"/>
                  </a:lnTo>
                  <a:lnTo>
                    <a:pt x="84" y="42"/>
                  </a:lnTo>
                  <a:lnTo>
                    <a:pt x="84" y="42"/>
                  </a:lnTo>
                  <a:lnTo>
                    <a:pt x="84" y="42"/>
                  </a:lnTo>
                  <a:lnTo>
                    <a:pt x="84" y="42"/>
                  </a:lnTo>
                  <a:lnTo>
                    <a:pt x="84" y="42"/>
                  </a:lnTo>
                  <a:lnTo>
                    <a:pt x="90" y="42"/>
                  </a:lnTo>
                  <a:lnTo>
                    <a:pt x="90" y="42"/>
                  </a:lnTo>
                  <a:lnTo>
                    <a:pt x="90" y="42"/>
                  </a:lnTo>
                  <a:lnTo>
                    <a:pt x="90" y="42"/>
                  </a:lnTo>
                  <a:lnTo>
                    <a:pt x="90" y="42"/>
                  </a:lnTo>
                  <a:lnTo>
                    <a:pt x="96" y="42"/>
                  </a:lnTo>
                  <a:lnTo>
                    <a:pt x="96" y="42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102" y="48"/>
                  </a:lnTo>
                  <a:lnTo>
                    <a:pt x="102" y="48"/>
                  </a:lnTo>
                  <a:lnTo>
                    <a:pt x="102" y="48"/>
                  </a:lnTo>
                  <a:lnTo>
                    <a:pt x="102" y="48"/>
                  </a:lnTo>
                  <a:lnTo>
                    <a:pt x="102" y="48"/>
                  </a:lnTo>
                  <a:lnTo>
                    <a:pt x="108" y="48"/>
                  </a:lnTo>
                  <a:lnTo>
                    <a:pt x="108" y="48"/>
                  </a:lnTo>
                  <a:lnTo>
                    <a:pt x="108" y="48"/>
                  </a:lnTo>
                  <a:lnTo>
                    <a:pt x="108" y="48"/>
                  </a:lnTo>
                  <a:lnTo>
                    <a:pt x="108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6" y="54"/>
                  </a:lnTo>
                  <a:lnTo>
                    <a:pt x="126" y="54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32" y="60"/>
                  </a:lnTo>
                  <a:lnTo>
                    <a:pt x="132" y="60"/>
                  </a:lnTo>
                  <a:lnTo>
                    <a:pt x="132" y="60"/>
                  </a:lnTo>
                  <a:lnTo>
                    <a:pt x="132" y="60"/>
                  </a:lnTo>
                  <a:lnTo>
                    <a:pt x="132" y="60"/>
                  </a:lnTo>
                  <a:lnTo>
                    <a:pt x="132" y="60"/>
                  </a:lnTo>
                  <a:lnTo>
                    <a:pt x="138" y="60"/>
                  </a:lnTo>
                  <a:lnTo>
                    <a:pt x="138" y="60"/>
                  </a:lnTo>
                  <a:lnTo>
                    <a:pt x="138" y="60"/>
                  </a:lnTo>
                  <a:lnTo>
                    <a:pt x="138" y="60"/>
                  </a:lnTo>
                  <a:lnTo>
                    <a:pt x="138" y="60"/>
                  </a:lnTo>
                  <a:lnTo>
                    <a:pt x="144" y="60"/>
                  </a:lnTo>
                  <a:lnTo>
                    <a:pt x="144" y="66"/>
                  </a:lnTo>
                  <a:lnTo>
                    <a:pt x="144" y="66"/>
                  </a:lnTo>
                  <a:lnTo>
                    <a:pt x="144" y="66"/>
                  </a:lnTo>
                  <a:lnTo>
                    <a:pt x="144" y="66"/>
                  </a:lnTo>
                  <a:lnTo>
                    <a:pt x="144" y="66"/>
                  </a:lnTo>
                  <a:lnTo>
                    <a:pt x="150" y="66"/>
                  </a:lnTo>
                  <a:lnTo>
                    <a:pt x="150" y="66"/>
                  </a:lnTo>
                  <a:lnTo>
                    <a:pt x="150" y="66"/>
                  </a:lnTo>
                  <a:lnTo>
                    <a:pt x="150" y="66"/>
                  </a:lnTo>
                  <a:lnTo>
                    <a:pt x="150" y="66"/>
                  </a:lnTo>
                  <a:lnTo>
                    <a:pt x="156" y="66"/>
                  </a:lnTo>
                  <a:lnTo>
                    <a:pt x="156" y="66"/>
                  </a:lnTo>
                  <a:lnTo>
                    <a:pt x="156" y="66"/>
                  </a:lnTo>
                  <a:lnTo>
                    <a:pt x="156" y="66"/>
                  </a:lnTo>
                  <a:lnTo>
                    <a:pt x="156" y="66"/>
                  </a:lnTo>
                  <a:lnTo>
                    <a:pt x="162" y="66"/>
                  </a:lnTo>
                  <a:lnTo>
                    <a:pt x="162" y="66"/>
                  </a:lnTo>
                  <a:lnTo>
                    <a:pt x="162" y="72"/>
                  </a:lnTo>
                  <a:lnTo>
                    <a:pt x="162" y="72"/>
                  </a:lnTo>
                  <a:lnTo>
                    <a:pt x="162" y="72"/>
                  </a:lnTo>
                  <a:lnTo>
                    <a:pt x="162" y="72"/>
                  </a:lnTo>
                  <a:lnTo>
                    <a:pt x="168" y="72"/>
                  </a:lnTo>
                  <a:lnTo>
                    <a:pt x="168" y="72"/>
                  </a:lnTo>
                  <a:lnTo>
                    <a:pt x="168" y="72"/>
                  </a:lnTo>
                  <a:lnTo>
                    <a:pt x="168" y="72"/>
                  </a:lnTo>
                  <a:lnTo>
                    <a:pt x="168" y="72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80" y="72"/>
                  </a:lnTo>
                  <a:lnTo>
                    <a:pt x="180" y="72"/>
                  </a:lnTo>
                  <a:lnTo>
                    <a:pt x="180" y="72"/>
                  </a:lnTo>
                  <a:lnTo>
                    <a:pt x="180" y="78"/>
                  </a:lnTo>
                  <a:lnTo>
                    <a:pt x="180" y="78"/>
                  </a:lnTo>
                  <a:lnTo>
                    <a:pt x="180" y="78"/>
                  </a:lnTo>
                  <a:lnTo>
                    <a:pt x="186" y="78"/>
                  </a:lnTo>
                  <a:lnTo>
                    <a:pt x="186" y="78"/>
                  </a:lnTo>
                  <a:lnTo>
                    <a:pt x="186" y="78"/>
                  </a:lnTo>
                  <a:lnTo>
                    <a:pt x="186" y="78"/>
                  </a:lnTo>
                  <a:lnTo>
                    <a:pt x="186" y="78"/>
                  </a:lnTo>
                  <a:lnTo>
                    <a:pt x="192" y="78"/>
                  </a:lnTo>
                  <a:lnTo>
                    <a:pt x="192" y="78"/>
                  </a:lnTo>
                  <a:lnTo>
                    <a:pt x="192" y="78"/>
                  </a:lnTo>
                  <a:lnTo>
                    <a:pt x="192" y="78"/>
                  </a:lnTo>
                  <a:lnTo>
                    <a:pt x="192" y="78"/>
                  </a:lnTo>
                  <a:lnTo>
                    <a:pt x="198" y="78"/>
                  </a:lnTo>
                  <a:lnTo>
                    <a:pt x="198" y="78"/>
                  </a:lnTo>
                  <a:lnTo>
                    <a:pt x="198" y="78"/>
                  </a:lnTo>
                  <a:lnTo>
                    <a:pt x="198" y="78"/>
                  </a:lnTo>
                  <a:lnTo>
                    <a:pt x="198" y="78"/>
                  </a:lnTo>
                  <a:lnTo>
                    <a:pt x="198" y="78"/>
                  </a:lnTo>
                  <a:lnTo>
                    <a:pt x="204" y="78"/>
                  </a:lnTo>
                  <a:lnTo>
                    <a:pt x="204" y="84"/>
                  </a:lnTo>
                  <a:lnTo>
                    <a:pt x="204" y="84"/>
                  </a:lnTo>
                  <a:lnTo>
                    <a:pt x="204" y="84"/>
                  </a:lnTo>
                  <a:lnTo>
                    <a:pt x="204" y="84"/>
                  </a:lnTo>
                  <a:lnTo>
                    <a:pt x="210" y="84"/>
                  </a:lnTo>
                  <a:lnTo>
                    <a:pt x="210" y="84"/>
                  </a:lnTo>
                  <a:lnTo>
                    <a:pt x="210" y="84"/>
                  </a:lnTo>
                  <a:lnTo>
                    <a:pt x="210" y="84"/>
                  </a:lnTo>
                  <a:lnTo>
                    <a:pt x="210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16" y="84"/>
                  </a:lnTo>
                  <a:lnTo>
                    <a:pt x="222" y="84"/>
                  </a:lnTo>
                  <a:lnTo>
                    <a:pt x="222" y="84"/>
                  </a:lnTo>
                  <a:lnTo>
                    <a:pt x="222" y="84"/>
                  </a:lnTo>
                  <a:lnTo>
                    <a:pt x="222" y="84"/>
                  </a:lnTo>
                  <a:lnTo>
                    <a:pt x="222" y="84"/>
                  </a:lnTo>
                  <a:lnTo>
                    <a:pt x="228" y="84"/>
                  </a:lnTo>
                  <a:lnTo>
                    <a:pt x="228" y="84"/>
                  </a:lnTo>
                  <a:lnTo>
                    <a:pt x="228" y="84"/>
                  </a:lnTo>
                  <a:lnTo>
                    <a:pt x="228" y="90"/>
                  </a:lnTo>
                  <a:lnTo>
                    <a:pt x="228" y="90"/>
                  </a:lnTo>
                  <a:lnTo>
                    <a:pt x="234" y="90"/>
                  </a:lnTo>
                  <a:lnTo>
                    <a:pt x="234" y="90"/>
                  </a:lnTo>
                  <a:lnTo>
                    <a:pt x="234" y="90"/>
                  </a:lnTo>
                  <a:lnTo>
                    <a:pt x="234" y="90"/>
                  </a:lnTo>
                  <a:lnTo>
                    <a:pt x="234" y="90"/>
                  </a:lnTo>
                  <a:lnTo>
                    <a:pt x="234" y="90"/>
                  </a:lnTo>
                  <a:lnTo>
                    <a:pt x="240" y="90"/>
                  </a:lnTo>
                  <a:lnTo>
                    <a:pt x="240" y="90"/>
                  </a:lnTo>
                  <a:lnTo>
                    <a:pt x="240" y="90"/>
                  </a:lnTo>
                  <a:lnTo>
                    <a:pt x="240" y="90"/>
                  </a:lnTo>
                  <a:lnTo>
                    <a:pt x="240" y="90"/>
                  </a:lnTo>
                  <a:lnTo>
                    <a:pt x="246" y="90"/>
                  </a:lnTo>
                  <a:lnTo>
                    <a:pt x="246" y="90"/>
                  </a:lnTo>
                  <a:lnTo>
                    <a:pt x="246" y="90"/>
                  </a:lnTo>
                  <a:lnTo>
                    <a:pt x="246" y="90"/>
                  </a:lnTo>
                  <a:lnTo>
                    <a:pt x="246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258" y="90"/>
                  </a:lnTo>
                  <a:lnTo>
                    <a:pt x="258" y="90"/>
                  </a:lnTo>
                  <a:lnTo>
                    <a:pt x="258" y="96"/>
                  </a:lnTo>
                  <a:lnTo>
                    <a:pt x="258" y="96"/>
                  </a:lnTo>
                  <a:lnTo>
                    <a:pt x="258" y="96"/>
                  </a:lnTo>
                  <a:lnTo>
                    <a:pt x="264" y="96"/>
                  </a:lnTo>
                  <a:lnTo>
                    <a:pt x="264" y="96"/>
                  </a:lnTo>
                  <a:lnTo>
                    <a:pt x="264" y="96"/>
                  </a:lnTo>
                  <a:lnTo>
                    <a:pt x="264" y="96"/>
                  </a:lnTo>
                  <a:lnTo>
                    <a:pt x="264" y="96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6" y="96"/>
                  </a:lnTo>
                  <a:lnTo>
                    <a:pt x="276" y="96"/>
                  </a:lnTo>
                  <a:lnTo>
                    <a:pt x="276" y="96"/>
                  </a:lnTo>
                  <a:lnTo>
                    <a:pt x="276" y="96"/>
                  </a:lnTo>
                  <a:lnTo>
                    <a:pt x="276" y="96"/>
                  </a:lnTo>
                  <a:lnTo>
                    <a:pt x="282" y="96"/>
                  </a:lnTo>
                  <a:lnTo>
                    <a:pt x="282" y="96"/>
                  </a:lnTo>
                  <a:lnTo>
                    <a:pt x="282" y="96"/>
                  </a:lnTo>
                  <a:lnTo>
                    <a:pt x="282" y="96"/>
                  </a:lnTo>
                  <a:lnTo>
                    <a:pt x="282" y="96"/>
                  </a:lnTo>
                  <a:lnTo>
                    <a:pt x="282" y="96"/>
                  </a:lnTo>
                  <a:lnTo>
                    <a:pt x="288" y="96"/>
                  </a:lnTo>
                  <a:lnTo>
                    <a:pt x="288" y="96"/>
                  </a:lnTo>
                  <a:lnTo>
                    <a:pt x="288" y="96"/>
                  </a:lnTo>
                </a:path>
              </a:pathLst>
            </a:custGeom>
            <a:noFill/>
            <a:ln w="19050" cmpd="sng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0229" name="Freeform 53"/>
            <p:cNvSpPr>
              <a:spLocks/>
            </p:cNvSpPr>
            <p:nvPr/>
          </p:nvSpPr>
          <p:spPr bwMode="auto">
            <a:xfrm>
              <a:off x="3300" y="2331"/>
              <a:ext cx="264" cy="24"/>
            </a:xfrm>
            <a:custGeom>
              <a:avLst/>
              <a:gdLst>
                <a:gd name="T0" fmla="*/ 6 w 264"/>
                <a:gd name="T1" fmla="*/ 0 h 24"/>
                <a:gd name="T2" fmla="*/ 6 w 264"/>
                <a:gd name="T3" fmla="*/ 6 h 24"/>
                <a:gd name="T4" fmla="*/ 12 w 264"/>
                <a:gd name="T5" fmla="*/ 6 h 24"/>
                <a:gd name="T6" fmla="*/ 18 w 264"/>
                <a:gd name="T7" fmla="*/ 6 h 24"/>
                <a:gd name="T8" fmla="*/ 24 w 264"/>
                <a:gd name="T9" fmla="*/ 6 h 24"/>
                <a:gd name="T10" fmla="*/ 24 w 264"/>
                <a:gd name="T11" fmla="*/ 6 h 24"/>
                <a:gd name="T12" fmla="*/ 30 w 264"/>
                <a:gd name="T13" fmla="*/ 6 h 24"/>
                <a:gd name="T14" fmla="*/ 36 w 264"/>
                <a:gd name="T15" fmla="*/ 6 h 24"/>
                <a:gd name="T16" fmla="*/ 42 w 264"/>
                <a:gd name="T17" fmla="*/ 6 h 24"/>
                <a:gd name="T18" fmla="*/ 42 w 264"/>
                <a:gd name="T19" fmla="*/ 6 h 24"/>
                <a:gd name="T20" fmla="*/ 48 w 264"/>
                <a:gd name="T21" fmla="*/ 6 h 24"/>
                <a:gd name="T22" fmla="*/ 54 w 264"/>
                <a:gd name="T23" fmla="*/ 12 h 24"/>
                <a:gd name="T24" fmla="*/ 60 w 264"/>
                <a:gd name="T25" fmla="*/ 12 h 24"/>
                <a:gd name="T26" fmla="*/ 60 w 264"/>
                <a:gd name="T27" fmla="*/ 12 h 24"/>
                <a:gd name="T28" fmla="*/ 66 w 264"/>
                <a:gd name="T29" fmla="*/ 12 h 24"/>
                <a:gd name="T30" fmla="*/ 72 w 264"/>
                <a:gd name="T31" fmla="*/ 12 h 24"/>
                <a:gd name="T32" fmla="*/ 78 w 264"/>
                <a:gd name="T33" fmla="*/ 12 h 24"/>
                <a:gd name="T34" fmla="*/ 78 w 264"/>
                <a:gd name="T35" fmla="*/ 12 h 24"/>
                <a:gd name="T36" fmla="*/ 84 w 264"/>
                <a:gd name="T37" fmla="*/ 12 h 24"/>
                <a:gd name="T38" fmla="*/ 90 w 264"/>
                <a:gd name="T39" fmla="*/ 12 h 24"/>
                <a:gd name="T40" fmla="*/ 96 w 264"/>
                <a:gd name="T41" fmla="*/ 12 h 24"/>
                <a:gd name="T42" fmla="*/ 96 w 264"/>
                <a:gd name="T43" fmla="*/ 12 h 24"/>
                <a:gd name="T44" fmla="*/ 102 w 264"/>
                <a:gd name="T45" fmla="*/ 12 h 24"/>
                <a:gd name="T46" fmla="*/ 108 w 264"/>
                <a:gd name="T47" fmla="*/ 12 h 24"/>
                <a:gd name="T48" fmla="*/ 114 w 264"/>
                <a:gd name="T49" fmla="*/ 12 h 24"/>
                <a:gd name="T50" fmla="*/ 114 w 264"/>
                <a:gd name="T51" fmla="*/ 18 h 24"/>
                <a:gd name="T52" fmla="*/ 120 w 264"/>
                <a:gd name="T53" fmla="*/ 18 h 24"/>
                <a:gd name="T54" fmla="*/ 126 w 264"/>
                <a:gd name="T55" fmla="*/ 18 h 24"/>
                <a:gd name="T56" fmla="*/ 132 w 264"/>
                <a:gd name="T57" fmla="*/ 18 h 24"/>
                <a:gd name="T58" fmla="*/ 132 w 264"/>
                <a:gd name="T59" fmla="*/ 18 h 24"/>
                <a:gd name="T60" fmla="*/ 138 w 264"/>
                <a:gd name="T61" fmla="*/ 18 h 24"/>
                <a:gd name="T62" fmla="*/ 144 w 264"/>
                <a:gd name="T63" fmla="*/ 18 h 24"/>
                <a:gd name="T64" fmla="*/ 150 w 264"/>
                <a:gd name="T65" fmla="*/ 18 h 24"/>
                <a:gd name="T66" fmla="*/ 150 w 264"/>
                <a:gd name="T67" fmla="*/ 18 h 24"/>
                <a:gd name="T68" fmla="*/ 156 w 264"/>
                <a:gd name="T69" fmla="*/ 18 h 24"/>
                <a:gd name="T70" fmla="*/ 162 w 264"/>
                <a:gd name="T71" fmla="*/ 18 h 24"/>
                <a:gd name="T72" fmla="*/ 168 w 264"/>
                <a:gd name="T73" fmla="*/ 18 h 24"/>
                <a:gd name="T74" fmla="*/ 168 w 264"/>
                <a:gd name="T75" fmla="*/ 18 h 24"/>
                <a:gd name="T76" fmla="*/ 174 w 264"/>
                <a:gd name="T77" fmla="*/ 18 h 24"/>
                <a:gd name="T78" fmla="*/ 180 w 264"/>
                <a:gd name="T79" fmla="*/ 18 h 24"/>
                <a:gd name="T80" fmla="*/ 186 w 264"/>
                <a:gd name="T81" fmla="*/ 18 h 24"/>
                <a:gd name="T82" fmla="*/ 186 w 264"/>
                <a:gd name="T83" fmla="*/ 18 h 24"/>
                <a:gd name="T84" fmla="*/ 192 w 264"/>
                <a:gd name="T85" fmla="*/ 18 h 24"/>
                <a:gd name="T86" fmla="*/ 198 w 264"/>
                <a:gd name="T87" fmla="*/ 18 h 24"/>
                <a:gd name="T88" fmla="*/ 204 w 264"/>
                <a:gd name="T89" fmla="*/ 18 h 24"/>
                <a:gd name="T90" fmla="*/ 204 w 264"/>
                <a:gd name="T91" fmla="*/ 18 h 24"/>
                <a:gd name="T92" fmla="*/ 210 w 264"/>
                <a:gd name="T93" fmla="*/ 18 h 24"/>
                <a:gd name="T94" fmla="*/ 216 w 264"/>
                <a:gd name="T95" fmla="*/ 18 h 24"/>
                <a:gd name="T96" fmla="*/ 222 w 264"/>
                <a:gd name="T97" fmla="*/ 18 h 24"/>
                <a:gd name="T98" fmla="*/ 222 w 264"/>
                <a:gd name="T99" fmla="*/ 18 h 24"/>
                <a:gd name="T100" fmla="*/ 228 w 264"/>
                <a:gd name="T101" fmla="*/ 18 h 24"/>
                <a:gd name="T102" fmla="*/ 234 w 264"/>
                <a:gd name="T103" fmla="*/ 18 h 24"/>
                <a:gd name="T104" fmla="*/ 240 w 264"/>
                <a:gd name="T105" fmla="*/ 18 h 24"/>
                <a:gd name="T106" fmla="*/ 240 w 264"/>
                <a:gd name="T107" fmla="*/ 24 h 24"/>
                <a:gd name="T108" fmla="*/ 246 w 264"/>
                <a:gd name="T109" fmla="*/ 24 h 24"/>
                <a:gd name="T110" fmla="*/ 252 w 264"/>
                <a:gd name="T111" fmla="*/ 24 h 24"/>
                <a:gd name="T112" fmla="*/ 258 w 264"/>
                <a:gd name="T113" fmla="*/ 24 h 24"/>
                <a:gd name="T114" fmla="*/ 258 w 264"/>
                <a:gd name="T115" fmla="*/ 24 h 24"/>
                <a:gd name="T116" fmla="*/ 264 w 264"/>
                <a:gd name="T11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4" h="2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12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8" y="12"/>
                  </a:lnTo>
                  <a:lnTo>
                    <a:pt x="108" y="12"/>
                  </a:lnTo>
                  <a:lnTo>
                    <a:pt x="108" y="12"/>
                  </a:lnTo>
                  <a:lnTo>
                    <a:pt x="108" y="12"/>
                  </a:lnTo>
                  <a:lnTo>
                    <a:pt x="108" y="12"/>
                  </a:lnTo>
                  <a:lnTo>
                    <a:pt x="114" y="12"/>
                  </a:lnTo>
                  <a:lnTo>
                    <a:pt x="114" y="12"/>
                  </a:lnTo>
                  <a:lnTo>
                    <a:pt x="114" y="12"/>
                  </a:lnTo>
                  <a:lnTo>
                    <a:pt x="114" y="12"/>
                  </a:lnTo>
                  <a:lnTo>
                    <a:pt x="114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6" y="18"/>
                  </a:lnTo>
                  <a:lnTo>
                    <a:pt x="126" y="18"/>
                  </a:lnTo>
                  <a:lnTo>
                    <a:pt x="126" y="18"/>
                  </a:lnTo>
                  <a:lnTo>
                    <a:pt x="126" y="18"/>
                  </a:lnTo>
                  <a:lnTo>
                    <a:pt x="126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44" y="18"/>
                  </a:lnTo>
                  <a:lnTo>
                    <a:pt x="144" y="18"/>
                  </a:lnTo>
                  <a:lnTo>
                    <a:pt x="144" y="18"/>
                  </a:lnTo>
                  <a:lnTo>
                    <a:pt x="144" y="18"/>
                  </a:lnTo>
                  <a:lnTo>
                    <a:pt x="144" y="18"/>
                  </a:lnTo>
                  <a:lnTo>
                    <a:pt x="150" y="18"/>
                  </a:lnTo>
                  <a:lnTo>
                    <a:pt x="150" y="18"/>
                  </a:lnTo>
                  <a:lnTo>
                    <a:pt x="150" y="18"/>
                  </a:lnTo>
                  <a:lnTo>
                    <a:pt x="150" y="18"/>
                  </a:lnTo>
                  <a:lnTo>
                    <a:pt x="150" y="18"/>
                  </a:lnTo>
                  <a:lnTo>
                    <a:pt x="150" y="18"/>
                  </a:lnTo>
                  <a:lnTo>
                    <a:pt x="156" y="18"/>
                  </a:lnTo>
                  <a:lnTo>
                    <a:pt x="156" y="18"/>
                  </a:lnTo>
                  <a:lnTo>
                    <a:pt x="156" y="18"/>
                  </a:lnTo>
                  <a:lnTo>
                    <a:pt x="156" y="18"/>
                  </a:lnTo>
                  <a:lnTo>
                    <a:pt x="156" y="18"/>
                  </a:lnTo>
                  <a:lnTo>
                    <a:pt x="162" y="18"/>
                  </a:lnTo>
                  <a:lnTo>
                    <a:pt x="162" y="18"/>
                  </a:lnTo>
                  <a:lnTo>
                    <a:pt x="162" y="18"/>
                  </a:lnTo>
                  <a:lnTo>
                    <a:pt x="162" y="18"/>
                  </a:lnTo>
                  <a:lnTo>
                    <a:pt x="162" y="18"/>
                  </a:lnTo>
                  <a:lnTo>
                    <a:pt x="168" y="18"/>
                  </a:lnTo>
                  <a:lnTo>
                    <a:pt x="168" y="18"/>
                  </a:lnTo>
                  <a:lnTo>
                    <a:pt x="168" y="18"/>
                  </a:lnTo>
                  <a:lnTo>
                    <a:pt x="168" y="18"/>
                  </a:lnTo>
                  <a:lnTo>
                    <a:pt x="168" y="18"/>
                  </a:lnTo>
                  <a:lnTo>
                    <a:pt x="168" y="18"/>
                  </a:lnTo>
                  <a:lnTo>
                    <a:pt x="174" y="18"/>
                  </a:lnTo>
                  <a:lnTo>
                    <a:pt x="174" y="18"/>
                  </a:lnTo>
                  <a:lnTo>
                    <a:pt x="174" y="18"/>
                  </a:lnTo>
                  <a:lnTo>
                    <a:pt x="174" y="18"/>
                  </a:lnTo>
                  <a:lnTo>
                    <a:pt x="174" y="18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6" y="18"/>
                  </a:lnTo>
                  <a:lnTo>
                    <a:pt x="186" y="18"/>
                  </a:lnTo>
                  <a:lnTo>
                    <a:pt x="186" y="18"/>
                  </a:lnTo>
                  <a:lnTo>
                    <a:pt x="186" y="18"/>
                  </a:lnTo>
                  <a:lnTo>
                    <a:pt x="186" y="18"/>
                  </a:lnTo>
                  <a:lnTo>
                    <a:pt x="186" y="18"/>
                  </a:lnTo>
                  <a:lnTo>
                    <a:pt x="192" y="18"/>
                  </a:lnTo>
                  <a:lnTo>
                    <a:pt x="192" y="18"/>
                  </a:lnTo>
                  <a:lnTo>
                    <a:pt x="192" y="18"/>
                  </a:lnTo>
                  <a:lnTo>
                    <a:pt x="192" y="18"/>
                  </a:lnTo>
                  <a:lnTo>
                    <a:pt x="192" y="18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10" y="18"/>
                  </a:lnTo>
                  <a:lnTo>
                    <a:pt x="210" y="18"/>
                  </a:lnTo>
                  <a:lnTo>
                    <a:pt x="210" y="18"/>
                  </a:lnTo>
                  <a:lnTo>
                    <a:pt x="210" y="18"/>
                  </a:lnTo>
                  <a:lnTo>
                    <a:pt x="210" y="18"/>
                  </a:lnTo>
                  <a:lnTo>
                    <a:pt x="216" y="18"/>
                  </a:lnTo>
                  <a:lnTo>
                    <a:pt x="216" y="18"/>
                  </a:lnTo>
                  <a:lnTo>
                    <a:pt x="216" y="18"/>
                  </a:lnTo>
                  <a:lnTo>
                    <a:pt x="216" y="18"/>
                  </a:lnTo>
                  <a:lnTo>
                    <a:pt x="216" y="18"/>
                  </a:lnTo>
                  <a:lnTo>
                    <a:pt x="222" y="18"/>
                  </a:lnTo>
                  <a:lnTo>
                    <a:pt x="222" y="18"/>
                  </a:lnTo>
                  <a:lnTo>
                    <a:pt x="222" y="18"/>
                  </a:lnTo>
                  <a:lnTo>
                    <a:pt x="222" y="18"/>
                  </a:lnTo>
                  <a:lnTo>
                    <a:pt x="222" y="18"/>
                  </a:lnTo>
                  <a:lnTo>
                    <a:pt x="222" y="18"/>
                  </a:lnTo>
                  <a:lnTo>
                    <a:pt x="228" y="18"/>
                  </a:lnTo>
                  <a:lnTo>
                    <a:pt x="228" y="18"/>
                  </a:lnTo>
                  <a:lnTo>
                    <a:pt x="228" y="18"/>
                  </a:lnTo>
                  <a:lnTo>
                    <a:pt x="228" y="18"/>
                  </a:lnTo>
                  <a:lnTo>
                    <a:pt x="228" y="18"/>
                  </a:lnTo>
                  <a:lnTo>
                    <a:pt x="234" y="18"/>
                  </a:lnTo>
                  <a:lnTo>
                    <a:pt x="234" y="18"/>
                  </a:lnTo>
                  <a:lnTo>
                    <a:pt x="234" y="18"/>
                  </a:lnTo>
                  <a:lnTo>
                    <a:pt x="234" y="18"/>
                  </a:lnTo>
                  <a:lnTo>
                    <a:pt x="23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40" y="24"/>
                  </a:lnTo>
                  <a:lnTo>
                    <a:pt x="240" y="24"/>
                  </a:lnTo>
                  <a:lnTo>
                    <a:pt x="246" y="24"/>
                  </a:lnTo>
                  <a:lnTo>
                    <a:pt x="246" y="24"/>
                  </a:lnTo>
                  <a:lnTo>
                    <a:pt x="246" y="24"/>
                  </a:lnTo>
                  <a:lnTo>
                    <a:pt x="246" y="24"/>
                  </a:lnTo>
                  <a:lnTo>
                    <a:pt x="246" y="24"/>
                  </a:lnTo>
                  <a:lnTo>
                    <a:pt x="252" y="24"/>
                  </a:lnTo>
                  <a:lnTo>
                    <a:pt x="252" y="24"/>
                  </a:lnTo>
                  <a:lnTo>
                    <a:pt x="252" y="24"/>
                  </a:lnTo>
                  <a:lnTo>
                    <a:pt x="252" y="24"/>
                  </a:lnTo>
                  <a:lnTo>
                    <a:pt x="252" y="24"/>
                  </a:lnTo>
                  <a:lnTo>
                    <a:pt x="258" y="24"/>
                  </a:lnTo>
                  <a:lnTo>
                    <a:pt x="258" y="24"/>
                  </a:lnTo>
                  <a:lnTo>
                    <a:pt x="258" y="24"/>
                  </a:lnTo>
                  <a:lnTo>
                    <a:pt x="258" y="24"/>
                  </a:lnTo>
                  <a:lnTo>
                    <a:pt x="258" y="24"/>
                  </a:lnTo>
                  <a:lnTo>
                    <a:pt x="258" y="24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264" y="24"/>
                  </a:lnTo>
                </a:path>
              </a:pathLst>
            </a:custGeom>
            <a:noFill/>
            <a:ln w="19050" cmpd="sng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50233" name="Group 57"/>
          <p:cNvGrpSpPr>
            <a:grpSpLocks/>
          </p:cNvGrpSpPr>
          <p:nvPr/>
        </p:nvGrpSpPr>
        <p:grpSpPr bwMode="auto">
          <a:xfrm>
            <a:off x="8195616" y="3851920"/>
            <a:ext cx="331788" cy="311150"/>
            <a:chOff x="3583" y="2832"/>
            <a:chExt cx="209" cy="196"/>
          </a:xfrm>
        </p:grpSpPr>
        <p:graphicFrame>
          <p:nvGraphicFramePr>
            <p:cNvPr id="50234" name="Object 58"/>
            <p:cNvGraphicFramePr>
              <a:graphicFrameLocks noChangeAspect="1"/>
            </p:cNvGraphicFramePr>
            <p:nvPr>
              <p:extLst/>
            </p:nvPr>
          </p:nvGraphicFramePr>
          <p:xfrm>
            <a:off x="3583" y="2832"/>
            <a:ext cx="167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33" name="Equation" r:id="rId47" imgW="279360" imgH="304560" progId="Equation.3">
                    <p:embed/>
                  </p:oleObj>
                </mc:Choice>
                <mc:Fallback>
                  <p:oleObj name="Equation" r:id="rId47" imgW="279360" imgH="304560" progId="Equation.3">
                    <p:embed/>
                    <p:pic>
                      <p:nvPicPr>
                        <p:cNvPr id="50234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83" y="2832"/>
                          <a:ext cx="167" cy="1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235" name="Oval 59"/>
            <p:cNvSpPr>
              <a:spLocks noChangeArrowheads="1"/>
            </p:cNvSpPr>
            <p:nvPr/>
          </p:nvSpPr>
          <p:spPr bwMode="auto">
            <a:xfrm>
              <a:off x="3751" y="2987"/>
              <a:ext cx="41" cy="4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50236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422513"/>
              </p:ext>
            </p:extLst>
          </p:nvPr>
        </p:nvGraphicFramePr>
        <p:xfrm>
          <a:off x="8528992" y="3248670"/>
          <a:ext cx="512763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34" name="Equation" r:id="rId49" imgW="571320" imgH="571320" progId="Equation.3">
                  <p:embed/>
                </p:oleObj>
              </mc:Choice>
              <mc:Fallback>
                <p:oleObj name="Equation" r:id="rId49" imgW="571320" imgH="571320" progId="Equation.3">
                  <p:embed/>
                  <p:pic>
                    <p:nvPicPr>
                      <p:cNvPr id="50236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28992" y="3248670"/>
                        <a:ext cx="512763" cy="512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37" name="Line 61"/>
          <p:cNvSpPr>
            <a:spLocks noChangeShapeType="1"/>
          </p:cNvSpPr>
          <p:nvPr/>
        </p:nvSpPr>
        <p:spPr bwMode="auto">
          <a:xfrm>
            <a:off x="7309792" y="4545657"/>
            <a:ext cx="3490913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  <a:latin typeface="Times New Roman"/>
              <a:ea typeface="宋体"/>
            </a:endParaRPr>
          </a:p>
        </p:txBody>
      </p:sp>
      <p:graphicFrame>
        <p:nvGraphicFramePr>
          <p:cNvPr id="50238" name="Objec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4569407"/>
              </p:ext>
            </p:extLst>
          </p:nvPr>
        </p:nvGraphicFramePr>
        <p:xfrm>
          <a:off x="7843191" y="4586932"/>
          <a:ext cx="757238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35" name="Equation" r:id="rId51" imgW="761760" imgH="393480" progId="Equation.3">
                  <p:embed/>
                </p:oleObj>
              </mc:Choice>
              <mc:Fallback>
                <p:oleObj name="Equation" r:id="rId51" imgW="761760" imgH="393480" progId="Equation.3">
                  <p:embed/>
                  <p:pic>
                    <p:nvPicPr>
                      <p:cNvPr id="50238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3191" y="4586932"/>
                        <a:ext cx="757238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247" name="Group 71"/>
          <p:cNvGrpSpPr>
            <a:grpSpLocks/>
          </p:cNvGrpSpPr>
          <p:nvPr/>
        </p:nvGrpSpPr>
        <p:grpSpPr bwMode="auto">
          <a:xfrm>
            <a:off x="9595792" y="3851921"/>
            <a:ext cx="352425" cy="966787"/>
            <a:chOff x="4416" y="2793"/>
            <a:chExt cx="222" cy="609"/>
          </a:xfrm>
        </p:grpSpPr>
        <p:grpSp>
          <p:nvGrpSpPr>
            <p:cNvPr id="50230" name="Group 54"/>
            <p:cNvGrpSpPr>
              <a:grpSpLocks/>
            </p:cNvGrpSpPr>
            <p:nvPr/>
          </p:nvGrpSpPr>
          <p:grpSpPr bwMode="auto">
            <a:xfrm>
              <a:off x="4429" y="2793"/>
              <a:ext cx="209" cy="182"/>
              <a:chOff x="4543" y="2832"/>
              <a:chExt cx="209" cy="182"/>
            </a:xfrm>
          </p:grpSpPr>
          <p:graphicFrame>
            <p:nvGraphicFramePr>
              <p:cNvPr id="50231" name="Object 5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585" y="2832"/>
              <a:ext cx="167" cy="1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3136" name="Equation" r:id="rId53" imgW="279360" imgH="304560" progId="Equation.3">
                      <p:embed/>
                    </p:oleObj>
                  </mc:Choice>
                  <mc:Fallback>
                    <p:oleObj name="Equation" r:id="rId53" imgW="279360" imgH="304560" progId="Equation.3">
                      <p:embed/>
                      <p:pic>
                        <p:nvPicPr>
                          <p:cNvPr id="50231" name="Object 5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85" y="2832"/>
                            <a:ext cx="167" cy="1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0232" name="Oval 56"/>
              <p:cNvSpPr>
                <a:spLocks noChangeArrowheads="1"/>
              </p:cNvSpPr>
              <p:nvPr/>
            </p:nvSpPr>
            <p:spPr bwMode="auto">
              <a:xfrm>
                <a:off x="4543" y="2957"/>
                <a:ext cx="41" cy="4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0246" name="Group 70"/>
            <p:cNvGrpSpPr>
              <a:grpSpLocks/>
            </p:cNvGrpSpPr>
            <p:nvPr/>
          </p:nvGrpSpPr>
          <p:grpSpPr bwMode="auto">
            <a:xfrm>
              <a:off x="4416" y="2942"/>
              <a:ext cx="70" cy="460"/>
              <a:chOff x="4416" y="2942"/>
              <a:chExt cx="70" cy="460"/>
            </a:xfrm>
          </p:grpSpPr>
          <p:sp>
            <p:nvSpPr>
              <p:cNvPr id="50239" name="Line 63"/>
              <p:cNvSpPr>
                <a:spLocks noChangeShapeType="1"/>
              </p:cNvSpPr>
              <p:nvPr/>
            </p:nvSpPr>
            <p:spPr bwMode="auto">
              <a:xfrm>
                <a:off x="4447" y="2942"/>
                <a:ext cx="0" cy="281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50245" name="Object 6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416" y="3250"/>
              <a:ext cx="70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3137" name="Equation" r:id="rId55" imgW="139680" imgH="304560" progId="Equation.3">
                      <p:embed/>
                    </p:oleObj>
                  </mc:Choice>
                  <mc:Fallback>
                    <p:oleObj name="Equation" r:id="rId55" imgW="139680" imgH="304560" progId="Equation.3">
                      <p:embed/>
                      <p:pic>
                        <p:nvPicPr>
                          <p:cNvPr id="50245" name="Object 6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16" y="3250"/>
                            <a:ext cx="70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67" name="Rectangle 2"/>
          <p:cNvSpPr txBox="1">
            <a:spLocks noChangeArrowheads="1"/>
          </p:cNvSpPr>
          <p:nvPr/>
        </p:nvSpPr>
        <p:spPr>
          <a:xfrm>
            <a:off x="1127448" y="5373216"/>
            <a:ext cx="9937104" cy="7200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0000"/>
              </a:lnSpc>
              <a:spcAft>
                <a:spcPts val="0"/>
              </a:spcAft>
            </a:pPr>
            <a:r>
              <a:rPr kumimoji="0"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作业：习题</a:t>
            </a:r>
            <a:r>
              <a:rPr kumimoji="0"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3.5 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12(2).</a:t>
            </a:r>
            <a:endParaRPr kumimoji="0"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548077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0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0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0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50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0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0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0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0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1" grpId="0" autoUpdateAnimBg="0"/>
      <p:bldP spid="50182" grpId="0" autoUpdateAnimBg="0"/>
      <p:bldP spid="50183" grpId="0" build="p" autoUpdateAnimBg="0"/>
      <p:bldP spid="6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9" name="Object 3"/>
          <p:cNvGraphicFramePr>
            <a:graphicFrameLocks noChangeAspect="1"/>
          </p:cNvGraphicFramePr>
          <p:nvPr>
            <p:extLst/>
          </p:nvPr>
        </p:nvGraphicFramePr>
        <p:xfrm>
          <a:off x="3251200" y="990600"/>
          <a:ext cx="3378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29" name="Equation" r:id="rId3" imgW="3377880" imgH="444240" progId="Equation.3">
                  <p:embed/>
                </p:oleObj>
              </mc:Choice>
              <mc:Fallback>
                <p:oleObj name="Equation" r:id="rId3" imgW="3377880" imgH="444240" progId="Equation.3">
                  <p:embed/>
                  <p:pic>
                    <p:nvPicPr>
                      <p:cNvPr id="143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990600"/>
                        <a:ext cx="3378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919288" y="1524001"/>
            <a:ext cx="6715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graphicFrame>
        <p:nvGraphicFramePr>
          <p:cNvPr id="14342" name="Object 6"/>
          <p:cNvGraphicFramePr>
            <a:graphicFrameLocks noChangeAspect="1"/>
          </p:cNvGraphicFramePr>
          <p:nvPr>
            <p:extLst/>
          </p:nvPr>
        </p:nvGraphicFramePr>
        <p:xfrm>
          <a:off x="2397125" y="1555750"/>
          <a:ext cx="647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0" name="Equation" r:id="rId5" imgW="647640" imgH="469800" progId="Equation.3">
                  <p:embed/>
                </p:oleObj>
              </mc:Choice>
              <mc:Fallback>
                <p:oleObj name="Equation" r:id="rId5" imgW="647640" imgH="469800" progId="Equation.3">
                  <p:embed/>
                  <p:pic>
                    <p:nvPicPr>
                      <p:cNvPr id="1434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7125" y="1555750"/>
                        <a:ext cx="647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3048000" y="15240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很小时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4345" name="Object 9"/>
          <p:cNvGraphicFramePr>
            <a:graphicFrameLocks noChangeAspect="1"/>
          </p:cNvGraphicFramePr>
          <p:nvPr>
            <p:extLst/>
          </p:nvPr>
        </p:nvGraphicFramePr>
        <p:xfrm>
          <a:off x="3241676" y="2235200"/>
          <a:ext cx="36163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1" name="Equation" r:id="rId7" imgW="3619440" imgH="444240" progId="Equation.3">
                  <p:embed/>
                </p:oleObj>
              </mc:Choice>
              <mc:Fallback>
                <p:oleObj name="Equation" r:id="rId7" imgW="3619440" imgH="444240" progId="Equation.3">
                  <p:embed/>
                  <p:pic>
                    <p:nvPicPr>
                      <p:cNvPr id="1434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1676" y="2235200"/>
                        <a:ext cx="36163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6" name="Object 10"/>
          <p:cNvGraphicFramePr>
            <a:graphicFrameLocks noChangeAspect="1"/>
          </p:cNvGraphicFramePr>
          <p:nvPr>
            <p:extLst/>
          </p:nvPr>
        </p:nvGraphicFramePr>
        <p:xfrm>
          <a:off x="6946900" y="2235200"/>
          <a:ext cx="1663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2" name="Equation" r:id="rId9" imgW="1663560" imgH="444240" progId="Equation.3">
                  <p:embed/>
                </p:oleObj>
              </mc:Choice>
              <mc:Fallback>
                <p:oleObj name="Equation" r:id="rId9" imgW="1663560" imgH="444240" progId="Equation.3">
                  <p:embed/>
                  <p:pic>
                    <p:nvPicPr>
                      <p:cNvPr id="143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6900" y="2235200"/>
                        <a:ext cx="1663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7" name="Object 11"/>
          <p:cNvGraphicFramePr>
            <a:graphicFrameLocks noChangeAspect="1"/>
          </p:cNvGraphicFramePr>
          <p:nvPr>
            <p:extLst/>
          </p:nvPr>
        </p:nvGraphicFramePr>
        <p:xfrm>
          <a:off x="3213100" y="2895600"/>
          <a:ext cx="4559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3" name="Equation" r:id="rId11" imgW="4559040" imgH="444240" progId="Equation.3">
                  <p:embed/>
                </p:oleObj>
              </mc:Choice>
              <mc:Fallback>
                <p:oleObj name="Equation" r:id="rId11" imgW="4559040" imgH="444240" progId="Equation.3">
                  <p:embed/>
                  <p:pic>
                    <p:nvPicPr>
                      <p:cNvPr id="1434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3100" y="2895600"/>
                        <a:ext cx="4559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7" name="Object 21"/>
          <p:cNvGraphicFramePr>
            <a:graphicFrameLocks noChangeAspect="1"/>
          </p:cNvGraphicFramePr>
          <p:nvPr>
            <p:extLst/>
          </p:nvPr>
        </p:nvGraphicFramePr>
        <p:xfrm>
          <a:off x="5105400" y="3581400"/>
          <a:ext cx="2133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4" name="Equation" r:id="rId13" imgW="2133360" imgH="457200" progId="Equation.3">
                  <p:embed/>
                </p:oleObj>
              </mc:Choice>
              <mc:Fallback>
                <p:oleObj name="Equation" r:id="rId13" imgW="2133360" imgH="457200" progId="Equation.3">
                  <p:embed/>
                  <p:pic>
                    <p:nvPicPr>
                      <p:cNvPr id="1435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581400"/>
                        <a:ext cx="21336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61" name="AutoShape 25"/>
          <p:cNvSpPr>
            <a:spLocks noChangeArrowheads="1"/>
          </p:cNvSpPr>
          <p:nvPr/>
        </p:nvSpPr>
        <p:spPr bwMode="auto">
          <a:xfrm>
            <a:off x="4891088" y="3387725"/>
            <a:ext cx="152400" cy="838200"/>
          </a:xfrm>
          <a:prstGeom prst="downArrow">
            <a:avLst>
              <a:gd name="adj1" fmla="val 50000"/>
              <a:gd name="adj2" fmla="val 137500"/>
            </a:avLst>
          </a:prstGeom>
          <a:solidFill>
            <a:srgbClr val="0066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1995488" y="4953001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使用原则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4364" name="Object 28"/>
          <p:cNvGraphicFramePr>
            <a:graphicFrameLocks noChangeAspect="1"/>
          </p:cNvGraphicFramePr>
          <p:nvPr>
            <p:extLst/>
          </p:nvPr>
        </p:nvGraphicFramePr>
        <p:xfrm>
          <a:off x="3873500" y="5008563"/>
          <a:ext cx="3441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5" name="Equation" r:id="rId15" imgW="3441600" imgH="469800" progId="Equation.3">
                  <p:embed/>
                </p:oleObj>
              </mc:Choice>
              <mc:Fallback>
                <p:oleObj name="Equation" r:id="rId15" imgW="3441600" imgH="469800" progId="Equation.3">
                  <p:embed/>
                  <p:pic>
                    <p:nvPicPr>
                      <p:cNvPr id="1436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3500" y="5008563"/>
                        <a:ext cx="3441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6" name="Object 30"/>
          <p:cNvGraphicFramePr>
            <a:graphicFrameLocks noChangeAspect="1"/>
          </p:cNvGraphicFramePr>
          <p:nvPr>
            <p:extLst/>
          </p:nvPr>
        </p:nvGraphicFramePr>
        <p:xfrm>
          <a:off x="3790950" y="5672138"/>
          <a:ext cx="2400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6" name="Equation" r:id="rId17" imgW="2400120" imgH="469800" progId="Equation.3">
                  <p:embed/>
                </p:oleObj>
              </mc:Choice>
              <mc:Fallback>
                <p:oleObj name="Equation" r:id="rId17" imgW="2400120" imgH="469800" progId="Equation.3">
                  <p:embed/>
                  <p:pic>
                    <p:nvPicPr>
                      <p:cNvPr id="14366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0950" y="5672138"/>
                        <a:ext cx="2400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9" name="Object 23"/>
          <p:cNvGraphicFramePr>
            <a:graphicFrameLocks noChangeAspect="1"/>
          </p:cNvGraphicFramePr>
          <p:nvPr>
            <p:extLst/>
          </p:nvPr>
        </p:nvGraphicFramePr>
        <p:xfrm>
          <a:off x="3225800" y="4267200"/>
          <a:ext cx="4318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7" name="Equation" r:id="rId19" imgW="4317840" imgH="444240" progId="Equation.3">
                  <p:embed/>
                </p:oleObj>
              </mc:Choice>
              <mc:Fallback>
                <p:oleObj name="Equation" r:id="rId19" imgW="4317840" imgH="444240" progId="Equation.3">
                  <p:embed/>
                  <p:pic>
                    <p:nvPicPr>
                      <p:cNvPr id="1435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5800" y="4267200"/>
                        <a:ext cx="4318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81" name="Text Box 45"/>
          <p:cNvSpPr txBox="1">
            <a:spLocks noChangeArrowheads="1"/>
          </p:cNvSpPr>
          <p:nvPr/>
        </p:nvSpPr>
        <p:spPr bwMode="auto">
          <a:xfrm>
            <a:off x="4343400" y="152400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得近似等式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3143672" y="260648"/>
            <a:ext cx="590465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3.5.5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微分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在近似计算中的应用</a:t>
            </a:r>
          </a:p>
        </p:txBody>
      </p:sp>
    </p:spTree>
    <p:extLst>
      <p:ext uri="{BB962C8B-B14F-4D97-AF65-F5344CB8AC3E}">
        <p14:creationId xmlns:p14="http://schemas.microsoft.com/office/powerpoint/2010/main" val="11166021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utoUpdateAnimBg="0"/>
      <p:bldP spid="14343" grpId="0" autoUpdateAnimBg="0"/>
      <p:bldP spid="14362" grpId="0" autoUpdateAnimBg="0"/>
      <p:bldP spid="14381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13582" y="337070"/>
            <a:ext cx="1600200" cy="609600"/>
          </a:xfrm>
        </p:spPr>
        <p:txBody>
          <a:bodyPr/>
          <a:lstStyle/>
          <a:p>
            <a:pPr algn="l"/>
            <a:r>
              <a:rPr lang="zh-CN" altLang="en-US" sz="2800" dirty="0">
                <a:ea typeface="楷体_GB2312" pitchFamily="49" charset="-122"/>
              </a:rPr>
              <a:t>特别当</a:t>
            </a:r>
          </a:p>
        </p:txBody>
      </p:sp>
      <p:graphicFrame>
        <p:nvGraphicFramePr>
          <p:cNvPr id="25633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3233226"/>
              </p:ext>
            </p:extLst>
          </p:nvPr>
        </p:nvGraphicFramePr>
        <p:xfrm>
          <a:off x="3263156" y="404664"/>
          <a:ext cx="1536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52" name="Equation" r:id="rId3" imgW="1536480" imgH="469800" progId="Equation.3">
                  <p:embed/>
                </p:oleObj>
              </mc:Choice>
              <mc:Fallback>
                <p:oleObj name="Equation" r:id="rId3" imgW="1536480" imgH="469800" progId="Equation.3">
                  <p:embed/>
                  <p:pic>
                    <p:nvPicPr>
                      <p:cNvPr id="25633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156" y="404664"/>
                        <a:ext cx="1536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4" name="Text Box 34"/>
          <p:cNvSpPr txBox="1">
            <a:spLocks noChangeArrowheads="1"/>
          </p:cNvSpPr>
          <p:nvPr/>
        </p:nvSpPr>
        <p:spPr bwMode="auto">
          <a:xfrm>
            <a:off x="4800600" y="36195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很小时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5638" name="Object 38"/>
          <p:cNvGraphicFramePr>
            <a:graphicFrameLocks noChangeAspect="1"/>
          </p:cNvGraphicFramePr>
          <p:nvPr>
            <p:extLst/>
          </p:nvPr>
        </p:nvGraphicFramePr>
        <p:xfrm>
          <a:off x="3238500" y="990600"/>
          <a:ext cx="3086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53" name="Equation" r:id="rId5" imgW="3085920" imgH="419040" progId="Equation.3">
                  <p:embed/>
                </p:oleObj>
              </mc:Choice>
              <mc:Fallback>
                <p:oleObj name="Equation" r:id="rId5" imgW="3085920" imgH="419040" progId="Equation.3">
                  <p:embed/>
                  <p:pic>
                    <p:nvPicPr>
                      <p:cNvPr id="25638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0" y="990600"/>
                        <a:ext cx="3086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43" name="Text Box 43"/>
          <p:cNvSpPr txBox="1">
            <a:spLocks noChangeArrowheads="1"/>
          </p:cNvSpPr>
          <p:nvPr/>
        </p:nvSpPr>
        <p:spPr bwMode="auto">
          <a:xfrm>
            <a:off x="2063750" y="1566863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常用近似公式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25645" name="Object 45"/>
          <p:cNvGraphicFramePr>
            <a:graphicFrameLocks noChangeAspect="1"/>
          </p:cNvGraphicFramePr>
          <p:nvPr>
            <p:extLst/>
          </p:nvPr>
        </p:nvGraphicFramePr>
        <p:xfrm>
          <a:off x="4641850" y="2349500"/>
          <a:ext cx="977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54" name="Equation" r:id="rId7" imgW="977760" imgH="393480" progId="Equation.3">
                  <p:embed/>
                </p:oleObj>
              </mc:Choice>
              <mc:Fallback>
                <p:oleObj name="Equation" r:id="rId7" imgW="977760" imgH="393480" progId="Equation.3">
                  <p:embed/>
                  <p:pic>
                    <p:nvPicPr>
                      <p:cNvPr id="25645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1850" y="2349500"/>
                        <a:ext cx="977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44" name="Object 44"/>
          <p:cNvGraphicFramePr>
            <a:graphicFrameLocks noChangeAspect="1"/>
          </p:cNvGraphicFramePr>
          <p:nvPr>
            <p:extLst/>
          </p:nvPr>
        </p:nvGraphicFramePr>
        <p:xfrm>
          <a:off x="2603501" y="2209800"/>
          <a:ext cx="19653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55" name="Equation" r:id="rId9" imgW="1968480" imgH="507960" progId="Equation.3">
                  <p:embed/>
                </p:oleObj>
              </mc:Choice>
              <mc:Fallback>
                <p:oleObj name="Equation" r:id="rId9" imgW="1968480" imgH="507960" progId="Equation.3">
                  <p:embed/>
                  <p:pic>
                    <p:nvPicPr>
                      <p:cNvPr id="25644" name="Object 44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1" y="2209800"/>
                        <a:ext cx="196532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705" name="Group 105"/>
          <p:cNvGrpSpPr>
            <a:grpSpLocks/>
          </p:cNvGrpSpPr>
          <p:nvPr/>
        </p:nvGrpSpPr>
        <p:grpSpPr bwMode="auto">
          <a:xfrm>
            <a:off x="4572001" y="1538288"/>
            <a:ext cx="1901825" cy="519112"/>
            <a:chOff x="2018" y="969"/>
            <a:chExt cx="1198" cy="327"/>
          </a:xfrm>
        </p:grpSpPr>
        <p:sp>
          <p:nvSpPr>
            <p:cNvPr id="25653" name="Text Box 53"/>
            <p:cNvSpPr txBox="1">
              <a:spLocks noChangeArrowheads="1"/>
            </p:cNvSpPr>
            <p:nvPr/>
          </p:nvSpPr>
          <p:spPr bwMode="auto">
            <a:xfrm>
              <a:off x="2400" y="969"/>
              <a:ext cx="81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很小</a:t>
              </a:r>
              <a:r>
                <a:rPr lang="en-US" altLang="zh-CN">
                  <a:solidFill>
                    <a:srgbClr val="000000"/>
                  </a:solidFill>
                </a:rPr>
                <a:t>)</a:t>
              </a:r>
            </a:p>
          </p:txBody>
        </p:sp>
        <p:graphicFrame>
          <p:nvGraphicFramePr>
            <p:cNvPr id="25652" name="Object 52"/>
            <p:cNvGraphicFramePr>
              <a:graphicFrameLocks noChangeAspect="1"/>
            </p:cNvGraphicFramePr>
            <p:nvPr>
              <p:extLst/>
            </p:nvPr>
          </p:nvGraphicFramePr>
          <p:xfrm>
            <a:off x="2018" y="994"/>
            <a:ext cx="392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956" name="Equation" r:id="rId11" imgW="622080" imgH="469800" progId="Equation.3">
                    <p:embed/>
                  </p:oleObj>
                </mc:Choice>
                <mc:Fallback>
                  <p:oleObj name="Equation" r:id="rId11" imgW="622080" imgH="469800" progId="Equation.3">
                    <p:embed/>
                    <p:pic>
                      <p:nvPicPr>
                        <p:cNvPr id="25652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8" y="994"/>
                          <a:ext cx="392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5640" name="Object 40"/>
          <p:cNvGraphicFramePr>
            <a:graphicFrameLocks noChangeAspect="1"/>
          </p:cNvGraphicFramePr>
          <p:nvPr>
            <p:extLst/>
          </p:nvPr>
        </p:nvGraphicFramePr>
        <p:xfrm>
          <a:off x="8178800" y="5791200"/>
          <a:ext cx="279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57" name="Equation" r:id="rId13" imgW="279360" imgH="317160" progId="Equation.3">
                  <p:embed/>
                </p:oleObj>
              </mc:Choice>
              <mc:Fallback>
                <p:oleObj name="Equation" r:id="rId13" imgW="279360" imgH="317160" progId="Equation.3">
                  <p:embed/>
                  <p:pic>
                    <p:nvPicPr>
                      <p:cNvPr id="2564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8800" y="5791200"/>
                        <a:ext cx="279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47" name="Object 47"/>
          <p:cNvGraphicFramePr>
            <a:graphicFrameLocks noChangeAspect="1"/>
          </p:cNvGraphicFramePr>
          <p:nvPr>
            <p:extLst/>
          </p:nvPr>
        </p:nvGraphicFramePr>
        <p:xfrm>
          <a:off x="4292600" y="5092700"/>
          <a:ext cx="292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58" name="Equation" r:id="rId15" imgW="291960" imgH="317160" progId="Equation.3">
                  <p:embed/>
                </p:oleObj>
              </mc:Choice>
              <mc:Fallback>
                <p:oleObj name="Equation" r:id="rId15" imgW="291960" imgH="317160" progId="Equation.3">
                  <p:embed/>
                  <p:pic>
                    <p:nvPicPr>
                      <p:cNvPr id="25647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600" y="5092700"/>
                        <a:ext cx="2921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49" name="Object 49"/>
          <p:cNvGraphicFramePr>
            <a:graphicFrameLocks noChangeAspect="1"/>
          </p:cNvGraphicFramePr>
          <p:nvPr>
            <p:extLst/>
          </p:nvPr>
        </p:nvGraphicFramePr>
        <p:xfrm>
          <a:off x="4292600" y="5854700"/>
          <a:ext cx="292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59" name="Equation" r:id="rId17" imgW="291960" imgH="317160" progId="Equation.3">
                  <p:embed/>
                </p:oleObj>
              </mc:Choice>
              <mc:Fallback>
                <p:oleObj name="Equation" r:id="rId17" imgW="291960" imgH="317160" progId="Equation.3">
                  <p:embed/>
                  <p:pic>
                    <p:nvPicPr>
                      <p:cNvPr id="25649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600" y="5854700"/>
                        <a:ext cx="2921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51" name="Object 51"/>
          <p:cNvGraphicFramePr>
            <a:graphicFrameLocks noChangeAspect="1"/>
          </p:cNvGraphicFramePr>
          <p:nvPr>
            <p:extLst/>
          </p:nvPr>
        </p:nvGraphicFramePr>
        <p:xfrm>
          <a:off x="7334250" y="5092700"/>
          <a:ext cx="749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60" name="Equation" r:id="rId19" imgW="749160" imgH="393480" progId="Equation.3">
                  <p:embed/>
                </p:oleObj>
              </mc:Choice>
              <mc:Fallback>
                <p:oleObj name="Equation" r:id="rId19" imgW="749160" imgH="393480" progId="Equation.3">
                  <p:embed/>
                  <p:pic>
                    <p:nvPicPr>
                      <p:cNvPr id="25651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4250" y="5092700"/>
                        <a:ext cx="749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46" name="Object 46"/>
          <p:cNvGraphicFramePr>
            <a:graphicFrameLocks noChangeAspect="1"/>
          </p:cNvGraphicFramePr>
          <p:nvPr>
            <p:extLst/>
          </p:nvPr>
        </p:nvGraphicFramePr>
        <p:xfrm>
          <a:off x="2603500" y="5033964"/>
          <a:ext cx="16002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61" name="Equation" r:id="rId21" imgW="1600200" imgH="406080" progId="Equation.3">
                  <p:embed/>
                </p:oleObj>
              </mc:Choice>
              <mc:Fallback>
                <p:oleObj name="Equation" r:id="rId21" imgW="1600200" imgH="406080" progId="Equation.3">
                  <p:embed/>
                  <p:pic>
                    <p:nvPicPr>
                      <p:cNvPr id="25646" name="Object 46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5033964"/>
                        <a:ext cx="16002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50" name="Object 50"/>
          <p:cNvGraphicFramePr>
            <a:graphicFrameLocks noChangeAspect="1"/>
          </p:cNvGraphicFramePr>
          <p:nvPr>
            <p:extLst/>
          </p:nvPr>
        </p:nvGraphicFramePr>
        <p:xfrm>
          <a:off x="5951539" y="4943475"/>
          <a:ext cx="1368425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62" name="Equation" r:id="rId23" imgW="545760" imgH="228600" progId="Equation.DSMT4">
                  <p:embed/>
                </p:oleObj>
              </mc:Choice>
              <mc:Fallback>
                <p:oleObj name="Equation" r:id="rId23" imgW="545760" imgH="228600" progId="Equation.DSMT4">
                  <p:embed/>
                  <p:pic>
                    <p:nvPicPr>
                      <p:cNvPr id="2565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1539" y="4943475"/>
                        <a:ext cx="1368425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48" name="Object 48"/>
          <p:cNvGraphicFramePr>
            <a:graphicFrameLocks noChangeAspect="1"/>
          </p:cNvGraphicFramePr>
          <p:nvPr>
            <p:extLst/>
          </p:nvPr>
        </p:nvGraphicFramePr>
        <p:xfrm>
          <a:off x="2603500" y="5753101"/>
          <a:ext cx="16383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63" name="Equation" r:id="rId25" imgW="1638000" imgH="406080" progId="Equation.3">
                  <p:embed/>
                </p:oleObj>
              </mc:Choice>
              <mc:Fallback>
                <p:oleObj name="Equation" r:id="rId25" imgW="1638000" imgH="406080" progId="Equation.3">
                  <p:embed/>
                  <p:pic>
                    <p:nvPicPr>
                      <p:cNvPr id="25648" name="Object 48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5753101"/>
                        <a:ext cx="16383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39" name="Object 39"/>
          <p:cNvGraphicFramePr>
            <a:graphicFrameLocks noChangeAspect="1"/>
          </p:cNvGraphicFramePr>
          <p:nvPr>
            <p:extLst/>
          </p:nvPr>
        </p:nvGraphicFramePr>
        <p:xfrm>
          <a:off x="6019800" y="5715000"/>
          <a:ext cx="2082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64" name="Equation" r:id="rId27" imgW="2082600" imgH="406080" progId="Equation.3">
                  <p:embed/>
                </p:oleObj>
              </mc:Choice>
              <mc:Fallback>
                <p:oleObj name="Equation" r:id="rId27" imgW="2082600" imgH="406080" progId="Equation.3">
                  <p:embed/>
                  <p:pic>
                    <p:nvPicPr>
                      <p:cNvPr id="25639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715000"/>
                        <a:ext cx="2082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66" name="Text Box 66"/>
          <p:cNvSpPr txBox="1">
            <a:spLocks noChangeArrowheads="1"/>
          </p:cNvSpPr>
          <p:nvPr/>
        </p:nvSpPr>
        <p:spPr bwMode="auto">
          <a:xfrm>
            <a:off x="2514600" y="2925763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证明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5667" name="Text Box 67"/>
          <p:cNvSpPr txBox="1">
            <a:spLocks noChangeArrowheads="1"/>
          </p:cNvSpPr>
          <p:nvPr/>
        </p:nvSpPr>
        <p:spPr bwMode="auto">
          <a:xfrm>
            <a:off x="3489325" y="294005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25668" name="Object 68"/>
          <p:cNvGraphicFramePr>
            <a:graphicFrameLocks noChangeAspect="1"/>
          </p:cNvGraphicFramePr>
          <p:nvPr>
            <p:extLst/>
          </p:nvPr>
        </p:nvGraphicFramePr>
        <p:xfrm>
          <a:off x="4103688" y="2905125"/>
          <a:ext cx="2171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65" name="Equation" r:id="rId29" imgW="2171520" imgH="507960" progId="Equation.3">
                  <p:embed/>
                </p:oleObj>
              </mc:Choice>
              <mc:Fallback>
                <p:oleObj name="Equation" r:id="rId29" imgW="2171520" imgH="507960" progId="Equation.3">
                  <p:embed/>
                  <p:pic>
                    <p:nvPicPr>
                      <p:cNvPr id="25668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3688" y="2905125"/>
                        <a:ext cx="2171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69" name="Text Box 69"/>
          <p:cNvSpPr txBox="1">
            <a:spLocks noChangeArrowheads="1"/>
          </p:cNvSpPr>
          <p:nvPr/>
        </p:nvSpPr>
        <p:spPr bwMode="auto">
          <a:xfrm>
            <a:off x="3489325" y="3597276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25670" name="Object 70"/>
          <p:cNvGraphicFramePr>
            <a:graphicFrameLocks noChangeAspect="1"/>
          </p:cNvGraphicFramePr>
          <p:nvPr>
            <p:extLst/>
          </p:nvPr>
        </p:nvGraphicFramePr>
        <p:xfrm>
          <a:off x="4116388" y="3708400"/>
          <a:ext cx="1320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66" name="Equation" r:id="rId31" imgW="1320480" imgH="406080" progId="Equation.3">
                  <p:embed/>
                </p:oleObj>
              </mc:Choice>
              <mc:Fallback>
                <p:oleObj name="Equation" r:id="rId31" imgW="1320480" imgH="406080" progId="Equation.3">
                  <p:embed/>
                  <p:pic>
                    <p:nvPicPr>
                      <p:cNvPr id="25670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6388" y="3708400"/>
                        <a:ext cx="1320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71" name="Object 71"/>
          <p:cNvGraphicFramePr>
            <a:graphicFrameLocks noChangeAspect="1"/>
          </p:cNvGraphicFramePr>
          <p:nvPr>
            <p:extLst/>
          </p:nvPr>
        </p:nvGraphicFramePr>
        <p:xfrm>
          <a:off x="5627688" y="3657600"/>
          <a:ext cx="1409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67" name="Equation" r:id="rId33" imgW="1409400" imgH="419040" progId="Equation.3">
                  <p:embed/>
                </p:oleObj>
              </mc:Choice>
              <mc:Fallback>
                <p:oleObj name="Equation" r:id="rId33" imgW="1409400" imgH="419040" progId="Equation.3">
                  <p:embed/>
                  <p:pic>
                    <p:nvPicPr>
                      <p:cNvPr id="25671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7688" y="3657600"/>
                        <a:ext cx="1409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72" name="Object 72"/>
          <p:cNvGraphicFramePr>
            <a:graphicFrameLocks noChangeAspect="1"/>
          </p:cNvGraphicFramePr>
          <p:nvPr>
            <p:extLst/>
          </p:nvPr>
        </p:nvGraphicFramePr>
        <p:xfrm>
          <a:off x="3262314" y="4343401"/>
          <a:ext cx="2403475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68" name="Equation" r:id="rId35" imgW="2412720" imgH="469800" progId="Equation.3">
                  <p:embed/>
                </p:oleObj>
              </mc:Choice>
              <mc:Fallback>
                <p:oleObj name="Equation" r:id="rId35" imgW="2412720" imgH="469800" progId="Equation.3">
                  <p:embed/>
                  <p:pic>
                    <p:nvPicPr>
                      <p:cNvPr id="25672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2314" y="4343401"/>
                        <a:ext cx="2403475" cy="46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76" name="Object 76"/>
          <p:cNvGraphicFramePr>
            <a:graphicFrameLocks noChangeAspect="1"/>
          </p:cNvGraphicFramePr>
          <p:nvPr>
            <p:extLst/>
          </p:nvPr>
        </p:nvGraphicFramePr>
        <p:xfrm>
          <a:off x="5856288" y="4267200"/>
          <a:ext cx="2400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69" name="Equation" r:id="rId37" imgW="2400120" imgH="507960" progId="Equation.3">
                  <p:embed/>
                </p:oleObj>
              </mc:Choice>
              <mc:Fallback>
                <p:oleObj name="Equation" r:id="rId37" imgW="2400120" imgH="507960" progId="Equation.3">
                  <p:embed/>
                  <p:pic>
                    <p:nvPicPr>
                      <p:cNvPr id="25676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6288" y="4267200"/>
                        <a:ext cx="2400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矩形 1"/>
          <p:cNvSpPr/>
          <p:nvPr/>
        </p:nvSpPr>
        <p:spPr bwMode="auto">
          <a:xfrm>
            <a:off x="2514600" y="2209800"/>
            <a:ext cx="3151188" cy="571128"/>
          </a:xfrm>
          <a:prstGeom prst="rect">
            <a:avLst/>
          </a:pr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9" name="矩形 28"/>
          <p:cNvSpPr/>
          <p:nvPr/>
        </p:nvSpPr>
        <p:spPr bwMode="auto">
          <a:xfrm>
            <a:off x="2495600" y="4946104"/>
            <a:ext cx="6048672" cy="1291208"/>
          </a:xfrm>
          <a:prstGeom prst="rect">
            <a:avLst/>
          </a:pr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0718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5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5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5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5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5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43" grpId="0" autoUpdateAnimBg="0"/>
      <p:bldP spid="25666" grpId="0" build="p" autoUpdateAnimBg="0"/>
      <p:bldP spid="25667" grpId="0" autoUpdateAnimBg="0"/>
      <p:bldP spid="25669" grpId="0" autoUpdateAnimBg="0"/>
      <p:bldP spid="2" grpId="0" animBg="1"/>
      <p:bldP spid="2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1521699"/>
            <a:ext cx="6525001" cy="640333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249" y="2249084"/>
            <a:ext cx="9877501" cy="872667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24" y="3337775"/>
            <a:ext cx="7897501" cy="56100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416" y="836712"/>
            <a:ext cx="4320000" cy="54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3089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274638"/>
            <a:ext cx="2133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证明</a:t>
            </a:r>
          </a:p>
        </p:txBody>
      </p:sp>
      <p:graphicFrame>
        <p:nvGraphicFramePr>
          <p:cNvPr id="71683" name="Object 3"/>
          <p:cNvGraphicFramePr>
            <a:graphicFrameLocks noChangeAspect="1"/>
          </p:cNvGraphicFramePr>
          <p:nvPr>
            <p:extLst/>
          </p:nvPr>
        </p:nvGraphicFramePr>
        <p:xfrm>
          <a:off x="3892550" y="165100"/>
          <a:ext cx="1358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10" name="Equation" r:id="rId4" imgW="1358640" imgH="850680" progId="Equation.3">
                  <p:embed/>
                </p:oleObj>
              </mc:Choice>
              <mc:Fallback>
                <p:oleObj name="Equation" r:id="rId4" imgW="1358640" imgH="850680" progId="Equation.3">
                  <p:embed/>
                  <p:pic>
                    <p:nvPicPr>
                      <p:cNvPr id="7168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2550" y="165100"/>
                        <a:ext cx="1358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5257800" y="300038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成立不等式</a:t>
            </a:r>
          </a:p>
        </p:txBody>
      </p:sp>
      <p:graphicFrame>
        <p:nvGraphicFramePr>
          <p:cNvPr id="71685" name="Object 5"/>
          <p:cNvGraphicFramePr>
            <a:graphicFrameLocks noChangeAspect="1"/>
          </p:cNvGraphicFramePr>
          <p:nvPr>
            <p:extLst/>
          </p:nvPr>
        </p:nvGraphicFramePr>
        <p:xfrm>
          <a:off x="7759700" y="152400"/>
          <a:ext cx="1460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11" name="Equation" r:id="rId6" imgW="1460160" imgH="850680" progId="Equation.3">
                  <p:embed/>
                </p:oleObj>
              </mc:Choice>
              <mc:Fallback>
                <p:oleObj name="Equation" r:id="rId6" imgW="1460160" imgH="850680" progId="Equation.3">
                  <p:embed/>
                  <p:pic>
                    <p:nvPicPr>
                      <p:cNvPr id="7168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59700" y="152400"/>
                        <a:ext cx="1460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2286000" y="1171576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71687" name="Object 7"/>
          <p:cNvGraphicFramePr>
            <a:graphicFrameLocks noChangeAspect="1"/>
          </p:cNvGraphicFramePr>
          <p:nvPr>
            <p:extLst/>
          </p:nvPr>
        </p:nvGraphicFramePr>
        <p:xfrm>
          <a:off x="3429000" y="1054100"/>
          <a:ext cx="2527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12" name="Equation" r:id="rId8" imgW="2527200" imgH="850680" progId="Equation.3">
                  <p:embed/>
                </p:oleObj>
              </mc:Choice>
              <mc:Fallback>
                <p:oleObj name="Equation" r:id="rId8" imgW="2527200" imgH="850680" progId="Equation.3">
                  <p:embed/>
                  <p:pic>
                    <p:nvPicPr>
                      <p:cNvPr id="7168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054100"/>
                        <a:ext cx="2527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8" name="Object 8"/>
          <p:cNvGraphicFramePr>
            <a:graphicFrameLocks noChangeAspect="1"/>
          </p:cNvGraphicFramePr>
          <p:nvPr>
            <p:extLst/>
          </p:nvPr>
        </p:nvGraphicFramePr>
        <p:xfrm>
          <a:off x="2000250" y="1816100"/>
          <a:ext cx="3670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13" name="Equation" r:id="rId10" imgW="3670200" imgH="850680" progId="Equation.3">
                  <p:embed/>
                </p:oleObj>
              </mc:Choice>
              <mc:Fallback>
                <p:oleObj name="Equation" r:id="rId10" imgW="3670200" imgH="850680" progId="Equation.3">
                  <p:embed/>
                  <p:pic>
                    <p:nvPicPr>
                      <p:cNvPr id="7168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50" y="1816100"/>
                        <a:ext cx="3670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9" name="Object 9"/>
          <p:cNvGraphicFramePr>
            <a:graphicFrameLocks noChangeAspect="1"/>
          </p:cNvGraphicFramePr>
          <p:nvPr>
            <p:extLst/>
          </p:nvPr>
        </p:nvGraphicFramePr>
        <p:xfrm>
          <a:off x="5727700" y="1816100"/>
          <a:ext cx="2616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14" name="Equation" r:id="rId12" imgW="2616120" imgH="850680" progId="Equation.3">
                  <p:embed/>
                </p:oleObj>
              </mc:Choice>
              <mc:Fallback>
                <p:oleObj name="Equation" r:id="rId12" imgW="2616120" imgH="850680" progId="Equation.3">
                  <p:embed/>
                  <p:pic>
                    <p:nvPicPr>
                      <p:cNvPr id="7168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7700" y="1816100"/>
                        <a:ext cx="2616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0" name="Object 10"/>
          <p:cNvGraphicFramePr>
            <a:graphicFrameLocks noChangeAspect="1"/>
          </p:cNvGraphicFramePr>
          <p:nvPr>
            <p:extLst/>
          </p:nvPr>
        </p:nvGraphicFramePr>
        <p:xfrm>
          <a:off x="2743200" y="2781300"/>
          <a:ext cx="32893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15" name="Equation" r:id="rId14" imgW="3288960" imgH="876240" progId="Equation.3">
                  <p:embed/>
                </p:oleObj>
              </mc:Choice>
              <mc:Fallback>
                <p:oleObj name="Equation" r:id="rId14" imgW="3288960" imgH="876240" progId="Equation.3">
                  <p:embed/>
                  <p:pic>
                    <p:nvPicPr>
                      <p:cNvPr id="7169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781300"/>
                        <a:ext cx="32893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1" name="Object 11"/>
          <p:cNvGraphicFramePr>
            <a:graphicFrameLocks noChangeAspect="1"/>
          </p:cNvGraphicFramePr>
          <p:nvPr>
            <p:extLst/>
          </p:nvPr>
        </p:nvGraphicFramePr>
        <p:xfrm>
          <a:off x="6096000" y="2781300"/>
          <a:ext cx="25654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16" name="Equation" r:id="rId16" imgW="2565360" imgH="876240" progId="Equation.3">
                  <p:embed/>
                </p:oleObj>
              </mc:Choice>
              <mc:Fallback>
                <p:oleObj name="Equation" r:id="rId16" imgW="2565360" imgH="876240" progId="Equation.3">
                  <p:embed/>
                  <p:pic>
                    <p:nvPicPr>
                      <p:cNvPr id="7169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781300"/>
                        <a:ext cx="25654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692" name="Group 12"/>
          <p:cNvGrpSpPr>
            <a:grpSpLocks/>
          </p:cNvGrpSpPr>
          <p:nvPr/>
        </p:nvGrpSpPr>
        <p:grpSpPr bwMode="auto">
          <a:xfrm>
            <a:off x="8305801" y="3581400"/>
            <a:ext cx="2132013" cy="1538288"/>
            <a:chOff x="4272" y="2304"/>
            <a:chExt cx="1343" cy="969"/>
          </a:xfrm>
        </p:grpSpPr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4272" y="2304"/>
              <a:ext cx="968" cy="969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71694" name="Line 14"/>
            <p:cNvSpPr>
              <a:spLocks noChangeShapeType="1"/>
            </p:cNvSpPr>
            <p:nvPr/>
          </p:nvSpPr>
          <p:spPr bwMode="auto">
            <a:xfrm>
              <a:off x="4756" y="2789"/>
              <a:ext cx="859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graphicFrame>
          <p:nvGraphicFramePr>
            <p:cNvPr id="71695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4958" y="2789"/>
            <a:ext cx="112" cy="2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17" name="公式" r:id="rId18" imgW="88560" imgH="164880" progId="Equation.3">
                    <p:embed/>
                  </p:oleObj>
                </mc:Choice>
                <mc:Fallback>
                  <p:oleObj name="公式" r:id="rId18" imgW="88560" imgH="164880" progId="Equation.3">
                    <p:embed/>
                    <p:pic>
                      <p:nvPicPr>
                        <p:cNvPr id="71695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58" y="2789"/>
                          <a:ext cx="112" cy="2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1696" name="Group 16"/>
          <p:cNvGrpSpPr>
            <a:grpSpLocks/>
          </p:cNvGrpSpPr>
          <p:nvPr/>
        </p:nvGrpSpPr>
        <p:grpSpPr bwMode="auto">
          <a:xfrm>
            <a:off x="9094788" y="3429000"/>
            <a:ext cx="1473200" cy="896938"/>
            <a:chOff x="4784" y="2208"/>
            <a:chExt cx="928" cy="565"/>
          </a:xfrm>
        </p:grpSpPr>
        <p:sp>
          <p:nvSpPr>
            <p:cNvPr id="71697" name="Line 17"/>
            <p:cNvSpPr>
              <a:spLocks noChangeShapeType="1"/>
            </p:cNvSpPr>
            <p:nvPr/>
          </p:nvSpPr>
          <p:spPr bwMode="auto">
            <a:xfrm flipV="1">
              <a:off x="5268" y="2208"/>
              <a:ext cx="0" cy="56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71698" name="Line 18"/>
            <p:cNvSpPr>
              <a:spLocks noChangeShapeType="1"/>
            </p:cNvSpPr>
            <p:nvPr/>
          </p:nvSpPr>
          <p:spPr bwMode="auto">
            <a:xfrm flipV="1">
              <a:off x="4784" y="2208"/>
              <a:ext cx="484" cy="56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graphicFrame>
          <p:nvGraphicFramePr>
            <p:cNvPr id="71699" name="Object 19"/>
            <p:cNvGraphicFramePr>
              <a:graphicFrameLocks noChangeAspect="1"/>
            </p:cNvGraphicFramePr>
            <p:nvPr>
              <p:extLst/>
            </p:nvPr>
          </p:nvGraphicFramePr>
          <p:xfrm>
            <a:off x="5273" y="2395"/>
            <a:ext cx="439" cy="2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18" name="公式" r:id="rId20" imgW="342720" imgH="164880" progId="Equation.3">
                    <p:embed/>
                  </p:oleObj>
                </mc:Choice>
                <mc:Fallback>
                  <p:oleObj name="公式" r:id="rId20" imgW="342720" imgH="164880" progId="Equation.3">
                    <p:embed/>
                    <p:pic>
                      <p:nvPicPr>
                        <p:cNvPr id="71699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73" y="2395"/>
                          <a:ext cx="439" cy="2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1700" name="Group 20"/>
          <p:cNvGrpSpPr>
            <a:grpSpLocks/>
          </p:cNvGrpSpPr>
          <p:nvPr/>
        </p:nvGrpSpPr>
        <p:grpSpPr bwMode="auto">
          <a:xfrm>
            <a:off x="9067801" y="3770314"/>
            <a:ext cx="512763" cy="649287"/>
            <a:chOff x="4784" y="2400"/>
            <a:chExt cx="323" cy="409"/>
          </a:xfrm>
        </p:grpSpPr>
        <p:graphicFrame>
          <p:nvGraphicFramePr>
            <p:cNvPr id="71701" name="Object 21"/>
            <p:cNvGraphicFramePr>
              <a:graphicFrameLocks noChangeAspect="1"/>
            </p:cNvGraphicFramePr>
            <p:nvPr>
              <p:extLst/>
            </p:nvPr>
          </p:nvGraphicFramePr>
          <p:xfrm>
            <a:off x="4869" y="2629"/>
            <a:ext cx="161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19" name="公式" r:id="rId22" imgW="126720" imgH="139680" progId="Equation.3">
                    <p:embed/>
                  </p:oleObj>
                </mc:Choice>
                <mc:Fallback>
                  <p:oleObj name="公式" r:id="rId22" imgW="126720" imgH="139680" progId="Equation.3">
                    <p:embed/>
                    <p:pic>
                      <p:nvPicPr>
                        <p:cNvPr id="71701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9" y="2629"/>
                          <a:ext cx="161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702" name="Arc 22"/>
            <p:cNvSpPr>
              <a:spLocks/>
            </p:cNvSpPr>
            <p:nvPr/>
          </p:nvSpPr>
          <p:spPr bwMode="auto">
            <a:xfrm>
              <a:off x="4824" y="2562"/>
              <a:ext cx="243" cy="204"/>
            </a:xfrm>
            <a:custGeom>
              <a:avLst/>
              <a:gdLst>
                <a:gd name="G0" fmla="+- 0 0 0"/>
                <a:gd name="G1" fmla="+- 18175 0 0"/>
                <a:gd name="G2" fmla="+- 21600 0 0"/>
                <a:gd name="T0" fmla="*/ 11672 w 21600"/>
                <a:gd name="T1" fmla="*/ 0 h 18175"/>
                <a:gd name="T2" fmla="*/ 21600 w 21600"/>
                <a:gd name="T3" fmla="*/ 18175 h 18175"/>
                <a:gd name="T4" fmla="*/ 0 w 21600"/>
                <a:gd name="T5" fmla="*/ 18175 h 18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8175" fill="none" extrusionOk="0">
                  <a:moveTo>
                    <a:pt x="11671" y="0"/>
                  </a:moveTo>
                  <a:cubicBezTo>
                    <a:pt x="17859" y="3973"/>
                    <a:pt x="21600" y="10821"/>
                    <a:pt x="21600" y="18175"/>
                  </a:cubicBezTo>
                </a:path>
                <a:path w="21600" h="18175" stroke="0" extrusionOk="0">
                  <a:moveTo>
                    <a:pt x="11671" y="0"/>
                  </a:moveTo>
                  <a:cubicBezTo>
                    <a:pt x="17859" y="3973"/>
                    <a:pt x="21600" y="10821"/>
                    <a:pt x="21600" y="18175"/>
                  </a:cubicBezTo>
                  <a:lnTo>
                    <a:pt x="0" y="18175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  <p:sp>
          <p:nvSpPr>
            <p:cNvPr id="71703" name="Line 23"/>
            <p:cNvSpPr>
              <a:spLocks noChangeShapeType="1"/>
            </p:cNvSpPr>
            <p:nvPr/>
          </p:nvSpPr>
          <p:spPr bwMode="auto">
            <a:xfrm flipV="1">
              <a:off x="4784" y="2400"/>
              <a:ext cx="323" cy="36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71704" name="Object 24"/>
          <p:cNvGraphicFramePr>
            <a:graphicFrameLocks noChangeAspect="1"/>
          </p:cNvGraphicFramePr>
          <p:nvPr>
            <p:extLst/>
          </p:nvPr>
        </p:nvGraphicFramePr>
        <p:xfrm>
          <a:off x="8724900" y="30099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20" name="Equation" r:id="rId24" imgW="495000" imgH="317160" progId="Equation.3">
                  <p:embed/>
                </p:oleObj>
              </mc:Choice>
              <mc:Fallback>
                <p:oleObj name="Equation" r:id="rId24" imgW="495000" imgH="317160" progId="Equation.3">
                  <p:embed/>
                  <p:pic>
                    <p:nvPicPr>
                      <p:cNvPr id="71704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24900" y="30099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5" name="Object 25"/>
          <p:cNvGraphicFramePr>
            <a:graphicFrameLocks noChangeAspect="1"/>
          </p:cNvGraphicFramePr>
          <p:nvPr>
            <p:extLst/>
          </p:nvPr>
        </p:nvGraphicFramePr>
        <p:xfrm>
          <a:off x="2015480" y="3797300"/>
          <a:ext cx="4800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21" name="Equation" r:id="rId26" imgW="4800600" imgH="850680" progId="Equation.3">
                  <p:embed/>
                </p:oleObj>
              </mc:Choice>
              <mc:Fallback>
                <p:oleObj name="Equation" r:id="rId26" imgW="4800600" imgH="850680" progId="Equation.3">
                  <p:embed/>
                  <p:pic>
                    <p:nvPicPr>
                      <p:cNvPr id="71705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5480" y="3797300"/>
                        <a:ext cx="4800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6" name="Text Box 26"/>
          <p:cNvSpPr txBox="1">
            <a:spLocks noChangeArrowheads="1"/>
          </p:cNvSpPr>
          <p:nvPr/>
        </p:nvSpPr>
        <p:spPr bwMode="auto">
          <a:xfrm>
            <a:off x="2400300" y="5715794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从而</a:t>
            </a:r>
          </a:p>
        </p:txBody>
      </p:sp>
      <p:graphicFrame>
        <p:nvGraphicFramePr>
          <p:cNvPr id="71707" name="Object 27"/>
          <p:cNvGraphicFramePr>
            <a:graphicFrameLocks noChangeAspect="1"/>
          </p:cNvGraphicFramePr>
          <p:nvPr>
            <p:extLst/>
          </p:nvPr>
        </p:nvGraphicFramePr>
        <p:xfrm>
          <a:off x="3949700" y="5549900"/>
          <a:ext cx="3302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22" name="Equation" r:id="rId28" imgW="3301920" imgH="850680" progId="Equation.3">
                  <p:embed/>
                </p:oleObj>
              </mc:Choice>
              <mc:Fallback>
                <p:oleObj name="Equation" r:id="rId28" imgW="3301920" imgH="850680" progId="Equation.3">
                  <p:embed/>
                  <p:pic>
                    <p:nvPicPr>
                      <p:cNvPr id="7170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9700" y="5549900"/>
                        <a:ext cx="3302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8" name="Object 28"/>
          <p:cNvGraphicFramePr>
            <a:graphicFrameLocks noChangeAspect="1"/>
          </p:cNvGraphicFramePr>
          <p:nvPr>
            <p:extLst/>
          </p:nvPr>
        </p:nvGraphicFramePr>
        <p:xfrm>
          <a:off x="6127750" y="4592294"/>
          <a:ext cx="2362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23" name="Equation" r:id="rId30" imgW="2361960" imgH="850680" progId="Equation.3">
                  <p:embed/>
                </p:oleObj>
              </mc:Choice>
              <mc:Fallback>
                <p:oleObj name="Equation" r:id="rId30" imgW="2361960" imgH="850680" progId="Equation.3">
                  <p:embed/>
                  <p:pic>
                    <p:nvPicPr>
                      <p:cNvPr id="7170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0" y="4592294"/>
                        <a:ext cx="2362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9" name="Object 29"/>
          <p:cNvGraphicFramePr>
            <a:graphicFrameLocks noChangeAspect="1"/>
          </p:cNvGraphicFramePr>
          <p:nvPr>
            <p:extLst/>
          </p:nvPr>
        </p:nvGraphicFramePr>
        <p:xfrm>
          <a:off x="1942504" y="4639783"/>
          <a:ext cx="3338513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24" name="Equation" r:id="rId32" imgW="3403440" imgH="850680" progId="Equation.3">
                  <p:embed/>
                </p:oleObj>
              </mc:Choice>
              <mc:Fallback>
                <p:oleObj name="Equation" r:id="rId32" imgW="3403440" imgH="850680" progId="Equation.3">
                  <p:embed/>
                  <p:pic>
                    <p:nvPicPr>
                      <p:cNvPr id="71709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2504" y="4639783"/>
                        <a:ext cx="3338513" cy="839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0" name="Text Box 30"/>
          <p:cNvSpPr txBox="1">
            <a:spLocks noChangeArrowheads="1"/>
          </p:cNvSpPr>
          <p:nvPr/>
        </p:nvSpPr>
        <p:spPr bwMode="auto">
          <a:xfrm>
            <a:off x="5299770" y="4782096"/>
            <a:ext cx="10842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因此</a:t>
            </a:r>
          </a:p>
        </p:txBody>
      </p:sp>
      <p:sp>
        <p:nvSpPr>
          <p:cNvPr id="71711" name="Text Box 31"/>
          <p:cNvSpPr txBox="1">
            <a:spLocks noChangeArrowheads="1"/>
          </p:cNvSpPr>
          <p:nvPr/>
        </p:nvSpPr>
        <p:spPr bwMode="auto">
          <a:xfrm>
            <a:off x="8305800" y="1919288"/>
            <a:ext cx="60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sp>
        <p:nvSpPr>
          <p:cNvPr id="71712" name="Line 32"/>
          <p:cNvSpPr>
            <a:spLocks noChangeShapeType="1"/>
          </p:cNvSpPr>
          <p:nvPr/>
        </p:nvSpPr>
        <p:spPr bwMode="auto">
          <a:xfrm>
            <a:off x="7239000" y="3429000"/>
            <a:ext cx="19812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71713" name="AutoShape 3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296400" y="2667000"/>
            <a:ext cx="457200" cy="4572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zh-CN" altLang="en-US" sz="2400" b="1" dirty="0">
                <a:solidFill>
                  <a:srgbClr val="000000"/>
                </a:solidFill>
              </a:rPr>
              <a:t>证</a:t>
            </a:r>
          </a:p>
        </p:txBody>
      </p:sp>
      <p:sp>
        <p:nvSpPr>
          <p:cNvPr id="71714" name="Text Box 34"/>
          <p:cNvSpPr txBox="1">
            <a:spLocks noChangeArrowheads="1"/>
          </p:cNvSpPr>
          <p:nvPr/>
        </p:nvSpPr>
        <p:spPr bwMode="auto">
          <a:xfrm>
            <a:off x="7600950" y="6600826"/>
            <a:ext cx="628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证明   </a:t>
            </a:r>
          </a:p>
        </p:txBody>
      </p:sp>
      <p:pic>
        <p:nvPicPr>
          <p:cNvPr id="71715" name="Picture 35" descr="F:\My Documents\数学资源库\机动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4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7933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1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1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1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1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1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1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1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1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1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1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6" grpId="0" autoUpdateAnimBg="0"/>
      <p:bldP spid="71706" grpId="0" autoUpdateAnimBg="0"/>
      <p:bldP spid="71710" grpId="0" autoUpdateAnimBg="0"/>
      <p:bldP spid="71711" grpId="0" autoUpdateAnimBg="0"/>
      <p:bldP spid="71713" grpId="0" animBg="1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2425700" y="2746673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  <a:ea typeface="黑体" panose="02010609060101010101" pitchFamily="49" charset="-122"/>
              </a:rPr>
              <a:t>解</a:t>
            </a:r>
            <a:endParaRPr lang="zh-CN" altLang="en-US" sz="2800" b="1" dirty="0">
              <a:solidFill>
                <a:srgbClr val="3333CC"/>
              </a:solidFill>
            </a:endParaRPr>
          </a:p>
        </p:txBody>
      </p:sp>
      <p:grpSp>
        <p:nvGrpSpPr>
          <p:cNvPr id="2" name="组合 15"/>
          <p:cNvGrpSpPr>
            <a:grpSpLocks/>
          </p:cNvGrpSpPr>
          <p:nvPr/>
        </p:nvGrpSpPr>
        <p:grpSpPr bwMode="auto">
          <a:xfrm>
            <a:off x="2351584" y="1141079"/>
            <a:ext cx="4692342" cy="519113"/>
            <a:chOff x="895350" y="800100"/>
            <a:chExt cx="4692650" cy="519113"/>
          </a:xfrm>
        </p:grpSpPr>
        <p:sp>
          <p:nvSpPr>
            <p:cNvPr id="30740" name="Text Box 2"/>
            <p:cNvSpPr txBox="1">
              <a:spLocks noChangeArrowheads="1"/>
            </p:cNvSpPr>
            <p:nvPr/>
          </p:nvSpPr>
          <p:spPr bwMode="auto">
            <a:xfrm>
              <a:off x="895350" y="800100"/>
              <a:ext cx="20574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3333CC"/>
                  </a:solidFill>
                  <a:latin typeface="楷体_GB2312"/>
                  <a:ea typeface="黑体" panose="02010609060101010101" pitchFamily="49" charset="-122"/>
                </a:rPr>
                <a:t>例</a:t>
              </a:r>
              <a:r>
                <a:rPr lang="en-US" altLang="zh-CN" sz="2800" b="1" dirty="0">
                  <a:solidFill>
                    <a:srgbClr val="3333CC"/>
                  </a:solidFill>
                  <a:latin typeface="楷体_GB2312"/>
                  <a:ea typeface="黑体" panose="02010609060101010101" pitchFamily="49" charset="-122"/>
                </a:rPr>
                <a:t>5</a:t>
              </a:r>
              <a:endParaRPr lang="en-US" altLang="zh-CN" sz="2800" b="1" dirty="0">
                <a:solidFill>
                  <a:srgbClr val="3333CC"/>
                </a:solidFill>
                <a:latin typeface="楷体_GB2312"/>
              </a:endParaRPr>
            </a:p>
          </p:txBody>
        </p:sp>
        <p:graphicFrame>
          <p:nvGraphicFramePr>
            <p:cNvPr id="30741" name="Object 3"/>
            <p:cNvGraphicFramePr>
              <a:graphicFrameLocks noChangeAspect="1"/>
            </p:cNvGraphicFramePr>
            <p:nvPr>
              <p:extLst/>
            </p:nvPr>
          </p:nvGraphicFramePr>
          <p:xfrm>
            <a:off x="1739900" y="871538"/>
            <a:ext cx="3848100" cy="4048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90" name="Equation" r:id="rId3" imgW="3848100" imgH="406400" progId="Equation.DSMT4">
                    <p:embed/>
                  </p:oleObj>
                </mc:Choice>
                <mc:Fallback>
                  <p:oleObj name="Equation" r:id="rId3" imgW="3848100" imgH="406400" progId="Equation.DSMT4">
                    <p:embed/>
                    <p:pic>
                      <p:nvPicPr>
                        <p:cNvPr id="30741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9900" y="871538"/>
                          <a:ext cx="3848100" cy="4048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2950" name="Object 6"/>
          <p:cNvGraphicFramePr>
            <a:graphicFrameLocks noChangeAspect="1"/>
          </p:cNvGraphicFramePr>
          <p:nvPr>
            <p:extLst/>
          </p:nvPr>
        </p:nvGraphicFramePr>
        <p:xfrm>
          <a:off x="3000376" y="2808586"/>
          <a:ext cx="355917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91" name="公式" r:id="rId5" imgW="3848100" imgH="469900" progId="Equation.3">
                  <p:embed/>
                </p:oleObj>
              </mc:Choice>
              <mc:Fallback>
                <p:oleObj name="公式" r:id="rId5" imgW="3848100" imgH="469900" progId="Equation.3">
                  <p:embed/>
                  <p:pic>
                    <p:nvPicPr>
                      <p:cNvPr id="829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76" y="2808586"/>
                        <a:ext cx="3559175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1" name="Object 7"/>
          <p:cNvGraphicFramePr>
            <a:graphicFrameLocks noChangeAspect="1"/>
          </p:cNvGraphicFramePr>
          <p:nvPr>
            <p:extLst/>
          </p:nvPr>
        </p:nvGraphicFramePr>
        <p:xfrm>
          <a:off x="6600826" y="2492673"/>
          <a:ext cx="2752725" cy="1046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92" name="Equation" r:id="rId7" imgW="1269449" imgH="482391" progId="Equation.DSMT4">
                  <p:embed/>
                </p:oleObj>
              </mc:Choice>
              <mc:Fallback>
                <p:oleObj name="Equation" r:id="rId7" imgW="1269449" imgH="482391" progId="Equation.DSMT4">
                  <p:embed/>
                  <p:pic>
                    <p:nvPicPr>
                      <p:cNvPr id="8295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0826" y="2492673"/>
                        <a:ext cx="2752725" cy="1046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2" name="Object 8"/>
          <p:cNvGraphicFramePr>
            <a:graphicFrameLocks noChangeAspect="1"/>
          </p:cNvGraphicFramePr>
          <p:nvPr>
            <p:extLst/>
          </p:nvPr>
        </p:nvGraphicFramePr>
        <p:xfrm>
          <a:off x="3216276" y="3651547"/>
          <a:ext cx="2232025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93" name="公式" r:id="rId9" imgW="2451100" imgH="406400" progId="Equation.3">
                  <p:embed/>
                </p:oleObj>
              </mc:Choice>
              <mc:Fallback>
                <p:oleObj name="公式" r:id="rId9" imgW="2451100" imgH="406400" progId="Equation.3">
                  <p:embed/>
                  <p:pic>
                    <p:nvPicPr>
                      <p:cNvPr id="8295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6" y="3651547"/>
                        <a:ext cx="2232025" cy="369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3" name="Object 9"/>
          <p:cNvGraphicFramePr>
            <a:graphicFrameLocks noChangeAspect="1"/>
          </p:cNvGraphicFramePr>
          <p:nvPr>
            <p:extLst/>
          </p:nvPr>
        </p:nvGraphicFramePr>
        <p:xfrm>
          <a:off x="5519739" y="3408661"/>
          <a:ext cx="300672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94" name="Equation" r:id="rId11" imgW="1422400" imgH="444500" progId="Equation.DSMT4">
                  <p:embed/>
                </p:oleObj>
              </mc:Choice>
              <mc:Fallback>
                <p:oleObj name="Equation" r:id="rId11" imgW="1422400" imgH="444500" progId="Equation.DSMT4">
                  <p:embed/>
                  <p:pic>
                    <p:nvPicPr>
                      <p:cNvPr id="8295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9739" y="3408661"/>
                        <a:ext cx="3006725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4" name="Object 10"/>
          <p:cNvGraphicFramePr>
            <a:graphicFrameLocks noChangeAspect="1"/>
          </p:cNvGraphicFramePr>
          <p:nvPr>
            <p:extLst/>
          </p:nvPr>
        </p:nvGraphicFramePr>
        <p:xfrm>
          <a:off x="8543925" y="3769022"/>
          <a:ext cx="1081088" cy="27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95" name="公式" r:id="rId13" imgW="1244060" imgH="317362" progId="Equation.3">
                  <p:embed/>
                </p:oleObj>
              </mc:Choice>
              <mc:Fallback>
                <p:oleObj name="公式" r:id="rId13" imgW="1244060" imgH="317362" progId="Equation.3">
                  <p:embed/>
                  <p:pic>
                    <p:nvPicPr>
                      <p:cNvPr id="8295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3925" y="3769022"/>
                        <a:ext cx="1081088" cy="274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5" name="Object 11"/>
          <p:cNvGraphicFramePr>
            <a:graphicFrameLocks noChangeAspect="1"/>
          </p:cNvGraphicFramePr>
          <p:nvPr>
            <p:extLst/>
          </p:nvPr>
        </p:nvGraphicFramePr>
        <p:xfrm>
          <a:off x="2927350" y="4581129"/>
          <a:ext cx="3125788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96" name="公式" r:id="rId15" imgW="1320800" imgH="228600" progId="Equation.3">
                  <p:embed/>
                </p:oleObj>
              </mc:Choice>
              <mc:Fallback>
                <p:oleObj name="公式" r:id="rId15" imgW="1320800" imgH="228600" progId="Equation.3">
                  <p:embed/>
                  <p:pic>
                    <p:nvPicPr>
                      <p:cNvPr id="8295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4581129"/>
                        <a:ext cx="3125788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6" name="Object 12"/>
          <p:cNvGraphicFramePr>
            <a:graphicFrameLocks noChangeAspect="1"/>
          </p:cNvGraphicFramePr>
          <p:nvPr>
            <p:extLst/>
          </p:nvPr>
        </p:nvGraphicFramePr>
        <p:xfrm>
          <a:off x="6096000" y="4684949"/>
          <a:ext cx="1054100" cy="31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97" name="公式" r:id="rId17" imgW="1053643" imgH="317362" progId="Equation.3">
                  <p:embed/>
                </p:oleObj>
              </mc:Choice>
              <mc:Fallback>
                <p:oleObj name="公式" r:id="rId17" imgW="1053643" imgH="317362" progId="Equation.3">
                  <p:embed/>
                  <p:pic>
                    <p:nvPicPr>
                      <p:cNvPr id="8295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684949"/>
                        <a:ext cx="1054100" cy="315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855641" y="1753037"/>
            <a:ext cx="3612737" cy="58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157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2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7" name="Object 3"/>
          <p:cNvGraphicFramePr>
            <a:graphicFrameLocks noChangeAspect="1"/>
          </p:cNvGraphicFramePr>
          <p:nvPr>
            <p:extLst/>
          </p:nvPr>
        </p:nvGraphicFramePr>
        <p:xfrm>
          <a:off x="3733800" y="736600"/>
          <a:ext cx="838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32" name="Equation" r:id="rId3" imgW="838080" imgH="406080" progId="Equation.3">
                  <p:embed/>
                </p:oleObj>
              </mc:Choice>
              <mc:Fallback>
                <p:oleObj name="Equation" r:id="rId3" imgW="838080" imgH="406080" progId="Equation.3">
                  <p:embed/>
                  <p:pic>
                    <p:nvPicPr>
                      <p:cNvPr id="1638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736600"/>
                        <a:ext cx="838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4495800" y="64770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的近似值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133600" y="16764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6390" name="Object 6"/>
          <p:cNvGraphicFramePr>
            <a:graphicFrameLocks noChangeAspect="1"/>
          </p:cNvGraphicFramePr>
          <p:nvPr>
            <p:extLst/>
          </p:nvPr>
        </p:nvGraphicFramePr>
        <p:xfrm>
          <a:off x="7620000" y="1092200"/>
          <a:ext cx="1257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33" name="Equation" r:id="rId5" imgW="1257120" imgH="431640" progId="Equation.3">
                  <p:embed/>
                </p:oleObj>
              </mc:Choice>
              <mc:Fallback>
                <p:oleObj name="Equation" r:id="rId5" imgW="1257120" imgH="431640" progId="Equation.3">
                  <p:embed/>
                  <p:pic>
                    <p:nvPicPr>
                      <p:cNvPr id="1639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0" y="1092200"/>
                        <a:ext cx="1257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1" name="Object 7"/>
          <p:cNvGraphicFramePr>
            <a:graphicFrameLocks noChangeAspect="1"/>
          </p:cNvGraphicFramePr>
          <p:nvPr>
            <p:extLst/>
          </p:nvPr>
        </p:nvGraphicFramePr>
        <p:xfrm>
          <a:off x="3124200" y="1752600"/>
          <a:ext cx="838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34" name="Equation" r:id="rId7" imgW="838080" imgH="406080" progId="Equation.3">
                  <p:embed/>
                </p:oleObj>
              </mc:Choice>
              <mc:Fallback>
                <p:oleObj name="Equation" r:id="rId7" imgW="838080" imgH="406080" progId="Equation.3">
                  <p:embed/>
                  <p:pic>
                    <p:nvPicPr>
                      <p:cNvPr id="1639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752600"/>
                        <a:ext cx="838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2" name="Object 8"/>
          <p:cNvGraphicFramePr>
            <a:graphicFrameLocks noChangeAspect="1"/>
          </p:cNvGraphicFramePr>
          <p:nvPr>
            <p:extLst/>
          </p:nvPr>
        </p:nvGraphicFramePr>
        <p:xfrm>
          <a:off x="4102100" y="1524000"/>
          <a:ext cx="17653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35" name="Equation" r:id="rId9" imgW="1765080" imgH="647640" progId="Equation.3">
                  <p:embed/>
                </p:oleObj>
              </mc:Choice>
              <mc:Fallback>
                <p:oleObj name="Equation" r:id="rId9" imgW="1765080" imgH="647640" progId="Equation.3">
                  <p:embed/>
                  <p:pic>
                    <p:nvPicPr>
                      <p:cNvPr id="1639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2100" y="1524000"/>
                        <a:ext cx="17653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3" name="Object 9"/>
          <p:cNvGraphicFramePr>
            <a:graphicFrameLocks noChangeAspect="1"/>
          </p:cNvGraphicFramePr>
          <p:nvPr>
            <p:extLst/>
          </p:nvPr>
        </p:nvGraphicFramePr>
        <p:xfrm>
          <a:off x="4114800" y="2493963"/>
          <a:ext cx="2006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36" name="Equation" r:id="rId11" imgW="2006280" imgH="850680" progId="Equation.3">
                  <p:embed/>
                </p:oleObj>
              </mc:Choice>
              <mc:Fallback>
                <p:oleObj name="Equation" r:id="rId11" imgW="2006280" imgH="850680" progId="Equation.3">
                  <p:embed/>
                  <p:pic>
                    <p:nvPicPr>
                      <p:cNvPr id="1639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493963"/>
                        <a:ext cx="2006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18" name="Object 34"/>
          <p:cNvGraphicFramePr>
            <a:graphicFrameLocks noChangeAspect="1"/>
          </p:cNvGraphicFramePr>
          <p:nvPr>
            <p:extLst/>
          </p:nvPr>
        </p:nvGraphicFramePr>
        <p:xfrm>
          <a:off x="4114800" y="3886200"/>
          <a:ext cx="495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37" name="Equation" r:id="rId13" imgW="495000" imgH="393480" progId="Equation.3">
                  <p:embed/>
                </p:oleObj>
              </mc:Choice>
              <mc:Fallback>
                <p:oleObj name="Equation" r:id="rId13" imgW="495000" imgH="393480" progId="Equation.3">
                  <p:embed/>
                  <p:pic>
                    <p:nvPicPr>
                      <p:cNvPr id="16418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886200"/>
                        <a:ext cx="495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20" name="Object 36"/>
          <p:cNvGraphicFramePr>
            <a:graphicFrameLocks noChangeAspect="1"/>
          </p:cNvGraphicFramePr>
          <p:nvPr>
            <p:extLst/>
          </p:nvPr>
        </p:nvGraphicFramePr>
        <p:xfrm>
          <a:off x="4648200" y="3644900"/>
          <a:ext cx="1739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38" name="Equation" r:id="rId15" imgW="1739880" imgH="850680" progId="Equation.3">
                  <p:embed/>
                </p:oleObj>
              </mc:Choice>
              <mc:Fallback>
                <p:oleObj name="Equation" r:id="rId15" imgW="1739880" imgH="850680" progId="Equation.3">
                  <p:embed/>
                  <p:pic>
                    <p:nvPicPr>
                      <p:cNvPr id="1642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644900"/>
                        <a:ext cx="1739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21" name="Object 37"/>
          <p:cNvGraphicFramePr>
            <a:graphicFrameLocks noChangeAspect="1"/>
          </p:cNvGraphicFramePr>
          <p:nvPr>
            <p:extLst/>
          </p:nvPr>
        </p:nvGraphicFramePr>
        <p:xfrm>
          <a:off x="4114800" y="4800600"/>
          <a:ext cx="1625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39" name="Equation" r:id="rId17" imgW="1625400" imgH="317160" progId="Equation.3">
                  <p:embed/>
                </p:oleObj>
              </mc:Choice>
              <mc:Fallback>
                <p:oleObj name="Equation" r:id="rId17" imgW="1625400" imgH="317160" progId="Equation.3">
                  <p:embed/>
                  <p:pic>
                    <p:nvPicPr>
                      <p:cNvPr id="16421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800600"/>
                        <a:ext cx="1625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25" name="Rectangle 41"/>
          <p:cNvSpPr>
            <a:spLocks noGrp="1" noChangeArrowheads="1"/>
          </p:cNvSpPr>
          <p:nvPr>
            <p:ph type="title"/>
          </p:nvPr>
        </p:nvSpPr>
        <p:spPr>
          <a:xfrm>
            <a:off x="1981200" y="647700"/>
            <a:ext cx="1981200" cy="609600"/>
          </a:xfrm>
        </p:spPr>
        <p:txBody>
          <a:bodyPr/>
          <a:lstStyle/>
          <a:p>
            <a:r>
              <a:rPr lang="zh-CN" altLang="en-US" sz="2800" b="1" dirty="0">
                <a:ea typeface="楷体_GB2312" pitchFamily="49" charset="-122"/>
              </a:rPr>
              <a:t>例</a:t>
            </a:r>
            <a:r>
              <a:rPr lang="en-US" altLang="zh-CN" sz="2800" b="1" dirty="0">
                <a:ea typeface="楷体_GB2312" pitchFamily="49" charset="-122"/>
              </a:rPr>
              <a:t>6.  </a:t>
            </a:r>
            <a:r>
              <a:rPr lang="zh-CN" altLang="en-US" sz="2800" dirty="0">
                <a:ea typeface="楷体_GB2312" pitchFamily="49" charset="-122"/>
              </a:rPr>
              <a:t>计算</a:t>
            </a:r>
          </a:p>
        </p:txBody>
      </p:sp>
      <p:graphicFrame>
        <p:nvGraphicFramePr>
          <p:cNvPr id="16444" name="Object 60"/>
          <p:cNvGraphicFramePr>
            <a:graphicFrameLocks noChangeAspect="1"/>
          </p:cNvGraphicFramePr>
          <p:nvPr>
            <p:extLst/>
          </p:nvPr>
        </p:nvGraphicFramePr>
        <p:xfrm>
          <a:off x="3187700" y="5334000"/>
          <a:ext cx="29845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40" name="Equation" r:id="rId19" imgW="2984400" imgH="838080" progId="Equation.3">
                  <p:embed/>
                </p:oleObj>
              </mc:Choice>
              <mc:Fallback>
                <p:oleObj name="Equation" r:id="rId19" imgW="2984400" imgH="838080" progId="Equation.3">
                  <p:embed/>
                  <p:pic>
                    <p:nvPicPr>
                      <p:cNvPr id="16444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700" y="5334000"/>
                        <a:ext cx="2984500" cy="8382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158033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825352" y="299120"/>
            <a:ext cx="5638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ea typeface="楷体_GB2312" pitchFamily="49" charset="-122"/>
              </a:rPr>
              <a:t>例</a:t>
            </a:r>
            <a:r>
              <a:rPr lang="en-US" altLang="zh-CN" sz="2800" b="1" dirty="0">
                <a:ea typeface="楷体_GB2312" pitchFamily="49" charset="-122"/>
              </a:rPr>
              <a:t>7. </a:t>
            </a:r>
            <a:r>
              <a:rPr lang="zh-CN" altLang="en-US" sz="2800" dirty="0">
                <a:ea typeface="楷体_GB2312" pitchFamily="49" charset="-122"/>
              </a:rPr>
              <a:t>有一批半径为</a:t>
            </a:r>
            <a:r>
              <a:rPr lang="en-US" altLang="zh-CN" sz="2800" dirty="0">
                <a:ea typeface="楷体_GB2312" pitchFamily="49" charset="-122"/>
              </a:rPr>
              <a:t>1cm </a:t>
            </a:r>
            <a:r>
              <a:rPr lang="zh-CN" altLang="en-US" sz="2800" dirty="0">
                <a:ea typeface="楷体_GB2312" pitchFamily="49" charset="-122"/>
              </a:rPr>
              <a:t>的球</a:t>
            </a:r>
            <a:r>
              <a:rPr lang="zh-CN" altLang="en-US" sz="2800" b="1" dirty="0">
                <a:ea typeface="楷体_GB2312" pitchFamily="49" charset="-122"/>
              </a:rPr>
              <a:t> </a:t>
            </a:r>
            <a:r>
              <a:rPr lang="en-US" altLang="zh-CN" sz="2800" b="1" dirty="0">
                <a:ea typeface="楷体_GB2312" pitchFamily="49" charset="-122"/>
              </a:rPr>
              <a:t>, </a:t>
            </a:r>
            <a:endParaRPr lang="en-US" altLang="zh-CN" sz="2800" dirty="0">
              <a:ea typeface="楷体_GB2312" pitchFamily="49" charset="-122"/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629400" y="319088"/>
            <a:ext cx="388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为了提高球面的光洁度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133600" y="2170113"/>
            <a:ext cx="472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已知球体体积为</a:t>
            </a:r>
          </a:p>
        </p:txBody>
      </p:sp>
      <p:graphicFrame>
        <p:nvGraphicFramePr>
          <p:cNvPr id="17415" name="Object 7"/>
          <p:cNvGraphicFramePr>
            <a:graphicFrameLocks noChangeAspect="1"/>
          </p:cNvGraphicFramePr>
          <p:nvPr>
            <p:extLst/>
          </p:nvPr>
        </p:nvGraphicFramePr>
        <p:xfrm>
          <a:off x="5403850" y="2165350"/>
          <a:ext cx="14986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60" name="Equation" r:id="rId3" imgW="1498320" imgH="596880" progId="Equation.3">
                  <p:embed/>
                </p:oleObj>
              </mc:Choice>
              <mc:Fallback>
                <p:oleObj name="Equation" r:id="rId3" imgW="1498320" imgH="596880" progId="Equation.3">
                  <p:embed/>
                  <p:pic>
                    <p:nvPicPr>
                      <p:cNvPr id="174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3850" y="2165350"/>
                        <a:ext cx="14986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714500" y="2819401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镀铜体积为 </a:t>
            </a:r>
            <a:r>
              <a:rPr lang="en-US" altLang="zh-CN" i="1">
                <a:solidFill>
                  <a:srgbClr val="000000"/>
                </a:solidFill>
              </a:rPr>
              <a:t>V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在</a:t>
            </a:r>
          </a:p>
        </p:txBody>
      </p:sp>
      <p:graphicFrame>
        <p:nvGraphicFramePr>
          <p:cNvPr id="17417" name="Object 9"/>
          <p:cNvGraphicFramePr>
            <a:graphicFrameLocks noChangeAspect="1"/>
          </p:cNvGraphicFramePr>
          <p:nvPr>
            <p:extLst/>
          </p:nvPr>
        </p:nvGraphicFramePr>
        <p:xfrm>
          <a:off x="4419600" y="2949575"/>
          <a:ext cx="2514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61" name="Equation" r:id="rId5" imgW="2514600" imgH="393480" progId="Equation.3">
                  <p:embed/>
                </p:oleObj>
              </mc:Choice>
              <mc:Fallback>
                <p:oleObj name="Equation" r:id="rId5" imgW="2514600" imgH="393480" progId="Equation.3">
                  <p:embed/>
                  <p:pic>
                    <p:nvPicPr>
                      <p:cNvPr id="1741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949575"/>
                        <a:ext cx="2514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6972300" y="2819401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时体积的增量</a:t>
            </a:r>
          </a:p>
        </p:txBody>
      </p:sp>
      <p:graphicFrame>
        <p:nvGraphicFramePr>
          <p:cNvPr id="17419" name="Object 11"/>
          <p:cNvGraphicFramePr>
            <a:graphicFrameLocks noChangeAspect="1"/>
          </p:cNvGraphicFramePr>
          <p:nvPr>
            <p:extLst/>
          </p:nvPr>
        </p:nvGraphicFramePr>
        <p:xfrm>
          <a:off x="9220200" y="2971800"/>
          <a:ext cx="6223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62" name="Equation" r:id="rId7" imgW="622080" imgH="368280" progId="Equation.3">
                  <p:embed/>
                </p:oleObj>
              </mc:Choice>
              <mc:Fallback>
                <p:oleObj name="Equation" r:id="rId7" imgW="622080" imgH="368280" progId="Equation.3">
                  <p:embed/>
                  <p:pic>
                    <p:nvPicPr>
                      <p:cNvPr id="1741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0200" y="2971800"/>
                        <a:ext cx="6223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0" name="Object 12"/>
          <p:cNvGraphicFramePr>
            <a:graphicFrameLocks noChangeAspect="1"/>
          </p:cNvGraphicFramePr>
          <p:nvPr>
            <p:extLst/>
          </p:nvPr>
        </p:nvGraphicFramePr>
        <p:xfrm>
          <a:off x="2984500" y="3676650"/>
          <a:ext cx="1346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63" name="Equation" r:id="rId9" imgW="1346040" imgH="406080" progId="Equation.3">
                  <p:embed/>
                </p:oleObj>
              </mc:Choice>
              <mc:Fallback>
                <p:oleObj name="Equation" r:id="rId9" imgW="1346040" imgH="406080" progId="Equation.3">
                  <p:embed/>
                  <p:pic>
                    <p:nvPicPr>
                      <p:cNvPr id="1742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0" y="3676650"/>
                        <a:ext cx="1346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4440238" y="3484564"/>
            <a:ext cx="0" cy="935037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7422" name="Object 14"/>
          <p:cNvGraphicFramePr>
            <a:graphicFrameLocks noChangeAspect="1"/>
          </p:cNvGraphicFramePr>
          <p:nvPr>
            <p:extLst/>
          </p:nvPr>
        </p:nvGraphicFramePr>
        <p:xfrm>
          <a:off x="4572000" y="3797300"/>
          <a:ext cx="1328738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64" name="Equation" r:id="rId11" imgW="1473120" imgH="774360" progId="Equation.3">
                  <p:embed/>
                </p:oleObj>
              </mc:Choice>
              <mc:Fallback>
                <p:oleObj name="Equation" r:id="rId11" imgW="1473120" imgH="774360" progId="Equation.3">
                  <p:embed/>
                  <p:pic>
                    <p:nvPicPr>
                      <p:cNvPr id="1742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797300"/>
                        <a:ext cx="1328738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3" name="Object 15"/>
          <p:cNvGraphicFramePr>
            <a:graphicFrameLocks noChangeAspect="1"/>
          </p:cNvGraphicFramePr>
          <p:nvPr>
            <p:extLst/>
          </p:nvPr>
        </p:nvGraphicFramePr>
        <p:xfrm>
          <a:off x="5924550" y="3524250"/>
          <a:ext cx="1625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65" name="Equation" r:id="rId13" imgW="1625400" imgH="520560" progId="Equation.3">
                  <p:embed/>
                </p:oleObj>
              </mc:Choice>
              <mc:Fallback>
                <p:oleObj name="Equation" r:id="rId13" imgW="1625400" imgH="520560" progId="Equation.3">
                  <p:embed/>
                  <p:pic>
                    <p:nvPicPr>
                      <p:cNvPr id="1742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4550" y="3524250"/>
                        <a:ext cx="1625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4" name="Line 16"/>
          <p:cNvSpPr>
            <a:spLocks noChangeShapeType="1"/>
          </p:cNvSpPr>
          <p:nvPr/>
        </p:nvSpPr>
        <p:spPr bwMode="auto">
          <a:xfrm>
            <a:off x="7620000" y="3484564"/>
            <a:ext cx="0" cy="935037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7425" name="Object 17"/>
          <p:cNvGraphicFramePr>
            <a:graphicFrameLocks noChangeAspect="1"/>
          </p:cNvGraphicFramePr>
          <p:nvPr>
            <p:extLst/>
          </p:nvPr>
        </p:nvGraphicFramePr>
        <p:xfrm>
          <a:off x="7739064" y="3792538"/>
          <a:ext cx="1328737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66" name="Equation" r:id="rId15" imgW="1473120" imgH="774360" progId="Equation.3">
                  <p:embed/>
                </p:oleObj>
              </mc:Choice>
              <mc:Fallback>
                <p:oleObj name="Equation" r:id="rId15" imgW="1473120" imgH="774360" progId="Equation.3">
                  <p:embed/>
                  <p:pic>
                    <p:nvPicPr>
                      <p:cNvPr id="1742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9064" y="3792538"/>
                        <a:ext cx="1328737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7" name="Object 19"/>
          <p:cNvGraphicFramePr>
            <a:graphicFrameLocks noChangeAspect="1"/>
          </p:cNvGraphicFramePr>
          <p:nvPr>
            <p:extLst/>
          </p:nvPr>
        </p:nvGraphicFramePr>
        <p:xfrm>
          <a:off x="3567113" y="4616450"/>
          <a:ext cx="1879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67" name="Equation" r:id="rId17" imgW="1879560" imgH="507960" progId="Equation.3">
                  <p:embed/>
                </p:oleObj>
              </mc:Choice>
              <mc:Fallback>
                <p:oleObj name="Equation" r:id="rId17" imgW="1879560" imgH="507960" progId="Equation.3">
                  <p:embed/>
                  <p:pic>
                    <p:nvPicPr>
                      <p:cNvPr id="1742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7113" y="4616450"/>
                        <a:ext cx="1879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1828800" y="5181601"/>
            <a:ext cx="449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因此每只球需用铜约为</a:t>
            </a:r>
          </a:p>
        </p:txBody>
      </p:sp>
      <p:graphicFrame>
        <p:nvGraphicFramePr>
          <p:cNvPr id="17429" name="Object 21"/>
          <p:cNvGraphicFramePr>
            <a:graphicFrameLocks noChangeAspect="1"/>
          </p:cNvGraphicFramePr>
          <p:nvPr>
            <p:extLst/>
          </p:nvPr>
        </p:nvGraphicFramePr>
        <p:xfrm>
          <a:off x="3657600" y="5791200"/>
          <a:ext cx="2362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68" name="Equation" r:id="rId19" imgW="2361960" imgH="317160" progId="Equation.3">
                  <p:embed/>
                </p:oleObj>
              </mc:Choice>
              <mc:Fallback>
                <p:oleObj name="Equation" r:id="rId19" imgW="2361960" imgH="317160" progId="Equation.3">
                  <p:embed/>
                  <p:pic>
                    <p:nvPicPr>
                      <p:cNvPr id="1742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5791200"/>
                        <a:ext cx="2362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6096000" y="56388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 g )</a:t>
            </a:r>
          </a:p>
        </p:txBody>
      </p: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1752600" y="1500188"/>
            <a:ext cx="228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用铜多少克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graphicFrame>
        <p:nvGraphicFramePr>
          <p:cNvPr id="17413" name="Object 5"/>
          <p:cNvGraphicFramePr>
            <a:graphicFrameLocks noChangeAspect="1"/>
          </p:cNvGraphicFramePr>
          <p:nvPr>
            <p:extLst/>
          </p:nvPr>
        </p:nvGraphicFramePr>
        <p:xfrm>
          <a:off x="3886201" y="1473200"/>
          <a:ext cx="34893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69" name="Equation" r:id="rId21" imgW="3479760" imgH="507960" progId="Equation.3">
                  <p:embed/>
                </p:oleObj>
              </mc:Choice>
              <mc:Fallback>
                <p:oleObj name="Equation" r:id="rId21" imgW="3479760" imgH="507960" progId="Equation.3">
                  <p:embed/>
                  <p:pic>
                    <p:nvPicPr>
                      <p:cNvPr id="1741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1" y="1473200"/>
                        <a:ext cx="348932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4" name="Text Box 26"/>
          <p:cNvSpPr txBox="1">
            <a:spLocks noChangeArrowheads="1"/>
          </p:cNvSpPr>
          <p:nvPr/>
        </p:nvSpPr>
        <p:spPr bwMode="auto">
          <a:xfrm>
            <a:off x="7162800" y="928688"/>
            <a:ext cx="3206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估计一下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每只球需</a:t>
            </a:r>
          </a:p>
        </p:txBody>
      </p:sp>
      <p:sp>
        <p:nvSpPr>
          <p:cNvPr id="17437" name="Text Box 29"/>
          <p:cNvSpPr txBox="1">
            <a:spLocks noChangeArrowheads="1"/>
          </p:cNvSpPr>
          <p:nvPr/>
        </p:nvSpPr>
        <p:spPr bwMode="auto">
          <a:xfrm>
            <a:off x="1771650" y="935038"/>
            <a:ext cx="2495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要镀上一层铜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7438" name="Text Box 30"/>
          <p:cNvSpPr txBox="1">
            <a:spLocks noChangeArrowheads="1"/>
          </p:cNvSpPr>
          <p:nvPr/>
        </p:nvSpPr>
        <p:spPr bwMode="auto">
          <a:xfrm>
            <a:off x="4267200" y="919163"/>
            <a:ext cx="30178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厚度定为 </a:t>
            </a:r>
            <a:r>
              <a:rPr lang="en-US" altLang="zh-CN">
                <a:solidFill>
                  <a:srgbClr val="000000"/>
                </a:solidFill>
              </a:rPr>
              <a:t>0.01cm , </a:t>
            </a:r>
          </a:p>
        </p:txBody>
      </p:sp>
    </p:spTree>
    <p:extLst>
      <p:ext uri="{BB962C8B-B14F-4D97-AF65-F5344CB8AC3E}">
        <p14:creationId xmlns:p14="http://schemas.microsoft.com/office/powerpoint/2010/main" val="392650415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utoUpdateAnimBg="0"/>
      <p:bldP spid="17414" grpId="0" autoUpdateAnimBg="0"/>
      <p:bldP spid="17416" grpId="0" autoUpdateAnimBg="0"/>
      <p:bldP spid="17418" grpId="0" autoUpdateAnimBg="0"/>
      <p:bldP spid="17428" grpId="0" autoUpdateAnimBg="0"/>
      <p:bldP spid="17430" grpId="0" autoUpdateAnimBg="0"/>
      <p:bldP spid="17431" grpId="0" autoUpdateAnimBg="0"/>
      <p:bldP spid="17434" grpId="0" build="p" autoUpdateAnimBg="0"/>
      <p:bldP spid="17437" grpId="0" build="p" autoUpdateAnimBg="0" advAuto="0"/>
      <p:bldP spid="17438" grpId="0" build="p" autoUpdateAnimBg="0" advAuto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381000"/>
            <a:ext cx="5943600" cy="609600"/>
          </a:xfrm>
        </p:spPr>
        <p:txBody>
          <a:bodyPr>
            <a:normAutofit/>
          </a:bodyPr>
          <a:lstStyle/>
          <a:p>
            <a:pPr algn="l"/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微分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在估计误差中的应用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286000" y="1081088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某量的精确值为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,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410200" y="1081088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其近似值为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,</a:t>
            </a:r>
          </a:p>
        </p:txBody>
      </p:sp>
      <p:graphicFrame>
        <p:nvGraphicFramePr>
          <p:cNvPr id="18438" name="Object 6"/>
          <p:cNvGraphicFramePr>
            <a:graphicFrameLocks noChangeAspect="1"/>
          </p:cNvGraphicFramePr>
          <p:nvPr>
            <p:extLst/>
          </p:nvPr>
        </p:nvGraphicFramePr>
        <p:xfrm>
          <a:off x="3340100" y="1873250"/>
          <a:ext cx="1003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29" name="Equation" r:id="rId3" imgW="1002960" imgH="469800" progId="Equation.3">
                  <p:embed/>
                </p:oleObj>
              </mc:Choice>
              <mc:Fallback>
                <p:oleObj name="Equation" r:id="rId3" imgW="1002960" imgH="469800" progId="Equation.3">
                  <p:embed/>
                  <p:pic>
                    <p:nvPicPr>
                      <p:cNvPr id="1843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0100" y="1873250"/>
                        <a:ext cx="1003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4343401" y="1797051"/>
            <a:ext cx="33305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称为</a:t>
            </a:r>
            <a:r>
              <a:rPr lang="en-US" altLang="zh-CN" i="1" dirty="0">
                <a:solidFill>
                  <a:srgbClr val="000000"/>
                </a:solidFill>
              </a:rPr>
              <a:t>a </a:t>
            </a: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绝对误差</a:t>
            </a:r>
            <a:endParaRPr lang="zh-CN" altLang="en-US" i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18440" name="Object 8"/>
          <p:cNvGraphicFramePr>
            <a:graphicFrameLocks noChangeAspect="1"/>
          </p:cNvGraphicFramePr>
          <p:nvPr>
            <p:extLst/>
          </p:nvPr>
        </p:nvGraphicFramePr>
        <p:xfrm>
          <a:off x="3519488" y="2590800"/>
          <a:ext cx="823912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0" name="Equation" r:id="rId5" imgW="685800" imgH="672840" progId="Equation.3">
                  <p:embed/>
                </p:oleObj>
              </mc:Choice>
              <mc:Fallback>
                <p:oleObj name="Equation" r:id="rId5" imgW="685800" imgH="672840" progId="Equation.3">
                  <p:embed/>
                  <p:pic>
                    <p:nvPicPr>
                      <p:cNvPr id="1844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9488" y="2590800"/>
                        <a:ext cx="823912" cy="80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4343400" y="2740026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称为</a:t>
            </a:r>
            <a:r>
              <a:rPr lang="en-US" altLang="zh-CN" i="1" dirty="0">
                <a:solidFill>
                  <a:srgbClr val="000000"/>
                </a:solidFill>
              </a:rPr>
              <a:t>a </a:t>
            </a: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相对误差</a:t>
            </a:r>
            <a:endParaRPr lang="zh-CN" altLang="en-US" i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2133601" y="3625851"/>
            <a:ext cx="11414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18443" name="Object 11"/>
          <p:cNvGraphicFramePr>
            <a:graphicFrameLocks noChangeAspect="1"/>
          </p:cNvGraphicFramePr>
          <p:nvPr>
            <p:extLst/>
          </p:nvPr>
        </p:nvGraphicFramePr>
        <p:xfrm>
          <a:off x="2692400" y="3721100"/>
          <a:ext cx="1727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1" name="Equation" r:id="rId7" imgW="1726920" imgH="469800" progId="Equation.3">
                  <p:embed/>
                </p:oleObj>
              </mc:Choice>
              <mc:Fallback>
                <p:oleObj name="Equation" r:id="rId7" imgW="1726920" imgH="469800" progId="Equation.3">
                  <p:embed/>
                  <p:pic>
                    <p:nvPicPr>
                      <p:cNvPr id="1844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2400" y="3721100"/>
                        <a:ext cx="17272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5" name="Object 13"/>
          <p:cNvGraphicFramePr>
            <a:graphicFrameLocks noChangeAspect="1"/>
          </p:cNvGraphicFramePr>
          <p:nvPr>
            <p:extLst/>
          </p:nvPr>
        </p:nvGraphicFramePr>
        <p:xfrm>
          <a:off x="3200400" y="4457700"/>
          <a:ext cx="406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2" name="Equation" r:id="rId9" imgW="406080" imgH="444240" progId="Equation.3">
                  <p:embed/>
                </p:oleObj>
              </mc:Choice>
              <mc:Fallback>
                <p:oleObj name="Equation" r:id="rId9" imgW="406080" imgH="444240" progId="Equation.3">
                  <p:embed/>
                  <p:pic>
                    <p:nvPicPr>
                      <p:cNvPr id="1844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457700"/>
                        <a:ext cx="406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3581400" y="4413251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称为测量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A </a:t>
            </a: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绝对误差限</a:t>
            </a:r>
            <a:endParaRPr lang="zh-CN" altLang="en-US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18447" name="Object 15"/>
          <p:cNvGraphicFramePr>
            <a:graphicFrameLocks noChangeAspect="1"/>
          </p:cNvGraphicFramePr>
          <p:nvPr>
            <p:extLst/>
          </p:nvPr>
        </p:nvGraphicFramePr>
        <p:xfrm>
          <a:off x="3175000" y="5029201"/>
          <a:ext cx="45720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3" name="Equation" r:id="rId11" imgW="380880" imgH="647640" progId="Equation.3">
                  <p:embed/>
                </p:oleObj>
              </mc:Choice>
              <mc:Fallback>
                <p:oleObj name="Equation" r:id="rId11" imgW="380880" imgH="647640" progId="Equation.3">
                  <p:embed/>
                  <p:pic>
                    <p:nvPicPr>
                      <p:cNvPr id="1844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0" y="5029201"/>
                        <a:ext cx="457200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3581400" y="5146676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称为测量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A </a:t>
            </a: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相对误差限</a:t>
            </a:r>
            <a:endParaRPr lang="zh-CN" altLang="en-US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0011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utoUpdateAnimBg="0"/>
      <p:bldP spid="18436" grpId="0" autoUpdateAnimBg="0"/>
      <p:bldP spid="18439" grpId="0" autoUpdateAnimBg="0"/>
      <p:bldP spid="18441" grpId="0" autoUpdateAnimBg="0"/>
      <p:bldP spid="18442" grpId="0" autoUpdateAnimBg="0"/>
      <p:bldP spid="18446" grpId="0" autoUpdateAnimBg="0"/>
      <p:bldP spid="18448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2819400" cy="6096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误差传递公式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5638800" y="1133476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已知测量误差限为</a:t>
            </a:r>
          </a:p>
        </p:txBody>
      </p:sp>
      <p:graphicFrame>
        <p:nvGraphicFramePr>
          <p:cNvPr id="27665" name="Object 17"/>
          <p:cNvGraphicFramePr>
            <a:graphicFrameLocks noChangeAspect="1"/>
          </p:cNvGraphicFramePr>
          <p:nvPr>
            <p:extLst/>
          </p:nvPr>
        </p:nvGraphicFramePr>
        <p:xfrm>
          <a:off x="8686800" y="1231900"/>
          <a:ext cx="558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86" name="Equation" r:id="rId3" imgW="558720" imgH="444240" progId="Equation.3">
                  <p:embed/>
                </p:oleObj>
              </mc:Choice>
              <mc:Fallback>
                <p:oleObj name="Equation" r:id="rId3" imgW="558720" imgH="444240" progId="Equation.3">
                  <p:embed/>
                  <p:pic>
                    <p:nvPicPr>
                      <p:cNvPr id="2766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6800" y="1231900"/>
                        <a:ext cx="558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1943100" y="1766888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按公式</a:t>
            </a:r>
          </a:p>
        </p:txBody>
      </p:sp>
      <p:graphicFrame>
        <p:nvGraphicFramePr>
          <p:cNvPr id="27667" name="Object 19"/>
          <p:cNvGraphicFramePr>
            <a:graphicFrameLocks noChangeAspect="1"/>
          </p:cNvGraphicFramePr>
          <p:nvPr>
            <p:extLst/>
          </p:nvPr>
        </p:nvGraphicFramePr>
        <p:xfrm>
          <a:off x="3124200" y="1828800"/>
          <a:ext cx="1320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87" name="Equation" r:id="rId5" imgW="1320480" imgH="406080" progId="Equation.3">
                  <p:embed/>
                </p:oleObj>
              </mc:Choice>
              <mc:Fallback>
                <p:oleObj name="Equation" r:id="rId5" imgW="1320480" imgH="406080" progId="Equation.3">
                  <p:embed/>
                  <p:pic>
                    <p:nvPicPr>
                      <p:cNvPr id="2766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828800"/>
                        <a:ext cx="1320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8" name="Text Box 20"/>
          <p:cNvSpPr txBox="1">
            <a:spLocks noChangeArrowheads="1"/>
          </p:cNvSpPr>
          <p:nvPr/>
        </p:nvSpPr>
        <p:spPr bwMode="auto">
          <a:xfrm>
            <a:off x="4419600" y="1766888"/>
            <a:ext cx="335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计算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值时的误差</a:t>
            </a:r>
          </a:p>
        </p:txBody>
      </p:sp>
      <p:graphicFrame>
        <p:nvGraphicFramePr>
          <p:cNvPr id="27669" name="Object 21"/>
          <p:cNvGraphicFramePr>
            <a:graphicFrameLocks noChangeAspect="1"/>
          </p:cNvGraphicFramePr>
          <p:nvPr>
            <p:extLst/>
          </p:nvPr>
        </p:nvGraphicFramePr>
        <p:xfrm>
          <a:off x="3368675" y="2638425"/>
          <a:ext cx="660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88" name="Equation" r:id="rId7" imgW="660240" imgH="469800" progId="Equation.3">
                  <p:embed/>
                </p:oleObj>
              </mc:Choice>
              <mc:Fallback>
                <p:oleObj name="Equation" r:id="rId7" imgW="660240" imgH="469800" progId="Equation.3">
                  <p:embed/>
                  <p:pic>
                    <p:nvPicPr>
                      <p:cNvPr id="2766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8675" y="2638425"/>
                        <a:ext cx="6604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0" name="Object 22"/>
          <p:cNvGraphicFramePr>
            <a:graphicFrameLocks noChangeAspect="1"/>
          </p:cNvGraphicFramePr>
          <p:nvPr>
            <p:extLst/>
          </p:nvPr>
        </p:nvGraphicFramePr>
        <p:xfrm>
          <a:off x="4127500" y="2638425"/>
          <a:ext cx="914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89" name="Equation" r:id="rId9" imgW="914400" imgH="469800" progId="Equation.3">
                  <p:embed/>
                </p:oleObj>
              </mc:Choice>
              <mc:Fallback>
                <p:oleObj name="Equation" r:id="rId9" imgW="914400" imgH="469800" progId="Equation.3">
                  <p:embed/>
                  <p:pic>
                    <p:nvPicPr>
                      <p:cNvPr id="2767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500" y="2638425"/>
                        <a:ext cx="9144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1" name="Object 23"/>
          <p:cNvGraphicFramePr>
            <a:graphicFrameLocks noChangeAspect="1"/>
          </p:cNvGraphicFramePr>
          <p:nvPr>
            <p:extLst/>
          </p:nvPr>
        </p:nvGraphicFramePr>
        <p:xfrm>
          <a:off x="5062538" y="2651125"/>
          <a:ext cx="2095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90" name="Equation" r:id="rId11" imgW="2095200" imgH="469800" progId="Equation.3">
                  <p:embed/>
                </p:oleObj>
              </mc:Choice>
              <mc:Fallback>
                <p:oleObj name="Equation" r:id="rId11" imgW="2095200" imgH="469800" progId="Equation.3">
                  <p:embed/>
                  <p:pic>
                    <p:nvPicPr>
                      <p:cNvPr id="2767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2538" y="2651125"/>
                        <a:ext cx="2095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2" name="Object 24"/>
          <p:cNvGraphicFramePr>
            <a:graphicFrameLocks noChangeAspect="1"/>
          </p:cNvGraphicFramePr>
          <p:nvPr>
            <p:extLst/>
          </p:nvPr>
        </p:nvGraphicFramePr>
        <p:xfrm>
          <a:off x="5105400" y="3384550"/>
          <a:ext cx="1816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91" name="Equation" r:id="rId13" imgW="1815840" imgH="469800" progId="Equation.3">
                  <p:embed/>
                </p:oleObj>
              </mc:Choice>
              <mc:Fallback>
                <p:oleObj name="Equation" r:id="rId13" imgW="1815840" imgH="469800" progId="Equation.3">
                  <p:embed/>
                  <p:pic>
                    <p:nvPicPr>
                      <p:cNvPr id="2767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384550"/>
                        <a:ext cx="1816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3" name="Text Box 25"/>
          <p:cNvSpPr txBox="1">
            <a:spLocks noChangeArrowheads="1"/>
          </p:cNvSpPr>
          <p:nvPr/>
        </p:nvSpPr>
        <p:spPr bwMode="auto">
          <a:xfrm>
            <a:off x="2008189" y="4154488"/>
            <a:ext cx="37560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的绝对误差限约为</a:t>
            </a:r>
          </a:p>
        </p:txBody>
      </p:sp>
      <p:graphicFrame>
        <p:nvGraphicFramePr>
          <p:cNvPr id="27674" name="Object 26"/>
          <p:cNvGraphicFramePr>
            <a:graphicFrameLocks noChangeAspect="1"/>
          </p:cNvGraphicFramePr>
          <p:nvPr>
            <p:extLst/>
          </p:nvPr>
        </p:nvGraphicFramePr>
        <p:xfrm>
          <a:off x="5715000" y="4203700"/>
          <a:ext cx="2286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92" name="Equation" r:id="rId15" imgW="2286000" imgH="507960" progId="Equation.3">
                  <p:embed/>
                </p:oleObj>
              </mc:Choice>
              <mc:Fallback>
                <p:oleObj name="Equation" r:id="rId15" imgW="2286000" imgH="507960" progId="Equation.3">
                  <p:embed/>
                  <p:pic>
                    <p:nvPicPr>
                      <p:cNvPr id="2767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203700"/>
                        <a:ext cx="2286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5" name="Text Box 27"/>
          <p:cNvSpPr txBox="1">
            <a:spLocks noChangeArrowheads="1"/>
          </p:cNvSpPr>
          <p:nvPr/>
        </p:nvSpPr>
        <p:spPr bwMode="auto">
          <a:xfrm>
            <a:off x="3048000" y="5094288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相对误差限约为</a:t>
            </a:r>
          </a:p>
        </p:txBody>
      </p:sp>
      <p:graphicFrame>
        <p:nvGraphicFramePr>
          <p:cNvPr id="27676" name="Object 28"/>
          <p:cNvGraphicFramePr>
            <a:graphicFrameLocks noChangeAspect="1"/>
          </p:cNvGraphicFramePr>
          <p:nvPr>
            <p:extLst/>
          </p:nvPr>
        </p:nvGraphicFramePr>
        <p:xfrm>
          <a:off x="5765800" y="4876800"/>
          <a:ext cx="22352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93" name="Equation" r:id="rId17" imgW="2234880" imgH="1015920" progId="Equation.3">
                  <p:embed/>
                </p:oleObj>
              </mc:Choice>
              <mc:Fallback>
                <p:oleObj name="Equation" r:id="rId17" imgW="2234880" imgH="1015920" progId="Equation.3">
                  <p:embed/>
                  <p:pic>
                    <p:nvPicPr>
                      <p:cNvPr id="27676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5800" y="4876800"/>
                        <a:ext cx="22352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83" name="Text Box 35"/>
          <p:cNvSpPr txBox="1">
            <a:spLocks noChangeArrowheads="1"/>
          </p:cNvSpPr>
          <p:nvPr/>
        </p:nvSpPr>
        <p:spPr bwMode="auto">
          <a:xfrm>
            <a:off x="2316164" y="1133476"/>
            <a:ext cx="39322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若直接测量某量得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,</a:t>
            </a:r>
          </a:p>
        </p:txBody>
      </p:sp>
    </p:spTree>
    <p:extLst>
      <p:ext uri="{BB962C8B-B14F-4D97-AF65-F5344CB8AC3E}">
        <p14:creationId xmlns:p14="http://schemas.microsoft.com/office/powerpoint/2010/main" val="206662681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7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7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4" grpId="0" autoUpdateAnimBg="0"/>
      <p:bldP spid="27666" grpId="0" autoUpdateAnimBg="0"/>
      <p:bldP spid="27668" grpId="0" autoUpdateAnimBg="0"/>
      <p:bldP spid="27673" grpId="0" autoUpdateAnimBg="0"/>
      <p:bldP spid="27675" grpId="0" autoUpdateAnimBg="0"/>
      <p:bldP spid="27683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227112"/>
            <a:ext cx="5257800" cy="609600"/>
          </a:xfrm>
        </p:spPr>
        <p:txBody>
          <a:bodyPr/>
          <a:lstStyle/>
          <a:p>
            <a:r>
              <a:rPr lang="zh-CN" altLang="en-US" sz="2800" b="1" dirty="0">
                <a:ea typeface="楷体_GB2312" pitchFamily="49" charset="-122"/>
              </a:rPr>
              <a:t>例</a:t>
            </a:r>
            <a:r>
              <a:rPr lang="en-US" altLang="zh-CN" sz="2800" b="1" dirty="0">
                <a:ea typeface="楷体_GB2312" pitchFamily="49" charset="-122"/>
              </a:rPr>
              <a:t>7.</a:t>
            </a:r>
            <a:r>
              <a:rPr lang="en-US" altLang="zh-CN" sz="2800" dirty="0">
                <a:ea typeface="楷体_GB2312" pitchFamily="49" charset="-122"/>
              </a:rPr>
              <a:t> </a:t>
            </a:r>
            <a:r>
              <a:rPr lang="zh-CN" altLang="en-US" sz="2800" dirty="0">
                <a:ea typeface="楷体_GB2312" pitchFamily="49" charset="-122"/>
              </a:rPr>
              <a:t>设测得圆钢截面的直径 </a:t>
            </a:r>
          </a:p>
        </p:txBody>
      </p:sp>
      <p:graphicFrame>
        <p:nvGraphicFramePr>
          <p:cNvPr id="501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2590369"/>
              </p:ext>
            </p:extLst>
          </p:nvPr>
        </p:nvGraphicFramePr>
        <p:xfrm>
          <a:off x="6384032" y="376238"/>
          <a:ext cx="2171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3" name="Equation" r:id="rId3" imgW="2171520" imgH="393480" progId="Equation.3">
                  <p:embed/>
                </p:oleObj>
              </mc:Choice>
              <mc:Fallback>
                <p:oleObj name="Equation" r:id="rId3" imgW="2171520" imgH="393480" progId="Equation.3">
                  <p:embed/>
                  <p:pic>
                    <p:nvPicPr>
                      <p:cNvPr id="501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4032" y="376238"/>
                        <a:ext cx="2171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8688288" y="24288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测量</a:t>
            </a:r>
            <a:r>
              <a:rPr lang="en-US" altLang="zh-CN" i="1" dirty="0">
                <a:solidFill>
                  <a:srgbClr val="000000"/>
                </a:solidFill>
              </a:rPr>
              <a:t>D </a:t>
            </a: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1828800" y="931863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绝对误差限</a:t>
            </a:r>
          </a:p>
        </p:txBody>
      </p:sp>
      <p:graphicFrame>
        <p:nvGraphicFramePr>
          <p:cNvPr id="50182" name="Object 6"/>
          <p:cNvGraphicFramePr>
            <a:graphicFrameLocks noChangeAspect="1"/>
          </p:cNvGraphicFramePr>
          <p:nvPr>
            <p:extLst/>
          </p:nvPr>
        </p:nvGraphicFramePr>
        <p:xfrm>
          <a:off x="3822700" y="1042988"/>
          <a:ext cx="2273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4" name="Equation" r:id="rId5" imgW="2273040" imgH="444240" progId="Equation.3">
                  <p:embed/>
                </p:oleObj>
              </mc:Choice>
              <mc:Fallback>
                <p:oleObj name="Equation" r:id="rId5" imgW="2273040" imgH="444240" progId="Equation.3">
                  <p:embed/>
                  <p:pic>
                    <p:nvPicPr>
                      <p:cNvPr id="5018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2700" y="1042988"/>
                        <a:ext cx="2273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6096000" y="92075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欲利用公式</a:t>
            </a:r>
          </a:p>
        </p:txBody>
      </p:sp>
      <p:graphicFrame>
        <p:nvGraphicFramePr>
          <p:cNvPr id="50184" name="Object 8"/>
          <p:cNvGraphicFramePr>
            <a:graphicFrameLocks noChangeAspect="1"/>
          </p:cNvGraphicFramePr>
          <p:nvPr>
            <p:extLst/>
          </p:nvPr>
        </p:nvGraphicFramePr>
        <p:xfrm>
          <a:off x="8083550" y="825500"/>
          <a:ext cx="1358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5" name="Equation" r:id="rId7" imgW="1358640" imgH="850680" progId="Equation.3">
                  <p:embed/>
                </p:oleObj>
              </mc:Choice>
              <mc:Fallback>
                <p:oleObj name="Equation" r:id="rId7" imgW="1358640" imgH="850680" progId="Equation.3">
                  <p:embed/>
                  <p:pic>
                    <p:nvPicPr>
                      <p:cNvPr id="5018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3550" y="825500"/>
                        <a:ext cx="1358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1776414" y="1676401"/>
            <a:ext cx="24145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圆钢截面积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2209800" y="2286001"/>
            <a:ext cx="495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zh-CN" altLang="en-US" dirty="0">
                <a:solidFill>
                  <a:srgbClr val="000000"/>
                </a:solidFill>
              </a:rPr>
              <a:t>计算 </a:t>
            </a:r>
            <a:r>
              <a:rPr lang="en-US" altLang="zh-CN" i="1" dirty="0">
                <a:solidFill>
                  <a:srgbClr val="000000"/>
                </a:solidFill>
              </a:rPr>
              <a:t>A </a:t>
            </a:r>
            <a:r>
              <a:rPr lang="zh-CN" altLang="en-US" dirty="0">
                <a:solidFill>
                  <a:srgbClr val="000000"/>
                </a:solidFill>
              </a:rPr>
              <a:t>的绝对误差限约为</a:t>
            </a:r>
            <a:endParaRPr lang="zh-CN" altLang="en-US" b="1" dirty="0">
              <a:solidFill>
                <a:srgbClr val="000000"/>
              </a:solidFill>
            </a:endParaRPr>
          </a:p>
        </p:txBody>
      </p:sp>
      <p:graphicFrame>
        <p:nvGraphicFramePr>
          <p:cNvPr id="50188" name="Object 12"/>
          <p:cNvGraphicFramePr>
            <a:graphicFrameLocks noChangeAspect="1"/>
          </p:cNvGraphicFramePr>
          <p:nvPr>
            <p:extLst/>
          </p:nvPr>
        </p:nvGraphicFramePr>
        <p:xfrm>
          <a:off x="3200400" y="2971800"/>
          <a:ext cx="1905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6" name="Equation" r:id="rId9" imgW="1904760" imgH="469800" progId="Equation.3">
                  <p:embed/>
                </p:oleObj>
              </mc:Choice>
              <mc:Fallback>
                <p:oleObj name="Equation" r:id="rId9" imgW="1904760" imgH="469800" progId="Equation.3">
                  <p:embed/>
                  <p:pic>
                    <p:nvPicPr>
                      <p:cNvPr id="5018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2971800"/>
                        <a:ext cx="1905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9" name="Object 13"/>
          <p:cNvGraphicFramePr>
            <a:graphicFrameLocks noChangeAspect="1"/>
          </p:cNvGraphicFramePr>
          <p:nvPr>
            <p:extLst/>
          </p:nvPr>
        </p:nvGraphicFramePr>
        <p:xfrm>
          <a:off x="5257800" y="2806700"/>
          <a:ext cx="1485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7" name="Equation" r:id="rId11" imgW="1485720" imgH="850680" progId="Equation.3">
                  <p:embed/>
                </p:oleObj>
              </mc:Choice>
              <mc:Fallback>
                <p:oleObj name="Equation" r:id="rId11" imgW="1485720" imgH="850680" progId="Equation.3">
                  <p:embed/>
                  <p:pic>
                    <p:nvPicPr>
                      <p:cNvPr id="5018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806700"/>
                        <a:ext cx="1485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0" name="Object 14"/>
          <p:cNvGraphicFramePr>
            <a:graphicFrameLocks noChangeAspect="1"/>
          </p:cNvGraphicFramePr>
          <p:nvPr>
            <p:extLst/>
          </p:nvPr>
        </p:nvGraphicFramePr>
        <p:xfrm>
          <a:off x="6877050" y="2806700"/>
          <a:ext cx="2413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8" name="Equation" r:id="rId13" imgW="2412720" imgH="850680" progId="Equation.3">
                  <p:embed/>
                </p:oleObj>
              </mc:Choice>
              <mc:Fallback>
                <p:oleObj name="Equation" r:id="rId13" imgW="2412720" imgH="850680" progId="Equation.3">
                  <p:embed/>
                  <p:pic>
                    <p:nvPicPr>
                      <p:cNvPr id="5019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2806700"/>
                        <a:ext cx="2413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1" name="Object 15"/>
          <p:cNvGraphicFramePr>
            <a:graphicFrameLocks noChangeAspect="1"/>
          </p:cNvGraphicFramePr>
          <p:nvPr>
            <p:extLst/>
          </p:nvPr>
        </p:nvGraphicFramePr>
        <p:xfrm>
          <a:off x="3657600" y="3733800"/>
          <a:ext cx="1143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9" name="Equation" r:id="rId15" imgW="1143000" imgH="317160" progId="Equation.3">
                  <p:embed/>
                </p:oleObj>
              </mc:Choice>
              <mc:Fallback>
                <p:oleObj name="Equation" r:id="rId15" imgW="1143000" imgH="317160" progId="Equation.3">
                  <p:embed/>
                  <p:pic>
                    <p:nvPicPr>
                      <p:cNvPr id="5019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733800"/>
                        <a:ext cx="1143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1905000" y="4102101"/>
            <a:ext cx="403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A </a:t>
            </a:r>
            <a:r>
              <a:rPr lang="zh-CN" altLang="en-US">
                <a:solidFill>
                  <a:srgbClr val="000000"/>
                </a:solidFill>
              </a:rPr>
              <a:t>的相对误差限约为</a:t>
            </a:r>
          </a:p>
        </p:txBody>
      </p:sp>
      <p:graphicFrame>
        <p:nvGraphicFramePr>
          <p:cNvPr id="50193" name="Object 17"/>
          <p:cNvGraphicFramePr>
            <a:graphicFrameLocks noChangeAspect="1"/>
          </p:cNvGraphicFramePr>
          <p:nvPr>
            <p:extLst/>
          </p:nvPr>
        </p:nvGraphicFramePr>
        <p:xfrm>
          <a:off x="3111500" y="4679950"/>
          <a:ext cx="18796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0" name="Equation" r:id="rId17" imgW="1879560" imgH="1143000" progId="Equation.3">
                  <p:embed/>
                </p:oleObj>
              </mc:Choice>
              <mc:Fallback>
                <p:oleObj name="Equation" r:id="rId17" imgW="1879560" imgH="1143000" progId="Equation.3">
                  <p:embed/>
                  <p:pic>
                    <p:nvPicPr>
                      <p:cNvPr id="5019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4679950"/>
                        <a:ext cx="18796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4" name="Object 18"/>
          <p:cNvGraphicFramePr>
            <a:graphicFrameLocks noChangeAspect="1"/>
          </p:cNvGraphicFramePr>
          <p:nvPr>
            <p:extLst/>
          </p:nvPr>
        </p:nvGraphicFramePr>
        <p:xfrm>
          <a:off x="5016500" y="4787900"/>
          <a:ext cx="1003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1" name="Equation" r:id="rId19" imgW="1002960" imgH="927000" progId="Equation.3">
                  <p:embed/>
                </p:oleObj>
              </mc:Choice>
              <mc:Fallback>
                <p:oleObj name="Equation" r:id="rId19" imgW="1002960" imgH="927000" progId="Equation.3">
                  <p:embed/>
                  <p:pic>
                    <p:nvPicPr>
                      <p:cNvPr id="5019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6500" y="4787900"/>
                        <a:ext cx="1003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5" name="Object 19"/>
          <p:cNvGraphicFramePr>
            <a:graphicFrameLocks noChangeAspect="1"/>
          </p:cNvGraphicFramePr>
          <p:nvPr>
            <p:extLst/>
          </p:nvPr>
        </p:nvGraphicFramePr>
        <p:xfrm>
          <a:off x="6096000" y="4787900"/>
          <a:ext cx="1574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2" name="Equation" r:id="rId21" imgW="1574640" imgH="927000" progId="Equation.3">
                  <p:embed/>
                </p:oleObj>
              </mc:Choice>
              <mc:Fallback>
                <p:oleObj name="Equation" r:id="rId21" imgW="1574640" imgH="927000" progId="Equation.3">
                  <p:embed/>
                  <p:pic>
                    <p:nvPicPr>
                      <p:cNvPr id="5019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787900"/>
                        <a:ext cx="1574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6" name="Object 20"/>
          <p:cNvGraphicFramePr>
            <a:graphicFrameLocks noChangeAspect="1"/>
          </p:cNvGraphicFramePr>
          <p:nvPr>
            <p:extLst/>
          </p:nvPr>
        </p:nvGraphicFramePr>
        <p:xfrm>
          <a:off x="7772400" y="5080000"/>
          <a:ext cx="1371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3" name="Equation" r:id="rId23" imgW="1371600" imgH="393480" progId="Equation.3">
                  <p:embed/>
                </p:oleObj>
              </mc:Choice>
              <mc:Fallback>
                <p:oleObj name="Equation" r:id="rId23" imgW="1371600" imgH="393480" progId="Equation.3">
                  <p:embed/>
                  <p:pic>
                    <p:nvPicPr>
                      <p:cNvPr id="5019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5080000"/>
                        <a:ext cx="1371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3810000" y="1676401"/>
            <a:ext cx="3295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试估计面积的误差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50198" name="Text Box 22"/>
          <p:cNvSpPr txBox="1">
            <a:spLocks noChangeArrowheads="1"/>
          </p:cNvSpPr>
          <p:nvPr/>
        </p:nvSpPr>
        <p:spPr bwMode="auto">
          <a:xfrm>
            <a:off x="9525000" y="928688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计算</a:t>
            </a:r>
          </a:p>
        </p:txBody>
      </p:sp>
      <p:sp>
        <p:nvSpPr>
          <p:cNvPr id="50199" name="Text Box 23"/>
          <p:cNvSpPr txBox="1">
            <a:spLocks noChangeArrowheads="1"/>
          </p:cNvSpPr>
          <p:nvPr/>
        </p:nvSpPr>
        <p:spPr bwMode="auto">
          <a:xfrm>
            <a:off x="4876800" y="3595688"/>
            <a:ext cx="1060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en-US" altLang="zh-CN">
                <a:solidFill>
                  <a:srgbClr val="000000"/>
                </a:solidFill>
              </a:rPr>
              <a:t>mm</a:t>
            </a:r>
            <a:r>
              <a:rPr lang="en-US" altLang="zh-CN" baseline="30000">
                <a:solidFill>
                  <a:srgbClr val="000000"/>
                </a:solidFill>
              </a:rPr>
              <a:t>2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856648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0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0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0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0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autoUpdateAnimBg="0"/>
      <p:bldP spid="50181" grpId="0" autoUpdateAnimBg="0"/>
      <p:bldP spid="50183" grpId="0" autoUpdateAnimBg="0"/>
      <p:bldP spid="50185" grpId="0" autoUpdateAnimBg="0"/>
      <p:bldP spid="50186" grpId="0" autoUpdateAnimBg="0"/>
      <p:bldP spid="50192" grpId="0" autoUpdateAnimBg="0"/>
      <p:bldP spid="50197" grpId="0" build="p" autoUpdateAnimBg="0"/>
      <p:bldP spid="50198" grpId="0" build="p" autoUpdateAnimBg="0" advAuto="0"/>
      <p:bldP spid="50199" grpId="0" build="p" autoUpdateAnimBg="0" advAuto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127448" y="980728"/>
            <a:ext cx="9937104" cy="7200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0000"/>
              </a:lnSpc>
              <a:spcAft>
                <a:spcPts val="0"/>
              </a:spcAft>
            </a:pPr>
            <a:r>
              <a:rPr kumimoji="0"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作业：习题</a:t>
            </a:r>
            <a:r>
              <a:rPr kumimoji="0"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3.5 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18(2,4); 20.</a:t>
            </a:r>
            <a:endParaRPr kumimoji="0"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749" y="1918208"/>
            <a:ext cx="10462501" cy="33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3425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017" y="1412776"/>
            <a:ext cx="8617501" cy="1501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99" y="3068960"/>
            <a:ext cx="10485001" cy="180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249" y="853850"/>
            <a:ext cx="7987501" cy="4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89206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5" name="Text Box 2"/>
          <p:cNvSpPr txBox="1">
            <a:spLocks noChangeArrowheads="1"/>
          </p:cNvSpPr>
          <p:nvPr/>
        </p:nvSpPr>
        <p:spPr bwMode="auto">
          <a:xfrm>
            <a:off x="695400" y="1486569"/>
            <a:ext cx="728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 sz="2800" b="1" i="0" u="none" strike="noStrike" cap="none" spc="0" normalizeH="0" baseline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ea typeface="黑体" panose="02010609060101010101" pitchFamily="49" charset="-122"/>
              </a:defRPr>
            </a:lvl1pPr>
            <a:lvl2pPr marL="742950" indent="-285750">
              <a:defRPr sz="2400">
                <a:ea typeface="宋体" panose="02010600030101010101" pitchFamily="2" charset="-122"/>
              </a:defRPr>
            </a:lvl2pPr>
            <a:lvl3pPr marL="1143000" indent="-228600">
              <a:defRPr sz="2400">
                <a:ea typeface="宋体" panose="02010600030101010101" pitchFamily="2" charset="-122"/>
              </a:defRPr>
            </a:lvl3pPr>
            <a:lvl4pPr marL="1600200" indent="-228600">
              <a:defRPr sz="2400">
                <a:ea typeface="宋体" panose="02010600030101010101" pitchFamily="2" charset="-122"/>
              </a:defRPr>
            </a:lvl4pPr>
            <a:lvl5pPr marL="2057400" indent="-228600">
              <a:defRPr sz="2400"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9pPr>
          </a:lstStyle>
          <a:p>
            <a:r>
              <a:rPr lang="zh-CN" altLang="en-US" sz="2400" dirty="0">
                <a:solidFill>
                  <a:srgbClr val="0033CC"/>
                </a:solidFill>
                <a:latin typeface="+mn-ea"/>
                <a:ea typeface="+mn-ea"/>
              </a:rPr>
              <a:t>解：</a:t>
            </a: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1271464" y="1489058"/>
            <a:ext cx="15207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dirty="0">
                <a:solidFill>
                  <a:srgbClr val="000000"/>
                </a:solidFill>
                <a:latin typeface="宋体"/>
                <a:ea typeface="宋体"/>
              </a:rPr>
              <a:t>不能断定</a:t>
            </a:r>
            <a:r>
              <a:rPr lang="en-US" altLang="zh-CN" dirty="0">
                <a:solidFill>
                  <a:srgbClr val="000000"/>
                </a:solidFill>
                <a:latin typeface="宋体"/>
                <a:ea typeface="宋体"/>
              </a:rPr>
              <a:t>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424465" y="1124744"/>
            <a:ext cx="4601217" cy="1199242"/>
            <a:chOff x="2038" y="1646"/>
            <a:chExt cx="3254" cy="852"/>
          </a:xfrm>
        </p:grpSpPr>
        <p:sp>
          <p:nvSpPr>
            <p:cNvPr id="35854" name="Text Box 5"/>
            <p:cNvSpPr txBox="1">
              <a:spLocks noChangeArrowheads="1"/>
            </p:cNvSpPr>
            <p:nvPr/>
          </p:nvSpPr>
          <p:spPr bwMode="auto">
            <a:xfrm>
              <a:off x="2038" y="1908"/>
              <a:ext cx="853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b="1" dirty="0">
                  <a:solidFill>
                    <a:srgbClr val="000000"/>
                  </a:solidFill>
                  <a:latin typeface="宋体" panose="02010600030101010101" pitchFamily="2" charset="-122"/>
                </a:rPr>
                <a:t>例如</a:t>
              </a:r>
            </a:p>
          </p:txBody>
        </p:sp>
        <p:graphicFrame>
          <p:nvGraphicFramePr>
            <p:cNvPr id="35855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40175425"/>
                </p:ext>
              </p:extLst>
            </p:nvPr>
          </p:nvGraphicFramePr>
          <p:xfrm>
            <a:off x="2626" y="1646"/>
            <a:ext cx="2666" cy="8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538" name="公式" r:id="rId3" imgW="4711700" imgH="1498600" progId="Equation.3">
                    <p:embed/>
                  </p:oleObj>
                </mc:Choice>
                <mc:Fallback>
                  <p:oleObj name="公式" r:id="rId3" imgW="4711700" imgH="1498600" progId="Equation.3">
                    <p:embed/>
                    <p:pic>
                      <p:nvPicPr>
                        <p:cNvPr id="35855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6" y="1646"/>
                          <a:ext cx="2666" cy="8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55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6938852"/>
              </p:ext>
            </p:extLst>
          </p:nvPr>
        </p:nvGraphicFramePr>
        <p:xfrm>
          <a:off x="1294920" y="2741146"/>
          <a:ext cx="944470" cy="345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39" name="公式" r:id="rId5" imgW="1180588" imgH="431613" progId="Equation.3">
                  <p:embed/>
                </p:oleObj>
              </mc:Choice>
              <mc:Fallback>
                <p:oleObj name="公式" r:id="rId5" imgW="1180588" imgH="431613" progId="Equation.3">
                  <p:embed/>
                  <p:pic>
                    <p:nvPicPr>
                      <p:cNvPr id="6554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4920" y="2741146"/>
                        <a:ext cx="944470" cy="3452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3388890"/>
              </p:ext>
            </p:extLst>
          </p:nvPr>
        </p:nvGraphicFramePr>
        <p:xfrm>
          <a:off x="2279575" y="2454779"/>
          <a:ext cx="2970212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40" name="Equation" r:id="rId7" imgW="1485255" imgH="444307" progId="Equation.DSMT4">
                  <p:embed/>
                </p:oleObj>
              </mc:Choice>
              <mc:Fallback>
                <p:oleObj name="Equation" r:id="rId7" imgW="1485255" imgH="444307" progId="Equation.DSMT4">
                  <p:embed/>
                  <p:pic>
                    <p:nvPicPr>
                      <p:cNvPr id="6554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575" y="2454779"/>
                        <a:ext cx="2970212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35871"/>
              </p:ext>
            </p:extLst>
          </p:nvPr>
        </p:nvGraphicFramePr>
        <p:xfrm>
          <a:off x="5375919" y="2769328"/>
          <a:ext cx="936625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41" name="公式" r:id="rId9" imgW="1066800" imgH="330200" progId="Equation.3">
                  <p:embed/>
                </p:oleObj>
              </mc:Choice>
              <mc:Fallback>
                <p:oleObj name="公式" r:id="rId9" imgW="1066800" imgH="330200" progId="Equation.3">
                  <p:embed/>
                  <p:pic>
                    <p:nvPicPr>
                      <p:cNvPr id="6554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5919" y="2769328"/>
                        <a:ext cx="936625" cy="288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6" name="Text Box 10"/>
          <p:cNvSpPr txBox="1">
            <a:spLocks noChangeArrowheads="1"/>
          </p:cNvSpPr>
          <p:nvPr/>
        </p:nvSpPr>
        <p:spPr bwMode="auto">
          <a:xfrm>
            <a:off x="6528048" y="2676955"/>
            <a:ext cx="83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但</a:t>
            </a:r>
          </a:p>
        </p:txBody>
      </p:sp>
      <p:graphicFrame>
        <p:nvGraphicFramePr>
          <p:cNvPr id="6554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8287889"/>
              </p:ext>
            </p:extLst>
          </p:nvPr>
        </p:nvGraphicFramePr>
        <p:xfrm>
          <a:off x="7123362" y="2535667"/>
          <a:ext cx="458216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42" name="公式" r:id="rId11" imgW="5727700" imgH="889000" progId="Equation.3">
                  <p:embed/>
                </p:oleObj>
              </mc:Choice>
              <mc:Fallback>
                <p:oleObj name="公式" r:id="rId11" imgW="5727700" imgH="889000" progId="Equation.3">
                  <p:embed/>
                  <p:pic>
                    <p:nvPicPr>
                      <p:cNvPr id="6554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3362" y="2535667"/>
                        <a:ext cx="458216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695400" y="2667654"/>
            <a:ext cx="728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 sz="2800" b="1" i="0" u="none" strike="noStrike" cap="none" spc="0" normalizeH="0" baseline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ea typeface="黑体" panose="02010609060101010101" pitchFamily="49" charset="-122"/>
              </a:defRPr>
            </a:lvl1pPr>
            <a:lvl2pPr marL="742950" indent="-285750">
              <a:defRPr sz="2400">
                <a:ea typeface="宋体" panose="02010600030101010101" pitchFamily="2" charset="-122"/>
              </a:defRPr>
            </a:lvl2pPr>
            <a:lvl3pPr marL="1143000" indent="-228600">
              <a:defRPr sz="2400">
                <a:ea typeface="宋体" panose="02010600030101010101" pitchFamily="2" charset="-122"/>
              </a:defRPr>
            </a:lvl3pPr>
            <a:lvl4pPr marL="1600200" indent="-228600">
              <a:defRPr sz="2400">
                <a:ea typeface="宋体" panose="02010600030101010101" pitchFamily="2" charset="-122"/>
              </a:defRPr>
            </a:lvl4pPr>
            <a:lvl5pPr marL="2057400" indent="-228600">
              <a:defRPr sz="2400"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9pPr>
          </a:lstStyle>
          <a:p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</a:rPr>
              <a:t>有</a:t>
            </a:r>
          </a:p>
        </p:txBody>
      </p:sp>
      <p:sp>
        <p:nvSpPr>
          <p:cNvPr id="3" name="矩形 2"/>
          <p:cNvSpPr/>
          <p:nvPr/>
        </p:nvSpPr>
        <p:spPr>
          <a:xfrm>
            <a:off x="695400" y="476672"/>
            <a:ext cx="97210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33CC"/>
                </a:solidFill>
                <a:latin typeface="+mn-ea"/>
                <a:ea typeface="+mn-ea"/>
              </a:rPr>
              <a:t>例</a:t>
            </a:r>
            <a:r>
              <a:rPr lang="en-US" altLang="zh-CN" sz="2400" b="1" dirty="0">
                <a:solidFill>
                  <a:srgbClr val="0033CC"/>
                </a:solidFill>
                <a:latin typeface="+mn-ea"/>
                <a:ea typeface="+mn-ea"/>
              </a:rPr>
              <a:t>4 </a:t>
            </a:r>
            <a:r>
              <a:rPr lang="zh-CN" altLang="en-US" sz="2400" dirty="0" smtClean="0">
                <a:solidFill>
                  <a:srgbClr val="000000"/>
                </a:solidFill>
                <a:latin typeface="+mn-ea"/>
                <a:ea typeface="+mn-ea"/>
              </a:rPr>
              <a:t>若 </a:t>
            </a:r>
            <a:r>
              <a:rPr lang="en-US" altLang="zh-CN" sz="2400" i="1" dirty="0" smtClean="0">
                <a:solidFill>
                  <a:srgbClr val="000000"/>
                </a:solidFill>
                <a:latin typeface="+mn-lt"/>
                <a:ea typeface="+mn-ea"/>
              </a:rPr>
              <a:t>f’ </a:t>
            </a:r>
            <a:r>
              <a:rPr lang="en-US" altLang="zh-CN" sz="2400" dirty="0" smtClean="0">
                <a:solidFill>
                  <a:srgbClr val="000000"/>
                </a:solidFill>
                <a:latin typeface="+mn-lt"/>
                <a:ea typeface="+mn-ea"/>
              </a:rPr>
              <a:t>(0) &gt; 0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 </a:t>
            </a:r>
            <a:r>
              <a:rPr lang="en-US" altLang="zh-CN" sz="2400" dirty="0" smtClean="0">
                <a:solidFill>
                  <a:srgbClr val="000000"/>
                </a:solidFill>
                <a:latin typeface="+mn-ea"/>
                <a:ea typeface="+mn-ea"/>
              </a:rPr>
              <a:t>,</a:t>
            </a:r>
            <a:r>
              <a:rPr lang="zh-CN" altLang="en-US" sz="2400" dirty="0" smtClean="0">
                <a:solidFill>
                  <a:srgbClr val="000000"/>
                </a:solidFill>
                <a:latin typeface="+mn-ea"/>
                <a:ea typeface="+mn-ea"/>
              </a:rPr>
              <a:t>能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否</a:t>
            </a:r>
            <a:r>
              <a:rPr lang="zh-CN" altLang="en-US" sz="2400" dirty="0" smtClean="0">
                <a:solidFill>
                  <a:srgbClr val="000000"/>
                </a:solidFill>
                <a:latin typeface="+mn-ea"/>
                <a:ea typeface="+mn-ea"/>
              </a:rPr>
              <a:t>断定 </a:t>
            </a:r>
            <a:r>
              <a:rPr lang="en-US" altLang="zh-CN" sz="2400" i="1" dirty="0" smtClean="0">
                <a:solidFill>
                  <a:srgbClr val="000000"/>
                </a:solidFill>
                <a:latin typeface="+mn-lt"/>
                <a:ea typeface="+mn-ea"/>
              </a:rPr>
              <a:t>f</a:t>
            </a:r>
            <a:r>
              <a:rPr lang="en-US" altLang="zh-CN" sz="2400" dirty="0" smtClean="0">
                <a:solidFill>
                  <a:srgbClr val="000000"/>
                </a:solidFill>
                <a:latin typeface="+mn-ea"/>
                <a:ea typeface="+mn-ea"/>
              </a:rPr>
              <a:t>(</a:t>
            </a:r>
            <a:r>
              <a:rPr lang="en-US" altLang="zh-CN" sz="2400" i="1" dirty="0" smtClean="0">
                <a:solidFill>
                  <a:srgbClr val="000000"/>
                </a:solidFill>
                <a:latin typeface="+mn-lt"/>
                <a:ea typeface="+mn-ea"/>
              </a:rPr>
              <a:t>x</a:t>
            </a:r>
            <a:r>
              <a:rPr lang="en-US" altLang="zh-CN" sz="2400" dirty="0" smtClean="0">
                <a:solidFill>
                  <a:srgbClr val="000000"/>
                </a:solidFill>
                <a:latin typeface="+mn-ea"/>
                <a:ea typeface="+mn-ea"/>
              </a:rPr>
              <a:t>)</a:t>
            </a:r>
            <a:r>
              <a:rPr lang="zh-CN" altLang="en-US" sz="2400" dirty="0" smtClean="0">
                <a:solidFill>
                  <a:srgbClr val="000000"/>
                </a:solidFill>
                <a:latin typeface="+mn-ea"/>
                <a:ea typeface="+mn-ea"/>
              </a:rPr>
              <a:t>在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原点的充分小的邻域内单调递增？</a:t>
            </a:r>
            <a:endParaRPr lang="zh-CN" altLang="en-US" sz="2400" dirty="0">
              <a:latin typeface="+mn-ea"/>
              <a:ea typeface="+mn-ea"/>
            </a:endParaRPr>
          </a:p>
        </p:txBody>
      </p:sp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2247523"/>
              </p:ext>
            </p:extLst>
          </p:nvPr>
        </p:nvGraphicFramePr>
        <p:xfrm>
          <a:off x="1135138" y="3277550"/>
          <a:ext cx="2108200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43" name="Equation" r:id="rId13" imgW="1054100" imgH="635000" progId="Equation.DSMT4">
                  <p:embed/>
                </p:oleObj>
              </mc:Choice>
              <mc:Fallback>
                <p:oleObj name="Equation" r:id="rId13" imgW="1054100" imgH="635000" progId="Equation.DSMT4">
                  <p:embed/>
                  <p:pic>
                    <p:nvPicPr>
                      <p:cNvPr id="3686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5138" y="3277550"/>
                        <a:ext cx="2108200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695400" y="3475987"/>
            <a:ext cx="3581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000000"/>
                </a:solidFill>
              </a:rPr>
              <a:t>当                          </a:t>
            </a:r>
            <a:r>
              <a:rPr lang="zh-CN" altLang="en-US" b="1" dirty="0" smtClean="0">
                <a:solidFill>
                  <a:srgbClr val="000000"/>
                </a:solidFill>
              </a:rPr>
              <a:t>    时</a:t>
            </a:r>
            <a:r>
              <a:rPr lang="zh-CN" altLang="en-US" b="1" dirty="0">
                <a:solidFill>
                  <a:srgbClr val="000000"/>
                </a:solidFill>
              </a:rPr>
              <a:t>，</a:t>
            </a:r>
          </a:p>
        </p:txBody>
      </p:sp>
      <p:graphicFrame>
        <p:nvGraphicFramePr>
          <p:cNvPr id="1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9966345"/>
              </p:ext>
            </p:extLst>
          </p:nvPr>
        </p:nvGraphicFramePr>
        <p:xfrm>
          <a:off x="3997401" y="3302156"/>
          <a:ext cx="3505200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44" name="Equation" r:id="rId15" imgW="1752600" imgH="635000" progId="Equation.DSMT4">
                  <p:embed/>
                </p:oleObj>
              </mc:Choice>
              <mc:Fallback>
                <p:oleObj name="Equation" r:id="rId15" imgW="1752600" imgH="635000" progId="Equation.DSMT4">
                  <p:embed/>
                  <p:pic>
                    <p:nvPicPr>
                      <p:cNvPr id="665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7401" y="3302156"/>
                        <a:ext cx="3505200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" name="Group 5"/>
          <p:cNvGrpSpPr>
            <a:grpSpLocks/>
          </p:cNvGrpSpPr>
          <p:nvPr/>
        </p:nvGrpSpPr>
        <p:grpSpPr bwMode="auto">
          <a:xfrm>
            <a:off x="695400" y="4524258"/>
            <a:ext cx="3373438" cy="812800"/>
            <a:chOff x="528" y="1796"/>
            <a:chExt cx="2125" cy="512"/>
          </a:xfrm>
        </p:grpSpPr>
        <p:graphicFrame>
          <p:nvGraphicFramePr>
            <p:cNvPr id="21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8304169"/>
                </p:ext>
              </p:extLst>
            </p:nvPr>
          </p:nvGraphicFramePr>
          <p:xfrm>
            <a:off x="808" y="1796"/>
            <a:ext cx="800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545" name="公式" r:id="rId17" imgW="634725" imgH="406224" progId="Equation.3">
                    <p:embed/>
                  </p:oleObj>
                </mc:Choice>
                <mc:Fallback>
                  <p:oleObj name="公式" r:id="rId17" imgW="634725" imgH="406224" progId="Equation.3">
                    <p:embed/>
                    <p:pic>
                      <p:nvPicPr>
                        <p:cNvPr id="36879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8" y="1796"/>
                          <a:ext cx="800" cy="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Text Box 7"/>
            <p:cNvSpPr txBox="1">
              <a:spLocks noChangeArrowheads="1"/>
            </p:cNvSpPr>
            <p:nvPr/>
          </p:nvSpPr>
          <p:spPr bwMode="auto">
            <a:xfrm>
              <a:off x="528" y="1928"/>
              <a:ext cx="212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b="1" dirty="0">
                  <a:solidFill>
                    <a:srgbClr val="000000"/>
                  </a:solidFill>
                </a:rPr>
                <a:t>当                   时，</a:t>
              </a:r>
            </a:p>
          </p:txBody>
        </p:sp>
      </p:grpSp>
      <p:graphicFrame>
        <p:nvGraphicFramePr>
          <p:cNvPr id="23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3150767"/>
              </p:ext>
            </p:extLst>
          </p:nvPr>
        </p:nvGraphicFramePr>
        <p:xfrm>
          <a:off x="3133056" y="4733808"/>
          <a:ext cx="2032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46" name="公式" r:id="rId19" imgW="1016000" imgH="228600" progId="Equation.3">
                  <p:embed/>
                </p:oleObj>
              </mc:Choice>
              <mc:Fallback>
                <p:oleObj name="公式" r:id="rId19" imgW="1016000" imgH="228600" progId="Equation.3">
                  <p:embed/>
                  <p:pic>
                    <p:nvPicPr>
                      <p:cNvPr id="6656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3056" y="4733808"/>
                        <a:ext cx="2032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oup 9"/>
          <p:cNvGrpSpPr>
            <a:grpSpLocks/>
          </p:cNvGrpSpPr>
          <p:nvPr/>
        </p:nvGrpSpPr>
        <p:grpSpPr bwMode="auto">
          <a:xfrm>
            <a:off x="706560" y="5409066"/>
            <a:ext cx="10213976" cy="646113"/>
            <a:chOff x="768" y="2400"/>
            <a:chExt cx="6434" cy="407"/>
          </a:xfrm>
        </p:grpSpPr>
        <p:sp>
          <p:nvSpPr>
            <p:cNvPr id="25" name="Text Box 10"/>
            <p:cNvSpPr txBox="1">
              <a:spLocks noChangeArrowheads="1"/>
            </p:cNvSpPr>
            <p:nvPr/>
          </p:nvSpPr>
          <p:spPr bwMode="auto">
            <a:xfrm>
              <a:off x="768" y="2400"/>
              <a:ext cx="643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50000"/>
                </a:spcBef>
                <a:defRPr/>
              </a:pPr>
              <a:r>
                <a:rPr lang="zh-CN" altLang="en-US" b="1" dirty="0">
                  <a:solidFill>
                    <a:srgbClr val="3333CC"/>
                  </a:solidFill>
                  <a:latin typeface="宋体" panose="02010600030101010101" pitchFamily="2" charset="-122"/>
                </a:rPr>
                <a:t>注意：</a:t>
              </a:r>
              <a:r>
                <a:rPr lang="zh-CN" altLang="en-US" b="1" dirty="0">
                  <a:solidFill>
                    <a:srgbClr val="000000"/>
                  </a:solidFill>
                  <a:latin typeface="宋体" panose="02010600030101010101" pitchFamily="2" charset="-122"/>
                </a:rPr>
                <a:t> </a:t>
              </a:r>
              <a:r>
                <a:rPr lang="zh-CN" altLang="en-US" b="1" dirty="0" smtClean="0">
                  <a:solidFill>
                    <a:srgbClr val="000000"/>
                  </a:solidFill>
                  <a:latin typeface="宋体" panose="02010600030101010101" pitchFamily="2" charset="-122"/>
                </a:rPr>
                <a:t>可以</a:t>
              </a:r>
              <a:r>
                <a:rPr lang="zh-CN" altLang="en-US" b="1" dirty="0">
                  <a:solidFill>
                    <a:srgbClr val="000000"/>
                  </a:solidFill>
                  <a:latin typeface="宋体" panose="02010600030101010101" pitchFamily="2" charset="-122"/>
                </a:rPr>
                <a:t>任意大，故在      </a:t>
              </a:r>
              <a:r>
                <a:rPr lang="zh-CN" altLang="en-US" b="1" dirty="0" smtClean="0">
                  <a:solidFill>
                    <a:srgbClr val="000000"/>
                  </a:solidFill>
                  <a:latin typeface="宋体" panose="02010600030101010101" pitchFamily="2" charset="-122"/>
                </a:rPr>
                <a:t> 点</a:t>
              </a:r>
              <a:r>
                <a:rPr lang="zh-CN" altLang="en-US" b="1" dirty="0">
                  <a:solidFill>
                    <a:srgbClr val="000000"/>
                  </a:solidFill>
                  <a:latin typeface="宋体" panose="02010600030101010101" pitchFamily="2" charset="-122"/>
                </a:rPr>
                <a:t>的任何邻域内</a:t>
              </a:r>
              <a:r>
                <a:rPr lang="zh-CN" altLang="en-US" b="1" dirty="0" smtClean="0">
                  <a:solidFill>
                    <a:srgbClr val="000000"/>
                  </a:solidFill>
                  <a:latin typeface="宋体" panose="02010600030101010101" pitchFamily="2" charset="-122"/>
                </a:rPr>
                <a:t>，    都</a:t>
              </a:r>
              <a:r>
                <a:rPr lang="zh-CN" altLang="en-US" b="1" dirty="0">
                  <a:solidFill>
                    <a:srgbClr val="000000"/>
                  </a:solidFill>
                  <a:latin typeface="宋体" panose="02010600030101010101" pitchFamily="2" charset="-122"/>
                </a:rPr>
                <a:t>不单调递增．</a:t>
              </a:r>
            </a:p>
          </p:txBody>
        </p:sp>
        <p:graphicFrame>
          <p:nvGraphicFramePr>
            <p:cNvPr id="26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38082504"/>
                </p:ext>
              </p:extLst>
            </p:nvPr>
          </p:nvGraphicFramePr>
          <p:xfrm>
            <a:off x="1351" y="2512"/>
            <a:ext cx="152" cy="1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547" name="公式" r:id="rId21" imgW="253890" imgH="330057" progId="Equation.3">
                    <p:embed/>
                  </p:oleObj>
                </mc:Choice>
                <mc:Fallback>
                  <p:oleObj name="公式" r:id="rId21" imgW="253890" imgH="330057" progId="Equation.3">
                    <p:embed/>
                    <p:pic>
                      <p:nvPicPr>
                        <p:cNvPr id="36876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1" y="2512"/>
                          <a:ext cx="152" cy="1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01030083"/>
                </p:ext>
              </p:extLst>
            </p:nvPr>
          </p:nvGraphicFramePr>
          <p:xfrm>
            <a:off x="3140" y="2486"/>
            <a:ext cx="524" cy="2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548" name="公式" r:id="rId23" imgW="977900" imgH="457200" progId="Equation.3">
                    <p:embed/>
                  </p:oleObj>
                </mc:Choice>
                <mc:Fallback>
                  <p:oleObj name="公式" r:id="rId23" imgW="977900" imgH="457200" progId="Equation.3">
                    <p:embed/>
                    <p:pic>
                      <p:nvPicPr>
                        <p:cNvPr id="36877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40" y="2486"/>
                          <a:ext cx="524" cy="2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45163185"/>
                </p:ext>
              </p:extLst>
            </p:nvPr>
          </p:nvGraphicFramePr>
          <p:xfrm>
            <a:off x="5161" y="2512"/>
            <a:ext cx="449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549" name="公式" r:id="rId25" imgW="837836" imgH="406224" progId="Equation.3">
                    <p:embed/>
                  </p:oleObj>
                </mc:Choice>
                <mc:Fallback>
                  <p:oleObj name="公式" r:id="rId25" imgW="837836" imgH="406224" progId="Equation.3">
                    <p:embed/>
                    <p:pic>
                      <p:nvPicPr>
                        <p:cNvPr id="36878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1" y="2512"/>
                          <a:ext cx="449" cy="2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81939687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5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5" grpId="0"/>
      <p:bldP spid="65539" grpId="0" autoUpdateAnimBg="0"/>
      <p:bldP spid="65546" grpId="0" autoUpdateAnimBg="0"/>
      <p:bldP spid="1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67408" y="476672"/>
            <a:ext cx="7128792" cy="60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en-US" altLang="zh-CN" sz="2400" b="1" dirty="0">
                <a:solidFill>
                  <a:srgbClr val="C00000"/>
                </a:solidFill>
                <a:latin typeface="+mn-ea"/>
                <a:ea typeface="+mn-ea"/>
              </a:rPr>
              <a:t>2</a:t>
            </a:r>
            <a:r>
              <a:rPr kumimoji="0" lang="en-US" altLang="zh-CN" sz="2400" b="1" dirty="0" smtClean="0">
                <a:solidFill>
                  <a:srgbClr val="C00000"/>
                </a:solidFill>
                <a:latin typeface="+mn-ea"/>
                <a:ea typeface="+mn-ea"/>
              </a:rPr>
              <a:t>. </a:t>
            </a:r>
            <a:r>
              <a:rPr kumimoji="0" lang="zh-CN" altLang="en-US" sz="2400" b="1" dirty="0">
                <a:solidFill>
                  <a:srgbClr val="C00000"/>
                </a:solidFill>
                <a:latin typeface="+mn-ea"/>
                <a:ea typeface="+mn-ea"/>
              </a:rPr>
              <a:t>凹凸</a:t>
            </a:r>
            <a:r>
              <a:rPr kumimoji="0" lang="zh-CN" altLang="en-US" sz="2400" b="1" dirty="0" smtClean="0">
                <a:solidFill>
                  <a:srgbClr val="C00000"/>
                </a:solidFill>
                <a:latin typeface="+mn-ea"/>
                <a:ea typeface="+mn-ea"/>
              </a:rPr>
              <a:t>性</a:t>
            </a:r>
            <a:endParaRPr kumimoji="0" lang="zh-CN" altLang="en-US" sz="2400" b="1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749" y="980728"/>
            <a:ext cx="10462501" cy="459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34" y="1412776"/>
            <a:ext cx="4297500" cy="447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075" y="5336589"/>
            <a:ext cx="7897501" cy="436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3472" y="5829312"/>
            <a:ext cx="8617501" cy="40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43" y="1958016"/>
            <a:ext cx="10327501" cy="3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5456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749" y="1308144"/>
            <a:ext cx="10552501" cy="3417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223" y="669752"/>
            <a:ext cx="6345001" cy="5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7322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4_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12495</TotalTime>
  <Words>1577</Words>
  <Application>Microsoft Office PowerPoint</Application>
  <PresentationFormat>宽屏</PresentationFormat>
  <Paragraphs>289</Paragraphs>
  <Slides>56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11</vt:i4>
      </vt:variant>
      <vt:variant>
        <vt:lpstr>嵌入 OLE 服务器</vt:lpstr>
      </vt:variant>
      <vt:variant>
        <vt:i4>5</vt:i4>
      </vt:variant>
      <vt:variant>
        <vt:lpstr>幻灯片标题</vt:lpstr>
      </vt:variant>
      <vt:variant>
        <vt:i4>56</vt:i4>
      </vt:variant>
    </vt:vector>
  </HeadingPairs>
  <TitlesOfParts>
    <vt:vector size="81" baseType="lpstr">
      <vt:lpstr>LMRoman10-Regular-Identity-H</vt:lpstr>
      <vt:lpstr>黑体</vt:lpstr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1_空演示文稿</vt:lpstr>
      <vt:lpstr>1_背景</vt:lpstr>
      <vt:lpstr>2_空演示文稿</vt:lpstr>
      <vt:lpstr>3_空演示文稿</vt:lpstr>
      <vt:lpstr>背景</vt:lpstr>
      <vt:lpstr>默认设计模板</vt:lpstr>
      <vt:lpstr>1_默认设计模板</vt:lpstr>
      <vt:lpstr>2_默认设计模板</vt:lpstr>
      <vt:lpstr>3_默认设计模板</vt:lpstr>
      <vt:lpstr>4_默认设计模板</vt:lpstr>
      <vt:lpstr>Equation</vt:lpstr>
      <vt:lpstr>公式</vt:lpstr>
      <vt:lpstr>文档</vt:lpstr>
      <vt:lpstr>Document</vt:lpstr>
      <vt:lpstr>位图图像</vt:lpstr>
      <vt:lpstr>PowerPoint 演示文稿</vt:lpstr>
      <vt:lpstr>1. 单调性</vt:lpstr>
      <vt:lpstr>例1. 确定函数</vt:lpstr>
      <vt:lpstr>说明: </vt:lpstr>
      <vt:lpstr>例2. 证明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1. 极值</vt:lpstr>
      <vt:lpstr>例1. 求函数</vt:lpstr>
      <vt:lpstr>PowerPoint 演示文稿</vt:lpstr>
      <vt:lpstr>例2. 求函数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曲率K 的计算公式</vt:lpstr>
      <vt:lpstr>说明: </vt:lpstr>
      <vt:lpstr>PowerPoint 演示文稿</vt:lpstr>
      <vt:lpstr>例3. 求椭圆</vt:lpstr>
      <vt:lpstr>PowerPoint 演示文稿</vt:lpstr>
      <vt:lpstr>PowerPoint 演示文稿</vt:lpstr>
      <vt:lpstr>例4.  一工件内表面的截痕为椭圆, 现要用砂轮磨削其内表面 , 问选择多大的砂轮比较合适?</vt:lpstr>
      <vt:lpstr>PowerPoint 演示文稿</vt:lpstr>
      <vt:lpstr>一、 曲线的渐近线</vt:lpstr>
      <vt:lpstr>1.  水平与铅直渐近线</vt:lpstr>
      <vt:lpstr>2. 斜渐近线</vt:lpstr>
      <vt:lpstr>例2. 求曲线</vt:lpstr>
      <vt:lpstr>二、函数图形的描绘</vt:lpstr>
      <vt:lpstr>例3.  描绘</vt:lpstr>
      <vt:lpstr>例4. 描绘方程</vt:lpstr>
      <vt:lpstr>PowerPoint 演示文稿</vt:lpstr>
      <vt:lpstr>PowerPoint 演示文稿</vt:lpstr>
      <vt:lpstr>6）绘图</vt:lpstr>
      <vt:lpstr>例5. 描绘函数</vt:lpstr>
      <vt:lpstr>4) 求渐近线</vt:lpstr>
      <vt:lpstr>PowerPoint 演示文稿</vt:lpstr>
      <vt:lpstr>特别当</vt:lpstr>
      <vt:lpstr>PowerPoint 演示文稿</vt:lpstr>
      <vt:lpstr>PowerPoint 演示文稿</vt:lpstr>
      <vt:lpstr>例6.  计算</vt:lpstr>
      <vt:lpstr>例7. 有一批半径为1cm 的球 , </vt:lpstr>
      <vt:lpstr>微分在估计误差中的应用</vt:lpstr>
      <vt:lpstr>误差传递公式 :</vt:lpstr>
      <vt:lpstr>例7. 设测得圆钢截面的直径 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232</cp:revision>
  <cp:lastPrinted>2024-11-03T13:38:30Z</cp:lastPrinted>
  <dcterms:created xsi:type="dcterms:W3CDTF">2000-10-11T02:23:36Z</dcterms:created>
  <dcterms:modified xsi:type="dcterms:W3CDTF">2025-11-18T03:08:09Z</dcterms:modified>
</cp:coreProperties>
</file>