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05" r:id="rId2"/>
  </p:sldMasterIdLst>
  <p:notesMasterIdLst>
    <p:notesMasterId r:id="rId14"/>
  </p:notesMasterIdLst>
  <p:handoutMasterIdLst>
    <p:handoutMasterId r:id="rId15"/>
  </p:handoutMasterIdLst>
  <p:sldIdLst>
    <p:sldId id="292" r:id="rId3"/>
    <p:sldId id="334" r:id="rId4"/>
    <p:sldId id="281" r:id="rId5"/>
    <p:sldId id="505" r:id="rId6"/>
    <p:sldId id="504" r:id="rId7"/>
    <p:sldId id="480" r:id="rId8"/>
    <p:sldId id="481" r:id="rId9"/>
    <p:sldId id="482" r:id="rId10"/>
    <p:sldId id="483" r:id="rId11"/>
    <p:sldId id="484" r:id="rId12"/>
    <p:sldId id="485" r:id="rId13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41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11" Type="http://schemas.openxmlformats.org/officeDocument/2006/relationships/image" Target="../media/image40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image" Target="../media/image55.emf"/><Relationship Id="rId7" Type="http://schemas.openxmlformats.org/officeDocument/2006/relationships/image" Target="../media/image59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10" Type="http://schemas.openxmlformats.org/officeDocument/2006/relationships/image" Target="../media/image62.emf"/><Relationship Id="rId4" Type="http://schemas.openxmlformats.org/officeDocument/2006/relationships/image" Target="../media/image56.emf"/><Relationship Id="rId9" Type="http://schemas.openxmlformats.org/officeDocument/2006/relationships/image" Target="../media/image61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image" Target="../media/image75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12" Type="http://schemas.openxmlformats.org/officeDocument/2006/relationships/image" Target="../media/image74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6" Type="http://schemas.openxmlformats.org/officeDocument/2006/relationships/image" Target="../media/image68.emf"/><Relationship Id="rId11" Type="http://schemas.openxmlformats.org/officeDocument/2006/relationships/image" Target="../media/image73.emf"/><Relationship Id="rId5" Type="http://schemas.openxmlformats.org/officeDocument/2006/relationships/image" Target="../media/image67.emf"/><Relationship Id="rId15" Type="http://schemas.openxmlformats.org/officeDocument/2006/relationships/image" Target="../media/image7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Relationship Id="rId14" Type="http://schemas.openxmlformats.org/officeDocument/2006/relationships/image" Target="../media/image76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image" Target="../media/image90.emf"/><Relationship Id="rId18" Type="http://schemas.openxmlformats.org/officeDocument/2006/relationships/image" Target="../media/image95.emf"/><Relationship Id="rId3" Type="http://schemas.openxmlformats.org/officeDocument/2006/relationships/image" Target="../media/image80.emf"/><Relationship Id="rId7" Type="http://schemas.openxmlformats.org/officeDocument/2006/relationships/image" Target="../media/image84.emf"/><Relationship Id="rId12" Type="http://schemas.openxmlformats.org/officeDocument/2006/relationships/image" Target="../media/image89.emf"/><Relationship Id="rId17" Type="http://schemas.openxmlformats.org/officeDocument/2006/relationships/image" Target="../media/image94.emf"/><Relationship Id="rId2" Type="http://schemas.openxmlformats.org/officeDocument/2006/relationships/image" Target="../media/image79.emf"/><Relationship Id="rId16" Type="http://schemas.openxmlformats.org/officeDocument/2006/relationships/image" Target="../media/image93.emf"/><Relationship Id="rId1" Type="http://schemas.openxmlformats.org/officeDocument/2006/relationships/image" Target="../media/image78.emf"/><Relationship Id="rId6" Type="http://schemas.openxmlformats.org/officeDocument/2006/relationships/image" Target="../media/image83.emf"/><Relationship Id="rId11" Type="http://schemas.openxmlformats.org/officeDocument/2006/relationships/image" Target="../media/image88.emf"/><Relationship Id="rId5" Type="http://schemas.openxmlformats.org/officeDocument/2006/relationships/image" Target="../media/image82.emf"/><Relationship Id="rId15" Type="http://schemas.openxmlformats.org/officeDocument/2006/relationships/image" Target="../media/image92.emf"/><Relationship Id="rId10" Type="http://schemas.openxmlformats.org/officeDocument/2006/relationships/image" Target="../media/image87.emf"/><Relationship Id="rId19" Type="http://schemas.openxmlformats.org/officeDocument/2006/relationships/image" Target="../media/image96.emf"/><Relationship Id="rId4" Type="http://schemas.openxmlformats.org/officeDocument/2006/relationships/image" Target="../media/image81.emf"/><Relationship Id="rId9" Type="http://schemas.openxmlformats.org/officeDocument/2006/relationships/image" Target="../media/image86.emf"/><Relationship Id="rId14" Type="http://schemas.openxmlformats.org/officeDocument/2006/relationships/image" Target="../media/image9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3" Type="http://schemas.openxmlformats.org/officeDocument/2006/relationships/image" Target="../media/image99.emf"/><Relationship Id="rId7" Type="http://schemas.openxmlformats.org/officeDocument/2006/relationships/image" Target="../media/image103.emf"/><Relationship Id="rId12" Type="http://schemas.openxmlformats.org/officeDocument/2006/relationships/image" Target="../media/image108.emf"/><Relationship Id="rId2" Type="http://schemas.openxmlformats.org/officeDocument/2006/relationships/image" Target="../media/image98.emf"/><Relationship Id="rId1" Type="http://schemas.openxmlformats.org/officeDocument/2006/relationships/image" Target="../media/image97.emf"/><Relationship Id="rId6" Type="http://schemas.openxmlformats.org/officeDocument/2006/relationships/image" Target="../media/image102.emf"/><Relationship Id="rId11" Type="http://schemas.openxmlformats.org/officeDocument/2006/relationships/image" Target="../media/image107.emf"/><Relationship Id="rId5" Type="http://schemas.openxmlformats.org/officeDocument/2006/relationships/image" Target="../media/image101.emf"/><Relationship Id="rId10" Type="http://schemas.openxmlformats.org/officeDocument/2006/relationships/image" Target="../media/image106.emf"/><Relationship Id="rId4" Type="http://schemas.openxmlformats.org/officeDocument/2006/relationships/image" Target="../media/image100.emf"/><Relationship Id="rId9" Type="http://schemas.openxmlformats.org/officeDocument/2006/relationships/image" Target="../media/image10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6426-99A6-4DA5-820C-9525E41F239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0567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57D4-82C7-41E1-B85A-9204DDB48F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9674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0AC38-FC56-4172-8A85-76CDEFC600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2624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4653-A759-4E5F-986C-1033809627A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67465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90E15-F0A1-4F1D-86C3-A04D4C3CF6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94810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87A57-035C-4A45-8103-2DB4FDB67A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7584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F4E60-A4D3-49B7-968B-DE7470D865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30847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2FD5A-8D93-43BE-A6EA-07B9BF7872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16296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79FC0-217A-43E3-AA07-8EC6E50749E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8819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1E5AD-A355-47C5-A421-E422DDD9319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2301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BBC9F-DFF1-4816-8EC6-83070198E0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51414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176477-B9D8-42D1-80B3-50537FA29C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2597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.bin"/><Relationship Id="rId18" Type="http://schemas.openxmlformats.org/officeDocument/2006/relationships/image" Target="../media/image85.emf"/><Relationship Id="rId26" Type="http://schemas.openxmlformats.org/officeDocument/2006/relationships/image" Target="../media/image89.emf"/><Relationship Id="rId39" Type="http://schemas.openxmlformats.org/officeDocument/2006/relationships/oleObject" Target="../embeddings/oleObject76.bin"/><Relationship Id="rId21" Type="http://schemas.openxmlformats.org/officeDocument/2006/relationships/oleObject" Target="../embeddings/oleObject67.bin"/><Relationship Id="rId34" Type="http://schemas.openxmlformats.org/officeDocument/2006/relationships/image" Target="../media/image93.emf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82.emf"/><Relationship Id="rId17" Type="http://schemas.openxmlformats.org/officeDocument/2006/relationships/oleObject" Target="../embeddings/oleObject65.bin"/><Relationship Id="rId25" Type="http://schemas.openxmlformats.org/officeDocument/2006/relationships/oleObject" Target="../embeddings/oleObject69.bin"/><Relationship Id="rId33" Type="http://schemas.openxmlformats.org/officeDocument/2006/relationships/oleObject" Target="../embeddings/oleObject73.bin"/><Relationship Id="rId38" Type="http://schemas.openxmlformats.org/officeDocument/2006/relationships/image" Target="../media/image95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84.emf"/><Relationship Id="rId20" Type="http://schemas.openxmlformats.org/officeDocument/2006/relationships/image" Target="../media/image86.emf"/><Relationship Id="rId29" Type="http://schemas.openxmlformats.org/officeDocument/2006/relationships/oleObject" Target="../embeddings/oleObject71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79.emf"/><Relationship Id="rId11" Type="http://schemas.openxmlformats.org/officeDocument/2006/relationships/oleObject" Target="../embeddings/oleObject62.bin"/><Relationship Id="rId24" Type="http://schemas.openxmlformats.org/officeDocument/2006/relationships/image" Target="../media/image88.emf"/><Relationship Id="rId32" Type="http://schemas.openxmlformats.org/officeDocument/2006/relationships/image" Target="../media/image92.emf"/><Relationship Id="rId37" Type="http://schemas.openxmlformats.org/officeDocument/2006/relationships/oleObject" Target="../embeddings/oleObject75.bin"/><Relationship Id="rId40" Type="http://schemas.openxmlformats.org/officeDocument/2006/relationships/image" Target="../media/image96.emf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68.bin"/><Relationship Id="rId28" Type="http://schemas.openxmlformats.org/officeDocument/2006/relationships/image" Target="../media/image90.emf"/><Relationship Id="rId36" Type="http://schemas.openxmlformats.org/officeDocument/2006/relationships/image" Target="../media/image94.emf"/><Relationship Id="rId10" Type="http://schemas.openxmlformats.org/officeDocument/2006/relationships/image" Target="../media/image81.emf"/><Relationship Id="rId19" Type="http://schemas.openxmlformats.org/officeDocument/2006/relationships/oleObject" Target="../embeddings/oleObject66.bin"/><Relationship Id="rId31" Type="http://schemas.openxmlformats.org/officeDocument/2006/relationships/oleObject" Target="../embeddings/oleObject72.bin"/><Relationship Id="rId4" Type="http://schemas.openxmlformats.org/officeDocument/2006/relationships/image" Target="../media/image78.e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83.emf"/><Relationship Id="rId22" Type="http://schemas.openxmlformats.org/officeDocument/2006/relationships/image" Target="../media/image87.emf"/><Relationship Id="rId27" Type="http://schemas.openxmlformats.org/officeDocument/2006/relationships/oleObject" Target="../embeddings/oleObject70.bin"/><Relationship Id="rId30" Type="http://schemas.openxmlformats.org/officeDocument/2006/relationships/image" Target="../media/image91.emf"/><Relationship Id="rId35" Type="http://schemas.openxmlformats.org/officeDocument/2006/relationships/oleObject" Target="../embeddings/oleObject74.bin"/><Relationship Id="rId8" Type="http://schemas.openxmlformats.org/officeDocument/2006/relationships/image" Target="../media/image80.emf"/><Relationship Id="rId3" Type="http://schemas.openxmlformats.org/officeDocument/2006/relationships/oleObject" Target="../embeddings/oleObject5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emf"/><Relationship Id="rId13" Type="http://schemas.openxmlformats.org/officeDocument/2006/relationships/oleObject" Target="../embeddings/oleObject82.bin"/><Relationship Id="rId18" Type="http://schemas.openxmlformats.org/officeDocument/2006/relationships/image" Target="../media/image104.emf"/><Relationship Id="rId26" Type="http://schemas.openxmlformats.org/officeDocument/2006/relationships/image" Target="../media/image108.emf"/><Relationship Id="rId3" Type="http://schemas.openxmlformats.org/officeDocument/2006/relationships/oleObject" Target="../embeddings/oleObject77.bin"/><Relationship Id="rId21" Type="http://schemas.openxmlformats.org/officeDocument/2006/relationships/oleObject" Target="../embeddings/oleObject86.bin"/><Relationship Id="rId7" Type="http://schemas.openxmlformats.org/officeDocument/2006/relationships/oleObject" Target="../embeddings/oleObject79.bin"/><Relationship Id="rId12" Type="http://schemas.openxmlformats.org/officeDocument/2006/relationships/image" Target="../media/image101.emf"/><Relationship Id="rId17" Type="http://schemas.openxmlformats.org/officeDocument/2006/relationships/oleObject" Target="../embeddings/oleObject84.bin"/><Relationship Id="rId25" Type="http://schemas.openxmlformats.org/officeDocument/2006/relationships/oleObject" Target="../embeddings/oleObject8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3.emf"/><Relationship Id="rId20" Type="http://schemas.openxmlformats.org/officeDocument/2006/relationships/image" Target="../media/image105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98.emf"/><Relationship Id="rId11" Type="http://schemas.openxmlformats.org/officeDocument/2006/relationships/oleObject" Target="../embeddings/oleObject81.bin"/><Relationship Id="rId24" Type="http://schemas.openxmlformats.org/officeDocument/2006/relationships/image" Target="../media/image107.emf"/><Relationship Id="rId5" Type="http://schemas.openxmlformats.org/officeDocument/2006/relationships/oleObject" Target="../embeddings/oleObject78.bin"/><Relationship Id="rId15" Type="http://schemas.openxmlformats.org/officeDocument/2006/relationships/oleObject" Target="../embeddings/oleObject83.bin"/><Relationship Id="rId23" Type="http://schemas.openxmlformats.org/officeDocument/2006/relationships/oleObject" Target="../embeddings/oleObject87.bin"/><Relationship Id="rId10" Type="http://schemas.openxmlformats.org/officeDocument/2006/relationships/image" Target="../media/image100.emf"/><Relationship Id="rId19" Type="http://schemas.openxmlformats.org/officeDocument/2006/relationships/oleObject" Target="../embeddings/oleObject85.bin"/><Relationship Id="rId4" Type="http://schemas.openxmlformats.org/officeDocument/2006/relationships/image" Target="../media/image97.emf"/><Relationship Id="rId9" Type="http://schemas.openxmlformats.org/officeDocument/2006/relationships/oleObject" Target="../embeddings/oleObject80.bin"/><Relationship Id="rId14" Type="http://schemas.openxmlformats.org/officeDocument/2006/relationships/image" Target="../media/image102.emf"/><Relationship Id="rId22" Type="http://schemas.openxmlformats.org/officeDocument/2006/relationships/image" Target="../media/image10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e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3.emf"/><Relationship Id="rId4" Type="http://schemas.openxmlformats.org/officeDocument/2006/relationships/image" Target="../media/image10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37.emf"/><Relationship Id="rId26" Type="http://schemas.openxmlformats.org/officeDocument/2006/relationships/image" Target="../media/image41.emf"/><Relationship Id="rId3" Type="http://schemas.openxmlformats.org/officeDocument/2006/relationships/oleObject" Target="../embeddings/oleObject13.bin"/><Relationship Id="rId21" Type="http://schemas.openxmlformats.org/officeDocument/2006/relationships/oleObject" Target="../embeddings/oleObject22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34.emf"/><Relationship Id="rId17" Type="http://schemas.openxmlformats.org/officeDocument/2006/relationships/oleObject" Target="../embeddings/oleObject20.bin"/><Relationship Id="rId25" Type="http://schemas.openxmlformats.org/officeDocument/2006/relationships/oleObject" Target="../embeddings/oleObject2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6.emf"/><Relationship Id="rId20" Type="http://schemas.openxmlformats.org/officeDocument/2006/relationships/image" Target="../media/image38.emf"/><Relationship Id="rId29" Type="http://schemas.openxmlformats.org/officeDocument/2006/relationships/image" Target="../media/image44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emf"/><Relationship Id="rId11" Type="http://schemas.openxmlformats.org/officeDocument/2006/relationships/oleObject" Target="../embeddings/oleObject17.bin"/><Relationship Id="rId24" Type="http://schemas.openxmlformats.org/officeDocument/2006/relationships/image" Target="../media/image40.emf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23" Type="http://schemas.openxmlformats.org/officeDocument/2006/relationships/oleObject" Target="../embeddings/oleObject23.bin"/><Relationship Id="rId28" Type="http://schemas.openxmlformats.org/officeDocument/2006/relationships/image" Target="../media/image43.emf"/><Relationship Id="rId10" Type="http://schemas.openxmlformats.org/officeDocument/2006/relationships/image" Target="../media/image33.emf"/><Relationship Id="rId19" Type="http://schemas.openxmlformats.org/officeDocument/2006/relationships/oleObject" Target="../embeddings/oleObject21.bin"/><Relationship Id="rId4" Type="http://schemas.openxmlformats.org/officeDocument/2006/relationships/image" Target="../media/image30.e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35.emf"/><Relationship Id="rId22" Type="http://schemas.openxmlformats.org/officeDocument/2006/relationships/image" Target="../media/image39.emf"/><Relationship Id="rId27" Type="http://schemas.openxmlformats.org/officeDocument/2006/relationships/image" Target="../media/image4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52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49.e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1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e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48.emf"/><Relationship Id="rId4" Type="http://schemas.openxmlformats.org/officeDocument/2006/relationships/image" Target="../media/image45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5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60.e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57.e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9.emf"/><Relationship Id="rId20" Type="http://schemas.openxmlformats.org/officeDocument/2006/relationships/image" Target="../media/image61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4.e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56.e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53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58.emf"/><Relationship Id="rId22" Type="http://schemas.openxmlformats.org/officeDocument/2006/relationships/image" Target="../media/image6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70.emf"/><Relationship Id="rId26" Type="http://schemas.openxmlformats.org/officeDocument/2006/relationships/image" Target="../media/image74.e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67.emf"/><Relationship Id="rId17" Type="http://schemas.openxmlformats.org/officeDocument/2006/relationships/oleObject" Target="../embeddings/oleObject50.bin"/><Relationship Id="rId25" Type="http://schemas.openxmlformats.org/officeDocument/2006/relationships/oleObject" Target="../embeddings/oleObject5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9.emf"/><Relationship Id="rId20" Type="http://schemas.openxmlformats.org/officeDocument/2006/relationships/image" Target="../media/image71.emf"/><Relationship Id="rId29" Type="http://schemas.openxmlformats.org/officeDocument/2006/relationships/oleObject" Target="../embeddings/oleObject56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emf"/><Relationship Id="rId11" Type="http://schemas.openxmlformats.org/officeDocument/2006/relationships/oleObject" Target="../embeddings/oleObject47.bin"/><Relationship Id="rId24" Type="http://schemas.openxmlformats.org/officeDocument/2006/relationships/image" Target="../media/image73.emf"/><Relationship Id="rId32" Type="http://schemas.openxmlformats.org/officeDocument/2006/relationships/image" Target="../media/image77.e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23" Type="http://schemas.openxmlformats.org/officeDocument/2006/relationships/oleObject" Target="../embeddings/oleObject53.bin"/><Relationship Id="rId28" Type="http://schemas.openxmlformats.org/officeDocument/2006/relationships/image" Target="../media/image75.emf"/><Relationship Id="rId10" Type="http://schemas.openxmlformats.org/officeDocument/2006/relationships/image" Target="../media/image66.emf"/><Relationship Id="rId19" Type="http://schemas.openxmlformats.org/officeDocument/2006/relationships/oleObject" Target="../embeddings/oleObject51.bin"/><Relationship Id="rId31" Type="http://schemas.openxmlformats.org/officeDocument/2006/relationships/oleObject" Target="../embeddings/oleObject57.bin"/><Relationship Id="rId4" Type="http://schemas.openxmlformats.org/officeDocument/2006/relationships/image" Target="../media/image63.e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68.emf"/><Relationship Id="rId22" Type="http://schemas.openxmlformats.org/officeDocument/2006/relationships/image" Target="../media/image72.emf"/><Relationship Id="rId27" Type="http://schemas.openxmlformats.org/officeDocument/2006/relationships/oleObject" Target="../embeddings/oleObject55.bin"/><Relationship Id="rId30" Type="http://schemas.openxmlformats.org/officeDocument/2006/relationships/image" Target="../media/image7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54274" y="869951"/>
            <a:ext cx="7170117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不定积分</a:t>
            </a:r>
            <a:endParaRPr lang="zh-CN" altLang="en-US" sz="48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95800" y="2564904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en-US" altLang="zh-CN" dirty="0" smtClean="0">
                <a:solidFill>
                  <a:srgbClr val="FF0000"/>
                </a:solidFill>
              </a:rPr>
              <a:t>.1  </a:t>
            </a:r>
            <a:r>
              <a:rPr lang="zh-CN" altLang="en-US" dirty="0" smtClean="0">
                <a:solidFill>
                  <a:srgbClr val="FF0000"/>
                </a:solidFill>
              </a:rPr>
              <a:t>不定积分概念</a:t>
            </a:r>
            <a:endParaRPr lang="en-US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en-US" altLang="zh-CN" dirty="0" smtClean="0">
                <a:solidFill>
                  <a:srgbClr val="FF0000"/>
                </a:solidFill>
              </a:rPr>
              <a:t>.2  </a:t>
            </a:r>
            <a:r>
              <a:rPr lang="zh-CN" altLang="en-US" dirty="0" smtClean="0">
                <a:solidFill>
                  <a:srgbClr val="FF0000"/>
                </a:solidFill>
              </a:rPr>
              <a:t>基本积分方法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44500"/>
            <a:ext cx="1143000" cy="6096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先求</a:t>
            </a:r>
          </a:p>
        </p:txBody>
      </p:sp>
      <p:graphicFrame>
        <p:nvGraphicFramePr>
          <p:cNvPr id="15373" name="Object 13"/>
          <p:cNvGraphicFramePr>
            <a:graphicFrameLocks noChangeAspect="1"/>
          </p:cNvGraphicFramePr>
          <p:nvPr>
            <p:extLst/>
          </p:nvPr>
        </p:nvGraphicFramePr>
        <p:xfrm>
          <a:off x="2895600" y="596900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2" name="Equation" r:id="rId3" imgW="672840" imgH="406080" progId="Equation.3">
                  <p:embed/>
                </p:oleObj>
              </mc:Choice>
              <mc:Fallback>
                <p:oleObj name="Equation" r:id="rId3" imgW="672840" imgH="406080" progId="Equation.3">
                  <p:embed/>
                  <p:pic>
                    <p:nvPicPr>
                      <p:cNvPr id="153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96900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4140200" y="381000"/>
          <a:ext cx="1397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3" name="Equation" r:id="rId5" imgW="1396800" imgH="927000" progId="Equation.3">
                  <p:embed/>
                </p:oleObj>
              </mc:Choice>
              <mc:Fallback>
                <p:oleObj name="Equation" r:id="rId5" imgW="1396800" imgH="927000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381000"/>
                        <a:ext cx="1397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3581400" y="49688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5562600" y="52387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知</a:t>
            </a:r>
          </a:p>
        </p:txBody>
      </p:sp>
      <p:graphicFrame>
        <p:nvGraphicFramePr>
          <p:cNvPr id="15380" name="Object 20"/>
          <p:cNvGraphicFramePr>
            <a:graphicFrameLocks noChangeAspect="1"/>
          </p:cNvGraphicFramePr>
          <p:nvPr>
            <p:extLst/>
          </p:nvPr>
        </p:nvGraphicFramePr>
        <p:xfrm>
          <a:off x="3062288" y="1358900"/>
          <a:ext cx="23987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4" name="Equation" r:id="rId7" imgW="2400120" imgH="622080" progId="Equation.3">
                  <p:embed/>
                </p:oleObj>
              </mc:Choice>
              <mc:Fallback>
                <p:oleObj name="Equation" r:id="rId7" imgW="2400120" imgH="622080" progId="Equation.3">
                  <p:embed/>
                  <p:pic>
                    <p:nvPicPr>
                      <p:cNvPr id="153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288" y="1358900"/>
                        <a:ext cx="23987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/>
          <p:cNvGraphicFramePr>
            <a:graphicFrameLocks noChangeAspect="1"/>
          </p:cNvGraphicFramePr>
          <p:nvPr>
            <p:extLst/>
          </p:nvPr>
        </p:nvGraphicFramePr>
        <p:xfrm>
          <a:off x="5454650" y="146050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5" name="Equation" r:id="rId9" imgW="1600200" imgH="444240" progId="Equation.3">
                  <p:embed/>
                </p:oleObj>
              </mc:Choice>
              <mc:Fallback>
                <p:oleObj name="Equation" r:id="rId9" imgW="1600200" imgH="444240" progId="Equation.3">
                  <p:embed/>
                  <p:pic>
                    <p:nvPicPr>
                      <p:cNvPr id="153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146050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/>
          <p:cNvGraphicFramePr>
            <a:graphicFrameLocks noChangeAspect="1"/>
          </p:cNvGraphicFramePr>
          <p:nvPr>
            <p:extLst/>
          </p:nvPr>
        </p:nvGraphicFramePr>
        <p:xfrm>
          <a:off x="1828801" y="2095500"/>
          <a:ext cx="18399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6" name="Equation" r:id="rId11" imgW="1841400" imgH="444240" progId="Equation.3">
                  <p:embed/>
                </p:oleObj>
              </mc:Choice>
              <mc:Fallback>
                <p:oleObj name="Equation" r:id="rId11" imgW="1841400" imgH="444240" progId="Equation.3">
                  <p:embed/>
                  <p:pic>
                    <p:nvPicPr>
                      <p:cNvPr id="153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2095500"/>
                        <a:ext cx="18399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3" name="Object 23"/>
          <p:cNvGraphicFramePr>
            <a:graphicFrameLocks noChangeAspect="1"/>
          </p:cNvGraphicFramePr>
          <p:nvPr>
            <p:extLst/>
          </p:nvPr>
        </p:nvGraphicFramePr>
        <p:xfrm>
          <a:off x="3752850" y="2119312"/>
          <a:ext cx="165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7" name="Equation" r:id="rId13" imgW="1650960" imgH="457200" progId="Equation.3">
                  <p:embed/>
                </p:oleObj>
              </mc:Choice>
              <mc:Fallback>
                <p:oleObj name="Equation" r:id="rId13" imgW="1650960" imgH="457200" progId="Equation.3">
                  <p:embed/>
                  <p:pic>
                    <p:nvPicPr>
                      <p:cNvPr id="1538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850" y="2119312"/>
                        <a:ext cx="1651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4" name="Object 24"/>
          <p:cNvGraphicFramePr>
            <a:graphicFrameLocks noChangeAspect="1"/>
          </p:cNvGraphicFramePr>
          <p:nvPr>
            <p:extLst/>
          </p:nvPr>
        </p:nvGraphicFramePr>
        <p:xfrm>
          <a:off x="3170238" y="2743200"/>
          <a:ext cx="21955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8" name="Equation" r:id="rId15" imgW="2197080" imgH="444240" progId="Equation.3">
                  <p:embed/>
                </p:oleObj>
              </mc:Choice>
              <mc:Fallback>
                <p:oleObj name="Equation" r:id="rId15" imgW="2197080" imgH="444240" progId="Equation.3">
                  <p:embed/>
                  <p:pic>
                    <p:nvPicPr>
                      <p:cNvPr id="1538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238" y="2743200"/>
                        <a:ext cx="21955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2063750" y="343535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再求</a:t>
            </a:r>
          </a:p>
        </p:txBody>
      </p:sp>
      <p:graphicFrame>
        <p:nvGraphicFramePr>
          <p:cNvPr id="15386" name="Object 26"/>
          <p:cNvGraphicFramePr>
            <a:graphicFrameLocks noChangeAspect="1"/>
          </p:cNvGraphicFramePr>
          <p:nvPr>
            <p:extLst/>
          </p:nvPr>
        </p:nvGraphicFramePr>
        <p:xfrm>
          <a:off x="2959100" y="3556000"/>
          <a:ext cx="698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19" name="Equation" r:id="rId17" imgW="698400" imgH="406080" progId="Equation.3">
                  <p:embed/>
                </p:oleObj>
              </mc:Choice>
              <mc:Fallback>
                <p:oleObj name="Equation" r:id="rId17" imgW="698400" imgH="406080" progId="Equation.3">
                  <p:embed/>
                  <p:pic>
                    <p:nvPicPr>
                      <p:cNvPr id="153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3556000"/>
                        <a:ext cx="698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1" name="Object 31"/>
          <p:cNvGraphicFramePr>
            <a:graphicFrameLocks noChangeAspect="1"/>
          </p:cNvGraphicFramePr>
          <p:nvPr>
            <p:extLst/>
          </p:nvPr>
        </p:nvGraphicFramePr>
        <p:xfrm>
          <a:off x="3225801" y="4254500"/>
          <a:ext cx="30337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0" name="Equation" r:id="rId19" imgW="3035160" imgH="622080" progId="Equation.3">
                  <p:embed/>
                </p:oleObj>
              </mc:Choice>
              <mc:Fallback>
                <p:oleObj name="Equation" r:id="rId19" imgW="3035160" imgH="622080" progId="Equation.3">
                  <p:embed/>
                  <p:pic>
                    <p:nvPicPr>
                      <p:cNvPr id="1539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1" y="4254500"/>
                        <a:ext cx="30337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2"/>
          <p:cNvGraphicFramePr>
            <a:graphicFrameLocks noChangeAspect="1"/>
          </p:cNvGraphicFramePr>
          <p:nvPr>
            <p:extLst/>
          </p:nvPr>
        </p:nvGraphicFramePr>
        <p:xfrm>
          <a:off x="6286501" y="4257675"/>
          <a:ext cx="28432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1" name="Equation" r:id="rId21" imgW="2844720" imgH="558720" progId="Equation.3">
                  <p:embed/>
                </p:oleObj>
              </mc:Choice>
              <mc:Fallback>
                <p:oleObj name="Equation" r:id="rId21" imgW="2844720" imgH="558720" progId="Equation.3">
                  <p:embed/>
                  <p:pic>
                    <p:nvPicPr>
                      <p:cNvPr id="1539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1" y="4257675"/>
                        <a:ext cx="28432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4"/>
          <p:cNvGraphicFramePr>
            <a:graphicFrameLocks noChangeAspect="1"/>
          </p:cNvGraphicFramePr>
          <p:nvPr>
            <p:extLst/>
          </p:nvPr>
        </p:nvGraphicFramePr>
        <p:xfrm>
          <a:off x="1892300" y="5000625"/>
          <a:ext cx="1841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2" name="Equation" r:id="rId23" imgW="1841400" imgH="444240" progId="Equation.3">
                  <p:embed/>
                </p:oleObj>
              </mc:Choice>
              <mc:Fallback>
                <p:oleObj name="Equation" r:id="rId23" imgW="1841400" imgH="444240" progId="Equation.3">
                  <p:embed/>
                  <p:pic>
                    <p:nvPicPr>
                      <p:cNvPr id="1539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5000625"/>
                        <a:ext cx="1841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6" name="Object 36"/>
          <p:cNvGraphicFramePr>
            <a:graphicFrameLocks noChangeAspect="1"/>
          </p:cNvGraphicFramePr>
          <p:nvPr>
            <p:extLst/>
          </p:nvPr>
        </p:nvGraphicFramePr>
        <p:xfrm>
          <a:off x="3810000" y="5026025"/>
          <a:ext cx="1714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3" name="Equation" r:id="rId25" imgW="1714320" imgH="457200" progId="Equation.3">
                  <p:embed/>
                </p:oleObj>
              </mc:Choice>
              <mc:Fallback>
                <p:oleObj name="Equation" r:id="rId25" imgW="1714320" imgH="457200" progId="Equation.3">
                  <p:embed/>
                  <p:pic>
                    <p:nvPicPr>
                      <p:cNvPr id="1539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026025"/>
                        <a:ext cx="1714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5562600" y="4953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于是所求运动规律为</a:t>
            </a:r>
          </a:p>
        </p:txBody>
      </p:sp>
      <p:graphicFrame>
        <p:nvGraphicFramePr>
          <p:cNvPr id="15398" name="Object 38"/>
          <p:cNvGraphicFramePr>
            <a:graphicFrameLocks noChangeAspect="1"/>
          </p:cNvGraphicFramePr>
          <p:nvPr>
            <p:extLst/>
          </p:nvPr>
        </p:nvGraphicFramePr>
        <p:xfrm>
          <a:off x="3316288" y="5613400"/>
          <a:ext cx="3427412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4" name="Equation" r:id="rId27" imgW="3429000" imgH="558720" progId="Equation.3">
                  <p:embed/>
                </p:oleObj>
              </mc:Choice>
              <mc:Fallback>
                <p:oleObj name="Equation" r:id="rId27" imgW="3429000" imgH="558720" progId="Equation.3">
                  <p:embed/>
                  <p:pic>
                    <p:nvPicPr>
                      <p:cNvPr id="1539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5613400"/>
                        <a:ext cx="3427412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3735388" y="34432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</a:t>
            </a:r>
          </a:p>
        </p:txBody>
      </p:sp>
      <p:graphicFrame>
        <p:nvGraphicFramePr>
          <p:cNvPr id="15388" name="Object 28"/>
          <p:cNvGraphicFramePr>
            <a:graphicFrameLocks noChangeAspect="1"/>
          </p:cNvGraphicFramePr>
          <p:nvPr>
            <p:extLst/>
          </p:nvPr>
        </p:nvGraphicFramePr>
        <p:xfrm>
          <a:off x="4275138" y="3309938"/>
          <a:ext cx="1384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5" name="Equation" r:id="rId29" imgW="1384200" imgH="927000" progId="Equation.3">
                  <p:embed/>
                </p:oleObj>
              </mc:Choice>
              <mc:Fallback>
                <p:oleObj name="Equation" r:id="rId29" imgW="1384200" imgH="927000" progId="Equation.3">
                  <p:embed/>
                  <p:pic>
                    <p:nvPicPr>
                      <p:cNvPr id="153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138" y="3309938"/>
                        <a:ext cx="1384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5029200" y="3354388"/>
            <a:ext cx="1981200" cy="762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5399" name="Object 39"/>
          <p:cNvGraphicFramePr>
            <a:graphicFrameLocks noChangeAspect="1"/>
          </p:cNvGraphicFramePr>
          <p:nvPr>
            <p:extLst/>
          </p:nvPr>
        </p:nvGraphicFramePr>
        <p:xfrm>
          <a:off x="5067301" y="3517900"/>
          <a:ext cx="15351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26" name="Equation" r:id="rId31" imgW="1536480" imgH="444240" progId="Equation.3">
                  <p:embed/>
                </p:oleObj>
              </mc:Choice>
              <mc:Fallback>
                <p:oleObj name="Equation" r:id="rId31" imgW="1536480" imgH="444240" progId="Equation.3">
                  <p:embed/>
                  <p:pic>
                    <p:nvPicPr>
                      <p:cNvPr id="1539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1" y="3517900"/>
                        <a:ext cx="15351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6629400" y="34432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知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5403850" y="206533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pSp>
        <p:nvGrpSpPr>
          <p:cNvPr id="15424" name="Group 64"/>
          <p:cNvGrpSpPr>
            <a:grpSpLocks/>
          </p:cNvGrpSpPr>
          <p:nvPr/>
        </p:nvGrpSpPr>
        <p:grpSpPr bwMode="auto">
          <a:xfrm>
            <a:off x="8153400" y="639764"/>
            <a:ext cx="1917700" cy="2789237"/>
            <a:chOff x="4408" y="2004"/>
            <a:chExt cx="1208" cy="1757"/>
          </a:xfrm>
        </p:grpSpPr>
        <p:graphicFrame>
          <p:nvGraphicFramePr>
            <p:cNvPr id="15425" name="Object 65"/>
            <p:cNvGraphicFramePr>
              <a:graphicFrameLocks noChangeAspect="1"/>
            </p:cNvGraphicFramePr>
            <p:nvPr>
              <p:extLst/>
            </p:nvPr>
          </p:nvGraphicFramePr>
          <p:xfrm>
            <a:off x="4836" y="3109"/>
            <a:ext cx="780" cy="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27" name="Equation" r:id="rId33" imgW="1384200" imgH="444240" progId="Equation.3">
                    <p:embed/>
                  </p:oleObj>
                </mc:Choice>
                <mc:Fallback>
                  <p:oleObj name="Equation" r:id="rId33" imgW="1384200" imgH="444240" progId="Equation.3">
                    <p:embed/>
                    <p:pic>
                      <p:nvPicPr>
                        <p:cNvPr id="15425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6" y="3109"/>
                          <a:ext cx="780" cy="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6" name="Oval 66"/>
            <p:cNvSpPr>
              <a:spLocks noChangeArrowheads="1"/>
            </p:cNvSpPr>
            <p:nvPr/>
          </p:nvSpPr>
          <p:spPr bwMode="auto">
            <a:xfrm>
              <a:off x="4733" y="3216"/>
              <a:ext cx="41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427" name="Oval 67"/>
            <p:cNvSpPr>
              <a:spLocks noChangeArrowheads="1"/>
            </p:cNvSpPr>
            <p:nvPr/>
          </p:nvSpPr>
          <p:spPr bwMode="auto">
            <a:xfrm>
              <a:off x="4733" y="2451"/>
              <a:ext cx="41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428" name="Object 68"/>
            <p:cNvGraphicFramePr>
              <a:graphicFrameLocks noChangeAspect="1"/>
            </p:cNvGraphicFramePr>
            <p:nvPr>
              <p:extLst/>
            </p:nvPr>
          </p:nvGraphicFramePr>
          <p:xfrm>
            <a:off x="4844" y="2352"/>
            <a:ext cx="691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28" name="Equation" r:id="rId35" imgW="1155600" imgH="406080" progId="Equation.3">
                    <p:embed/>
                  </p:oleObj>
                </mc:Choice>
                <mc:Fallback>
                  <p:oleObj name="Equation" r:id="rId35" imgW="1155600" imgH="406080" progId="Equation.3">
                    <p:embed/>
                    <p:pic>
                      <p:nvPicPr>
                        <p:cNvPr id="15428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4" y="2352"/>
                          <a:ext cx="691" cy="2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429" name="Group 69"/>
            <p:cNvGrpSpPr>
              <a:grpSpLocks/>
            </p:cNvGrpSpPr>
            <p:nvPr/>
          </p:nvGrpSpPr>
          <p:grpSpPr bwMode="auto">
            <a:xfrm>
              <a:off x="4408" y="2004"/>
              <a:ext cx="680" cy="1757"/>
              <a:chOff x="4408" y="2004"/>
              <a:chExt cx="680" cy="1757"/>
            </a:xfrm>
          </p:grpSpPr>
          <p:grpSp>
            <p:nvGrpSpPr>
              <p:cNvPr id="15430" name="Group 70"/>
              <p:cNvGrpSpPr>
                <a:grpSpLocks/>
              </p:cNvGrpSpPr>
              <p:nvPr/>
            </p:nvGrpSpPr>
            <p:grpSpPr bwMode="auto">
              <a:xfrm>
                <a:off x="4408" y="2004"/>
                <a:ext cx="680" cy="1757"/>
                <a:chOff x="4408" y="2004"/>
                <a:chExt cx="680" cy="1757"/>
              </a:xfrm>
            </p:grpSpPr>
            <p:sp>
              <p:nvSpPr>
                <p:cNvPr id="15431" name="Rectangle 71" descr="宽上对角线"/>
                <p:cNvSpPr>
                  <a:spLocks noChangeArrowheads="1"/>
                </p:cNvSpPr>
                <p:nvPr/>
              </p:nvSpPr>
              <p:spPr bwMode="auto">
                <a:xfrm>
                  <a:off x="4408" y="3648"/>
                  <a:ext cx="680" cy="113"/>
                </a:xfrm>
                <a:prstGeom prst="rect">
                  <a:avLst/>
                </a:prstGeom>
                <a:pattFill prst="wdUpDiag">
                  <a:fgClr>
                    <a:schemeClr val="tx1"/>
                  </a:fgClr>
                  <a:bgClr>
                    <a:schemeClr val="bg1"/>
                  </a:bgClr>
                </a:patt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32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4752" y="2016"/>
                  <a:ext cx="0" cy="163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15433" name="Object 73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560" y="2004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6629" name="Equation" r:id="rId37" imgW="228600" imgH="241200" progId="Equation.3">
                        <p:embed/>
                      </p:oleObj>
                    </mc:Choice>
                    <mc:Fallback>
                      <p:oleObj name="Equation" r:id="rId37" imgW="228600" imgH="241200" progId="Equation.3">
                        <p:embed/>
                        <p:pic>
                          <p:nvPicPr>
                            <p:cNvPr id="15433" name="Object 7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60" y="2004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434" name="Line 74" descr="宽上对角线"/>
                <p:cNvSpPr>
                  <a:spLocks noChangeShapeType="1"/>
                </p:cNvSpPr>
                <p:nvPr/>
              </p:nvSpPr>
              <p:spPr bwMode="auto">
                <a:xfrm>
                  <a:off x="4408" y="3648"/>
                  <a:ext cx="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15435" name="Object 7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60" y="3456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630" name="Equation" r:id="rId39" imgW="304560" imgH="317160" progId="Equation.3">
                      <p:embed/>
                    </p:oleObj>
                  </mc:Choice>
                  <mc:Fallback>
                    <p:oleObj name="Equation" r:id="rId39" imgW="304560" imgH="317160" progId="Equation.3">
                      <p:embed/>
                      <p:pic>
                        <p:nvPicPr>
                          <p:cNvPr id="15435" name="Object 7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0" y="3456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2982016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8" grpId="0" autoUpdateAnimBg="0"/>
      <p:bldP spid="15379" grpId="0" autoUpdateAnimBg="0"/>
      <p:bldP spid="15385" grpId="0" autoUpdateAnimBg="0"/>
      <p:bldP spid="15397" grpId="0" autoUpdateAnimBg="0"/>
      <p:bldP spid="15387" grpId="0" autoUpdateAnimBg="0"/>
      <p:bldP spid="15389" grpId="0" autoUpdateAnimBg="0"/>
      <p:bldP spid="15410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039678"/>
              </p:ext>
            </p:extLst>
          </p:nvPr>
        </p:nvGraphicFramePr>
        <p:xfrm>
          <a:off x="2114550" y="1359023"/>
          <a:ext cx="1447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04" name="Equation" r:id="rId3" imgW="1447560" imgH="927000" progId="Equation.3">
                  <p:embed/>
                </p:oleObj>
              </mc:Choice>
              <mc:Fallback>
                <p:oleObj name="Equation" r:id="rId3" imgW="1447560" imgH="927000" progId="Equation.3">
                  <p:embed/>
                  <p:pic>
                    <p:nvPicPr>
                      <p:cNvPr id="163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4550" y="1359023"/>
                        <a:ext cx="1447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538122"/>
              </p:ext>
            </p:extLst>
          </p:nvPr>
        </p:nvGraphicFramePr>
        <p:xfrm>
          <a:off x="3435350" y="1473323"/>
          <a:ext cx="1371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05" name="Equation" r:id="rId5" imgW="1371600" imgH="622080" progId="Equation.3">
                  <p:embed/>
                </p:oleObj>
              </mc:Choice>
              <mc:Fallback>
                <p:oleObj name="Equation" r:id="rId5" imgW="1371600" imgH="622080" progId="Equation.3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1473323"/>
                        <a:ext cx="1371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766807"/>
              </p:ext>
            </p:extLst>
          </p:nvPr>
        </p:nvGraphicFramePr>
        <p:xfrm>
          <a:off x="4724400" y="1587623"/>
          <a:ext cx="1346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06" name="Equation" r:id="rId7" imgW="1346040" imgH="431640" progId="Equation.3">
                  <p:embed/>
                </p:oleObj>
              </mc:Choice>
              <mc:Fallback>
                <p:oleObj name="Equation" r:id="rId7" imgW="1346040" imgH="431640" progId="Equation.3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587623"/>
                        <a:ext cx="1346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063750" y="692696"/>
            <a:ext cx="3727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从不定积分定义可知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16450" name="Group 66"/>
          <p:cNvGrpSpPr>
            <a:grpSpLocks/>
          </p:cNvGrpSpPr>
          <p:nvPr/>
        </p:nvGrpSpPr>
        <p:grpSpPr bwMode="auto">
          <a:xfrm>
            <a:off x="6699250" y="1511423"/>
            <a:ext cx="3422650" cy="622300"/>
            <a:chOff x="3260" y="624"/>
            <a:chExt cx="2156" cy="392"/>
          </a:xfrm>
        </p:grpSpPr>
        <p:graphicFrame>
          <p:nvGraphicFramePr>
            <p:cNvPr id="16391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3260" y="687"/>
            <a:ext cx="280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07" name="Equation" r:id="rId9" imgW="444240" imgH="431640" progId="Equation.3">
                    <p:embed/>
                  </p:oleObj>
                </mc:Choice>
                <mc:Fallback>
                  <p:oleObj name="Equation" r:id="rId9" imgW="444240" imgH="431640" progId="Equation.3">
                    <p:embed/>
                    <p:pic>
                      <p:nvPicPr>
                        <p:cNvPr id="1639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0" y="687"/>
                          <a:ext cx="280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2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3544" y="624"/>
            <a:ext cx="82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08" name="Equation" r:id="rId11" imgW="1307880" imgH="622080" progId="Equation.3">
                    <p:embed/>
                  </p:oleObj>
                </mc:Choice>
                <mc:Fallback>
                  <p:oleObj name="Equation" r:id="rId11" imgW="1307880" imgH="622080" progId="Equation.3">
                    <p:embed/>
                    <p:pic>
                      <p:nvPicPr>
                        <p:cNvPr id="1639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" y="624"/>
                          <a:ext cx="82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3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4304" y="688"/>
            <a:ext cx="111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09" name="Equation" r:id="rId13" imgW="1765080" imgH="431640" progId="Equation.3">
                    <p:embed/>
                  </p:oleObj>
                </mc:Choice>
                <mc:Fallback>
                  <p:oleObj name="Equation" r:id="rId13" imgW="1765080" imgH="431640" progId="Equation.3">
                    <p:embed/>
                    <p:pic>
                      <p:nvPicPr>
                        <p:cNvPr id="1639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4" y="688"/>
                          <a:ext cx="111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159500" y="1511424"/>
            <a:ext cx="622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pSp>
        <p:nvGrpSpPr>
          <p:cNvPr id="16449" name="Group 65"/>
          <p:cNvGrpSpPr>
            <a:grpSpLocks/>
          </p:cNvGrpSpPr>
          <p:nvPr/>
        </p:nvGrpSpPr>
        <p:grpSpPr bwMode="auto">
          <a:xfrm>
            <a:off x="2159000" y="2413123"/>
            <a:ext cx="3835400" cy="622300"/>
            <a:chOff x="400" y="1192"/>
            <a:chExt cx="2416" cy="392"/>
          </a:xfrm>
        </p:grpSpPr>
        <p:graphicFrame>
          <p:nvGraphicFramePr>
            <p:cNvPr id="16395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400" y="1192"/>
            <a:ext cx="241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0" name="Equation" r:id="rId15" imgW="3835080" imgH="622080" progId="Equation.3">
                    <p:embed/>
                  </p:oleObj>
                </mc:Choice>
                <mc:Fallback>
                  <p:oleObj name="Equation" r:id="rId15" imgW="3835080" imgH="622080" progId="Equation.3">
                    <p:embed/>
                    <p:pic>
                      <p:nvPicPr>
                        <p:cNvPr id="1639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" y="1192"/>
                          <a:ext cx="2416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976" y="1272"/>
            <a:ext cx="52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1" name="Equation" r:id="rId17" imgW="838080" imgH="419040" progId="Equation.3">
                    <p:embed/>
                  </p:oleObj>
                </mc:Choice>
                <mc:Fallback>
                  <p:oleObj name="Equation" r:id="rId17" imgW="838080" imgH="419040" progId="Equation.3">
                    <p:embed/>
                    <p:pic>
                      <p:nvPicPr>
                        <p:cNvPr id="1639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6" y="1272"/>
                          <a:ext cx="52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7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1960" y="1270"/>
            <a:ext cx="4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2" name="Equation" r:id="rId19" imgW="761760" imgH="406080" progId="Equation.3">
                    <p:embed/>
                  </p:oleObj>
                </mc:Choice>
                <mc:Fallback>
                  <p:oleObj name="Equation" r:id="rId19" imgW="761760" imgH="406080" progId="Equation.3">
                    <p:embed/>
                    <p:pic>
                      <p:nvPicPr>
                        <p:cNvPr id="16397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1270"/>
                          <a:ext cx="4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6235700" y="2425824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pSp>
        <p:nvGrpSpPr>
          <p:cNvPr id="16447" name="Group 63"/>
          <p:cNvGrpSpPr>
            <a:grpSpLocks/>
          </p:cNvGrpSpPr>
          <p:nvPr/>
        </p:nvGrpSpPr>
        <p:grpSpPr bwMode="auto">
          <a:xfrm>
            <a:off x="6800850" y="2425823"/>
            <a:ext cx="2832100" cy="622300"/>
            <a:chOff x="3324" y="1200"/>
            <a:chExt cx="1784" cy="392"/>
          </a:xfrm>
        </p:grpSpPr>
        <p:graphicFrame>
          <p:nvGraphicFramePr>
            <p:cNvPr id="16399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3324" y="1200"/>
            <a:ext cx="178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3" name="Equation" r:id="rId21" imgW="2831760" imgH="622080" progId="Equation.3">
                    <p:embed/>
                  </p:oleObj>
                </mc:Choice>
                <mc:Fallback>
                  <p:oleObj name="Equation" r:id="rId21" imgW="2831760" imgH="622080" progId="Equation.3">
                    <p:embed/>
                    <p:pic>
                      <p:nvPicPr>
                        <p:cNvPr id="1639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4" y="1200"/>
                          <a:ext cx="178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0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1273"/>
            <a:ext cx="4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4" name="Equation" r:id="rId23" imgW="761760" imgH="406080" progId="Equation.3">
                    <p:embed/>
                  </p:oleObj>
                </mc:Choice>
                <mc:Fallback>
                  <p:oleObj name="Equation" r:id="rId23" imgW="761760" imgH="406080" progId="Equation.3">
                    <p:embed/>
                    <p:pic>
                      <p:nvPicPr>
                        <p:cNvPr id="1640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1273"/>
                          <a:ext cx="4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7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4288" y="1273"/>
            <a:ext cx="4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15" name="Equation" r:id="rId25" imgW="761760" imgH="406080" progId="Equation.3">
                    <p:embed/>
                  </p:oleObj>
                </mc:Choice>
                <mc:Fallback>
                  <p:oleObj name="Equation" r:id="rId25" imgW="761760" imgH="406080" progId="Equation.3">
                    <p:embed/>
                    <p:pic>
                      <p:nvPicPr>
                        <p:cNvPr id="16407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8" y="1273"/>
                          <a:ext cx="4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695400" y="3775200"/>
            <a:ext cx="10729192" cy="21020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200000"/>
              </a:lnSpc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 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4.1  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41757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build="p" autoUpdateAnimBg="0"/>
      <p:bldP spid="16398" grpId="0" build="p" autoUpdateAnimBg="0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 txBox="1">
            <a:spLocks noChangeArrowheads="1"/>
          </p:cNvSpPr>
          <p:nvPr/>
        </p:nvSpPr>
        <p:spPr>
          <a:xfrm>
            <a:off x="2207569" y="1994570"/>
            <a:ext cx="1584325" cy="72072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Tx/>
              <a:buNone/>
            </a:pPr>
            <a:r>
              <a:rPr kumimoji="0" lang="zh-CN" altLang="en-US" b="1" dirty="0" smtClean="0">
                <a:solidFill>
                  <a:srgbClr val="C00000"/>
                </a:solidFill>
              </a:rPr>
              <a:t>微积分</a:t>
            </a:r>
            <a:endParaRPr kumimoji="0"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" name="Rectangle 22"/>
          <p:cNvSpPr>
            <a:spLocks noChangeArrowheads="1"/>
          </p:cNvSpPr>
          <p:nvPr/>
        </p:nvSpPr>
        <p:spPr bwMode="auto">
          <a:xfrm>
            <a:off x="5108412" y="908720"/>
            <a:ext cx="43719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导数（描述函数变化快慢）</a:t>
            </a:r>
          </a:p>
        </p:txBody>
      </p:sp>
      <p:graphicFrame>
        <p:nvGraphicFramePr>
          <p:cNvPr id="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181593"/>
              </p:ext>
            </p:extLst>
          </p:nvPr>
        </p:nvGraphicFramePr>
        <p:xfrm>
          <a:off x="5000463" y="970012"/>
          <a:ext cx="2508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Equation" r:id="rId3" imgW="203112" imgH="698197" progId="Equation.DSMT4">
                  <p:embed/>
                </p:oleObj>
              </mc:Choice>
              <mc:Fallback>
                <p:oleObj name="Equation" r:id="rId3" imgW="203112" imgH="698197" progId="Equation.DSMT4">
                  <p:embed/>
                  <p:pic>
                    <p:nvPicPr>
                      <p:cNvPr id="737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463" y="970012"/>
                        <a:ext cx="2508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5108413" y="1394495"/>
            <a:ext cx="38972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微分（描述函数变化多少）</a:t>
            </a:r>
          </a:p>
        </p:txBody>
      </p:sp>
      <p:sp>
        <p:nvSpPr>
          <p:cNvPr id="6" name="Line 25"/>
          <p:cNvSpPr>
            <a:spLocks noChangeShapeType="1"/>
          </p:cNvSpPr>
          <p:nvPr/>
        </p:nvSpPr>
        <p:spPr bwMode="auto">
          <a:xfrm flipH="1" flipV="1">
            <a:off x="4727848" y="1562769"/>
            <a:ext cx="630238" cy="6966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Line 26"/>
          <p:cNvSpPr>
            <a:spLocks noChangeShapeType="1"/>
          </p:cNvSpPr>
          <p:nvPr/>
        </p:nvSpPr>
        <p:spPr bwMode="auto">
          <a:xfrm flipH="1">
            <a:off x="4727848" y="2259386"/>
            <a:ext cx="630238" cy="6718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5358086" y="2031701"/>
            <a:ext cx="45159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互逆运算（</a:t>
            </a:r>
            <a:r>
              <a:rPr kumimoji="0" lang="zh-CN" altLang="en-US" b="1" dirty="0">
                <a:solidFill>
                  <a:srgbClr val="FF00FF"/>
                </a:solidFill>
                <a:latin typeface="Arial" panose="020B0604020202020204" pitchFamily="34" charset="0"/>
              </a:rPr>
              <a:t>微积分学基本定理</a:t>
            </a:r>
            <a:r>
              <a:rPr kumimoji="0" lang="zh-CN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）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5129758" y="2698054"/>
            <a:ext cx="3024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zh-CN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不定积分（求原函数）</a:t>
            </a:r>
          </a:p>
        </p:txBody>
      </p:sp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5129759" y="3183829"/>
            <a:ext cx="42066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zh-CN" altLang="en-US" b="1">
                <a:solidFill>
                  <a:srgbClr val="000000"/>
                </a:solidFill>
                <a:latin typeface="Arial" panose="020B0604020202020204" pitchFamily="34" charset="0"/>
              </a:rPr>
              <a:t>定积分（计算面积、体积等）</a:t>
            </a:r>
          </a:p>
        </p:txBody>
      </p:sp>
      <p:graphicFrame>
        <p:nvGraphicFramePr>
          <p:cNvPr id="1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080017"/>
              </p:ext>
            </p:extLst>
          </p:nvPr>
        </p:nvGraphicFramePr>
        <p:xfrm>
          <a:off x="5021809" y="2783778"/>
          <a:ext cx="2508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" name="Equation" r:id="rId5" imgW="203112" imgH="698197" progId="Equation.DSMT4">
                  <p:embed/>
                </p:oleObj>
              </mc:Choice>
              <mc:Fallback>
                <p:oleObj name="Equation" r:id="rId5" imgW="203112" imgH="698197" progId="Equation.DSMT4">
                  <p:embed/>
                  <p:pic>
                    <p:nvPicPr>
                      <p:cNvPr id="7375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809" y="2783778"/>
                        <a:ext cx="25082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3358507" y="1178594"/>
            <a:ext cx="1584325" cy="2143124"/>
            <a:chOff x="1020" y="920"/>
            <a:chExt cx="998" cy="1350"/>
          </a:xfrm>
        </p:grpSpPr>
        <p:graphicFrame>
          <p:nvGraphicFramePr>
            <p:cNvPr id="13" name="Object 32"/>
            <p:cNvGraphicFramePr>
              <a:graphicFrameLocks noChangeAspect="1"/>
            </p:cNvGraphicFramePr>
            <p:nvPr/>
          </p:nvGraphicFramePr>
          <p:xfrm>
            <a:off x="1020" y="981"/>
            <a:ext cx="357" cy="1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0" name="Equation" r:id="rId6" imgW="203112" imgH="698197" progId="Equation.DSMT4">
                    <p:embed/>
                  </p:oleObj>
                </mc:Choice>
                <mc:Fallback>
                  <p:oleObj name="Equation" r:id="rId6" imgW="203112" imgH="698197" progId="Equation.DSMT4">
                    <p:embed/>
                    <p:pic>
                      <p:nvPicPr>
                        <p:cNvPr id="5138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981"/>
                          <a:ext cx="357" cy="1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1201" y="920"/>
              <a:ext cx="81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微分学</a:t>
              </a:r>
            </a:p>
          </p:txBody>
        </p:sp>
        <p:sp>
          <p:nvSpPr>
            <p:cNvPr id="15" name="Text Box 34"/>
            <p:cNvSpPr txBox="1">
              <a:spLocks noChangeArrowheads="1"/>
            </p:cNvSpPr>
            <p:nvPr/>
          </p:nvSpPr>
          <p:spPr bwMode="auto">
            <a:xfrm>
              <a:off x="1203" y="1979"/>
              <a:ext cx="7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积分学</a:t>
              </a:r>
            </a:p>
          </p:txBody>
        </p:sp>
      </p:grp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702590" y="4194845"/>
            <a:ext cx="1573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C00000"/>
                </a:solidFill>
              </a:rPr>
              <a:t>微分法</a:t>
            </a:r>
            <a:r>
              <a:rPr lang="en-US" altLang="zh-CN" sz="2400" b="1" dirty="0">
                <a:solidFill>
                  <a:srgbClr val="C00000"/>
                </a:solidFill>
              </a:rPr>
              <a:t>:</a:t>
            </a:r>
          </a:p>
        </p:txBody>
      </p:sp>
      <p:graphicFrame>
        <p:nvGraphicFramePr>
          <p:cNvPr id="1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270219"/>
              </p:ext>
            </p:extLst>
          </p:nvPr>
        </p:nvGraphicFramePr>
        <p:xfrm>
          <a:off x="4003372" y="4261817"/>
          <a:ext cx="1588572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" name="Equation" r:id="rId7" imgW="1765080" imgH="419040" progId="Equation.3">
                  <p:embed/>
                </p:oleObj>
              </mc:Choice>
              <mc:Fallback>
                <p:oleObj name="Equation" r:id="rId7" imgW="1765080" imgH="419040" progId="Equation.3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3372" y="4261817"/>
                        <a:ext cx="1588572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702590" y="5055567"/>
            <a:ext cx="1573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C00000"/>
                </a:solidFill>
              </a:rPr>
              <a:t>积分法</a:t>
            </a:r>
            <a:r>
              <a:rPr lang="en-US" altLang="zh-CN" sz="2400" b="1" dirty="0">
                <a:solidFill>
                  <a:srgbClr val="C00000"/>
                </a:solidFill>
              </a:rPr>
              <a:t>:</a:t>
            </a:r>
          </a:p>
        </p:txBody>
      </p:sp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717234"/>
              </p:ext>
            </p:extLst>
          </p:nvPr>
        </p:nvGraphicFramePr>
        <p:xfrm>
          <a:off x="4009326" y="5115098"/>
          <a:ext cx="1577232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name="Equation" r:id="rId9" imgW="1752480" imgH="419040" progId="Equation.3">
                  <p:embed/>
                </p:oleObj>
              </mc:Choice>
              <mc:Fallback>
                <p:oleObj name="Equation" r:id="rId9" imgW="1752480" imgH="419040" progId="Equation.3">
                  <p:embed/>
                  <p:pic>
                    <p:nvPicPr>
                      <p:cNvPr id="5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326" y="5115098"/>
                        <a:ext cx="1577232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126832" y="4634135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/>
              <a:t>互逆运算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580321"/>
              </p:ext>
            </p:extLst>
          </p:nvPr>
        </p:nvGraphicFramePr>
        <p:xfrm>
          <a:off x="5688682" y="3985294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公式" r:id="rId11" imgW="114120" imgH="215640" progId="Equation.3">
                  <p:embed/>
                </p:oleObj>
              </mc:Choice>
              <mc:Fallback>
                <p:oleObj name="公式" r:id="rId11" imgW="114120" imgH="215640" progId="Equation.3">
                  <p:embed/>
                  <p:pic>
                    <p:nvPicPr>
                      <p:cNvPr id="512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8682" y="3985294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AutoShape 10"/>
          <p:cNvSpPr>
            <a:spLocks/>
          </p:cNvSpPr>
          <p:nvPr/>
        </p:nvSpPr>
        <p:spPr bwMode="auto">
          <a:xfrm>
            <a:off x="5822032" y="4313460"/>
            <a:ext cx="180000" cy="1152000"/>
          </a:xfrm>
          <a:prstGeom prst="rightBrace">
            <a:avLst>
              <a:gd name="adj1" fmla="val 52459"/>
              <a:gd name="adj2" fmla="val 50000"/>
            </a:avLst>
          </a:prstGeom>
          <a:noFill/>
          <a:ln w="190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4429230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5" grpId="0"/>
      <p:bldP spid="8" grpId="0"/>
      <p:bldP spid="9" grpId="0"/>
      <p:bldP spid="10" grpId="0"/>
      <p:bldP spid="16" grpId="0" autoUpdateAnimBg="0"/>
      <p:bldP spid="18" grpId="0" autoUpdateAnimBg="0"/>
      <p:bldP spid="2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3647728" y="764704"/>
            <a:ext cx="48189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4.1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不定积分概念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983432" y="1810221"/>
            <a:ext cx="5867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 原函数与不定积分的概念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752600" y="2606787"/>
            <a:ext cx="466520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引例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一个质量为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的质点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191840"/>
              </p:ext>
            </p:extLst>
          </p:nvPr>
        </p:nvGraphicFramePr>
        <p:xfrm>
          <a:off x="7464152" y="2691958"/>
          <a:ext cx="243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4" name="Equation" r:id="rId3" imgW="2438280" imgH="444240" progId="Equation.3">
                  <p:embed/>
                </p:oleObj>
              </mc:Choice>
              <mc:Fallback>
                <p:oleObj name="Equation" r:id="rId3" imgW="2438280" imgH="444240" progId="Equation.3">
                  <p:embed/>
                  <p:pic>
                    <p:nvPicPr>
                      <p:cNvPr id="419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4152" y="2691958"/>
                        <a:ext cx="243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52600" y="3269927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下沿直线运动 </a:t>
            </a:r>
            <a:r>
              <a:rPr lang="en-US" altLang="zh-CN" dirty="0" smtClean="0">
                <a:solidFill>
                  <a:srgbClr val="000000"/>
                </a:solidFill>
              </a:rPr>
              <a:t>,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282756"/>
              </p:ext>
            </p:extLst>
          </p:nvPr>
        </p:nvGraphicFramePr>
        <p:xfrm>
          <a:off x="7569200" y="3347172"/>
          <a:ext cx="647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5" name="Equation" r:id="rId5" imgW="647640" imgH="406080" progId="Equation.3">
                  <p:embed/>
                </p:oleObj>
              </mc:Choice>
              <mc:Fallback>
                <p:oleObj name="Equation" r:id="rId5" imgW="647640" imgH="406080" progId="Equation.3">
                  <p:embed/>
                  <p:pic>
                    <p:nvPicPr>
                      <p:cNvPr id="419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3347172"/>
                        <a:ext cx="647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775520" y="4906616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因此问题转化为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442520" y="489232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1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85899"/>
              </p:ext>
            </p:extLst>
          </p:nvPr>
        </p:nvGraphicFramePr>
        <p:xfrm>
          <a:off x="5356921" y="4739928"/>
          <a:ext cx="2138363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6" name="Equation" r:id="rId7" imgW="2133360" imgH="850680" progId="Equation.3">
                  <p:embed/>
                </p:oleObj>
              </mc:Choice>
              <mc:Fallback>
                <p:oleObj name="Equation" r:id="rId7" imgW="2133360" imgH="850680" progId="Equation.3">
                  <p:embed/>
                  <p:pic>
                    <p:nvPicPr>
                      <p:cNvPr id="41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921" y="4739928"/>
                        <a:ext cx="2138363" cy="84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460358" y="489232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797545"/>
              </p:ext>
            </p:extLst>
          </p:nvPr>
        </p:nvGraphicFramePr>
        <p:xfrm>
          <a:off x="7993758" y="4989165"/>
          <a:ext cx="109696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7" name="Equation" r:id="rId9" imgW="1091880" imgH="406080" progId="Equation.3">
                  <p:embed/>
                </p:oleObj>
              </mc:Choice>
              <mc:Fallback>
                <p:oleObj name="Equation" r:id="rId9" imgW="1091880" imgH="406080" progId="Equation.3">
                  <p:embed/>
                  <p:pic>
                    <p:nvPicPr>
                      <p:cNvPr id="419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758" y="4989165"/>
                        <a:ext cx="109696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244952" y="2596709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在变力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191000" y="3269927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试求质点的运动速度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2474168" y="4056112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根据牛顿第二定律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5547568" y="4057006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加速度</a:t>
            </a:r>
          </a:p>
        </p:txBody>
      </p:sp>
      <p:graphicFrame>
        <p:nvGraphicFramePr>
          <p:cNvPr id="18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35651"/>
              </p:ext>
            </p:extLst>
          </p:nvPr>
        </p:nvGraphicFramePr>
        <p:xfrm>
          <a:off x="6919169" y="3921224"/>
          <a:ext cx="1217613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8" name="Equation" r:id="rId11" imgW="1282680" imgH="850680" progId="Equation.3">
                  <p:embed/>
                </p:oleObj>
              </mc:Choice>
              <mc:Fallback>
                <p:oleObj name="Equation" r:id="rId11" imgW="1282680" imgH="850680" progId="Equation.3">
                  <p:embed/>
                  <p:pic>
                    <p:nvPicPr>
                      <p:cNvPr id="4200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9169" y="3921224"/>
                        <a:ext cx="1217613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022959"/>
              </p:ext>
            </p:extLst>
          </p:nvPr>
        </p:nvGraphicFramePr>
        <p:xfrm>
          <a:off x="8214568" y="3921224"/>
          <a:ext cx="11938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9" name="Equation" r:id="rId13" imgW="1257120" imgH="850680" progId="Equation.3">
                  <p:embed/>
                </p:oleObj>
              </mc:Choice>
              <mc:Fallback>
                <p:oleObj name="Equation" r:id="rId13" imgW="1257120" imgH="850680" progId="Equation.3">
                  <p:embed/>
                  <p:pic>
                    <p:nvPicPr>
                      <p:cNvPr id="4200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4568" y="3921224"/>
                        <a:ext cx="11938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utoUpdateAnimBg="0"/>
      <p:bldP spid="7" grpId="0" autoUpdateAnimBg="0"/>
      <p:bldP spid="9" grpId="0" autoUpdateAnimBg="0"/>
      <p:bldP spid="10" grpId="0" autoUpdateAnimBg="0"/>
      <p:bldP spid="12" grpId="0" autoUpdateAnimBg="0"/>
      <p:bldP spid="14" grpId="0" autoUpdateAnimBg="0"/>
      <p:bldP spid="15" grpId="0" autoUpdateAnimBg="0"/>
      <p:bldP spid="16" grpId="0" autoUpdateAnimBg="0"/>
      <p:bldP spid="1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67" y="1661659"/>
            <a:ext cx="9427501" cy="476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568700" y="2239254"/>
            <a:ext cx="5679800" cy="459000"/>
            <a:chOff x="5568700" y="2222847"/>
            <a:chExt cx="5679800" cy="45900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8700" y="2258589"/>
              <a:ext cx="1080000" cy="37966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8500" y="2222847"/>
              <a:ext cx="4590000" cy="459000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883667" y="2924944"/>
            <a:ext cx="9186257" cy="374000"/>
            <a:chOff x="883667" y="2924944"/>
            <a:chExt cx="9186257" cy="374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3667" y="2924944"/>
              <a:ext cx="9000001" cy="374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12424" y="2953277"/>
              <a:ext cx="157500" cy="31733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5560" y="3535136"/>
            <a:ext cx="4297500" cy="35133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2104947" y="4021787"/>
            <a:ext cx="2542500" cy="487333"/>
            <a:chOff x="2104947" y="4005064"/>
            <a:chExt cx="2542500" cy="48733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04947" y="4005064"/>
              <a:ext cx="2092500" cy="48733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97447" y="4005064"/>
              <a:ext cx="450000" cy="42500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4947" y="4548659"/>
            <a:ext cx="2677500" cy="40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499" y="603133"/>
            <a:ext cx="10305001" cy="102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689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3287688" y="1654920"/>
            <a:ext cx="5400600" cy="1702072"/>
          </a:xfrm>
          <a:prstGeom prst="rect">
            <a:avLst/>
          </a:prstGeom>
          <a:solidFill>
            <a:srgbClr val="00FFFF">
              <a:lumMod val="20000"/>
              <a:lumOff val="80000"/>
            </a:srgbClr>
          </a:solidFill>
          <a:ln w="9525">
            <a:solidFill>
              <a:srgbClr val="000099">
                <a:lumMod val="60000"/>
                <a:lumOff val="40000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994876" y="1727914"/>
            <a:ext cx="481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初等函数在定义区间上连续</a:t>
            </a: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5812239" y="2229685"/>
            <a:ext cx="180000" cy="540000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3697695" y="2847953"/>
            <a:ext cx="45345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初等函数在定义区间上有原函数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444744"/>
            <a:ext cx="8932501" cy="561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078758"/>
            <a:ext cx="4770001" cy="447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3485487"/>
            <a:ext cx="10147501" cy="1343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65" y="4941168"/>
            <a:ext cx="10260001" cy="92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189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869589"/>
              </p:ext>
            </p:extLst>
          </p:nvPr>
        </p:nvGraphicFramePr>
        <p:xfrm>
          <a:off x="3587825" y="1871686"/>
          <a:ext cx="446695" cy="57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2" name="Equation" r:id="rId3" imgW="482400" imgH="622080" progId="Equation.3">
                  <p:embed/>
                </p:oleObj>
              </mc:Choice>
              <mc:Fallback>
                <p:oleObj name="Equation" r:id="rId3" imgW="482400" imgH="622080" progId="Equation.3">
                  <p:embed/>
                  <p:pic>
                    <p:nvPicPr>
                      <p:cNvPr id="112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825" y="1871686"/>
                        <a:ext cx="446695" cy="57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841824" y="1885974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积分号</a:t>
            </a:r>
            <a:r>
              <a:rPr lang="en-US" altLang="zh-CN" b="1" dirty="0">
                <a:solidFill>
                  <a:srgbClr val="000000"/>
                </a:solidFill>
              </a:rPr>
              <a:t>;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1127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232224"/>
              </p:ext>
            </p:extLst>
          </p:nvPr>
        </p:nvGraphicFramePr>
        <p:xfrm>
          <a:off x="6280224" y="1962173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3" name="Equation" r:id="rId5" imgW="736560" imgH="406080" progId="Equation.3">
                  <p:embed/>
                </p:oleObj>
              </mc:Choice>
              <mc:Fallback>
                <p:oleObj name="Equation" r:id="rId5" imgW="736560" imgH="406080" progId="Equation.3">
                  <p:embed/>
                  <p:pic>
                    <p:nvPicPr>
                      <p:cNvPr id="112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224" y="1962173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7169224" y="1861789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被积函数</a:t>
            </a:r>
            <a:r>
              <a:rPr lang="en-US" altLang="zh-CN" b="1" dirty="0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127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447718"/>
              </p:ext>
            </p:extLst>
          </p:nvPr>
        </p:nvGraphicFramePr>
        <p:xfrm>
          <a:off x="6216724" y="2571773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4" name="Equation" r:id="rId7" imgW="1091880" imgH="406080" progId="Equation.3">
                  <p:embed/>
                </p:oleObj>
              </mc:Choice>
              <mc:Fallback>
                <p:oleObj name="Equation" r:id="rId7" imgW="1091880" imgH="406080" progId="Equation.3">
                  <p:embed/>
                  <p:pic>
                    <p:nvPicPr>
                      <p:cNvPr id="112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724" y="2571773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7397824" y="2471389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被积表达式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128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039825"/>
              </p:ext>
            </p:extLst>
          </p:nvPr>
        </p:nvGraphicFramePr>
        <p:xfrm>
          <a:off x="3587824" y="2677193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5" name="Equation" r:id="rId9" imgW="228600" imgH="241200" progId="Equation.3">
                  <p:embed/>
                </p:oleObj>
              </mc:Choice>
              <mc:Fallback>
                <p:oleObj name="Equation" r:id="rId9" imgW="228600" imgH="241200" progId="Equation.3">
                  <p:embed/>
                  <p:pic>
                    <p:nvPicPr>
                      <p:cNvPr id="112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824" y="2677193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841824" y="2495574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—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积分变量</a:t>
            </a:r>
            <a:r>
              <a:rPr lang="en-US" altLang="zh-CN" b="1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2832174" y="3028974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128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962699"/>
              </p:ext>
            </p:extLst>
          </p:nvPr>
        </p:nvGraphicFramePr>
        <p:xfrm>
          <a:off x="3333824" y="3143273"/>
          <a:ext cx="2082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6" name="Equation" r:id="rId11" imgW="2082600" imgH="419040" progId="Equation.3">
                  <p:embed/>
                </p:oleObj>
              </mc:Choice>
              <mc:Fallback>
                <p:oleObj name="Equation" r:id="rId11" imgW="2082600" imgH="419040" progId="Equation.3">
                  <p:embed/>
                  <p:pic>
                    <p:nvPicPr>
                      <p:cNvPr id="112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824" y="3143273"/>
                        <a:ext cx="2082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5416624" y="3028974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1286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507928"/>
              </p:ext>
            </p:extLst>
          </p:nvPr>
        </p:nvGraphicFramePr>
        <p:xfrm>
          <a:off x="4064075" y="3702073"/>
          <a:ext cx="29956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7" name="Equation" r:id="rId13" imgW="2997000" imgH="622080" progId="Equation.3">
                  <p:embed/>
                </p:oleObj>
              </mc:Choice>
              <mc:Fallback>
                <p:oleObj name="Equation" r:id="rId13" imgW="2997000" imgH="622080" progId="Equation.3">
                  <p:embed/>
                  <p:pic>
                    <p:nvPicPr>
                      <p:cNvPr id="1128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75" y="3702073"/>
                        <a:ext cx="2995613" cy="6223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7397824" y="3729061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 </a:t>
            </a:r>
            <a:r>
              <a:rPr lang="en-US" altLang="zh-CN" i="1" dirty="0">
                <a:solidFill>
                  <a:srgbClr val="000000"/>
                </a:solidFill>
              </a:rPr>
              <a:t>C </a:t>
            </a:r>
            <a:r>
              <a:rPr lang="zh-CN" altLang="en-US" dirty="0">
                <a:solidFill>
                  <a:srgbClr val="000000"/>
                </a:solidFill>
              </a:rPr>
              <a:t>为任意常数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1298" name="AutoShape 34"/>
          <p:cNvSpPr>
            <a:spLocks noChangeArrowheads="1"/>
          </p:cNvSpPr>
          <p:nvPr/>
        </p:nvSpPr>
        <p:spPr bwMode="auto">
          <a:xfrm>
            <a:off x="7728520" y="4478200"/>
            <a:ext cx="3048000" cy="1066800"/>
          </a:xfrm>
          <a:prstGeom prst="wedgeRectCallout">
            <a:avLst>
              <a:gd name="adj1" fmla="val -68542"/>
              <a:gd name="adj2" fmla="val -79764"/>
            </a:avLst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称</a:t>
            </a:r>
            <a:r>
              <a:rPr lang="zh-CN" altLang="zh-CN" dirty="0">
                <a:solidFill>
                  <a:srgbClr val="000000"/>
                </a:solidFill>
              </a:rPr>
              <a:t>为</a:t>
            </a:r>
            <a:r>
              <a:rPr lang="zh-CN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积分常数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  <a:p>
            <a:pPr algn="ctr" eaLnBrk="1" hangingPunct="1"/>
            <a:r>
              <a:rPr lang="zh-CN" altLang="en-US" b="1" dirty="0">
                <a:solidFill>
                  <a:srgbClr val="000000"/>
                </a:solidFill>
              </a:rPr>
              <a:t>不可丢 </a:t>
            </a:r>
            <a:r>
              <a:rPr lang="en-US" altLang="zh-CN" b="1" dirty="0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1549635" y="4659139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1300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849637"/>
              </p:ext>
            </p:extLst>
          </p:nvPr>
        </p:nvGraphicFramePr>
        <p:xfrm>
          <a:off x="2790428" y="4641746"/>
          <a:ext cx="1231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8" name="Equation" r:id="rId15" imgW="1231560" imgH="622080" progId="Equation.3">
                  <p:embed/>
                </p:oleObj>
              </mc:Choice>
              <mc:Fallback>
                <p:oleObj name="Equation" r:id="rId15" imgW="1231560" imgH="622080" progId="Equation.3">
                  <p:embed/>
                  <p:pic>
                    <p:nvPicPr>
                      <p:cNvPr id="1130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0428" y="4641746"/>
                        <a:ext cx="1231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1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709866"/>
              </p:ext>
            </p:extLst>
          </p:nvPr>
        </p:nvGraphicFramePr>
        <p:xfrm>
          <a:off x="4200128" y="4625871"/>
          <a:ext cx="927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9" name="Equation" r:id="rId17" imgW="927000" imgH="431640" progId="Equation.3">
                  <p:embed/>
                </p:oleObj>
              </mc:Choice>
              <mc:Fallback>
                <p:oleObj name="Equation" r:id="rId17" imgW="927000" imgH="431640" progId="Equation.3">
                  <p:embed/>
                  <p:pic>
                    <p:nvPicPr>
                      <p:cNvPr id="1130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128" y="4625871"/>
                        <a:ext cx="927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2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806290"/>
              </p:ext>
            </p:extLst>
          </p:nvPr>
        </p:nvGraphicFramePr>
        <p:xfrm>
          <a:off x="1721439" y="5615012"/>
          <a:ext cx="1270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0" name="Equation" r:id="rId19" imgW="1269720" imgH="622080" progId="Equation.3">
                  <p:embed/>
                </p:oleObj>
              </mc:Choice>
              <mc:Fallback>
                <p:oleObj name="Equation" r:id="rId19" imgW="1269720" imgH="622080" progId="Equation.3">
                  <p:embed/>
                  <p:pic>
                    <p:nvPicPr>
                      <p:cNvPr id="11302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439" y="5615012"/>
                        <a:ext cx="12700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3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542537"/>
              </p:ext>
            </p:extLst>
          </p:nvPr>
        </p:nvGraphicFramePr>
        <p:xfrm>
          <a:off x="3143839" y="5630887"/>
          <a:ext cx="1181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1" name="Equation" r:id="rId21" imgW="1180800" imgH="558720" progId="Equation.3">
                  <p:embed/>
                </p:oleObj>
              </mc:Choice>
              <mc:Fallback>
                <p:oleObj name="Equation" r:id="rId21" imgW="1180800" imgH="558720" progId="Equation.3">
                  <p:embed/>
                  <p:pic>
                    <p:nvPicPr>
                      <p:cNvPr id="1130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839" y="5630887"/>
                        <a:ext cx="1181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4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67683"/>
              </p:ext>
            </p:extLst>
          </p:nvPr>
        </p:nvGraphicFramePr>
        <p:xfrm>
          <a:off x="5213920" y="5569920"/>
          <a:ext cx="1549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2" name="Equation" r:id="rId23" imgW="1549080" imgH="622080" progId="Equation.3">
                  <p:embed/>
                </p:oleObj>
              </mc:Choice>
              <mc:Fallback>
                <p:oleObj name="Equation" r:id="rId23" imgW="1549080" imgH="622080" progId="Equation.3">
                  <p:embed/>
                  <p:pic>
                    <p:nvPicPr>
                      <p:cNvPr id="11304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920" y="5569920"/>
                        <a:ext cx="1549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263389"/>
              </p:ext>
            </p:extLst>
          </p:nvPr>
        </p:nvGraphicFramePr>
        <p:xfrm>
          <a:off x="6915720" y="5709620"/>
          <a:ext cx="1625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3" name="Equation" r:id="rId25" imgW="1625400" imgH="317160" progId="Equation.3">
                  <p:embed/>
                </p:oleObj>
              </mc:Choice>
              <mc:Fallback>
                <p:oleObj name="Equation" r:id="rId25" imgW="1625400" imgH="317160" progId="Equation.3">
                  <p:embed/>
                  <p:pic>
                    <p:nvPicPr>
                      <p:cNvPr id="11305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720" y="5709620"/>
                        <a:ext cx="1625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52689" y="983124"/>
            <a:ext cx="2790000" cy="83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10999" y="414061"/>
            <a:ext cx="10170001" cy="566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90189" y="1133607"/>
            <a:ext cx="1462500" cy="5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954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utoUpdateAnimBg="0"/>
      <p:bldP spid="11277" grpId="0" autoUpdateAnimBg="0"/>
      <p:bldP spid="11279" grpId="0" autoUpdateAnimBg="0"/>
      <p:bldP spid="11281" grpId="0" autoUpdateAnimBg="0"/>
      <p:bldP spid="11283" grpId="0" autoUpdateAnimBg="0"/>
      <p:bldP spid="11285" grpId="0" autoUpdateAnimBg="0"/>
      <p:bldP spid="11287" grpId="0" autoUpdateAnimBg="0"/>
      <p:bldP spid="11298" grpId="0" animBg="1" autoUpdateAnimBg="0"/>
      <p:bldP spid="1129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4191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不定积分的几何意义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>
            <p:extLst/>
          </p:nvPr>
        </p:nvGraphicFramePr>
        <p:xfrm>
          <a:off x="2133600" y="1012825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4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440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012825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819400" y="9144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的原函数的图形称为</a:t>
            </a:r>
          </a:p>
        </p:txBody>
      </p:sp>
      <p:graphicFrame>
        <p:nvGraphicFramePr>
          <p:cNvPr id="44037" name="Object 5"/>
          <p:cNvGraphicFramePr>
            <a:graphicFrameLocks noChangeAspect="1"/>
          </p:cNvGraphicFramePr>
          <p:nvPr>
            <p:extLst/>
          </p:nvPr>
        </p:nvGraphicFramePr>
        <p:xfrm>
          <a:off x="6096000" y="1012825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5" name="Equation" r:id="rId5" imgW="736560" imgH="406080" progId="Equation.3">
                  <p:embed/>
                </p:oleObj>
              </mc:Choice>
              <mc:Fallback>
                <p:oleObj name="Equation" r:id="rId5" imgW="736560" imgH="406080" progId="Equation.3">
                  <p:embed/>
                  <p:pic>
                    <p:nvPicPr>
                      <p:cNvPr id="440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012825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198594" y="1524000"/>
          <a:ext cx="1358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6" name="Equation" r:id="rId7" imgW="1358640" imgH="622080" progId="Equation.3">
                  <p:embed/>
                </p:oleObj>
              </mc:Choice>
              <mc:Fallback>
                <p:oleObj name="Equation" r:id="rId7" imgW="1358640" imgH="622080" progId="Equation.3">
                  <p:embed/>
                  <p:pic>
                    <p:nvPicPr>
                      <p:cNvPr id="44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594" y="1524000"/>
                        <a:ext cx="1358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576544" y="15382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的图形</a:t>
            </a:r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4871944" y="1828800"/>
            <a:ext cx="720000" cy="0"/>
          </a:xfrm>
          <a:prstGeom prst="line">
            <a:avLst/>
          </a:prstGeom>
          <a:noFill/>
          <a:ln w="158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6477000" y="1524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的所有积分曲线组成</a:t>
            </a:r>
          </a:p>
        </p:txBody>
      </p:sp>
      <p:graphicFrame>
        <p:nvGraphicFramePr>
          <p:cNvPr id="44042" name="Object 10"/>
          <p:cNvGraphicFramePr>
            <a:graphicFrameLocks noChangeAspect="1"/>
          </p:cNvGraphicFramePr>
          <p:nvPr>
            <p:extLst/>
          </p:nvPr>
        </p:nvGraphicFramePr>
        <p:xfrm>
          <a:off x="5740400" y="160508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7" name="Equation" r:id="rId9" imgW="736560" imgH="406080" progId="Equation.3">
                  <p:embed/>
                </p:oleObj>
              </mc:Choice>
              <mc:Fallback>
                <p:oleObj name="Equation" r:id="rId9" imgW="736560" imgH="406080" progId="Equation.3">
                  <p:embed/>
                  <p:pic>
                    <p:nvPicPr>
                      <p:cNvPr id="440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160508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5715000" y="21336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平行曲线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族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4044" name="Freeform 12"/>
          <p:cNvSpPr>
            <a:spLocks/>
          </p:cNvSpPr>
          <p:nvPr/>
        </p:nvSpPr>
        <p:spPr bwMode="auto">
          <a:xfrm>
            <a:off x="3717925" y="4379913"/>
            <a:ext cx="3771900" cy="1028700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5" name="Freeform 13"/>
          <p:cNvSpPr>
            <a:spLocks/>
          </p:cNvSpPr>
          <p:nvPr/>
        </p:nvSpPr>
        <p:spPr bwMode="auto">
          <a:xfrm>
            <a:off x="3717925" y="3968750"/>
            <a:ext cx="3771900" cy="1028700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6" name="Freeform 14"/>
          <p:cNvSpPr>
            <a:spLocks/>
          </p:cNvSpPr>
          <p:nvPr/>
        </p:nvSpPr>
        <p:spPr bwMode="auto">
          <a:xfrm>
            <a:off x="3717925" y="3557588"/>
            <a:ext cx="3771900" cy="1028700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7" name="Freeform 15"/>
          <p:cNvSpPr>
            <a:spLocks/>
          </p:cNvSpPr>
          <p:nvPr/>
        </p:nvSpPr>
        <p:spPr bwMode="auto">
          <a:xfrm>
            <a:off x="3717925" y="3078163"/>
            <a:ext cx="3771900" cy="1027112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8" name="Freeform 16"/>
          <p:cNvSpPr>
            <a:spLocks/>
          </p:cNvSpPr>
          <p:nvPr/>
        </p:nvSpPr>
        <p:spPr bwMode="auto">
          <a:xfrm>
            <a:off x="3717925" y="2667001"/>
            <a:ext cx="3771900" cy="1027113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V="1">
            <a:off x="6256339" y="4791075"/>
            <a:ext cx="1165225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4050" name="Group 18"/>
          <p:cNvGrpSpPr>
            <a:grpSpLocks/>
          </p:cNvGrpSpPr>
          <p:nvPr/>
        </p:nvGrpSpPr>
        <p:grpSpPr bwMode="auto">
          <a:xfrm>
            <a:off x="3581400" y="2735263"/>
            <a:ext cx="4648200" cy="3289300"/>
            <a:chOff x="1296" y="1723"/>
            <a:chExt cx="2928" cy="2072"/>
          </a:xfrm>
        </p:grpSpPr>
        <p:grpSp>
          <p:nvGrpSpPr>
            <p:cNvPr id="44051" name="Group 19"/>
            <p:cNvGrpSpPr>
              <a:grpSpLocks/>
            </p:cNvGrpSpPr>
            <p:nvPr/>
          </p:nvGrpSpPr>
          <p:grpSpPr bwMode="auto">
            <a:xfrm>
              <a:off x="1296" y="1723"/>
              <a:ext cx="2928" cy="2072"/>
              <a:chOff x="1296" y="1723"/>
              <a:chExt cx="2928" cy="2072"/>
            </a:xfrm>
          </p:grpSpPr>
          <p:sp>
            <p:nvSpPr>
              <p:cNvPr id="44052" name="Line 20"/>
              <p:cNvSpPr>
                <a:spLocks noChangeShapeType="1"/>
              </p:cNvSpPr>
              <p:nvPr/>
            </p:nvSpPr>
            <p:spPr bwMode="auto">
              <a:xfrm>
                <a:off x="1296" y="3493"/>
                <a:ext cx="289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53" name="Line 21"/>
              <p:cNvSpPr>
                <a:spLocks noChangeShapeType="1"/>
              </p:cNvSpPr>
              <p:nvPr/>
            </p:nvSpPr>
            <p:spPr bwMode="auto">
              <a:xfrm flipV="1">
                <a:off x="1901" y="1723"/>
                <a:ext cx="0" cy="207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4054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720" y="1728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478" name="Equation" r:id="rId11" imgW="241200" imgH="304560" progId="Equation.3">
                      <p:embed/>
                    </p:oleObj>
                  </mc:Choice>
                  <mc:Fallback>
                    <p:oleObj name="Equation" r:id="rId11" imgW="241200" imgH="304560" progId="Equation.3">
                      <p:embed/>
                      <p:pic>
                        <p:nvPicPr>
                          <p:cNvPr id="44054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0" y="1728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055" name="Object 2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88" y="3552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479" name="Equation" r:id="rId13" imgW="215640" imgH="228600" progId="Equation.3">
                      <p:embed/>
                    </p:oleObj>
                  </mc:Choice>
                  <mc:Fallback>
                    <p:oleObj name="Equation" r:id="rId13" imgW="215640" imgH="228600" progId="Equation.3">
                      <p:embed/>
                      <p:pic>
                        <p:nvPicPr>
                          <p:cNvPr id="44055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8" y="3552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405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1700" y="350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80" name="Equation" r:id="rId15" imgW="304560" imgH="317160" progId="Equation.3">
                    <p:embed/>
                  </p:oleObj>
                </mc:Choice>
                <mc:Fallback>
                  <p:oleObj name="Equation" r:id="rId15" imgW="304560" imgH="317160" progId="Equation.3">
                    <p:embed/>
                    <p:pic>
                      <p:nvPicPr>
                        <p:cNvPr id="4405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0" y="350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057" name="Group 25"/>
          <p:cNvGrpSpPr>
            <a:grpSpLocks/>
          </p:cNvGrpSpPr>
          <p:nvPr/>
        </p:nvGrpSpPr>
        <p:grpSpPr bwMode="auto">
          <a:xfrm>
            <a:off x="6616700" y="3078164"/>
            <a:ext cx="317500" cy="2814637"/>
            <a:chOff x="3208" y="1939"/>
            <a:chExt cx="200" cy="1773"/>
          </a:xfrm>
        </p:grpSpPr>
        <p:graphicFrame>
          <p:nvGraphicFramePr>
            <p:cNvPr id="44058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3208" y="3440"/>
            <a:ext cx="2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81" name="Equation" r:id="rId17" imgW="317160" imgH="431640" progId="Equation.3">
                    <p:embed/>
                  </p:oleObj>
                </mc:Choice>
                <mc:Fallback>
                  <p:oleObj name="Equation" r:id="rId17" imgW="317160" imgH="431640" progId="Equation.3">
                    <p:embed/>
                    <p:pic>
                      <p:nvPicPr>
                        <p:cNvPr id="44058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8" y="3440"/>
                          <a:ext cx="20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59" name="Line 27"/>
            <p:cNvSpPr>
              <a:spLocks noChangeShapeType="1"/>
            </p:cNvSpPr>
            <p:nvPr/>
          </p:nvSpPr>
          <p:spPr bwMode="auto">
            <a:xfrm flipV="1">
              <a:off x="3283" y="1939"/>
              <a:ext cx="0" cy="155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4060" name="Line 28"/>
          <p:cNvSpPr>
            <a:spLocks noChangeShapeType="1"/>
          </p:cNvSpPr>
          <p:nvPr/>
        </p:nvSpPr>
        <p:spPr bwMode="auto">
          <a:xfrm flipV="1">
            <a:off x="6256339" y="4379913"/>
            <a:ext cx="1165225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 flipV="1">
            <a:off x="6256339" y="3968750"/>
            <a:ext cx="1165225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 flipV="1">
            <a:off x="6256339" y="3489325"/>
            <a:ext cx="1165225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 flipV="1">
            <a:off x="6256339" y="3078163"/>
            <a:ext cx="1165225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4064" name="Group 32"/>
          <p:cNvGrpSpPr>
            <a:grpSpLocks/>
          </p:cNvGrpSpPr>
          <p:nvPr/>
        </p:nvGrpSpPr>
        <p:grpSpPr bwMode="auto">
          <a:xfrm>
            <a:off x="3717925" y="2667001"/>
            <a:ext cx="3771900" cy="2741613"/>
            <a:chOff x="1392" y="1584"/>
            <a:chExt cx="2640" cy="1920"/>
          </a:xfrm>
        </p:grpSpPr>
        <p:grpSp>
          <p:nvGrpSpPr>
            <p:cNvPr id="44065" name="Group 33"/>
            <p:cNvGrpSpPr>
              <a:grpSpLocks/>
            </p:cNvGrpSpPr>
            <p:nvPr/>
          </p:nvGrpSpPr>
          <p:grpSpPr bwMode="auto">
            <a:xfrm>
              <a:off x="1392" y="1584"/>
              <a:ext cx="2640" cy="1632"/>
              <a:chOff x="1392" y="1584"/>
              <a:chExt cx="2640" cy="1632"/>
            </a:xfrm>
          </p:grpSpPr>
          <p:sp>
            <p:nvSpPr>
              <p:cNvPr id="44066" name="Freeform 34"/>
              <p:cNvSpPr>
                <a:spLocks/>
              </p:cNvSpPr>
              <p:nvPr/>
            </p:nvSpPr>
            <p:spPr bwMode="auto">
              <a:xfrm>
                <a:off x="1392" y="2496"/>
                <a:ext cx="2640" cy="720"/>
              </a:xfrm>
              <a:custGeom>
                <a:avLst/>
                <a:gdLst>
                  <a:gd name="T0" fmla="*/ 0 w 2640"/>
                  <a:gd name="T1" fmla="*/ 720 h 720"/>
                  <a:gd name="T2" fmla="*/ 240 w 2640"/>
                  <a:gd name="T3" fmla="*/ 432 h 720"/>
                  <a:gd name="T4" fmla="*/ 672 w 2640"/>
                  <a:gd name="T5" fmla="*/ 432 h 720"/>
                  <a:gd name="T6" fmla="*/ 1152 w 2640"/>
                  <a:gd name="T7" fmla="*/ 624 h 720"/>
                  <a:gd name="T8" fmla="*/ 1728 w 2640"/>
                  <a:gd name="T9" fmla="*/ 672 h 720"/>
                  <a:gd name="T10" fmla="*/ 2160 w 2640"/>
                  <a:gd name="T11" fmla="*/ 528 h 720"/>
                  <a:gd name="T12" fmla="*/ 2640 w 2640"/>
                  <a:gd name="T13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0" h="720">
                    <a:moveTo>
                      <a:pt x="0" y="720"/>
                    </a:moveTo>
                    <a:cubicBezTo>
                      <a:pt x="64" y="600"/>
                      <a:pt x="128" y="480"/>
                      <a:pt x="240" y="432"/>
                    </a:cubicBezTo>
                    <a:cubicBezTo>
                      <a:pt x="352" y="384"/>
                      <a:pt x="520" y="400"/>
                      <a:pt x="672" y="432"/>
                    </a:cubicBezTo>
                    <a:cubicBezTo>
                      <a:pt x="824" y="464"/>
                      <a:pt x="976" y="584"/>
                      <a:pt x="1152" y="624"/>
                    </a:cubicBezTo>
                    <a:cubicBezTo>
                      <a:pt x="1328" y="664"/>
                      <a:pt x="1560" y="688"/>
                      <a:pt x="1728" y="672"/>
                    </a:cubicBezTo>
                    <a:cubicBezTo>
                      <a:pt x="1896" y="656"/>
                      <a:pt x="2008" y="640"/>
                      <a:pt x="2160" y="528"/>
                    </a:cubicBezTo>
                    <a:cubicBezTo>
                      <a:pt x="2312" y="416"/>
                      <a:pt x="2560" y="88"/>
                      <a:pt x="264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67" name="Freeform 35"/>
              <p:cNvSpPr>
                <a:spLocks/>
              </p:cNvSpPr>
              <p:nvPr/>
            </p:nvSpPr>
            <p:spPr bwMode="auto">
              <a:xfrm>
                <a:off x="1392" y="2208"/>
                <a:ext cx="2640" cy="720"/>
              </a:xfrm>
              <a:custGeom>
                <a:avLst/>
                <a:gdLst>
                  <a:gd name="T0" fmla="*/ 0 w 2640"/>
                  <a:gd name="T1" fmla="*/ 720 h 720"/>
                  <a:gd name="T2" fmla="*/ 240 w 2640"/>
                  <a:gd name="T3" fmla="*/ 432 h 720"/>
                  <a:gd name="T4" fmla="*/ 672 w 2640"/>
                  <a:gd name="T5" fmla="*/ 432 h 720"/>
                  <a:gd name="T6" fmla="*/ 1152 w 2640"/>
                  <a:gd name="T7" fmla="*/ 624 h 720"/>
                  <a:gd name="T8" fmla="*/ 1728 w 2640"/>
                  <a:gd name="T9" fmla="*/ 672 h 720"/>
                  <a:gd name="T10" fmla="*/ 2160 w 2640"/>
                  <a:gd name="T11" fmla="*/ 528 h 720"/>
                  <a:gd name="T12" fmla="*/ 2640 w 2640"/>
                  <a:gd name="T13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0" h="720">
                    <a:moveTo>
                      <a:pt x="0" y="720"/>
                    </a:moveTo>
                    <a:cubicBezTo>
                      <a:pt x="64" y="600"/>
                      <a:pt x="128" y="480"/>
                      <a:pt x="240" y="432"/>
                    </a:cubicBezTo>
                    <a:cubicBezTo>
                      <a:pt x="352" y="384"/>
                      <a:pt x="520" y="400"/>
                      <a:pt x="672" y="432"/>
                    </a:cubicBezTo>
                    <a:cubicBezTo>
                      <a:pt x="824" y="464"/>
                      <a:pt x="976" y="584"/>
                      <a:pt x="1152" y="624"/>
                    </a:cubicBezTo>
                    <a:cubicBezTo>
                      <a:pt x="1328" y="664"/>
                      <a:pt x="1560" y="688"/>
                      <a:pt x="1728" y="672"/>
                    </a:cubicBezTo>
                    <a:cubicBezTo>
                      <a:pt x="1896" y="656"/>
                      <a:pt x="2008" y="640"/>
                      <a:pt x="2160" y="528"/>
                    </a:cubicBezTo>
                    <a:cubicBezTo>
                      <a:pt x="2312" y="416"/>
                      <a:pt x="2560" y="88"/>
                      <a:pt x="264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68" name="Freeform 36"/>
              <p:cNvSpPr>
                <a:spLocks/>
              </p:cNvSpPr>
              <p:nvPr/>
            </p:nvSpPr>
            <p:spPr bwMode="auto">
              <a:xfrm>
                <a:off x="1392" y="1872"/>
                <a:ext cx="2640" cy="720"/>
              </a:xfrm>
              <a:custGeom>
                <a:avLst/>
                <a:gdLst>
                  <a:gd name="T0" fmla="*/ 0 w 2640"/>
                  <a:gd name="T1" fmla="*/ 720 h 720"/>
                  <a:gd name="T2" fmla="*/ 240 w 2640"/>
                  <a:gd name="T3" fmla="*/ 432 h 720"/>
                  <a:gd name="T4" fmla="*/ 672 w 2640"/>
                  <a:gd name="T5" fmla="*/ 432 h 720"/>
                  <a:gd name="T6" fmla="*/ 1152 w 2640"/>
                  <a:gd name="T7" fmla="*/ 624 h 720"/>
                  <a:gd name="T8" fmla="*/ 1728 w 2640"/>
                  <a:gd name="T9" fmla="*/ 672 h 720"/>
                  <a:gd name="T10" fmla="*/ 2160 w 2640"/>
                  <a:gd name="T11" fmla="*/ 528 h 720"/>
                  <a:gd name="T12" fmla="*/ 2640 w 2640"/>
                  <a:gd name="T13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0" h="720">
                    <a:moveTo>
                      <a:pt x="0" y="720"/>
                    </a:moveTo>
                    <a:cubicBezTo>
                      <a:pt x="64" y="600"/>
                      <a:pt x="128" y="480"/>
                      <a:pt x="240" y="432"/>
                    </a:cubicBezTo>
                    <a:cubicBezTo>
                      <a:pt x="352" y="384"/>
                      <a:pt x="520" y="400"/>
                      <a:pt x="672" y="432"/>
                    </a:cubicBezTo>
                    <a:cubicBezTo>
                      <a:pt x="824" y="464"/>
                      <a:pt x="976" y="584"/>
                      <a:pt x="1152" y="624"/>
                    </a:cubicBezTo>
                    <a:cubicBezTo>
                      <a:pt x="1328" y="664"/>
                      <a:pt x="1560" y="688"/>
                      <a:pt x="1728" y="672"/>
                    </a:cubicBezTo>
                    <a:cubicBezTo>
                      <a:pt x="1896" y="656"/>
                      <a:pt x="2008" y="640"/>
                      <a:pt x="2160" y="528"/>
                    </a:cubicBezTo>
                    <a:cubicBezTo>
                      <a:pt x="2312" y="416"/>
                      <a:pt x="2560" y="88"/>
                      <a:pt x="264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69" name="Freeform 37"/>
              <p:cNvSpPr>
                <a:spLocks/>
              </p:cNvSpPr>
              <p:nvPr/>
            </p:nvSpPr>
            <p:spPr bwMode="auto">
              <a:xfrm>
                <a:off x="1392" y="1584"/>
                <a:ext cx="2640" cy="720"/>
              </a:xfrm>
              <a:custGeom>
                <a:avLst/>
                <a:gdLst>
                  <a:gd name="T0" fmla="*/ 0 w 2640"/>
                  <a:gd name="T1" fmla="*/ 720 h 720"/>
                  <a:gd name="T2" fmla="*/ 240 w 2640"/>
                  <a:gd name="T3" fmla="*/ 432 h 720"/>
                  <a:gd name="T4" fmla="*/ 672 w 2640"/>
                  <a:gd name="T5" fmla="*/ 432 h 720"/>
                  <a:gd name="T6" fmla="*/ 1152 w 2640"/>
                  <a:gd name="T7" fmla="*/ 624 h 720"/>
                  <a:gd name="T8" fmla="*/ 1728 w 2640"/>
                  <a:gd name="T9" fmla="*/ 672 h 720"/>
                  <a:gd name="T10" fmla="*/ 2160 w 2640"/>
                  <a:gd name="T11" fmla="*/ 528 h 720"/>
                  <a:gd name="T12" fmla="*/ 2640 w 2640"/>
                  <a:gd name="T13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0" h="720">
                    <a:moveTo>
                      <a:pt x="0" y="720"/>
                    </a:moveTo>
                    <a:cubicBezTo>
                      <a:pt x="64" y="600"/>
                      <a:pt x="128" y="480"/>
                      <a:pt x="240" y="432"/>
                    </a:cubicBezTo>
                    <a:cubicBezTo>
                      <a:pt x="352" y="384"/>
                      <a:pt x="520" y="400"/>
                      <a:pt x="672" y="432"/>
                    </a:cubicBezTo>
                    <a:cubicBezTo>
                      <a:pt x="824" y="464"/>
                      <a:pt x="976" y="584"/>
                      <a:pt x="1152" y="624"/>
                    </a:cubicBezTo>
                    <a:cubicBezTo>
                      <a:pt x="1328" y="664"/>
                      <a:pt x="1560" y="688"/>
                      <a:pt x="1728" y="672"/>
                    </a:cubicBezTo>
                    <a:cubicBezTo>
                      <a:pt x="1896" y="656"/>
                      <a:pt x="2008" y="640"/>
                      <a:pt x="2160" y="528"/>
                    </a:cubicBezTo>
                    <a:cubicBezTo>
                      <a:pt x="2312" y="416"/>
                      <a:pt x="2560" y="88"/>
                      <a:pt x="264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4070" name="Freeform 38"/>
            <p:cNvSpPr>
              <a:spLocks/>
            </p:cNvSpPr>
            <p:nvPr/>
          </p:nvSpPr>
          <p:spPr bwMode="auto">
            <a:xfrm>
              <a:off x="1392" y="2784"/>
              <a:ext cx="2640" cy="720"/>
            </a:xfrm>
            <a:custGeom>
              <a:avLst/>
              <a:gdLst>
                <a:gd name="T0" fmla="*/ 0 w 2640"/>
                <a:gd name="T1" fmla="*/ 720 h 720"/>
                <a:gd name="T2" fmla="*/ 240 w 2640"/>
                <a:gd name="T3" fmla="*/ 432 h 720"/>
                <a:gd name="T4" fmla="*/ 672 w 2640"/>
                <a:gd name="T5" fmla="*/ 432 h 720"/>
                <a:gd name="T6" fmla="*/ 1152 w 2640"/>
                <a:gd name="T7" fmla="*/ 624 h 720"/>
                <a:gd name="T8" fmla="*/ 1728 w 2640"/>
                <a:gd name="T9" fmla="*/ 672 h 720"/>
                <a:gd name="T10" fmla="*/ 2160 w 2640"/>
                <a:gd name="T11" fmla="*/ 528 h 720"/>
                <a:gd name="T12" fmla="*/ 2640 w 2640"/>
                <a:gd name="T13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0" h="720">
                  <a:moveTo>
                    <a:pt x="0" y="720"/>
                  </a:moveTo>
                  <a:cubicBezTo>
                    <a:pt x="64" y="600"/>
                    <a:pt x="128" y="480"/>
                    <a:pt x="240" y="432"/>
                  </a:cubicBezTo>
                  <a:cubicBezTo>
                    <a:pt x="352" y="384"/>
                    <a:pt x="520" y="400"/>
                    <a:pt x="672" y="432"/>
                  </a:cubicBezTo>
                  <a:cubicBezTo>
                    <a:pt x="824" y="464"/>
                    <a:pt x="976" y="584"/>
                    <a:pt x="1152" y="624"/>
                  </a:cubicBezTo>
                  <a:cubicBezTo>
                    <a:pt x="1328" y="664"/>
                    <a:pt x="1560" y="688"/>
                    <a:pt x="1728" y="672"/>
                  </a:cubicBezTo>
                  <a:cubicBezTo>
                    <a:pt x="1896" y="656"/>
                    <a:pt x="2008" y="640"/>
                    <a:pt x="2160" y="528"/>
                  </a:cubicBezTo>
                  <a:cubicBezTo>
                    <a:pt x="2312" y="416"/>
                    <a:pt x="2560" y="88"/>
                    <a:pt x="2640" y="0"/>
                  </a:cubicBez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4071" name="Freeform 39"/>
          <p:cNvSpPr>
            <a:spLocks/>
          </p:cNvSpPr>
          <p:nvPr/>
        </p:nvSpPr>
        <p:spPr bwMode="auto">
          <a:xfrm>
            <a:off x="3717925" y="4379913"/>
            <a:ext cx="3771900" cy="1028700"/>
          </a:xfrm>
          <a:custGeom>
            <a:avLst/>
            <a:gdLst>
              <a:gd name="T0" fmla="*/ 0 w 2640"/>
              <a:gd name="T1" fmla="*/ 720 h 720"/>
              <a:gd name="T2" fmla="*/ 240 w 2640"/>
              <a:gd name="T3" fmla="*/ 432 h 720"/>
              <a:gd name="T4" fmla="*/ 672 w 2640"/>
              <a:gd name="T5" fmla="*/ 432 h 720"/>
              <a:gd name="T6" fmla="*/ 1152 w 2640"/>
              <a:gd name="T7" fmla="*/ 624 h 720"/>
              <a:gd name="T8" fmla="*/ 1728 w 2640"/>
              <a:gd name="T9" fmla="*/ 672 h 720"/>
              <a:gd name="T10" fmla="*/ 2160 w 2640"/>
              <a:gd name="T11" fmla="*/ 528 h 720"/>
              <a:gd name="T12" fmla="*/ 2640 w 2640"/>
              <a:gd name="T13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0" h="720">
                <a:moveTo>
                  <a:pt x="0" y="720"/>
                </a:moveTo>
                <a:cubicBezTo>
                  <a:pt x="64" y="600"/>
                  <a:pt x="128" y="480"/>
                  <a:pt x="240" y="432"/>
                </a:cubicBezTo>
                <a:cubicBezTo>
                  <a:pt x="352" y="384"/>
                  <a:pt x="520" y="400"/>
                  <a:pt x="672" y="432"/>
                </a:cubicBezTo>
                <a:cubicBezTo>
                  <a:pt x="824" y="464"/>
                  <a:pt x="976" y="584"/>
                  <a:pt x="1152" y="624"/>
                </a:cubicBezTo>
                <a:cubicBezTo>
                  <a:pt x="1328" y="664"/>
                  <a:pt x="1560" y="688"/>
                  <a:pt x="1728" y="672"/>
                </a:cubicBezTo>
                <a:cubicBezTo>
                  <a:pt x="1896" y="656"/>
                  <a:pt x="2008" y="640"/>
                  <a:pt x="2160" y="528"/>
                </a:cubicBezTo>
                <a:cubicBezTo>
                  <a:pt x="2312" y="416"/>
                  <a:pt x="2560" y="88"/>
                  <a:pt x="2640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72" name="Text Box 40"/>
          <p:cNvSpPr txBox="1">
            <a:spLocks noChangeArrowheads="1"/>
          </p:cNvSpPr>
          <p:nvPr/>
        </p:nvSpPr>
        <p:spPr bwMode="auto">
          <a:xfrm>
            <a:off x="6781800" y="928688"/>
            <a:ext cx="2235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积分曲线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674598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build="p" autoUpdateAnimBg="0" advAuto="0"/>
      <p:bldP spid="44039" grpId="0" autoUpdateAnimBg="0"/>
      <p:bldP spid="44041" grpId="0" autoUpdateAnimBg="0"/>
      <p:bldP spid="44043" grpId="0" autoUpdateAnimBg="0"/>
      <p:bldP spid="44072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2006" y="533400"/>
            <a:ext cx="4032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设曲线通过点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(1, 2), 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238056" y="563563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且其上任一点处的切线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894656" y="1219201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斜率等于该点横坐标的两倍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求此曲线的方程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282006" y="1905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45062" name="Object 6"/>
          <p:cNvGraphicFramePr>
            <a:graphicFrameLocks noChangeAspect="1"/>
          </p:cNvGraphicFramePr>
          <p:nvPr>
            <p:extLst/>
          </p:nvPr>
        </p:nvGraphicFramePr>
        <p:xfrm>
          <a:off x="3621856" y="1966913"/>
          <a:ext cx="1625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0" name="Equation" r:id="rId3" imgW="1625400" imgH="419040" progId="Equation.3">
                  <p:embed/>
                </p:oleObj>
              </mc:Choice>
              <mc:Fallback>
                <p:oleObj name="Equation" r:id="rId3" imgW="1625400" imgH="419040" progId="Equation.3">
                  <p:embed/>
                  <p:pic>
                    <p:nvPicPr>
                      <p:cNvPr id="450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856" y="1966913"/>
                        <a:ext cx="1625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3" name="Object 7"/>
          <p:cNvGraphicFramePr>
            <a:graphicFrameLocks noChangeAspect="1"/>
          </p:cNvGraphicFramePr>
          <p:nvPr>
            <p:extLst/>
          </p:nvPr>
        </p:nvGraphicFramePr>
        <p:xfrm>
          <a:off x="3672657" y="2501900"/>
          <a:ext cx="20939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1" name="Equation" r:id="rId5" imgW="2095200" imgH="622080" progId="Equation.3">
                  <p:embed/>
                </p:oleObj>
              </mc:Choice>
              <mc:Fallback>
                <p:oleObj name="Equation" r:id="rId5" imgW="2095200" imgH="622080" progId="Equation.3">
                  <p:embed/>
                  <p:pic>
                    <p:nvPicPr>
                      <p:cNvPr id="450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2657" y="2501900"/>
                        <a:ext cx="20939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4" name="Object 8"/>
          <p:cNvGraphicFramePr>
            <a:graphicFrameLocks noChangeAspect="1"/>
          </p:cNvGraphicFramePr>
          <p:nvPr>
            <p:extLst/>
          </p:nvPr>
        </p:nvGraphicFramePr>
        <p:xfrm>
          <a:off x="5857056" y="2540000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2" name="Equation" r:id="rId7" imgW="1295280" imgH="431640" progId="Equation.3">
                  <p:embed/>
                </p:oleObj>
              </mc:Choice>
              <mc:Fallback>
                <p:oleObj name="Equation" r:id="rId7" imgW="1295280" imgH="431640" progId="Equation.3">
                  <p:embed/>
                  <p:pic>
                    <p:nvPicPr>
                      <p:cNvPr id="450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056" y="2540000"/>
                        <a:ext cx="1295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1970856" y="32146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所求曲线过点 </a:t>
            </a:r>
            <a:r>
              <a:rPr lang="en-US" altLang="zh-CN">
                <a:solidFill>
                  <a:srgbClr val="000000"/>
                </a:solidFill>
              </a:rPr>
              <a:t>(1, 2) ,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5247456" y="32146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45067" name="Object 11"/>
          <p:cNvGraphicFramePr>
            <a:graphicFrameLocks noChangeAspect="1"/>
          </p:cNvGraphicFramePr>
          <p:nvPr>
            <p:extLst/>
          </p:nvPr>
        </p:nvGraphicFramePr>
        <p:xfrm>
          <a:off x="3717106" y="3778250"/>
          <a:ext cx="151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3" name="Equation" r:id="rId9" imgW="1511280" imgH="469800" progId="Equation.3">
                  <p:embed/>
                </p:oleObj>
              </mc:Choice>
              <mc:Fallback>
                <p:oleObj name="Equation" r:id="rId9" imgW="1511280" imgH="469800" progId="Equation.3">
                  <p:embed/>
                  <p:pic>
                    <p:nvPicPr>
                      <p:cNvPr id="450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106" y="3778250"/>
                        <a:ext cx="151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2"/>
          <p:cNvGraphicFramePr>
            <a:graphicFrameLocks noChangeAspect="1"/>
          </p:cNvGraphicFramePr>
          <p:nvPr>
            <p:extLst/>
          </p:nvPr>
        </p:nvGraphicFramePr>
        <p:xfrm>
          <a:off x="3723456" y="4483100"/>
          <a:ext cx="1346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4" name="Equation" r:id="rId11" imgW="1346040" imgH="393480" progId="Equation.3">
                  <p:embed/>
                </p:oleObj>
              </mc:Choice>
              <mc:Fallback>
                <p:oleObj name="Equation" r:id="rId11" imgW="1346040" imgH="393480" progId="Equation.3">
                  <p:embed/>
                  <p:pic>
                    <p:nvPicPr>
                      <p:cNvPr id="450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3456" y="4483100"/>
                        <a:ext cx="1346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1894656" y="4943476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因此所求曲线为</a:t>
            </a:r>
          </a:p>
        </p:txBody>
      </p:sp>
      <p:graphicFrame>
        <p:nvGraphicFramePr>
          <p:cNvPr id="45070" name="Object 14"/>
          <p:cNvGraphicFramePr>
            <a:graphicFrameLocks noChangeAspect="1"/>
          </p:cNvGraphicFramePr>
          <p:nvPr>
            <p:extLst/>
          </p:nvPr>
        </p:nvGraphicFramePr>
        <p:xfrm>
          <a:off x="4561656" y="4953000"/>
          <a:ext cx="1447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5" name="Equation" r:id="rId13" imgW="1447560" imgH="507960" progId="Equation.3">
                  <p:embed/>
                </p:oleObj>
              </mc:Choice>
              <mc:Fallback>
                <p:oleObj name="Equation" r:id="rId13" imgW="1447560" imgH="507960" progId="Equation.3">
                  <p:embed/>
                  <p:pic>
                    <p:nvPicPr>
                      <p:cNvPr id="450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656" y="4953000"/>
                        <a:ext cx="1447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1" name="Freeform 15"/>
          <p:cNvSpPr>
            <a:spLocks/>
          </p:cNvSpPr>
          <p:nvPr/>
        </p:nvSpPr>
        <p:spPr bwMode="auto">
          <a:xfrm>
            <a:off x="7796214" y="2759076"/>
            <a:ext cx="1463675" cy="1096963"/>
          </a:xfrm>
          <a:custGeom>
            <a:avLst/>
            <a:gdLst>
              <a:gd name="T0" fmla="*/ 0 w 1152"/>
              <a:gd name="T1" fmla="*/ 0 h 864"/>
              <a:gd name="T2" fmla="*/ 576 w 1152"/>
              <a:gd name="T3" fmla="*/ 864 h 864"/>
              <a:gd name="T4" fmla="*/ 1152 w 1152"/>
              <a:gd name="T5" fmla="*/ 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2" h="864">
                <a:moveTo>
                  <a:pt x="0" y="0"/>
                </a:moveTo>
                <a:cubicBezTo>
                  <a:pt x="192" y="432"/>
                  <a:pt x="384" y="864"/>
                  <a:pt x="576" y="864"/>
                </a:cubicBezTo>
                <a:cubicBezTo>
                  <a:pt x="768" y="864"/>
                  <a:pt x="960" y="432"/>
                  <a:pt x="1152" y="0"/>
                </a:cubicBezTo>
              </a:path>
            </a:pathLst>
          </a:custGeom>
          <a:noFill/>
          <a:ln w="28575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5072" name="Group 16"/>
          <p:cNvGrpSpPr>
            <a:grpSpLocks/>
          </p:cNvGrpSpPr>
          <p:nvPr/>
        </p:nvGrpSpPr>
        <p:grpSpPr bwMode="auto">
          <a:xfrm>
            <a:off x="7239001" y="2514600"/>
            <a:ext cx="2951163" cy="2146300"/>
            <a:chOff x="3600" y="1584"/>
            <a:chExt cx="1859" cy="1352"/>
          </a:xfrm>
        </p:grpSpPr>
        <p:graphicFrame>
          <p:nvGraphicFramePr>
            <p:cNvPr id="45073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4216" y="159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16" name="Equation" r:id="rId15" imgW="241200" imgH="317160" progId="Equation.3">
                    <p:embed/>
                  </p:oleObj>
                </mc:Choice>
                <mc:Fallback>
                  <p:oleObj name="Equation" r:id="rId15" imgW="241200" imgH="317160" progId="Equation.3">
                    <p:embed/>
                    <p:pic>
                      <p:nvPicPr>
                        <p:cNvPr id="4507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6" y="159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7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5315" y="274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17" name="Equation" r:id="rId17" imgW="228600" imgH="241200" progId="Equation.3">
                    <p:embed/>
                  </p:oleObj>
                </mc:Choice>
                <mc:Fallback>
                  <p:oleObj name="Equation" r:id="rId17" imgW="228600" imgH="241200" progId="Equation.3">
                    <p:embed/>
                    <p:pic>
                      <p:nvPicPr>
                        <p:cNvPr id="4507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15" y="274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75" name="Line 19"/>
            <p:cNvSpPr>
              <a:spLocks noChangeShapeType="1"/>
            </p:cNvSpPr>
            <p:nvPr/>
          </p:nvSpPr>
          <p:spPr bwMode="auto">
            <a:xfrm>
              <a:off x="3600" y="2698"/>
              <a:ext cx="1859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76" name="Line 20"/>
            <p:cNvSpPr>
              <a:spLocks noChangeShapeType="1"/>
            </p:cNvSpPr>
            <p:nvPr/>
          </p:nvSpPr>
          <p:spPr bwMode="auto">
            <a:xfrm flipV="1">
              <a:off x="4720" y="2084"/>
              <a:ext cx="0" cy="61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77" name="Line 21"/>
            <p:cNvSpPr>
              <a:spLocks noChangeShapeType="1"/>
            </p:cNvSpPr>
            <p:nvPr/>
          </p:nvSpPr>
          <p:spPr bwMode="auto">
            <a:xfrm flipV="1">
              <a:off x="4412" y="1584"/>
              <a:ext cx="0" cy="111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78" name="Line 22"/>
            <p:cNvSpPr>
              <a:spLocks noChangeShapeType="1"/>
            </p:cNvSpPr>
            <p:nvPr/>
          </p:nvSpPr>
          <p:spPr bwMode="auto">
            <a:xfrm>
              <a:off x="4412" y="2084"/>
              <a:ext cx="3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79" name="Oval 23"/>
            <p:cNvSpPr>
              <a:spLocks noChangeArrowheads="1"/>
            </p:cNvSpPr>
            <p:nvPr/>
          </p:nvSpPr>
          <p:spPr bwMode="auto">
            <a:xfrm>
              <a:off x="4699" y="2067"/>
              <a:ext cx="33" cy="3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5080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792" y="1978"/>
            <a:ext cx="43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18" name="Equation" r:id="rId19" imgW="685800" imgH="393480" progId="Equation.3">
                    <p:embed/>
                  </p:oleObj>
                </mc:Choice>
                <mc:Fallback>
                  <p:oleObj name="Equation" r:id="rId19" imgW="685800" imgH="393480" progId="Equation.3">
                    <p:embed/>
                    <p:pic>
                      <p:nvPicPr>
                        <p:cNvPr id="4508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2" y="1978"/>
                          <a:ext cx="43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081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273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19" name="Equation" r:id="rId21" imgW="304560" imgH="317160" progId="Equation.3">
                    <p:embed/>
                  </p:oleObj>
                </mc:Choice>
                <mc:Fallback>
                  <p:oleObj name="Equation" r:id="rId21" imgW="304560" imgH="317160" progId="Equation.3">
                    <p:embed/>
                    <p:pic>
                      <p:nvPicPr>
                        <p:cNvPr id="4508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73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042216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  <p:bldP spid="45060" grpId="0" build="p" autoUpdateAnimBg="0" advAuto="0"/>
      <p:bldP spid="45061" grpId="0" autoUpdateAnimBg="0"/>
      <p:bldP spid="45065" grpId="0" autoUpdateAnimBg="0"/>
      <p:bldP spid="45066" grpId="0" autoUpdateAnimBg="0"/>
      <p:bldP spid="4506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95288"/>
            <a:ext cx="372745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质点在距地面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>
            <p:extLst/>
          </p:nvPr>
        </p:nvGraphicFramePr>
        <p:xfrm>
          <a:off x="5029200" y="407988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4" name="Equation" r:id="rId3" imgW="355320" imgH="444240" progId="Equation.3">
                  <p:embed/>
                </p:oleObj>
              </mc:Choice>
              <mc:Fallback>
                <p:oleObj name="Equation" r:id="rId3" imgW="355320" imgH="444240" progId="Equation.3">
                  <p:embed/>
                  <p:pic>
                    <p:nvPicPr>
                      <p:cNvPr id="460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07988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5410200" y="381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处以初速</a:t>
            </a:r>
          </a:p>
        </p:txBody>
      </p:sp>
      <p:graphicFrame>
        <p:nvGraphicFramePr>
          <p:cNvPr id="46085" name="Object 5"/>
          <p:cNvGraphicFramePr>
            <a:graphicFrameLocks noChangeAspect="1"/>
          </p:cNvGraphicFramePr>
          <p:nvPr>
            <p:extLst/>
          </p:nvPr>
        </p:nvGraphicFramePr>
        <p:xfrm>
          <a:off x="7010400" y="484188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5" name="Equation" r:id="rId5" imgW="330120" imgH="444240" progId="Equation.3">
                  <p:embed/>
                </p:oleObj>
              </mc:Choice>
              <mc:Fallback>
                <p:oleObj name="Equation" r:id="rId5" imgW="330120" imgH="444240" progId="Equation.3">
                  <p:embed/>
                  <p:pic>
                    <p:nvPicPr>
                      <p:cNvPr id="460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84188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676400" y="942976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求它的运动规律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057400" y="1538288"/>
            <a:ext cx="845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取质点运动轨迹为坐标轴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原点在地面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指向朝上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6088" name="Object 8"/>
          <p:cNvGraphicFramePr>
            <a:graphicFrameLocks noChangeAspect="1"/>
          </p:cNvGraphicFramePr>
          <p:nvPr>
            <p:extLst/>
          </p:nvPr>
        </p:nvGraphicFramePr>
        <p:xfrm>
          <a:off x="9201150" y="4935538"/>
          <a:ext cx="12382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6" name="Equation" r:id="rId7" imgW="1384200" imgH="444240" progId="Equation.3">
                  <p:embed/>
                </p:oleObj>
              </mc:Choice>
              <mc:Fallback>
                <p:oleObj name="Equation" r:id="rId7" imgW="1384200" imgH="444240" progId="Equation.3">
                  <p:embed/>
                  <p:pic>
                    <p:nvPicPr>
                      <p:cNvPr id="460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1150" y="4935538"/>
                        <a:ext cx="1238250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9" name="Oval 9"/>
          <p:cNvSpPr>
            <a:spLocks noChangeArrowheads="1"/>
          </p:cNvSpPr>
          <p:nvPr/>
        </p:nvSpPr>
        <p:spPr bwMode="auto">
          <a:xfrm>
            <a:off x="9037639" y="5105400"/>
            <a:ext cx="65087" cy="65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090" name="Oval 10"/>
          <p:cNvSpPr>
            <a:spLocks noChangeArrowheads="1"/>
          </p:cNvSpPr>
          <p:nvPr/>
        </p:nvSpPr>
        <p:spPr bwMode="auto">
          <a:xfrm>
            <a:off x="9037639" y="3890964"/>
            <a:ext cx="65087" cy="650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091" name="Object 11"/>
          <p:cNvGraphicFramePr>
            <a:graphicFrameLocks noChangeAspect="1"/>
          </p:cNvGraphicFramePr>
          <p:nvPr>
            <p:extLst/>
          </p:nvPr>
        </p:nvGraphicFramePr>
        <p:xfrm>
          <a:off x="9213851" y="3733801"/>
          <a:ext cx="10969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7" name="Equation" r:id="rId9" imgW="1155600" imgH="406080" progId="Equation.3">
                  <p:embed/>
                </p:oleObj>
              </mc:Choice>
              <mc:Fallback>
                <p:oleObj name="Equation" r:id="rId9" imgW="1155600" imgH="406080" progId="Equation.3">
                  <p:embed/>
                  <p:pic>
                    <p:nvPicPr>
                      <p:cNvPr id="460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13851" y="3733801"/>
                        <a:ext cx="1096963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1676400" y="20716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质点抛出时刻为</a:t>
            </a:r>
          </a:p>
        </p:txBody>
      </p:sp>
      <p:graphicFrame>
        <p:nvGraphicFramePr>
          <p:cNvPr id="46093" name="Object 13"/>
          <p:cNvGraphicFramePr>
            <a:graphicFrameLocks noChangeAspect="1"/>
          </p:cNvGraphicFramePr>
          <p:nvPr>
            <p:extLst/>
          </p:nvPr>
        </p:nvGraphicFramePr>
        <p:xfrm>
          <a:off x="4378056" y="2168525"/>
          <a:ext cx="825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8" name="Equation" r:id="rId11" imgW="825480" imgH="393480" progId="Equation.3">
                  <p:embed/>
                </p:oleObj>
              </mc:Choice>
              <mc:Fallback>
                <p:oleObj name="Equation" r:id="rId11" imgW="825480" imgH="393480" progId="Equation.3">
                  <p:embed/>
                  <p:pic>
                    <p:nvPicPr>
                      <p:cNvPr id="460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8056" y="2168525"/>
                        <a:ext cx="825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5273675" y="20716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此时质点位置为</a:t>
            </a: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8534400" y="208597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初速为</a:t>
            </a:r>
          </a:p>
        </p:txBody>
      </p:sp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7961584" y="2108994"/>
          <a:ext cx="55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69" name="Equation" r:id="rId13" imgW="558720" imgH="444240" progId="Equation.3">
                  <p:embed/>
                </p:oleObj>
              </mc:Choice>
              <mc:Fallback>
                <p:oleObj name="Equation" r:id="rId13" imgW="558720" imgH="44424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1584" y="2108994"/>
                        <a:ext cx="55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2057400" y="2681288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设时刻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zh-CN">
                <a:solidFill>
                  <a:srgbClr val="000000"/>
                </a:solidFill>
              </a:rPr>
              <a:t>质点所在位置为</a:t>
            </a: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098" name="Object 18"/>
          <p:cNvGraphicFramePr>
            <a:graphicFrameLocks noChangeAspect="1"/>
          </p:cNvGraphicFramePr>
          <p:nvPr>
            <p:extLst/>
          </p:nvPr>
        </p:nvGraphicFramePr>
        <p:xfrm>
          <a:off x="6032500" y="2748757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0" name="Equation" r:id="rId15" imgW="1282680" imgH="406080" progId="Equation.3">
                  <p:embed/>
                </p:oleObj>
              </mc:Choice>
              <mc:Fallback>
                <p:oleObj name="Equation" r:id="rId15" imgW="1282680" imgH="406080" progId="Equation.3">
                  <p:embed/>
                  <p:pic>
                    <p:nvPicPr>
                      <p:cNvPr id="4609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2748757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7391400" y="26670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6100" name="Object 20"/>
          <p:cNvGraphicFramePr>
            <a:graphicFrameLocks noChangeAspect="1"/>
          </p:cNvGraphicFramePr>
          <p:nvPr>
            <p:extLst/>
          </p:nvPr>
        </p:nvGraphicFramePr>
        <p:xfrm>
          <a:off x="3213100" y="3416300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1" name="Equation" r:id="rId17" imgW="1346040" imgH="927000" progId="Equation.3">
                  <p:embed/>
                </p:oleObj>
              </mc:Choice>
              <mc:Fallback>
                <p:oleObj name="Equation" r:id="rId17" imgW="1346040" imgH="927000" progId="Equation.3">
                  <p:embed/>
                  <p:pic>
                    <p:nvPicPr>
                      <p:cNvPr id="4610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3416300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5334000" y="356235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运动速度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46102" name="Object 22"/>
          <p:cNvGraphicFramePr>
            <a:graphicFrameLocks noChangeAspect="1"/>
          </p:cNvGraphicFramePr>
          <p:nvPr>
            <p:extLst/>
          </p:nvPr>
        </p:nvGraphicFramePr>
        <p:xfrm>
          <a:off x="3086100" y="4603750"/>
          <a:ext cx="1473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2" name="Equation" r:id="rId19" imgW="1473120" imgH="1054080" progId="Equation.3">
                  <p:embed/>
                </p:oleObj>
              </mc:Choice>
              <mc:Fallback>
                <p:oleObj name="Equation" r:id="rId19" imgW="1473120" imgH="1054080" progId="Equation.3">
                  <p:embed/>
                  <p:pic>
                    <p:nvPicPr>
                      <p:cNvPr id="4610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4603750"/>
                        <a:ext cx="1473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3" name="Object 23"/>
          <p:cNvGraphicFramePr>
            <a:graphicFrameLocks noChangeAspect="1"/>
          </p:cNvGraphicFramePr>
          <p:nvPr>
            <p:extLst/>
          </p:nvPr>
        </p:nvGraphicFramePr>
        <p:xfrm>
          <a:off x="4616450" y="5029200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3" name="Equation" r:id="rId21" imgW="761760" imgH="317160" progId="Equation.3">
                  <p:embed/>
                </p:oleObj>
              </mc:Choice>
              <mc:Fallback>
                <p:oleObj name="Equation" r:id="rId21" imgW="761760" imgH="317160" progId="Equation.3">
                  <p:embed/>
                  <p:pic>
                    <p:nvPicPr>
                      <p:cNvPr id="4610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5029200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5715000" y="48768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加速度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6105" name="Line 25"/>
          <p:cNvSpPr>
            <a:spLocks noChangeShapeType="1"/>
          </p:cNvSpPr>
          <p:nvPr/>
        </p:nvSpPr>
        <p:spPr bwMode="auto">
          <a:xfrm>
            <a:off x="4114800" y="5562600"/>
            <a:ext cx="1219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106" name="Object 26"/>
          <p:cNvGraphicFramePr>
            <a:graphicFrameLocks noChangeAspect="1"/>
          </p:cNvGraphicFramePr>
          <p:nvPr>
            <p:extLst/>
          </p:nvPr>
        </p:nvGraphicFramePr>
        <p:xfrm>
          <a:off x="9782526" y="2124869"/>
          <a:ext cx="5048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74" name="Equation" r:id="rId23" imgW="507960" imgH="444240" progId="Equation.3">
                  <p:embed/>
                </p:oleObj>
              </mc:Choice>
              <mc:Fallback>
                <p:oleObj name="Equation" r:id="rId23" imgW="507960" imgH="444240" progId="Equation.3">
                  <p:embed/>
                  <p:pic>
                    <p:nvPicPr>
                      <p:cNvPr id="4610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82526" y="2124869"/>
                        <a:ext cx="5048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7315200" y="409576"/>
            <a:ext cx="187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垂直上抛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8991600" y="395288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不计阻</a:t>
            </a:r>
          </a:p>
        </p:txBody>
      </p:sp>
      <p:grpSp>
        <p:nvGrpSpPr>
          <p:cNvPr id="46109" name="Group 29"/>
          <p:cNvGrpSpPr>
            <a:grpSpLocks/>
          </p:cNvGrpSpPr>
          <p:nvPr/>
        </p:nvGrpSpPr>
        <p:grpSpPr bwMode="auto">
          <a:xfrm>
            <a:off x="4572000" y="5638800"/>
            <a:ext cx="3505200" cy="547688"/>
            <a:chOff x="1920" y="3552"/>
            <a:chExt cx="2208" cy="345"/>
          </a:xfrm>
        </p:grpSpPr>
        <p:sp>
          <p:nvSpPr>
            <p:cNvPr id="46110" name="Rectangle 30"/>
            <p:cNvSpPr>
              <a:spLocks noChangeArrowheads="1"/>
            </p:cNvSpPr>
            <p:nvPr/>
          </p:nvSpPr>
          <p:spPr bwMode="auto">
            <a:xfrm>
              <a:off x="2592" y="3561"/>
              <a:ext cx="1536" cy="33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先由此求</a:t>
              </a:r>
            </a:p>
          </p:txBody>
        </p:sp>
        <p:graphicFrame>
          <p:nvGraphicFramePr>
            <p:cNvPr id="46111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3648" y="3617"/>
            <a:ext cx="3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5" name="Equation" r:id="rId25" imgW="571320" imgH="406080" progId="Equation.3">
                    <p:embed/>
                  </p:oleObj>
                </mc:Choice>
                <mc:Fallback>
                  <p:oleObj name="Equation" r:id="rId25" imgW="571320" imgH="406080" progId="Equation.3">
                    <p:embed/>
                    <p:pic>
                      <p:nvPicPr>
                        <p:cNvPr id="46111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3617"/>
                          <a:ext cx="3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12" name="Line 32"/>
            <p:cNvSpPr>
              <a:spLocks noChangeShapeType="1"/>
            </p:cNvSpPr>
            <p:nvPr/>
          </p:nvSpPr>
          <p:spPr bwMode="auto">
            <a:xfrm>
              <a:off x="1920" y="3552"/>
              <a:ext cx="672" cy="19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6113" name="Group 33"/>
          <p:cNvGrpSpPr>
            <a:grpSpLocks/>
          </p:cNvGrpSpPr>
          <p:nvPr/>
        </p:nvGrpSpPr>
        <p:grpSpPr bwMode="auto">
          <a:xfrm>
            <a:off x="3886200" y="4191000"/>
            <a:ext cx="4191000" cy="533400"/>
            <a:chOff x="1488" y="2640"/>
            <a:chExt cx="2640" cy="336"/>
          </a:xfrm>
        </p:grpSpPr>
        <p:sp>
          <p:nvSpPr>
            <p:cNvPr id="46114" name="Rectangle 34"/>
            <p:cNvSpPr>
              <a:spLocks noChangeArrowheads="1"/>
            </p:cNvSpPr>
            <p:nvPr/>
          </p:nvSpPr>
          <p:spPr bwMode="auto">
            <a:xfrm>
              <a:off x="2592" y="2640"/>
              <a:ext cx="1536" cy="336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再由此求</a:t>
              </a:r>
            </a:p>
          </p:txBody>
        </p:sp>
        <p:graphicFrame>
          <p:nvGraphicFramePr>
            <p:cNvPr id="46115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3702" y="2688"/>
            <a:ext cx="37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6" name="Equation" r:id="rId27" imgW="596880" imgH="406080" progId="Equation.3">
                    <p:embed/>
                  </p:oleObj>
                </mc:Choice>
                <mc:Fallback>
                  <p:oleObj name="Equation" r:id="rId27" imgW="596880" imgH="406080" progId="Equation.3">
                    <p:embed/>
                    <p:pic>
                      <p:nvPicPr>
                        <p:cNvPr id="46115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2" y="2688"/>
                          <a:ext cx="37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16" name="Line 36"/>
            <p:cNvSpPr>
              <a:spLocks noChangeShapeType="1"/>
            </p:cNvSpPr>
            <p:nvPr/>
          </p:nvSpPr>
          <p:spPr bwMode="auto">
            <a:xfrm flipH="1" flipV="1">
              <a:off x="1488" y="2640"/>
              <a:ext cx="1104" cy="19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6117" name="Group 37"/>
          <p:cNvGrpSpPr>
            <a:grpSpLocks/>
          </p:cNvGrpSpPr>
          <p:nvPr/>
        </p:nvGrpSpPr>
        <p:grpSpPr bwMode="auto">
          <a:xfrm>
            <a:off x="8521700" y="3181350"/>
            <a:ext cx="1079500" cy="2789238"/>
            <a:chOff x="4408" y="2004"/>
            <a:chExt cx="680" cy="1757"/>
          </a:xfrm>
        </p:grpSpPr>
        <p:grpSp>
          <p:nvGrpSpPr>
            <p:cNvPr id="46118" name="Group 38"/>
            <p:cNvGrpSpPr>
              <a:grpSpLocks/>
            </p:cNvGrpSpPr>
            <p:nvPr/>
          </p:nvGrpSpPr>
          <p:grpSpPr bwMode="auto">
            <a:xfrm>
              <a:off x="4408" y="2004"/>
              <a:ext cx="680" cy="1757"/>
              <a:chOff x="4408" y="2004"/>
              <a:chExt cx="680" cy="1757"/>
            </a:xfrm>
          </p:grpSpPr>
          <p:sp>
            <p:nvSpPr>
              <p:cNvPr id="46119" name="Rectangle 39" descr="宽上对角线"/>
              <p:cNvSpPr>
                <a:spLocks noChangeArrowheads="1"/>
              </p:cNvSpPr>
              <p:nvPr/>
            </p:nvSpPr>
            <p:spPr bwMode="auto">
              <a:xfrm>
                <a:off x="4408" y="3648"/>
                <a:ext cx="680" cy="113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6120" name="Line 40"/>
              <p:cNvSpPr>
                <a:spLocks noChangeShapeType="1"/>
              </p:cNvSpPr>
              <p:nvPr/>
            </p:nvSpPr>
            <p:spPr bwMode="auto">
              <a:xfrm flipV="1">
                <a:off x="4752" y="2016"/>
                <a:ext cx="0" cy="16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6121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60" y="200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577" name="Equation" r:id="rId29" imgW="228600" imgH="241200" progId="Equation.3">
                      <p:embed/>
                    </p:oleObj>
                  </mc:Choice>
                  <mc:Fallback>
                    <p:oleObj name="Equation" r:id="rId29" imgW="228600" imgH="241200" progId="Equation.3">
                      <p:embed/>
                      <p:pic>
                        <p:nvPicPr>
                          <p:cNvPr id="4612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0" y="200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122" name="Line 42" descr="宽上对角线"/>
              <p:cNvSpPr>
                <a:spLocks noChangeShapeType="1"/>
              </p:cNvSpPr>
              <p:nvPr/>
            </p:nvSpPr>
            <p:spPr bwMode="auto">
              <a:xfrm>
                <a:off x="4408" y="3648"/>
                <a:ext cx="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46123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4560" y="345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78" name="Equation" r:id="rId31" imgW="304560" imgH="317160" progId="Equation.3">
                    <p:embed/>
                  </p:oleObj>
                </mc:Choice>
                <mc:Fallback>
                  <p:oleObj name="Equation" r:id="rId31" imgW="304560" imgH="317160" progId="Equation.3">
                    <p:embed/>
                    <p:pic>
                      <p:nvPicPr>
                        <p:cNvPr id="46123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345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118692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build="p" autoUpdateAnimBg="0" advAuto="0"/>
      <p:bldP spid="46087" grpId="0" autoUpdateAnimBg="0"/>
      <p:bldP spid="46092" grpId="0" autoUpdateAnimBg="0"/>
      <p:bldP spid="46094" grpId="0" autoUpdateAnimBg="0"/>
      <p:bldP spid="46095" grpId="0" autoUpdateAnimBg="0"/>
      <p:bldP spid="46097" grpId="0" autoUpdateAnimBg="0"/>
      <p:bldP spid="46099" grpId="0" autoUpdateAnimBg="0"/>
      <p:bldP spid="46101" grpId="0" autoUpdateAnimBg="0"/>
      <p:bldP spid="46104" grpId="0" autoUpdateAnimBg="0"/>
      <p:bldP spid="46108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4813</TotalTime>
  <Words>322</Words>
  <Application>Microsoft Office PowerPoint</Application>
  <PresentationFormat>宽屏</PresentationFormat>
  <Paragraphs>77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华文行楷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7_空演示文稿</vt:lpstr>
      <vt:lpstr>Equation</vt:lpstr>
      <vt:lpstr>公式</vt:lpstr>
      <vt:lpstr>第四章    不定积分</vt:lpstr>
      <vt:lpstr>PowerPoint 演示文稿</vt:lpstr>
      <vt:lpstr>一、 原函数与不定积分的概念</vt:lpstr>
      <vt:lpstr>PowerPoint 演示文稿</vt:lpstr>
      <vt:lpstr>PowerPoint 演示文稿</vt:lpstr>
      <vt:lpstr>PowerPoint 演示文稿</vt:lpstr>
      <vt:lpstr>不定积分的几何意义:</vt:lpstr>
      <vt:lpstr>例1.  设曲线通过点(1, 2), </vt:lpstr>
      <vt:lpstr>例2. 质点在距地面</vt:lpstr>
      <vt:lpstr>先求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170</cp:revision>
  <cp:lastPrinted>2024-11-13T01:14:46Z</cp:lastPrinted>
  <dcterms:created xsi:type="dcterms:W3CDTF">2000-10-11T02:23:36Z</dcterms:created>
  <dcterms:modified xsi:type="dcterms:W3CDTF">2025-11-18T02:51:43Z</dcterms:modified>
</cp:coreProperties>
</file>