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905" r:id="rId2"/>
    <p:sldMasterId id="2147483917" r:id="rId3"/>
    <p:sldMasterId id="2147483929" r:id="rId4"/>
    <p:sldMasterId id="2147483941" r:id="rId5"/>
    <p:sldMasterId id="2147483953" r:id="rId6"/>
    <p:sldMasterId id="2147483977" r:id="rId7"/>
    <p:sldMasterId id="2147483989" r:id="rId8"/>
  </p:sldMasterIdLst>
  <p:notesMasterIdLst>
    <p:notesMasterId r:id="rId69"/>
  </p:notesMasterIdLst>
  <p:handoutMasterIdLst>
    <p:handoutMasterId r:id="rId70"/>
  </p:handoutMasterIdLst>
  <p:sldIdLst>
    <p:sldId id="506" r:id="rId9"/>
    <p:sldId id="486" r:id="rId10"/>
    <p:sldId id="487" r:id="rId11"/>
    <p:sldId id="488" r:id="rId12"/>
    <p:sldId id="489" r:id="rId13"/>
    <p:sldId id="490" r:id="rId14"/>
    <p:sldId id="491" r:id="rId15"/>
    <p:sldId id="492" r:id="rId16"/>
    <p:sldId id="493" r:id="rId17"/>
    <p:sldId id="494" r:id="rId18"/>
    <p:sldId id="495" r:id="rId19"/>
    <p:sldId id="496" r:id="rId20"/>
    <p:sldId id="497" r:id="rId21"/>
    <p:sldId id="498" r:id="rId22"/>
    <p:sldId id="499" r:id="rId23"/>
    <p:sldId id="500" r:id="rId24"/>
    <p:sldId id="501" r:id="rId25"/>
    <p:sldId id="502" r:id="rId26"/>
    <p:sldId id="503" r:id="rId27"/>
    <p:sldId id="507" r:id="rId28"/>
    <p:sldId id="508" r:id="rId29"/>
    <p:sldId id="509" r:id="rId30"/>
    <p:sldId id="510" r:id="rId31"/>
    <p:sldId id="511" r:id="rId32"/>
    <p:sldId id="512" r:id="rId33"/>
    <p:sldId id="513" r:id="rId34"/>
    <p:sldId id="514" r:id="rId35"/>
    <p:sldId id="515" r:id="rId36"/>
    <p:sldId id="516" r:id="rId37"/>
    <p:sldId id="517" r:id="rId38"/>
    <p:sldId id="518" r:id="rId39"/>
    <p:sldId id="519" r:id="rId40"/>
    <p:sldId id="520" r:id="rId41"/>
    <p:sldId id="521" r:id="rId42"/>
    <p:sldId id="522" r:id="rId43"/>
    <p:sldId id="526" r:id="rId44"/>
    <p:sldId id="527" r:id="rId45"/>
    <p:sldId id="528" r:id="rId46"/>
    <p:sldId id="529" r:id="rId47"/>
    <p:sldId id="530" r:id="rId48"/>
    <p:sldId id="610" r:id="rId49"/>
    <p:sldId id="532" r:id="rId50"/>
    <p:sldId id="533" r:id="rId51"/>
    <p:sldId id="534" r:id="rId52"/>
    <p:sldId id="535" r:id="rId53"/>
    <p:sldId id="537" r:id="rId54"/>
    <p:sldId id="539" r:id="rId55"/>
    <p:sldId id="538" r:id="rId56"/>
    <p:sldId id="540" r:id="rId57"/>
    <p:sldId id="544" r:id="rId58"/>
    <p:sldId id="545" r:id="rId59"/>
    <p:sldId id="546" r:id="rId60"/>
    <p:sldId id="547" r:id="rId61"/>
    <p:sldId id="611" r:id="rId62"/>
    <p:sldId id="612" r:id="rId63"/>
    <p:sldId id="548" r:id="rId64"/>
    <p:sldId id="549" r:id="rId65"/>
    <p:sldId id="551" r:id="rId66"/>
    <p:sldId id="552" r:id="rId67"/>
    <p:sldId id="553" r:id="rId68"/>
  </p:sldIdLst>
  <p:sldSz cx="12192000" cy="6858000"/>
  <p:notesSz cx="6797675" cy="9928225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5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66FF99"/>
    <a:srgbClr val="0066FF"/>
    <a:srgbClr val="F2340E"/>
    <a:srgbClr val="006600"/>
    <a:srgbClr val="0033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92" autoAdjust="0"/>
    <p:restoredTop sz="90929"/>
  </p:normalViewPr>
  <p:slideViewPr>
    <p:cSldViewPr>
      <p:cViewPr varScale="1">
        <p:scale>
          <a:sx n="104" d="100"/>
          <a:sy n="104" d="100"/>
        </p:scale>
        <p:origin x="519" y="42"/>
      </p:cViewPr>
      <p:guideLst>
        <p:guide orient="horz" pos="3504"/>
        <p:guide pos="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090" y="-5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slide" Target="slides/slide55.xml"/><Relationship Id="rId68" Type="http://schemas.openxmlformats.org/officeDocument/2006/relationships/slide" Target="slides/slide6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66" Type="http://schemas.openxmlformats.org/officeDocument/2006/relationships/slide" Target="slides/slide58.xml"/><Relationship Id="rId7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3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slide" Target="slides/slide48.xml"/><Relationship Id="rId64" Type="http://schemas.openxmlformats.org/officeDocument/2006/relationships/slide" Target="slides/slide56.xml"/><Relationship Id="rId69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slide" Target="slides/slide51.xml"/><Relationship Id="rId67" Type="http://schemas.openxmlformats.org/officeDocument/2006/relationships/slide" Target="slides/slide59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slide" Target="slides/slide54.xml"/><Relationship Id="rId7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73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" Type="http://schemas.openxmlformats.org/officeDocument/2006/relationships/slideMaster" Target="slideMasters/slideMaster7.xml"/><Relationship Id="rId71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image" Target="../media/image8.emf"/><Relationship Id="rId7" Type="http://schemas.openxmlformats.org/officeDocument/2006/relationships/image" Target="../media/image12.emf"/><Relationship Id="rId2" Type="http://schemas.openxmlformats.org/officeDocument/2006/relationships/image" Target="../media/image7.emf"/><Relationship Id="rId1" Type="http://schemas.openxmlformats.org/officeDocument/2006/relationships/image" Target="../media/image6.emf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10" Type="http://schemas.openxmlformats.org/officeDocument/2006/relationships/image" Target="../media/image15.emf"/><Relationship Id="rId4" Type="http://schemas.openxmlformats.org/officeDocument/2006/relationships/image" Target="../media/image9.emf"/><Relationship Id="rId9" Type="http://schemas.openxmlformats.org/officeDocument/2006/relationships/image" Target="../media/image14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86.wmf"/><Relationship Id="rId1" Type="http://schemas.openxmlformats.org/officeDocument/2006/relationships/image" Target="../media/image85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9.wmf"/><Relationship Id="rId2" Type="http://schemas.openxmlformats.org/officeDocument/2006/relationships/image" Target="../media/image88.wmf"/><Relationship Id="rId1" Type="http://schemas.openxmlformats.org/officeDocument/2006/relationships/image" Target="../media/image87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0.e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emf"/><Relationship Id="rId3" Type="http://schemas.openxmlformats.org/officeDocument/2006/relationships/image" Target="../media/image98.emf"/><Relationship Id="rId7" Type="http://schemas.openxmlformats.org/officeDocument/2006/relationships/image" Target="../media/image102.emf"/><Relationship Id="rId2" Type="http://schemas.openxmlformats.org/officeDocument/2006/relationships/image" Target="../media/image97.emf"/><Relationship Id="rId1" Type="http://schemas.openxmlformats.org/officeDocument/2006/relationships/image" Target="../media/image96.emf"/><Relationship Id="rId6" Type="http://schemas.openxmlformats.org/officeDocument/2006/relationships/image" Target="../media/image101.emf"/><Relationship Id="rId5" Type="http://schemas.openxmlformats.org/officeDocument/2006/relationships/image" Target="../media/image100.emf"/><Relationship Id="rId10" Type="http://schemas.openxmlformats.org/officeDocument/2006/relationships/image" Target="../media/image105.emf"/><Relationship Id="rId4" Type="http://schemas.openxmlformats.org/officeDocument/2006/relationships/image" Target="../media/image99.emf"/><Relationship Id="rId9" Type="http://schemas.openxmlformats.org/officeDocument/2006/relationships/image" Target="../media/image104.e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emf"/><Relationship Id="rId3" Type="http://schemas.openxmlformats.org/officeDocument/2006/relationships/image" Target="../media/image108.emf"/><Relationship Id="rId7" Type="http://schemas.openxmlformats.org/officeDocument/2006/relationships/image" Target="../media/image112.emf"/><Relationship Id="rId2" Type="http://schemas.openxmlformats.org/officeDocument/2006/relationships/image" Target="../media/image107.emf"/><Relationship Id="rId1" Type="http://schemas.openxmlformats.org/officeDocument/2006/relationships/image" Target="../media/image106.emf"/><Relationship Id="rId6" Type="http://schemas.openxmlformats.org/officeDocument/2006/relationships/image" Target="../media/image111.emf"/><Relationship Id="rId5" Type="http://schemas.openxmlformats.org/officeDocument/2006/relationships/image" Target="../media/image110.emf"/><Relationship Id="rId4" Type="http://schemas.openxmlformats.org/officeDocument/2006/relationships/image" Target="../media/image109.emf"/></Relationships>
</file>

<file path=ppt/drawings/_rels/vmlDrawing15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emf"/><Relationship Id="rId13" Type="http://schemas.openxmlformats.org/officeDocument/2006/relationships/image" Target="../media/image126.emf"/><Relationship Id="rId3" Type="http://schemas.openxmlformats.org/officeDocument/2006/relationships/image" Target="../media/image116.emf"/><Relationship Id="rId7" Type="http://schemas.openxmlformats.org/officeDocument/2006/relationships/image" Target="../media/image120.emf"/><Relationship Id="rId12" Type="http://schemas.openxmlformats.org/officeDocument/2006/relationships/image" Target="../media/image125.emf"/><Relationship Id="rId2" Type="http://schemas.openxmlformats.org/officeDocument/2006/relationships/image" Target="../media/image115.emf"/><Relationship Id="rId1" Type="http://schemas.openxmlformats.org/officeDocument/2006/relationships/image" Target="../media/image114.emf"/><Relationship Id="rId6" Type="http://schemas.openxmlformats.org/officeDocument/2006/relationships/image" Target="../media/image119.emf"/><Relationship Id="rId11" Type="http://schemas.openxmlformats.org/officeDocument/2006/relationships/image" Target="../media/image124.emf"/><Relationship Id="rId5" Type="http://schemas.openxmlformats.org/officeDocument/2006/relationships/image" Target="../media/image118.emf"/><Relationship Id="rId10" Type="http://schemas.openxmlformats.org/officeDocument/2006/relationships/image" Target="../media/image123.emf"/><Relationship Id="rId4" Type="http://schemas.openxmlformats.org/officeDocument/2006/relationships/image" Target="../media/image117.emf"/><Relationship Id="rId9" Type="http://schemas.openxmlformats.org/officeDocument/2006/relationships/image" Target="../media/image122.emf"/></Relationships>
</file>

<file path=ppt/drawings/_rels/vmlDrawing16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emf"/><Relationship Id="rId3" Type="http://schemas.openxmlformats.org/officeDocument/2006/relationships/image" Target="../media/image129.emf"/><Relationship Id="rId7" Type="http://schemas.openxmlformats.org/officeDocument/2006/relationships/image" Target="../media/image133.emf"/><Relationship Id="rId2" Type="http://schemas.openxmlformats.org/officeDocument/2006/relationships/image" Target="../media/image128.emf"/><Relationship Id="rId1" Type="http://schemas.openxmlformats.org/officeDocument/2006/relationships/image" Target="../media/image127.emf"/><Relationship Id="rId6" Type="http://schemas.openxmlformats.org/officeDocument/2006/relationships/image" Target="../media/image132.emf"/><Relationship Id="rId5" Type="http://schemas.openxmlformats.org/officeDocument/2006/relationships/image" Target="../media/image131.emf"/><Relationship Id="rId4" Type="http://schemas.openxmlformats.org/officeDocument/2006/relationships/image" Target="../media/image130.e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emf"/><Relationship Id="rId2" Type="http://schemas.openxmlformats.org/officeDocument/2006/relationships/image" Target="../media/image136.emf"/><Relationship Id="rId1" Type="http://schemas.openxmlformats.org/officeDocument/2006/relationships/image" Target="../media/image135.emf"/><Relationship Id="rId6" Type="http://schemas.openxmlformats.org/officeDocument/2006/relationships/image" Target="../media/image140.emf"/><Relationship Id="rId5" Type="http://schemas.openxmlformats.org/officeDocument/2006/relationships/image" Target="../media/image139.emf"/><Relationship Id="rId4" Type="http://schemas.openxmlformats.org/officeDocument/2006/relationships/image" Target="../media/image138.e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emf"/><Relationship Id="rId7" Type="http://schemas.openxmlformats.org/officeDocument/2006/relationships/image" Target="../media/image147.emf"/><Relationship Id="rId2" Type="http://schemas.openxmlformats.org/officeDocument/2006/relationships/image" Target="../media/image142.emf"/><Relationship Id="rId1" Type="http://schemas.openxmlformats.org/officeDocument/2006/relationships/image" Target="../media/image141.emf"/><Relationship Id="rId6" Type="http://schemas.openxmlformats.org/officeDocument/2006/relationships/image" Target="../media/image146.emf"/><Relationship Id="rId5" Type="http://schemas.openxmlformats.org/officeDocument/2006/relationships/image" Target="../media/image145.emf"/><Relationship Id="rId4" Type="http://schemas.openxmlformats.org/officeDocument/2006/relationships/image" Target="../media/image144.emf"/></Relationships>
</file>

<file path=ppt/drawings/_rels/vmlDrawing19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emf"/><Relationship Id="rId3" Type="http://schemas.openxmlformats.org/officeDocument/2006/relationships/image" Target="../media/image150.emf"/><Relationship Id="rId7" Type="http://schemas.openxmlformats.org/officeDocument/2006/relationships/image" Target="../media/image154.emf"/><Relationship Id="rId2" Type="http://schemas.openxmlformats.org/officeDocument/2006/relationships/image" Target="../media/image149.emf"/><Relationship Id="rId1" Type="http://schemas.openxmlformats.org/officeDocument/2006/relationships/image" Target="../media/image148.emf"/><Relationship Id="rId6" Type="http://schemas.openxmlformats.org/officeDocument/2006/relationships/image" Target="../media/image153.emf"/><Relationship Id="rId5" Type="http://schemas.openxmlformats.org/officeDocument/2006/relationships/image" Target="../media/image152.emf"/><Relationship Id="rId10" Type="http://schemas.openxmlformats.org/officeDocument/2006/relationships/image" Target="../media/image157.emf"/><Relationship Id="rId4" Type="http://schemas.openxmlformats.org/officeDocument/2006/relationships/image" Target="../media/image151.emf"/><Relationship Id="rId9" Type="http://schemas.openxmlformats.org/officeDocument/2006/relationships/image" Target="../media/image156.e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13" Type="http://schemas.openxmlformats.org/officeDocument/2006/relationships/image" Target="../media/image28.emf"/><Relationship Id="rId3" Type="http://schemas.openxmlformats.org/officeDocument/2006/relationships/image" Target="../media/image18.emf"/><Relationship Id="rId7" Type="http://schemas.openxmlformats.org/officeDocument/2006/relationships/image" Target="../media/image22.emf"/><Relationship Id="rId12" Type="http://schemas.openxmlformats.org/officeDocument/2006/relationships/image" Target="../media/image27.emf"/><Relationship Id="rId2" Type="http://schemas.openxmlformats.org/officeDocument/2006/relationships/image" Target="../media/image17.emf"/><Relationship Id="rId16" Type="http://schemas.openxmlformats.org/officeDocument/2006/relationships/image" Target="../media/image31.emf"/><Relationship Id="rId1" Type="http://schemas.openxmlformats.org/officeDocument/2006/relationships/image" Target="../media/image16.emf"/><Relationship Id="rId6" Type="http://schemas.openxmlformats.org/officeDocument/2006/relationships/image" Target="../media/image21.emf"/><Relationship Id="rId11" Type="http://schemas.openxmlformats.org/officeDocument/2006/relationships/image" Target="../media/image26.emf"/><Relationship Id="rId5" Type="http://schemas.openxmlformats.org/officeDocument/2006/relationships/image" Target="../media/image20.emf"/><Relationship Id="rId15" Type="http://schemas.openxmlformats.org/officeDocument/2006/relationships/image" Target="../media/image30.emf"/><Relationship Id="rId10" Type="http://schemas.openxmlformats.org/officeDocument/2006/relationships/image" Target="../media/image25.emf"/><Relationship Id="rId4" Type="http://schemas.openxmlformats.org/officeDocument/2006/relationships/image" Target="../media/image19.emf"/><Relationship Id="rId9" Type="http://schemas.openxmlformats.org/officeDocument/2006/relationships/image" Target="../media/image24.emf"/><Relationship Id="rId14" Type="http://schemas.openxmlformats.org/officeDocument/2006/relationships/image" Target="../media/image29.emf"/></Relationships>
</file>

<file path=ppt/drawings/_rels/vmlDrawing20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emf"/><Relationship Id="rId3" Type="http://schemas.openxmlformats.org/officeDocument/2006/relationships/image" Target="../media/image164.emf"/><Relationship Id="rId7" Type="http://schemas.openxmlformats.org/officeDocument/2006/relationships/image" Target="../media/image168.emf"/><Relationship Id="rId12" Type="http://schemas.openxmlformats.org/officeDocument/2006/relationships/image" Target="../media/image173.emf"/><Relationship Id="rId2" Type="http://schemas.openxmlformats.org/officeDocument/2006/relationships/image" Target="../media/image163.emf"/><Relationship Id="rId1" Type="http://schemas.openxmlformats.org/officeDocument/2006/relationships/image" Target="../media/image162.emf"/><Relationship Id="rId6" Type="http://schemas.openxmlformats.org/officeDocument/2006/relationships/image" Target="../media/image167.emf"/><Relationship Id="rId11" Type="http://schemas.openxmlformats.org/officeDocument/2006/relationships/image" Target="../media/image172.emf"/><Relationship Id="rId5" Type="http://schemas.openxmlformats.org/officeDocument/2006/relationships/image" Target="../media/image166.emf"/><Relationship Id="rId10" Type="http://schemas.openxmlformats.org/officeDocument/2006/relationships/image" Target="../media/image171.emf"/><Relationship Id="rId4" Type="http://schemas.openxmlformats.org/officeDocument/2006/relationships/image" Target="../media/image165.emf"/><Relationship Id="rId9" Type="http://schemas.openxmlformats.org/officeDocument/2006/relationships/image" Target="../media/image170.emf"/></Relationships>
</file>

<file path=ppt/drawings/_rels/vmlDrawing2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83.emf"/><Relationship Id="rId13" Type="http://schemas.openxmlformats.org/officeDocument/2006/relationships/image" Target="../media/image188.emf"/><Relationship Id="rId3" Type="http://schemas.openxmlformats.org/officeDocument/2006/relationships/image" Target="../media/image178.emf"/><Relationship Id="rId7" Type="http://schemas.openxmlformats.org/officeDocument/2006/relationships/image" Target="../media/image182.emf"/><Relationship Id="rId12" Type="http://schemas.openxmlformats.org/officeDocument/2006/relationships/image" Target="../media/image187.emf"/><Relationship Id="rId2" Type="http://schemas.openxmlformats.org/officeDocument/2006/relationships/image" Target="../media/image177.emf"/><Relationship Id="rId1" Type="http://schemas.openxmlformats.org/officeDocument/2006/relationships/image" Target="../media/image176.emf"/><Relationship Id="rId6" Type="http://schemas.openxmlformats.org/officeDocument/2006/relationships/image" Target="../media/image181.emf"/><Relationship Id="rId11" Type="http://schemas.openxmlformats.org/officeDocument/2006/relationships/image" Target="../media/image186.emf"/><Relationship Id="rId5" Type="http://schemas.openxmlformats.org/officeDocument/2006/relationships/image" Target="../media/image180.emf"/><Relationship Id="rId10" Type="http://schemas.openxmlformats.org/officeDocument/2006/relationships/image" Target="../media/image185.emf"/><Relationship Id="rId4" Type="http://schemas.openxmlformats.org/officeDocument/2006/relationships/image" Target="../media/image179.emf"/><Relationship Id="rId9" Type="http://schemas.openxmlformats.org/officeDocument/2006/relationships/image" Target="../media/image184.emf"/></Relationships>
</file>

<file path=ppt/drawings/_rels/vmlDrawing2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6.emf"/><Relationship Id="rId3" Type="http://schemas.openxmlformats.org/officeDocument/2006/relationships/image" Target="../media/image191.emf"/><Relationship Id="rId7" Type="http://schemas.openxmlformats.org/officeDocument/2006/relationships/image" Target="../media/image195.emf"/><Relationship Id="rId2" Type="http://schemas.openxmlformats.org/officeDocument/2006/relationships/image" Target="../media/image190.emf"/><Relationship Id="rId1" Type="http://schemas.openxmlformats.org/officeDocument/2006/relationships/image" Target="../media/image189.emf"/><Relationship Id="rId6" Type="http://schemas.openxmlformats.org/officeDocument/2006/relationships/image" Target="../media/image194.emf"/><Relationship Id="rId5" Type="http://schemas.openxmlformats.org/officeDocument/2006/relationships/image" Target="../media/image193.emf"/><Relationship Id="rId4" Type="http://schemas.openxmlformats.org/officeDocument/2006/relationships/image" Target="../media/image192.emf"/><Relationship Id="rId9" Type="http://schemas.openxmlformats.org/officeDocument/2006/relationships/image" Target="../media/image197.emf"/></Relationships>
</file>

<file path=ppt/drawings/_rels/vmlDrawing2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05.emf"/><Relationship Id="rId3" Type="http://schemas.openxmlformats.org/officeDocument/2006/relationships/image" Target="../media/image200.emf"/><Relationship Id="rId7" Type="http://schemas.openxmlformats.org/officeDocument/2006/relationships/image" Target="../media/image204.emf"/><Relationship Id="rId2" Type="http://schemas.openxmlformats.org/officeDocument/2006/relationships/image" Target="../media/image199.emf"/><Relationship Id="rId1" Type="http://schemas.openxmlformats.org/officeDocument/2006/relationships/image" Target="../media/image198.emf"/><Relationship Id="rId6" Type="http://schemas.openxmlformats.org/officeDocument/2006/relationships/image" Target="../media/image203.emf"/><Relationship Id="rId5" Type="http://schemas.openxmlformats.org/officeDocument/2006/relationships/image" Target="../media/image202.emf"/><Relationship Id="rId4" Type="http://schemas.openxmlformats.org/officeDocument/2006/relationships/image" Target="../media/image201.emf"/><Relationship Id="rId9" Type="http://schemas.openxmlformats.org/officeDocument/2006/relationships/image" Target="../media/image206.emf"/></Relationships>
</file>

<file path=ppt/drawings/_rels/vmlDrawing2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14.emf"/><Relationship Id="rId13" Type="http://schemas.openxmlformats.org/officeDocument/2006/relationships/image" Target="../media/image219.emf"/><Relationship Id="rId18" Type="http://schemas.openxmlformats.org/officeDocument/2006/relationships/image" Target="../media/image224.emf"/><Relationship Id="rId3" Type="http://schemas.openxmlformats.org/officeDocument/2006/relationships/image" Target="../media/image209.emf"/><Relationship Id="rId7" Type="http://schemas.openxmlformats.org/officeDocument/2006/relationships/image" Target="../media/image213.emf"/><Relationship Id="rId12" Type="http://schemas.openxmlformats.org/officeDocument/2006/relationships/image" Target="../media/image218.emf"/><Relationship Id="rId17" Type="http://schemas.openxmlformats.org/officeDocument/2006/relationships/image" Target="../media/image223.emf"/><Relationship Id="rId2" Type="http://schemas.openxmlformats.org/officeDocument/2006/relationships/image" Target="../media/image208.emf"/><Relationship Id="rId16" Type="http://schemas.openxmlformats.org/officeDocument/2006/relationships/image" Target="../media/image222.emf"/><Relationship Id="rId1" Type="http://schemas.openxmlformats.org/officeDocument/2006/relationships/image" Target="../media/image207.emf"/><Relationship Id="rId6" Type="http://schemas.openxmlformats.org/officeDocument/2006/relationships/image" Target="../media/image212.emf"/><Relationship Id="rId11" Type="http://schemas.openxmlformats.org/officeDocument/2006/relationships/image" Target="../media/image217.emf"/><Relationship Id="rId5" Type="http://schemas.openxmlformats.org/officeDocument/2006/relationships/image" Target="../media/image211.emf"/><Relationship Id="rId15" Type="http://schemas.openxmlformats.org/officeDocument/2006/relationships/image" Target="../media/image221.emf"/><Relationship Id="rId10" Type="http://schemas.openxmlformats.org/officeDocument/2006/relationships/image" Target="../media/image216.emf"/><Relationship Id="rId4" Type="http://schemas.openxmlformats.org/officeDocument/2006/relationships/image" Target="../media/image210.emf"/><Relationship Id="rId9" Type="http://schemas.openxmlformats.org/officeDocument/2006/relationships/image" Target="../media/image215.emf"/><Relationship Id="rId14" Type="http://schemas.openxmlformats.org/officeDocument/2006/relationships/image" Target="../media/image220.emf"/></Relationships>
</file>

<file path=ppt/drawings/_rels/vmlDrawing25.vml.rels><?xml version="1.0" encoding="UTF-8" standalone="yes"?>
<Relationships xmlns="http://schemas.openxmlformats.org/package/2006/relationships"><Relationship Id="rId8" Type="http://schemas.openxmlformats.org/officeDocument/2006/relationships/image" Target="../media/image232.emf"/><Relationship Id="rId13" Type="http://schemas.openxmlformats.org/officeDocument/2006/relationships/image" Target="../media/image237.emf"/><Relationship Id="rId18" Type="http://schemas.openxmlformats.org/officeDocument/2006/relationships/image" Target="../media/image242.emf"/><Relationship Id="rId3" Type="http://schemas.openxmlformats.org/officeDocument/2006/relationships/image" Target="../media/image227.emf"/><Relationship Id="rId7" Type="http://schemas.openxmlformats.org/officeDocument/2006/relationships/image" Target="../media/image231.emf"/><Relationship Id="rId12" Type="http://schemas.openxmlformats.org/officeDocument/2006/relationships/image" Target="../media/image236.emf"/><Relationship Id="rId17" Type="http://schemas.openxmlformats.org/officeDocument/2006/relationships/image" Target="../media/image241.emf"/><Relationship Id="rId2" Type="http://schemas.openxmlformats.org/officeDocument/2006/relationships/image" Target="../media/image226.emf"/><Relationship Id="rId16" Type="http://schemas.openxmlformats.org/officeDocument/2006/relationships/image" Target="../media/image240.emf"/><Relationship Id="rId20" Type="http://schemas.openxmlformats.org/officeDocument/2006/relationships/image" Target="../media/image244.emf"/><Relationship Id="rId1" Type="http://schemas.openxmlformats.org/officeDocument/2006/relationships/image" Target="../media/image225.emf"/><Relationship Id="rId6" Type="http://schemas.openxmlformats.org/officeDocument/2006/relationships/image" Target="../media/image230.emf"/><Relationship Id="rId11" Type="http://schemas.openxmlformats.org/officeDocument/2006/relationships/image" Target="../media/image235.emf"/><Relationship Id="rId5" Type="http://schemas.openxmlformats.org/officeDocument/2006/relationships/image" Target="../media/image229.emf"/><Relationship Id="rId15" Type="http://schemas.openxmlformats.org/officeDocument/2006/relationships/image" Target="../media/image239.emf"/><Relationship Id="rId10" Type="http://schemas.openxmlformats.org/officeDocument/2006/relationships/image" Target="../media/image234.emf"/><Relationship Id="rId19" Type="http://schemas.openxmlformats.org/officeDocument/2006/relationships/image" Target="../media/image243.emf"/><Relationship Id="rId4" Type="http://schemas.openxmlformats.org/officeDocument/2006/relationships/image" Target="../media/image228.emf"/><Relationship Id="rId9" Type="http://schemas.openxmlformats.org/officeDocument/2006/relationships/image" Target="../media/image233.emf"/><Relationship Id="rId14" Type="http://schemas.openxmlformats.org/officeDocument/2006/relationships/image" Target="../media/image238.emf"/></Relationships>
</file>

<file path=ppt/drawings/_rels/vmlDrawing2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52.emf"/><Relationship Id="rId13" Type="http://schemas.openxmlformats.org/officeDocument/2006/relationships/image" Target="../media/image257.emf"/><Relationship Id="rId3" Type="http://schemas.openxmlformats.org/officeDocument/2006/relationships/image" Target="../media/image247.emf"/><Relationship Id="rId7" Type="http://schemas.openxmlformats.org/officeDocument/2006/relationships/image" Target="../media/image251.emf"/><Relationship Id="rId12" Type="http://schemas.openxmlformats.org/officeDocument/2006/relationships/image" Target="../media/image256.emf"/><Relationship Id="rId2" Type="http://schemas.openxmlformats.org/officeDocument/2006/relationships/image" Target="../media/image246.emf"/><Relationship Id="rId1" Type="http://schemas.openxmlformats.org/officeDocument/2006/relationships/image" Target="../media/image245.emf"/><Relationship Id="rId6" Type="http://schemas.openxmlformats.org/officeDocument/2006/relationships/image" Target="../media/image250.emf"/><Relationship Id="rId11" Type="http://schemas.openxmlformats.org/officeDocument/2006/relationships/image" Target="../media/image255.emf"/><Relationship Id="rId5" Type="http://schemas.openxmlformats.org/officeDocument/2006/relationships/image" Target="../media/image249.emf"/><Relationship Id="rId15" Type="http://schemas.openxmlformats.org/officeDocument/2006/relationships/image" Target="../media/image259.emf"/><Relationship Id="rId10" Type="http://schemas.openxmlformats.org/officeDocument/2006/relationships/image" Target="../media/image254.emf"/><Relationship Id="rId4" Type="http://schemas.openxmlformats.org/officeDocument/2006/relationships/image" Target="../media/image248.emf"/><Relationship Id="rId9" Type="http://schemas.openxmlformats.org/officeDocument/2006/relationships/image" Target="../media/image253.emf"/><Relationship Id="rId14" Type="http://schemas.openxmlformats.org/officeDocument/2006/relationships/image" Target="../media/image258.emf"/></Relationships>
</file>

<file path=ppt/drawings/_rels/vmlDrawing27.vml.rels><?xml version="1.0" encoding="UTF-8" standalone="yes"?>
<Relationships xmlns="http://schemas.openxmlformats.org/package/2006/relationships"><Relationship Id="rId8" Type="http://schemas.openxmlformats.org/officeDocument/2006/relationships/image" Target="../media/image267.emf"/><Relationship Id="rId3" Type="http://schemas.openxmlformats.org/officeDocument/2006/relationships/image" Target="../media/image262.emf"/><Relationship Id="rId7" Type="http://schemas.openxmlformats.org/officeDocument/2006/relationships/image" Target="../media/image266.emf"/><Relationship Id="rId12" Type="http://schemas.openxmlformats.org/officeDocument/2006/relationships/image" Target="../media/image271.emf"/><Relationship Id="rId2" Type="http://schemas.openxmlformats.org/officeDocument/2006/relationships/image" Target="../media/image261.emf"/><Relationship Id="rId1" Type="http://schemas.openxmlformats.org/officeDocument/2006/relationships/image" Target="../media/image260.emf"/><Relationship Id="rId6" Type="http://schemas.openxmlformats.org/officeDocument/2006/relationships/image" Target="../media/image265.emf"/><Relationship Id="rId11" Type="http://schemas.openxmlformats.org/officeDocument/2006/relationships/image" Target="../media/image270.emf"/><Relationship Id="rId5" Type="http://schemas.openxmlformats.org/officeDocument/2006/relationships/image" Target="../media/image264.emf"/><Relationship Id="rId10" Type="http://schemas.openxmlformats.org/officeDocument/2006/relationships/image" Target="../media/image269.emf"/><Relationship Id="rId4" Type="http://schemas.openxmlformats.org/officeDocument/2006/relationships/image" Target="../media/image263.emf"/><Relationship Id="rId9" Type="http://schemas.openxmlformats.org/officeDocument/2006/relationships/image" Target="../media/image268.emf"/></Relationships>
</file>

<file path=ppt/drawings/_rels/vmlDrawing28.vml.rels><?xml version="1.0" encoding="UTF-8" standalone="yes"?>
<Relationships xmlns="http://schemas.openxmlformats.org/package/2006/relationships"><Relationship Id="rId8" Type="http://schemas.openxmlformats.org/officeDocument/2006/relationships/image" Target="../media/image279.emf"/><Relationship Id="rId3" Type="http://schemas.openxmlformats.org/officeDocument/2006/relationships/image" Target="../media/image274.emf"/><Relationship Id="rId7" Type="http://schemas.openxmlformats.org/officeDocument/2006/relationships/image" Target="../media/image278.emf"/><Relationship Id="rId12" Type="http://schemas.openxmlformats.org/officeDocument/2006/relationships/image" Target="../media/image283.emf"/><Relationship Id="rId2" Type="http://schemas.openxmlformats.org/officeDocument/2006/relationships/image" Target="../media/image273.emf"/><Relationship Id="rId1" Type="http://schemas.openxmlformats.org/officeDocument/2006/relationships/image" Target="../media/image272.emf"/><Relationship Id="rId6" Type="http://schemas.openxmlformats.org/officeDocument/2006/relationships/image" Target="../media/image277.emf"/><Relationship Id="rId11" Type="http://schemas.openxmlformats.org/officeDocument/2006/relationships/image" Target="../media/image282.emf"/><Relationship Id="rId5" Type="http://schemas.openxmlformats.org/officeDocument/2006/relationships/image" Target="../media/image276.emf"/><Relationship Id="rId10" Type="http://schemas.openxmlformats.org/officeDocument/2006/relationships/image" Target="../media/image281.emf"/><Relationship Id="rId4" Type="http://schemas.openxmlformats.org/officeDocument/2006/relationships/image" Target="../media/image275.emf"/><Relationship Id="rId9" Type="http://schemas.openxmlformats.org/officeDocument/2006/relationships/image" Target="../media/image280.emf"/></Relationships>
</file>

<file path=ppt/drawings/_rels/vmlDrawing29.vml.rels><?xml version="1.0" encoding="UTF-8" standalone="yes"?>
<Relationships xmlns="http://schemas.openxmlformats.org/package/2006/relationships"><Relationship Id="rId8" Type="http://schemas.openxmlformats.org/officeDocument/2006/relationships/image" Target="../media/image291.emf"/><Relationship Id="rId3" Type="http://schemas.openxmlformats.org/officeDocument/2006/relationships/image" Target="../media/image286.emf"/><Relationship Id="rId7" Type="http://schemas.openxmlformats.org/officeDocument/2006/relationships/image" Target="../media/image290.emf"/><Relationship Id="rId2" Type="http://schemas.openxmlformats.org/officeDocument/2006/relationships/image" Target="../media/image285.emf"/><Relationship Id="rId1" Type="http://schemas.openxmlformats.org/officeDocument/2006/relationships/image" Target="../media/image284.emf"/><Relationship Id="rId6" Type="http://schemas.openxmlformats.org/officeDocument/2006/relationships/image" Target="../media/image289.emf"/><Relationship Id="rId5" Type="http://schemas.openxmlformats.org/officeDocument/2006/relationships/image" Target="../media/image288.emf"/><Relationship Id="rId4" Type="http://schemas.openxmlformats.org/officeDocument/2006/relationships/image" Target="../media/image287.e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39.emf"/><Relationship Id="rId3" Type="http://schemas.openxmlformats.org/officeDocument/2006/relationships/image" Target="../media/image34.emf"/><Relationship Id="rId7" Type="http://schemas.openxmlformats.org/officeDocument/2006/relationships/image" Target="../media/image38.emf"/><Relationship Id="rId2" Type="http://schemas.openxmlformats.org/officeDocument/2006/relationships/image" Target="../media/image33.emf"/><Relationship Id="rId1" Type="http://schemas.openxmlformats.org/officeDocument/2006/relationships/image" Target="../media/image32.emf"/><Relationship Id="rId6" Type="http://schemas.openxmlformats.org/officeDocument/2006/relationships/image" Target="../media/image37.emf"/><Relationship Id="rId5" Type="http://schemas.openxmlformats.org/officeDocument/2006/relationships/image" Target="../media/image36.emf"/><Relationship Id="rId4" Type="http://schemas.openxmlformats.org/officeDocument/2006/relationships/image" Target="../media/image35.emf"/></Relationships>
</file>

<file path=ppt/drawings/_rels/vmlDrawing30.vml.rels><?xml version="1.0" encoding="UTF-8" standalone="yes"?>
<Relationships xmlns="http://schemas.openxmlformats.org/package/2006/relationships"><Relationship Id="rId8" Type="http://schemas.openxmlformats.org/officeDocument/2006/relationships/image" Target="../media/image299.emf"/><Relationship Id="rId3" Type="http://schemas.openxmlformats.org/officeDocument/2006/relationships/image" Target="../media/image294.emf"/><Relationship Id="rId7" Type="http://schemas.openxmlformats.org/officeDocument/2006/relationships/image" Target="../media/image298.emf"/><Relationship Id="rId12" Type="http://schemas.openxmlformats.org/officeDocument/2006/relationships/image" Target="../media/image303.emf"/><Relationship Id="rId2" Type="http://schemas.openxmlformats.org/officeDocument/2006/relationships/image" Target="../media/image293.emf"/><Relationship Id="rId1" Type="http://schemas.openxmlformats.org/officeDocument/2006/relationships/image" Target="../media/image292.emf"/><Relationship Id="rId6" Type="http://schemas.openxmlformats.org/officeDocument/2006/relationships/image" Target="../media/image297.emf"/><Relationship Id="rId11" Type="http://schemas.openxmlformats.org/officeDocument/2006/relationships/image" Target="../media/image302.emf"/><Relationship Id="rId5" Type="http://schemas.openxmlformats.org/officeDocument/2006/relationships/image" Target="../media/image296.emf"/><Relationship Id="rId10" Type="http://schemas.openxmlformats.org/officeDocument/2006/relationships/image" Target="../media/image301.emf"/><Relationship Id="rId4" Type="http://schemas.openxmlformats.org/officeDocument/2006/relationships/image" Target="../media/image295.emf"/><Relationship Id="rId9" Type="http://schemas.openxmlformats.org/officeDocument/2006/relationships/image" Target="../media/image300.emf"/></Relationships>
</file>

<file path=ppt/drawings/_rels/vmlDrawing31.vml.rels><?xml version="1.0" encoding="UTF-8" standalone="yes"?>
<Relationships xmlns="http://schemas.openxmlformats.org/package/2006/relationships"><Relationship Id="rId8" Type="http://schemas.openxmlformats.org/officeDocument/2006/relationships/image" Target="../media/image311.emf"/><Relationship Id="rId13" Type="http://schemas.openxmlformats.org/officeDocument/2006/relationships/image" Target="../media/image316.emf"/><Relationship Id="rId3" Type="http://schemas.openxmlformats.org/officeDocument/2006/relationships/image" Target="../media/image306.emf"/><Relationship Id="rId7" Type="http://schemas.openxmlformats.org/officeDocument/2006/relationships/image" Target="../media/image310.emf"/><Relationship Id="rId12" Type="http://schemas.openxmlformats.org/officeDocument/2006/relationships/image" Target="../media/image315.emf"/><Relationship Id="rId2" Type="http://schemas.openxmlformats.org/officeDocument/2006/relationships/image" Target="../media/image305.emf"/><Relationship Id="rId1" Type="http://schemas.openxmlformats.org/officeDocument/2006/relationships/image" Target="../media/image304.emf"/><Relationship Id="rId6" Type="http://schemas.openxmlformats.org/officeDocument/2006/relationships/image" Target="../media/image309.emf"/><Relationship Id="rId11" Type="http://schemas.openxmlformats.org/officeDocument/2006/relationships/image" Target="../media/image314.emf"/><Relationship Id="rId5" Type="http://schemas.openxmlformats.org/officeDocument/2006/relationships/image" Target="../media/image308.emf"/><Relationship Id="rId10" Type="http://schemas.openxmlformats.org/officeDocument/2006/relationships/image" Target="../media/image313.emf"/><Relationship Id="rId4" Type="http://schemas.openxmlformats.org/officeDocument/2006/relationships/image" Target="../media/image307.emf"/><Relationship Id="rId9" Type="http://schemas.openxmlformats.org/officeDocument/2006/relationships/image" Target="../media/image312.emf"/></Relationships>
</file>

<file path=ppt/drawings/_rels/vmlDrawing32.vml.rels><?xml version="1.0" encoding="UTF-8" standalone="yes"?>
<Relationships xmlns="http://schemas.openxmlformats.org/package/2006/relationships"><Relationship Id="rId8" Type="http://schemas.openxmlformats.org/officeDocument/2006/relationships/image" Target="../media/image324.emf"/><Relationship Id="rId13" Type="http://schemas.openxmlformats.org/officeDocument/2006/relationships/image" Target="../media/image329.emf"/><Relationship Id="rId3" Type="http://schemas.openxmlformats.org/officeDocument/2006/relationships/image" Target="../media/image319.emf"/><Relationship Id="rId7" Type="http://schemas.openxmlformats.org/officeDocument/2006/relationships/image" Target="../media/image323.emf"/><Relationship Id="rId12" Type="http://schemas.openxmlformats.org/officeDocument/2006/relationships/image" Target="../media/image328.emf"/><Relationship Id="rId2" Type="http://schemas.openxmlformats.org/officeDocument/2006/relationships/image" Target="../media/image318.emf"/><Relationship Id="rId16" Type="http://schemas.openxmlformats.org/officeDocument/2006/relationships/image" Target="../media/image332.emf"/><Relationship Id="rId1" Type="http://schemas.openxmlformats.org/officeDocument/2006/relationships/image" Target="../media/image317.emf"/><Relationship Id="rId6" Type="http://schemas.openxmlformats.org/officeDocument/2006/relationships/image" Target="../media/image322.emf"/><Relationship Id="rId11" Type="http://schemas.openxmlformats.org/officeDocument/2006/relationships/image" Target="../media/image327.emf"/><Relationship Id="rId5" Type="http://schemas.openxmlformats.org/officeDocument/2006/relationships/image" Target="../media/image321.emf"/><Relationship Id="rId15" Type="http://schemas.openxmlformats.org/officeDocument/2006/relationships/image" Target="../media/image331.emf"/><Relationship Id="rId10" Type="http://schemas.openxmlformats.org/officeDocument/2006/relationships/image" Target="../media/image326.emf"/><Relationship Id="rId4" Type="http://schemas.openxmlformats.org/officeDocument/2006/relationships/image" Target="../media/image320.emf"/><Relationship Id="rId9" Type="http://schemas.openxmlformats.org/officeDocument/2006/relationships/image" Target="../media/image325.emf"/><Relationship Id="rId14" Type="http://schemas.openxmlformats.org/officeDocument/2006/relationships/image" Target="../media/image330.emf"/></Relationships>
</file>

<file path=ppt/drawings/_rels/vmlDrawing3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5.emf"/><Relationship Id="rId2" Type="http://schemas.openxmlformats.org/officeDocument/2006/relationships/image" Target="../media/image334.wmf"/><Relationship Id="rId1" Type="http://schemas.openxmlformats.org/officeDocument/2006/relationships/image" Target="../media/image333.wmf"/><Relationship Id="rId6" Type="http://schemas.openxmlformats.org/officeDocument/2006/relationships/image" Target="../media/image338.wmf"/><Relationship Id="rId5" Type="http://schemas.openxmlformats.org/officeDocument/2006/relationships/image" Target="../media/image337.wmf"/><Relationship Id="rId4" Type="http://schemas.openxmlformats.org/officeDocument/2006/relationships/image" Target="../media/image336.wmf"/></Relationships>
</file>

<file path=ppt/drawings/_rels/vmlDrawing34.vml.rels><?xml version="1.0" encoding="UTF-8" standalone="yes"?>
<Relationships xmlns="http://schemas.openxmlformats.org/package/2006/relationships"><Relationship Id="rId8" Type="http://schemas.openxmlformats.org/officeDocument/2006/relationships/image" Target="../media/image346.wmf"/><Relationship Id="rId3" Type="http://schemas.openxmlformats.org/officeDocument/2006/relationships/image" Target="../media/image341.emf"/><Relationship Id="rId7" Type="http://schemas.openxmlformats.org/officeDocument/2006/relationships/image" Target="../media/image345.emf"/><Relationship Id="rId12" Type="http://schemas.openxmlformats.org/officeDocument/2006/relationships/image" Target="../media/image350.wmf"/><Relationship Id="rId2" Type="http://schemas.openxmlformats.org/officeDocument/2006/relationships/image" Target="../media/image340.emf"/><Relationship Id="rId1" Type="http://schemas.openxmlformats.org/officeDocument/2006/relationships/image" Target="../media/image339.emf"/><Relationship Id="rId6" Type="http://schemas.openxmlformats.org/officeDocument/2006/relationships/image" Target="../media/image344.emf"/><Relationship Id="rId11" Type="http://schemas.openxmlformats.org/officeDocument/2006/relationships/image" Target="../media/image349.wmf"/><Relationship Id="rId5" Type="http://schemas.openxmlformats.org/officeDocument/2006/relationships/image" Target="../media/image343.emf"/><Relationship Id="rId10" Type="http://schemas.openxmlformats.org/officeDocument/2006/relationships/image" Target="../media/image348.emf"/><Relationship Id="rId4" Type="http://schemas.openxmlformats.org/officeDocument/2006/relationships/image" Target="../media/image342.emf"/><Relationship Id="rId9" Type="http://schemas.openxmlformats.org/officeDocument/2006/relationships/image" Target="../media/image347.wmf"/></Relationships>
</file>

<file path=ppt/drawings/_rels/vmlDrawing3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3.emf"/><Relationship Id="rId7" Type="http://schemas.openxmlformats.org/officeDocument/2006/relationships/image" Target="../media/image357.emf"/><Relationship Id="rId2" Type="http://schemas.openxmlformats.org/officeDocument/2006/relationships/image" Target="../media/image352.emf"/><Relationship Id="rId1" Type="http://schemas.openxmlformats.org/officeDocument/2006/relationships/image" Target="../media/image351.emf"/><Relationship Id="rId6" Type="http://schemas.openxmlformats.org/officeDocument/2006/relationships/image" Target="../media/image356.emf"/><Relationship Id="rId5" Type="http://schemas.openxmlformats.org/officeDocument/2006/relationships/image" Target="../media/image355.emf"/><Relationship Id="rId4" Type="http://schemas.openxmlformats.org/officeDocument/2006/relationships/image" Target="../media/image354.emf"/></Relationships>
</file>

<file path=ppt/drawings/_rels/vmlDrawing36.vml.rels><?xml version="1.0" encoding="UTF-8" standalone="yes"?>
<Relationships xmlns="http://schemas.openxmlformats.org/package/2006/relationships"><Relationship Id="rId8" Type="http://schemas.openxmlformats.org/officeDocument/2006/relationships/image" Target="../media/image365.emf"/><Relationship Id="rId13" Type="http://schemas.openxmlformats.org/officeDocument/2006/relationships/image" Target="../media/image370.emf"/><Relationship Id="rId3" Type="http://schemas.openxmlformats.org/officeDocument/2006/relationships/image" Target="../media/image360.emf"/><Relationship Id="rId7" Type="http://schemas.openxmlformats.org/officeDocument/2006/relationships/image" Target="../media/image364.emf"/><Relationship Id="rId12" Type="http://schemas.openxmlformats.org/officeDocument/2006/relationships/image" Target="../media/image369.emf"/><Relationship Id="rId2" Type="http://schemas.openxmlformats.org/officeDocument/2006/relationships/image" Target="../media/image359.emf"/><Relationship Id="rId1" Type="http://schemas.openxmlformats.org/officeDocument/2006/relationships/image" Target="../media/image358.emf"/><Relationship Id="rId6" Type="http://schemas.openxmlformats.org/officeDocument/2006/relationships/image" Target="../media/image363.emf"/><Relationship Id="rId11" Type="http://schemas.openxmlformats.org/officeDocument/2006/relationships/image" Target="../media/image368.emf"/><Relationship Id="rId5" Type="http://schemas.openxmlformats.org/officeDocument/2006/relationships/image" Target="../media/image362.emf"/><Relationship Id="rId15" Type="http://schemas.openxmlformats.org/officeDocument/2006/relationships/image" Target="../media/image372.emf"/><Relationship Id="rId10" Type="http://schemas.openxmlformats.org/officeDocument/2006/relationships/image" Target="../media/image367.emf"/><Relationship Id="rId4" Type="http://schemas.openxmlformats.org/officeDocument/2006/relationships/image" Target="../media/image361.emf"/><Relationship Id="rId9" Type="http://schemas.openxmlformats.org/officeDocument/2006/relationships/image" Target="../media/image366.emf"/><Relationship Id="rId14" Type="http://schemas.openxmlformats.org/officeDocument/2006/relationships/image" Target="../media/image371.emf"/></Relationships>
</file>

<file path=ppt/drawings/_rels/vmlDrawing37.vml.rels><?xml version="1.0" encoding="UTF-8" standalone="yes"?>
<Relationships xmlns="http://schemas.openxmlformats.org/package/2006/relationships"><Relationship Id="rId8" Type="http://schemas.openxmlformats.org/officeDocument/2006/relationships/image" Target="../media/image380.emf"/><Relationship Id="rId13" Type="http://schemas.openxmlformats.org/officeDocument/2006/relationships/image" Target="../media/image385.emf"/><Relationship Id="rId3" Type="http://schemas.openxmlformats.org/officeDocument/2006/relationships/image" Target="../media/image375.emf"/><Relationship Id="rId7" Type="http://schemas.openxmlformats.org/officeDocument/2006/relationships/image" Target="../media/image379.emf"/><Relationship Id="rId12" Type="http://schemas.openxmlformats.org/officeDocument/2006/relationships/image" Target="../media/image384.emf"/><Relationship Id="rId2" Type="http://schemas.openxmlformats.org/officeDocument/2006/relationships/image" Target="../media/image374.emf"/><Relationship Id="rId1" Type="http://schemas.openxmlformats.org/officeDocument/2006/relationships/image" Target="../media/image373.emf"/><Relationship Id="rId6" Type="http://schemas.openxmlformats.org/officeDocument/2006/relationships/image" Target="../media/image378.emf"/><Relationship Id="rId11" Type="http://schemas.openxmlformats.org/officeDocument/2006/relationships/image" Target="../media/image383.emf"/><Relationship Id="rId5" Type="http://schemas.openxmlformats.org/officeDocument/2006/relationships/image" Target="../media/image377.emf"/><Relationship Id="rId10" Type="http://schemas.openxmlformats.org/officeDocument/2006/relationships/image" Target="../media/image382.emf"/><Relationship Id="rId4" Type="http://schemas.openxmlformats.org/officeDocument/2006/relationships/image" Target="../media/image376.emf"/><Relationship Id="rId9" Type="http://schemas.openxmlformats.org/officeDocument/2006/relationships/image" Target="../media/image381.emf"/><Relationship Id="rId14" Type="http://schemas.openxmlformats.org/officeDocument/2006/relationships/image" Target="../media/image386.emf"/></Relationships>
</file>

<file path=ppt/drawings/_rels/vmlDrawing3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0.emf"/><Relationship Id="rId2" Type="http://schemas.openxmlformats.org/officeDocument/2006/relationships/image" Target="../media/image389.emf"/><Relationship Id="rId1" Type="http://schemas.openxmlformats.org/officeDocument/2006/relationships/image" Target="../media/image388.emf"/><Relationship Id="rId5" Type="http://schemas.openxmlformats.org/officeDocument/2006/relationships/image" Target="../media/image392.emf"/><Relationship Id="rId4" Type="http://schemas.openxmlformats.org/officeDocument/2006/relationships/image" Target="../media/image391.emf"/></Relationships>
</file>

<file path=ppt/drawings/_rels/vmlDrawing39.vml.rels><?xml version="1.0" encoding="UTF-8" standalone="yes"?>
<Relationships xmlns="http://schemas.openxmlformats.org/package/2006/relationships"><Relationship Id="rId8" Type="http://schemas.openxmlformats.org/officeDocument/2006/relationships/image" Target="../media/image406.emf"/><Relationship Id="rId13" Type="http://schemas.openxmlformats.org/officeDocument/2006/relationships/image" Target="../media/image411.emf"/><Relationship Id="rId18" Type="http://schemas.openxmlformats.org/officeDocument/2006/relationships/image" Target="../media/image416.emf"/><Relationship Id="rId3" Type="http://schemas.openxmlformats.org/officeDocument/2006/relationships/image" Target="../media/image401.emf"/><Relationship Id="rId21" Type="http://schemas.openxmlformats.org/officeDocument/2006/relationships/image" Target="../media/image419.emf"/><Relationship Id="rId7" Type="http://schemas.openxmlformats.org/officeDocument/2006/relationships/image" Target="../media/image405.emf"/><Relationship Id="rId12" Type="http://schemas.openxmlformats.org/officeDocument/2006/relationships/image" Target="../media/image410.emf"/><Relationship Id="rId17" Type="http://schemas.openxmlformats.org/officeDocument/2006/relationships/image" Target="../media/image415.emf"/><Relationship Id="rId2" Type="http://schemas.openxmlformats.org/officeDocument/2006/relationships/image" Target="../media/image400.emf"/><Relationship Id="rId16" Type="http://schemas.openxmlformats.org/officeDocument/2006/relationships/image" Target="../media/image414.emf"/><Relationship Id="rId20" Type="http://schemas.openxmlformats.org/officeDocument/2006/relationships/image" Target="../media/image418.emf"/><Relationship Id="rId1" Type="http://schemas.openxmlformats.org/officeDocument/2006/relationships/image" Target="../media/image399.emf"/><Relationship Id="rId6" Type="http://schemas.openxmlformats.org/officeDocument/2006/relationships/image" Target="../media/image404.emf"/><Relationship Id="rId11" Type="http://schemas.openxmlformats.org/officeDocument/2006/relationships/image" Target="../media/image409.emf"/><Relationship Id="rId5" Type="http://schemas.openxmlformats.org/officeDocument/2006/relationships/image" Target="../media/image403.emf"/><Relationship Id="rId15" Type="http://schemas.openxmlformats.org/officeDocument/2006/relationships/image" Target="../media/image413.emf"/><Relationship Id="rId10" Type="http://schemas.openxmlformats.org/officeDocument/2006/relationships/image" Target="../media/image408.emf"/><Relationship Id="rId19" Type="http://schemas.openxmlformats.org/officeDocument/2006/relationships/image" Target="../media/image417.emf"/><Relationship Id="rId4" Type="http://schemas.openxmlformats.org/officeDocument/2006/relationships/image" Target="../media/image402.emf"/><Relationship Id="rId9" Type="http://schemas.openxmlformats.org/officeDocument/2006/relationships/image" Target="../media/image407.emf"/><Relationship Id="rId14" Type="http://schemas.openxmlformats.org/officeDocument/2006/relationships/image" Target="../media/image412.emf"/><Relationship Id="rId22" Type="http://schemas.openxmlformats.org/officeDocument/2006/relationships/image" Target="../media/image420.e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47.emf"/><Relationship Id="rId3" Type="http://schemas.openxmlformats.org/officeDocument/2006/relationships/image" Target="../media/image42.emf"/><Relationship Id="rId7" Type="http://schemas.openxmlformats.org/officeDocument/2006/relationships/image" Target="../media/image46.emf"/><Relationship Id="rId2" Type="http://schemas.openxmlformats.org/officeDocument/2006/relationships/image" Target="../media/image41.emf"/><Relationship Id="rId1" Type="http://schemas.openxmlformats.org/officeDocument/2006/relationships/image" Target="../media/image40.emf"/><Relationship Id="rId6" Type="http://schemas.openxmlformats.org/officeDocument/2006/relationships/image" Target="../media/image45.emf"/><Relationship Id="rId5" Type="http://schemas.openxmlformats.org/officeDocument/2006/relationships/image" Target="../media/image44.emf"/><Relationship Id="rId4" Type="http://schemas.openxmlformats.org/officeDocument/2006/relationships/image" Target="../media/image43.emf"/><Relationship Id="rId9" Type="http://schemas.openxmlformats.org/officeDocument/2006/relationships/image" Target="../media/image48.emf"/></Relationships>
</file>

<file path=ppt/drawings/_rels/vmlDrawing40.vml.rels><?xml version="1.0" encoding="UTF-8" standalone="yes"?>
<Relationships xmlns="http://schemas.openxmlformats.org/package/2006/relationships"><Relationship Id="rId8" Type="http://schemas.openxmlformats.org/officeDocument/2006/relationships/image" Target="../media/image428.emf"/><Relationship Id="rId13" Type="http://schemas.openxmlformats.org/officeDocument/2006/relationships/image" Target="../media/image433.emf"/><Relationship Id="rId18" Type="http://schemas.openxmlformats.org/officeDocument/2006/relationships/image" Target="../media/image438.emf"/><Relationship Id="rId3" Type="http://schemas.openxmlformats.org/officeDocument/2006/relationships/image" Target="../media/image423.emf"/><Relationship Id="rId21" Type="http://schemas.openxmlformats.org/officeDocument/2006/relationships/image" Target="../media/image441.emf"/><Relationship Id="rId7" Type="http://schemas.openxmlformats.org/officeDocument/2006/relationships/image" Target="../media/image427.emf"/><Relationship Id="rId12" Type="http://schemas.openxmlformats.org/officeDocument/2006/relationships/image" Target="../media/image432.emf"/><Relationship Id="rId17" Type="http://schemas.openxmlformats.org/officeDocument/2006/relationships/image" Target="../media/image437.emf"/><Relationship Id="rId2" Type="http://schemas.openxmlformats.org/officeDocument/2006/relationships/image" Target="../media/image422.emf"/><Relationship Id="rId16" Type="http://schemas.openxmlformats.org/officeDocument/2006/relationships/image" Target="../media/image436.emf"/><Relationship Id="rId20" Type="http://schemas.openxmlformats.org/officeDocument/2006/relationships/image" Target="../media/image440.emf"/><Relationship Id="rId1" Type="http://schemas.openxmlformats.org/officeDocument/2006/relationships/image" Target="../media/image421.emf"/><Relationship Id="rId6" Type="http://schemas.openxmlformats.org/officeDocument/2006/relationships/image" Target="../media/image426.emf"/><Relationship Id="rId11" Type="http://schemas.openxmlformats.org/officeDocument/2006/relationships/image" Target="../media/image431.emf"/><Relationship Id="rId24" Type="http://schemas.openxmlformats.org/officeDocument/2006/relationships/image" Target="../media/image444.emf"/><Relationship Id="rId5" Type="http://schemas.openxmlformats.org/officeDocument/2006/relationships/image" Target="../media/image425.emf"/><Relationship Id="rId15" Type="http://schemas.openxmlformats.org/officeDocument/2006/relationships/image" Target="../media/image435.emf"/><Relationship Id="rId23" Type="http://schemas.openxmlformats.org/officeDocument/2006/relationships/image" Target="../media/image443.emf"/><Relationship Id="rId10" Type="http://schemas.openxmlformats.org/officeDocument/2006/relationships/image" Target="../media/image430.emf"/><Relationship Id="rId19" Type="http://schemas.openxmlformats.org/officeDocument/2006/relationships/image" Target="../media/image439.emf"/><Relationship Id="rId4" Type="http://schemas.openxmlformats.org/officeDocument/2006/relationships/image" Target="../media/image424.emf"/><Relationship Id="rId9" Type="http://schemas.openxmlformats.org/officeDocument/2006/relationships/image" Target="../media/image429.emf"/><Relationship Id="rId14" Type="http://schemas.openxmlformats.org/officeDocument/2006/relationships/image" Target="../media/image434.emf"/><Relationship Id="rId22" Type="http://schemas.openxmlformats.org/officeDocument/2006/relationships/image" Target="../media/image442.emf"/></Relationships>
</file>

<file path=ppt/drawings/_rels/vmlDrawing41.vml.rels><?xml version="1.0" encoding="UTF-8" standalone="yes"?>
<Relationships xmlns="http://schemas.openxmlformats.org/package/2006/relationships"><Relationship Id="rId8" Type="http://schemas.openxmlformats.org/officeDocument/2006/relationships/image" Target="../media/image452.emf"/><Relationship Id="rId13" Type="http://schemas.openxmlformats.org/officeDocument/2006/relationships/image" Target="../media/image457.emf"/><Relationship Id="rId18" Type="http://schemas.openxmlformats.org/officeDocument/2006/relationships/image" Target="../media/image462.emf"/><Relationship Id="rId3" Type="http://schemas.openxmlformats.org/officeDocument/2006/relationships/image" Target="../media/image447.emf"/><Relationship Id="rId21" Type="http://schemas.openxmlformats.org/officeDocument/2006/relationships/image" Target="../media/image465.emf"/><Relationship Id="rId7" Type="http://schemas.openxmlformats.org/officeDocument/2006/relationships/image" Target="../media/image451.emf"/><Relationship Id="rId12" Type="http://schemas.openxmlformats.org/officeDocument/2006/relationships/image" Target="../media/image456.emf"/><Relationship Id="rId17" Type="http://schemas.openxmlformats.org/officeDocument/2006/relationships/image" Target="../media/image461.emf"/><Relationship Id="rId2" Type="http://schemas.openxmlformats.org/officeDocument/2006/relationships/image" Target="../media/image446.emf"/><Relationship Id="rId16" Type="http://schemas.openxmlformats.org/officeDocument/2006/relationships/image" Target="../media/image460.emf"/><Relationship Id="rId20" Type="http://schemas.openxmlformats.org/officeDocument/2006/relationships/image" Target="../media/image464.emf"/><Relationship Id="rId1" Type="http://schemas.openxmlformats.org/officeDocument/2006/relationships/image" Target="../media/image445.emf"/><Relationship Id="rId6" Type="http://schemas.openxmlformats.org/officeDocument/2006/relationships/image" Target="../media/image450.emf"/><Relationship Id="rId11" Type="http://schemas.openxmlformats.org/officeDocument/2006/relationships/image" Target="../media/image455.emf"/><Relationship Id="rId5" Type="http://schemas.openxmlformats.org/officeDocument/2006/relationships/image" Target="../media/image449.emf"/><Relationship Id="rId15" Type="http://schemas.openxmlformats.org/officeDocument/2006/relationships/image" Target="../media/image459.emf"/><Relationship Id="rId23" Type="http://schemas.openxmlformats.org/officeDocument/2006/relationships/image" Target="../media/image467.emf"/><Relationship Id="rId10" Type="http://schemas.openxmlformats.org/officeDocument/2006/relationships/image" Target="../media/image454.emf"/><Relationship Id="rId19" Type="http://schemas.openxmlformats.org/officeDocument/2006/relationships/image" Target="../media/image463.emf"/><Relationship Id="rId4" Type="http://schemas.openxmlformats.org/officeDocument/2006/relationships/image" Target="../media/image448.emf"/><Relationship Id="rId9" Type="http://schemas.openxmlformats.org/officeDocument/2006/relationships/image" Target="../media/image453.emf"/><Relationship Id="rId14" Type="http://schemas.openxmlformats.org/officeDocument/2006/relationships/image" Target="../media/image458.emf"/><Relationship Id="rId22" Type="http://schemas.openxmlformats.org/officeDocument/2006/relationships/image" Target="../media/image466.emf"/></Relationships>
</file>

<file path=ppt/drawings/_rels/vmlDrawing42.vml.rels><?xml version="1.0" encoding="UTF-8" standalone="yes"?>
<Relationships xmlns="http://schemas.openxmlformats.org/package/2006/relationships"><Relationship Id="rId8" Type="http://schemas.openxmlformats.org/officeDocument/2006/relationships/image" Target="../media/image475.emf"/><Relationship Id="rId13" Type="http://schemas.openxmlformats.org/officeDocument/2006/relationships/image" Target="../media/image480.emf"/><Relationship Id="rId3" Type="http://schemas.openxmlformats.org/officeDocument/2006/relationships/image" Target="../media/image470.emf"/><Relationship Id="rId7" Type="http://schemas.openxmlformats.org/officeDocument/2006/relationships/image" Target="../media/image474.emf"/><Relationship Id="rId12" Type="http://schemas.openxmlformats.org/officeDocument/2006/relationships/image" Target="../media/image479.emf"/><Relationship Id="rId2" Type="http://schemas.openxmlformats.org/officeDocument/2006/relationships/image" Target="../media/image469.emf"/><Relationship Id="rId1" Type="http://schemas.openxmlformats.org/officeDocument/2006/relationships/image" Target="../media/image468.emf"/><Relationship Id="rId6" Type="http://schemas.openxmlformats.org/officeDocument/2006/relationships/image" Target="../media/image473.emf"/><Relationship Id="rId11" Type="http://schemas.openxmlformats.org/officeDocument/2006/relationships/image" Target="../media/image478.emf"/><Relationship Id="rId5" Type="http://schemas.openxmlformats.org/officeDocument/2006/relationships/image" Target="../media/image472.emf"/><Relationship Id="rId10" Type="http://schemas.openxmlformats.org/officeDocument/2006/relationships/image" Target="../media/image477.emf"/><Relationship Id="rId4" Type="http://schemas.openxmlformats.org/officeDocument/2006/relationships/image" Target="../media/image471.emf"/><Relationship Id="rId9" Type="http://schemas.openxmlformats.org/officeDocument/2006/relationships/image" Target="../media/image476.emf"/></Relationships>
</file>

<file path=ppt/drawings/_rels/vmlDrawing4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3.wmf"/><Relationship Id="rId2" Type="http://schemas.openxmlformats.org/officeDocument/2006/relationships/image" Target="../media/image482.wmf"/><Relationship Id="rId1" Type="http://schemas.openxmlformats.org/officeDocument/2006/relationships/image" Target="../media/image481.wmf"/><Relationship Id="rId6" Type="http://schemas.openxmlformats.org/officeDocument/2006/relationships/image" Target="../media/image486.wmf"/><Relationship Id="rId5" Type="http://schemas.openxmlformats.org/officeDocument/2006/relationships/image" Target="../media/image485.wmf"/><Relationship Id="rId4" Type="http://schemas.openxmlformats.org/officeDocument/2006/relationships/image" Target="../media/image484.wmf"/></Relationships>
</file>

<file path=ppt/drawings/_rels/vmlDrawing44.vml.rels><?xml version="1.0" encoding="UTF-8" standalone="yes"?>
<Relationships xmlns="http://schemas.openxmlformats.org/package/2006/relationships"><Relationship Id="rId8" Type="http://schemas.openxmlformats.org/officeDocument/2006/relationships/image" Target="../media/image494.wmf"/><Relationship Id="rId3" Type="http://schemas.openxmlformats.org/officeDocument/2006/relationships/image" Target="../media/image489.wmf"/><Relationship Id="rId7" Type="http://schemas.openxmlformats.org/officeDocument/2006/relationships/image" Target="../media/image493.wmf"/><Relationship Id="rId2" Type="http://schemas.openxmlformats.org/officeDocument/2006/relationships/image" Target="../media/image488.wmf"/><Relationship Id="rId1" Type="http://schemas.openxmlformats.org/officeDocument/2006/relationships/image" Target="../media/image487.wmf"/><Relationship Id="rId6" Type="http://schemas.openxmlformats.org/officeDocument/2006/relationships/image" Target="../media/image492.wmf"/><Relationship Id="rId5" Type="http://schemas.openxmlformats.org/officeDocument/2006/relationships/image" Target="../media/image491.wmf"/><Relationship Id="rId4" Type="http://schemas.openxmlformats.org/officeDocument/2006/relationships/image" Target="../media/image490.wmf"/><Relationship Id="rId9" Type="http://schemas.openxmlformats.org/officeDocument/2006/relationships/image" Target="../media/image495.wmf"/></Relationships>
</file>

<file path=ppt/drawings/_rels/vmlDrawing45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3.wmf"/><Relationship Id="rId3" Type="http://schemas.openxmlformats.org/officeDocument/2006/relationships/image" Target="../media/image498.wmf"/><Relationship Id="rId7" Type="http://schemas.openxmlformats.org/officeDocument/2006/relationships/image" Target="../media/image502.wmf"/><Relationship Id="rId2" Type="http://schemas.openxmlformats.org/officeDocument/2006/relationships/image" Target="../media/image497.wmf"/><Relationship Id="rId1" Type="http://schemas.openxmlformats.org/officeDocument/2006/relationships/image" Target="../media/image496.wmf"/><Relationship Id="rId6" Type="http://schemas.openxmlformats.org/officeDocument/2006/relationships/image" Target="../media/image501.wmf"/><Relationship Id="rId5" Type="http://schemas.openxmlformats.org/officeDocument/2006/relationships/image" Target="../media/image500.wmf"/><Relationship Id="rId4" Type="http://schemas.openxmlformats.org/officeDocument/2006/relationships/image" Target="../media/image499.wmf"/><Relationship Id="rId9" Type="http://schemas.openxmlformats.org/officeDocument/2006/relationships/image" Target="../media/image504.wmf"/></Relationships>
</file>

<file path=ppt/drawings/_rels/vmlDrawing46.vml.rels><?xml version="1.0" encoding="UTF-8" standalone="yes"?>
<Relationships xmlns="http://schemas.openxmlformats.org/package/2006/relationships"><Relationship Id="rId8" Type="http://schemas.openxmlformats.org/officeDocument/2006/relationships/image" Target="../media/image512.emf"/><Relationship Id="rId13" Type="http://schemas.openxmlformats.org/officeDocument/2006/relationships/image" Target="../media/image517.emf"/><Relationship Id="rId3" Type="http://schemas.openxmlformats.org/officeDocument/2006/relationships/image" Target="../media/image507.emf"/><Relationship Id="rId7" Type="http://schemas.openxmlformats.org/officeDocument/2006/relationships/image" Target="../media/image511.emf"/><Relationship Id="rId12" Type="http://schemas.openxmlformats.org/officeDocument/2006/relationships/image" Target="../media/image516.emf"/><Relationship Id="rId2" Type="http://schemas.openxmlformats.org/officeDocument/2006/relationships/image" Target="../media/image506.emf"/><Relationship Id="rId1" Type="http://schemas.openxmlformats.org/officeDocument/2006/relationships/image" Target="../media/image505.emf"/><Relationship Id="rId6" Type="http://schemas.openxmlformats.org/officeDocument/2006/relationships/image" Target="../media/image510.emf"/><Relationship Id="rId11" Type="http://schemas.openxmlformats.org/officeDocument/2006/relationships/image" Target="../media/image515.emf"/><Relationship Id="rId5" Type="http://schemas.openxmlformats.org/officeDocument/2006/relationships/image" Target="../media/image509.emf"/><Relationship Id="rId10" Type="http://schemas.openxmlformats.org/officeDocument/2006/relationships/image" Target="../media/image514.emf"/><Relationship Id="rId4" Type="http://schemas.openxmlformats.org/officeDocument/2006/relationships/image" Target="../media/image508.emf"/><Relationship Id="rId9" Type="http://schemas.openxmlformats.org/officeDocument/2006/relationships/image" Target="../media/image513.emf"/></Relationships>
</file>

<file path=ppt/drawings/_rels/vmlDrawing47.vml.rels><?xml version="1.0" encoding="UTF-8" standalone="yes"?>
<Relationships xmlns="http://schemas.openxmlformats.org/package/2006/relationships"><Relationship Id="rId8" Type="http://schemas.openxmlformats.org/officeDocument/2006/relationships/image" Target="../media/image525.emf"/><Relationship Id="rId3" Type="http://schemas.openxmlformats.org/officeDocument/2006/relationships/image" Target="../media/image520.emf"/><Relationship Id="rId7" Type="http://schemas.openxmlformats.org/officeDocument/2006/relationships/image" Target="../media/image524.emf"/><Relationship Id="rId2" Type="http://schemas.openxmlformats.org/officeDocument/2006/relationships/image" Target="../media/image519.emf"/><Relationship Id="rId1" Type="http://schemas.openxmlformats.org/officeDocument/2006/relationships/image" Target="../media/image518.emf"/><Relationship Id="rId6" Type="http://schemas.openxmlformats.org/officeDocument/2006/relationships/image" Target="../media/image523.emf"/><Relationship Id="rId11" Type="http://schemas.openxmlformats.org/officeDocument/2006/relationships/image" Target="../media/image528.emf"/><Relationship Id="rId5" Type="http://schemas.openxmlformats.org/officeDocument/2006/relationships/image" Target="../media/image522.emf"/><Relationship Id="rId10" Type="http://schemas.openxmlformats.org/officeDocument/2006/relationships/image" Target="../media/image527.emf"/><Relationship Id="rId4" Type="http://schemas.openxmlformats.org/officeDocument/2006/relationships/image" Target="../media/image521.emf"/><Relationship Id="rId9" Type="http://schemas.openxmlformats.org/officeDocument/2006/relationships/image" Target="../media/image526.emf"/></Relationships>
</file>

<file path=ppt/drawings/_rels/vmlDrawing48.vml.rels><?xml version="1.0" encoding="UTF-8" standalone="yes"?>
<Relationships xmlns="http://schemas.openxmlformats.org/package/2006/relationships"><Relationship Id="rId8" Type="http://schemas.openxmlformats.org/officeDocument/2006/relationships/image" Target="../media/image536.emf"/><Relationship Id="rId3" Type="http://schemas.openxmlformats.org/officeDocument/2006/relationships/image" Target="../media/image531.emf"/><Relationship Id="rId7" Type="http://schemas.openxmlformats.org/officeDocument/2006/relationships/image" Target="../media/image535.emf"/><Relationship Id="rId2" Type="http://schemas.openxmlformats.org/officeDocument/2006/relationships/image" Target="../media/image530.emf"/><Relationship Id="rId1" Type="http://schemas.openxmlformats.org/officeDocument/2006/relationships/image" Target="../media/image529.emf"/><Relationship Id="rId6" Type="http://schemas.openxmlformats.org/officeDocument/2006/relationships/image" Target="../media/image534.emf"/><Relationship Id="rId5" Type="http://schemas.openxmlformats.org/officeDocument/2006/relationships/image" Target="../media/image533.emf"/><Relationship Id="rId4" Type="http://schemas.openxmlformats.org/officeDocument/2006/relationships/image" Target="../media/image532.emf"/><Relationship Id="rId9" Type="http://schemas.openxmlformats.org/officeDocument/2006/relationships/image" Target="../media/image537.emf"/></Relationships>
</file>

<file path=ppt/drawings/_rels/vmlDrawing49.vml.rels><?xml version="1.0" encoding="UTF-8" standalone="yes"?>
<Relationships xmlns="http://schemas.openxmlformats.org/package/2006/relationships"><Relationship Id="rId3" Type="http://schemas.openxmlformats.org/officeDocument/2006/relationships/image" Target="../media/image545.emf"/><Relationship Id="rId2" Type="http://schemas.openxmlformats.org/officeDocument/2006/relationships/image" Target="../media/image544.emf"/><Relationship Id="rId1" Type="http://schemas.openxmlformats.org/officeDocument/2006/relationships/image" Target="../media/image543.emf"/><Relationship Id="rId6" Type="http://schemas.openxmlformats.org/officeDocument/2006/relationships/image" Target="../media/image548.emf"/><Relationship Id="rId5" Type="http://schemas.openxmlformats.org/officeDocument/2006/relationships/image" Target="../media/image547.emf"/><Relationship Id="rId4" Type="http://schemas.openxmlformats.org/officeDocument/2006/relationships/image" Target="../media/image546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7" Type="http://schemas.openxmlformats.org/officeDocument/2006/relationships/image" Target="../media/image55.emf"/><Relationship Id="rId2" Type="http://schemas.openxmlformats.org/officeDocument/2006/relationships/image" Target="../media/image50.emf"/><Relationship Id="rId1" Type="http://schemas.openxmlformats.org/officeDocument/2006/relationships/image" Target="../media/image49.emf"/><Relationship Id="rId6" Type="http://schemas.openxmlformats.org/officeDocument/2006/relationships/image" Target="../media/image54.emf"/><Relationship Id="rId5" Type="http://schemas.openxmlformats.org/officeDocument/2006/relationships/image" Target="../media/image53.emf"/><Relationship Id="rId4" Type="http://schemas.openxmlformats.org/officeDocument/2006/relationships/image" Target="../media/image52.emf"/></Relationships>
</file>

<file path=ppt/drawings/_rels/vmlDrawing50.vml.rels><?xml version="1.0" encoding="UTF-8" standalone="yes"?>
<Relationships xmlns="http://schemas.openxmlformats.org/package/2006/relationships"><Relationship Id="rId8" Type="http://schemas.openxmlformats.org/officeDocument/2006/relationships/image" Target="../media/image556.emf"/><Relationship Id="rId3" Type="http://schemas.openxmlformats.org/officeDocument/2006/relationships/image" Target="../media/image551.emf"/><Relationship Id="rId7" Type="http://schemas.openxmlformats.org/officeDocument/2006/relationships/image" Target="../media/image555.emf"/><Relationship Id="rId2" Type="http://schemas.openxmlformats.org/officeDocument/2006/relationships/image" Target="../media/image550.emf"/><Relationship Id="rId1" Type="http://schemas.openxmlformats.org/officeDocument/2006/relationships/image" Target="../media/image549.emf"/><Relationship Id="rId6" Type="http://schemas.openxmlformats.org/officeDocument/2006/relationships/image" Target="../media/image554.emf"/><Relationship Id="rId11" Type="http://schemas.openxmlformats.org/officeDocument/2006/relationships/image" Target="../media/image559.emf"/><Relationship Id="rId5" Type="http://schemas.openxmlformats.org/officeDocument/2006/relationships/image" Target="../media/image553.emf"/><Relationship Id="rId10" Type="http://schemas.openxmlformats.org/officeDocument/2006/relationships/image" Target="../media/image558.emf"/><Relationship Id="rId4" Type="http://schemas.openxmlformats.org/officeDocument/2006/relationships/image" Target="../media/image552.emf"/><Relationship Id="rId9" Type="http://schemas.openxmlformats.org/officeDocument/2006/relationships/image" Target="../media/image557.emf"/></Relationships>
</file>

<file path=ppt/drawings/_rels/vmlDrawing51.vml.rels><?xml version="1.0" encoding="UTF-8" standalone="yes"?>
<Relationships xmlns="http://schemas.openxmlformats.org/package/2006/relationships"><Relationship Id="rId8" Type="http://schemas.openxmlformats.org/officeDocument/2006/relationships/image" Target="../media/image567.emf"/><Relationship Id="rId13" Type="http://schemas.openxmlformats.org/officeDocument/2006/relationships/image" Target="../media/image572.emf"/><Relationship Id="rId3" Type="http://schemas.openxmlformats.org/officeDocument/2006/relationships/image" Target="../media/image562.emf"/><Relationship Id="rId7" Type="http://schemas.openxmlformats.org/officeDocument/2006/relationships/image" Target="../media/image566.emf"/><Relationship Id="rId12" Type="http://schemas.openxmlformats.org/officeDocument/2006/relationships/image" Target="../media/image571.emf"/><Relationship Id="rId2" Type="http://schemas.openxmlformats.org/officeDocument/2006/relationships/image" Target="../media/image561.emf"/><Relationship Id="rId1" Type="http://schemas.openxmlformats.org/officeDocument/2006/relationships/image" Target="../media/image560.emf"/><Relationship Id="rId6" Type="http://schemas.openxmlformats.org/officeDocument/2006/relationships/image" Target="../media/image565.emf"/><Relationship Id="rId11" Type="http://schemas.openxmlformats.org/officeDocument/2006/relationships/image" Target="../media/image570.emf"/><Relationship Id="rId5" Type="http://schemas.openxmlformats.org/officeDocument/2006/relationships/image" Target="../media/image564.emf"/><Relationship Id="rId15" Type="http://schemas.openxmlformats.org/officeDocument/2006/relationships/image" Target="../media/image574.emf"/><Relationship Id="rId10" Type="http://schemas.openxmlformats.org/officeDocument/2006/relationships/image" Target="../media/image569.emf"/><Relationship Id="rId4" Type="http://schemas.openxmlformats.org/officeDocument/2006/relationships/image" Target="../media/image563.emf"/><Relationship Id="rId9" Type="http://schemas.openxmlformats.org/officeDocument/2006/relationships/image" Target="../media/image568.emf"/><Relationship Id="rId14" Type="http://schemas.openxmlformats.org/officeDocument/2006/relationships/image" Target="../media/image573.emf"/></Relationships>
</file>

<file path=ppt/drawings/_rels/vmlDrawing52.vml.rels><?xml version="1.0" encoding="UTF-8" standalone="yes"?>
<Relationships xmlns="http://schemas.openxmlformats.org/package/2006/relationships"><Relationship Id="rId8" Type="http://schemas.openxmlformats.org/officeDocument/2006/relationships/image" Target="../media/image582.emf"/><Relationship Id="rId13" Type="http://schemas.openxmlformats.org/officeDocument/2006/relationships/image" Target="../media/image587.emf"/><Relationship Id="rId18" Type="http://schemas.openxmlformats.org/officeDocument/2006/relationships/image" Target="../media/image592.emf"/><Relationship Id="rId3" Type="http://schemas.openxmlformats.org/officeDocument/2006/relationships/image" Target="../media/image577.emf"/><Relationship Id="rId7" Type="http://schemas.openxmlformats.org/officeDocument/2006/relationships/image" Target="../media/image581.emf"/><Relationship Id="rId12" Type="http://schemas.openxmlformats.org/officeDocument/2006/relationships/image" Target="../media/image586.emf"/><Relationship Id="rId17" Type="http://schemas.openxmlformats.org/officeDocument/2006/relationships/image" Target="../media/image591.emf"/><Relationship Id="rId2" Type="http://schemas.openxmlformats.org/officeDocument/2006/relationships/image" Target="../media/image576.emf"/><Relationship Id="rId16" Type="http://schemas.openxmlformats.org/officeDocument/2006/relationships/image" Target="../media/image590.emf"/><Relationship Id="rId1" Type="http://schemas.openxmlformats.org/officeDocument/2006/relationships/image" Target="../media/image575.emf"/><Relationship Id="rId6" Type="http://schemas.openxmlformats.org/officeDocument/2006/relationships/image" Target="../media/image580.emf"/><Relationship Id="rId11" Type="http://schemas.openxmlformats.org/officeDocument/2006/relationships/image" Target="../media/image585.emf"/><Relationship Id="rId5" Type="http://schemas.openxmlformats.org/officeDocument/2006/relationships/image" Target="../media/image579.emf"/><Relationship Id="rId15" Type="http://schemas.openxmlformats.org/officeDocument/2006/relationships/image" Target="../media/image589.emf"/><Relationship Id="rId10" Type="http://schemas.openxmlformats.org/officeDocument/2006/relationships/image" Target="../media/image584.emf"/><Relationship Id="rId4" Type="http://schemas.openxmlformats.org/officeDocument/2006/relationships/image" Target="../media/image578.emf"/><Relationship Id="rId9" Type="http://schemas.openxmlformats.org/officeDocument/2006/relationships/image" Target="../media/image583.emf"/><Relationship Id="rId14" Type="http://schemas.openxmlformats.org/officeDocument/2006/relationships/image" Target="../media/image588.emf"/></Relationships>
</file>

<file path=ppt/drawings/_rels/vmlDrawing5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95.emf"/><Relationship Id="rId2" Type="http://schemas.openxmlformats.org/officeDocument/2006/relationships/image" Target="../media/image594.emf"/><Relationship Id="rId1" Type="http://schemas.openxmlformats.org/officeDocument/2006/relationships/image" Target="../media/image593.emf"/><Relationship Id="rId6" Type="http://schemas.openxmlformats.org/officeDocument/2006/relationships/image" Target="../media/image598.emf"/><Relationship Id="rId5" Type="http://schemas.openxmlformats.org/officeDocument/2006/relationships/image" Target="../media/image597.emf"/><Relationship Id="rId4" Type="http://schemas.openxmlformats.org/officeDocument/2006/relationships/image" Target="../media/image596.emf"/></Relationships>
</file>

<file path=ppt/drawings/_rels/vmlDrawing54.vml.rels><?xml version="1.0" encoding="UTF-8" standalone="yes"?>
<Relationships xmlns="http://schemas.openxmlformats.org/package/2006/relationships"><Relationship Id="rId8" Type="http://schemas.openxmlformats.org/officeDocument/2006/relationships/image" Target="../media/image606.emf"/><Relationship Id="rId13" Type="http://schemas.openxmlformats.org/officeDocument/2006/relationships/image" Target="../media/image611.emf"/><Relationship Id="rId3" Type="http://schemas.openxmlformats.org/officeDocument/2006/relationships/image" Target="../media/image601.emf"/><Relationship Id="rId7" Type="http://schemas.openxmlformats.org/officeDocument/2006/relationships/image" Target="../media/image605.emf"/><Relationship Id="rId12" Type="http://schemas.openxmlformats.org/officeDocument/2006/relationships/image" Target="../media/image610.emf"/><Relationship Id="rId2" Type="http://schemas.openxmlformats.org/officeDocument/2006/relationships/image" Target="../media/image600.emf"/><Relationship Id="rId1" Type="http://schemas.openxmlformats.org/officeDocument/2006/relationships/image" Target="../media/image599.emf"/><Relationship Id="rId6" Type="http://schemas.openxmlformats.org/officeDocument/2006/relationships/image" Target="../media/image604.emf"/><Relationship Id="rId11" Type="http://schemas.openxmlformats.org/officeDocument/2006/relationships/image" Target="../media/image609.emf"/><Relationship Id="rId5" Type="http://schemas.openxmlformats.org/officeDocument/2006/relationships/image" Target="../media/image603.emf"/><Relationship Id="rId15" Type="http://schemas.openxmlformats.org/officeDocument/2006/relationships/image" Target="../media/image613.emf"/><Relationship Id="rId10" Type="http://schemas.openxmlformats.org/officeDocument/2006/relationships/image" Target="../media/image608.emf"/><Relationship Id="rId4" Type="http://schemas.openxmlformats.org/officeDocument/2006/relationships/image" Target="../media/image602.emf"/><Relationship Id="rId9" Type="http://schemas.openxmlformats.org/officeDocument/2006/relationships/image" Target="../media/image607.emf"/><Relationship Id="rId14" Type="http://schemas.openxmlformats.org/officeDocument/2006/relationships/image" Target="../media/image612.emf"/></Relationships>
</file>

<file path=ppt/drawings/_rels/vmlDrawing55.vml.rels><?xml version="1.0" encoding="UTF-8" standalone="yes"?>
<Relationships xmlns="http://schemas.openxmlformats.org/package/2006/relationships"><Relationship Id="rId8" Type="http://schemas.openxmlformats.org/officeDocument/2006/relationships/image" Target="../media/image621.emf"/><Relationship Id="rId3" Type="http://schemas.openxmlformats.org/officeDocument/2006/relationships/image" Target="../media/image616.emf"/><Relationship Id="rId7" Type="http://schemas.openxmlformats.org/officeDocument/2006/relationships/image" Target="../media/image620.emf"/><Relationship Id="rId12" Type="http://schemas.openxmlformats.org/officeDocument/2006/relationships/image" Target="../media/image625.emf"/><Relationship Id="rId2" Type="http://schemas.openxmlformats.org/officeDocument/2006/relationships/image" Target="../media/image615.emf"/><Relationship Id="rId1" Type="http://schemas.openxmlformats.org/officeDocument/2006/relationships/image" Target="../media/image614.emf"/><Relationship Id="rId6" Type="http://schemas.openxmlformats.org/officeDocument/2006/relationships/image" Target="../media/image619.emf"/><Relationship Id="rId11" Type="http://schemas.openxmlformats.org/officeDocument/2006/relationships/image" Target="../media/image624.emf"/><Relationship Id="rId5" Type="http://schemas.openxmlformats.org/officeDocument/2006/relationships/image" Target="../media/image618.emf"/><Relationship Id="rId10" Type="http://schemas.openxmlformats.org/officeDocument/2006/relationships/image" Target="../media/image623.emf"/><Relationship Id="rId4" Type="http://schemas.openxmlformats.org/officeDocument/2006/relationships/image" Target="../media/image617.emf"/><Relationship Id="rId9" Type="http://schemas.openxmlformats.org/officeDocument/2006/relationships/image" Target="../media/image622.emf"/></Relationships>
</file>

<file path=ppt/drawings/_rels/vmlDrawing56.vml.rels><?xml version="1.0" encoding="UTF-8" standalone="yes"?>
<Relationships xmlns="http://schemas.openxmlformats.org/package/2006/relationships"><Relationship Id="rId8" Type="http://schemas.openxmlformats.org/officeDocument/2006/relationships/image" Target="../media/image633.emf"/><Relationship Id="rId3" Type="http://schemas.openxmlformats.org/officeDocument/2006/relationships/image" Target="../media/image628.emf"/><Relationship Id="rId7" Type="http://schemas.openxmlformats.org/officeDocument/2006/relationships/image" Target="../media/image632.emf"/><Relationship Id="rId2" Type="http://schemas.openxmlformats.org/officeDocument/2006/relationships/image" Target="../media/image627.emf"/><Relationship Id="rId1" Type="http://schemas.openxmlformats.org/officeDocument/2006/relationships/image" Target="../media/image626.emf"/><Relationship Id="rId6" Type="http://schemas.openxmlformats.org/officeDocument/2006/relationships/image" Target="../media/image631.emf"/><Relationship Id="rId5" Type="http://schemas.openxmlformats.org/officeDocument/2006/relationships/image" Target="../media/image630.emf"/><Relationship Id="rId4" Type="http://schemas.openxmlformats.org/officeDocument/2006/relationships/image" Target="../media/image629.emf"/><Relationship Id="rId9" Type="http://schemas.openxmlformats.org/officeDocument/2006/relationships/image" Target="../media/image634.emf"/></Relationships>
</file>

<file path=ppt/drawings/_rels/vmlDrawing57.vml.rels><?xml version="1.0" encoding="UTF-8" standalone="yes"?>
<Relationships xmlns="http://schemas.openxmlformats.org/package/2006/relationships"><Relationship Id="rId8" Type="http://schemas.openxmlformats.org/officeDocument/2006/relationships/image" Target="../media/image642.emf"/><Relationship Id="rId13" Type="http://schemas.openxmlformats.org/officeDocument/2006/relationships/image" Target="../media/image647.emf"/><Relationship Id="rId3" Type="http://schemas.openxmlformats.org/officeDocument/2006/relationships/image" Target="../media/image637.emf"/><Relationship Id="rId7" Type="http://schemas.openxmlformats.org/officeDocument/2006/relationships/image" Target="../media/image641.emf"/><Relationship Id="rId12" Type="http://schemas.openxmlformats.org/officeDocument/2006/relationships/image" Target="../media/image646.emf"/><Relationship Id="rId2" Type="http://schemas.openxmlformats.org/officeDocument/2006/relationships/image" Target="../media/image636.emf"/><Relationship Id="rId1" Type="http://schemas.openxmlformats.org/officeDocument/2006/relationships/image" Target="../media/image635.emf"/><Relationship Id="rId6" Type="http://schemas.openxmlformats.org/officeDocument/2006/relationships/image" Target="../media/image640.emf"/><Relationship Id="rId11" Type="http://schemas.openxmlformats.org/officeDocument/2006/relationships/image" Target="../media/image645.emf"/><Relationship Id="rId5" Type="http://schemas.openxmlformats.org/officeDocument/2006/relationships/image" Target="../media/image639.emf"/><Relationship Id="rId10" Type="http://schemas.openxmlformats.org/officeDocument/2006/relationships/image" Target="../media/image644.emf"/><Relationship Id="rId4" Type="http://schemas.openxmlformats.org/officeDocument/2006/relationships/image" Target="../media/image638.emf"/><Relationship Id="rId9" Type="http://schemas.openxmlformats.org/officeDocument/2006/relationships/image" Target="../media/image643.emf"/><Relationship Id="rId14" Type="http://schemas.openxmlformats.org/officeDocument/2006/relationships/image" Target="../media/image648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image" Target="../media/image57.emf"/><Relationship Id="rId1" Type="http://schemas.openxmlformats.org/officeDocument/2006/relationships/image" Target="../media/image56.emf"/><Relationship Id="rId6" Type="http://schemas.openxmlformats.org/officeDocument/2006/relationships/image" Target="../media/image61.emf"/><Relationship Id="rId5" Type="http://schemas.openxmlformats.org/officeDocument/2006/relationships/image" Target="../media/image60.emf"/><Relationship Id="rId4" Type="http://schemas.openxmlformats.org/officeDocument/2006/relationships/image" Target="../media/image59.e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69.emf"/><Relationship Id="rId3" Type="http://schemas.openxmlformats.org/officeDocument/2006/relationships/image" Target="../media/image64.emf"/><Relationship Id="rId7" Type="http://schemas.openxmlformats.org/officeDocument/2006/relationships/image" Target="../media/image68.emf"/><Relationship Id="rId2" Type="http://schemas.openxmlformats.org/officeDocument/2006/relationships/image" Target="../media/image63.emf"/><Relationship Id="rId1" Type="http://schemas.openxmlformats.org/officeDocument/2006/relationships/image" Target="../media/image62.emf"/><Relationship Id="rId6" Type="http://schemas.openxmlformats.org/officeDocument/2006/relationships/image" Target="../media/image67.emf"/><Relationship Id="rId5" Type="http://schemas.openxmlformats.org/officeDocument/2006/relationships/image" Target="../media/image66.emf"/><Relationship Id="rId10" Type="http://schemas.openxmlformats.org/officeDocument/2006/relationships/image" Target="../media/image71.emf"/><Relationship Id="rId4" Type="http://schemas.openxmlformats.org/officeDocument/2006/relationships/image" Target="../media/image65.emf"/><Relationship Id="rId9" Type="http://schemas.openxmlformats.org/officeDocument/2006/relationships/image" Target="../media/image70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image" Target="../media/image73.emf"/><Relationship Id="rId1" Type="http://schemas.openxmlformats.org/officeDocument/2006/relationships/image" Target="../media/image72.emf"/><Relationship Id="rId5" Type="http://schemas.openxmlformats.org/officeDocument/2006/relationships/image" Target="../media/image76.emf"/><Relationship Id="rId4" Type="http://schemas.openxmlformats.org/officeDocument/2006/relationships/image" Target="../media/image75.e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84.wmf"/><Relationship Id="rId3" Type="http://schemas.openxmlformats.org/officeDocument/2006/relationships/image" Target="../media/image79.emf"/><Relationship Id="rId7" Type="http://schemas.openxmlformats.org/officeDocument/2006/relationships/image" Target="../media/image83.wmf"/><Relationship Id="rId2" Type="http://schemas.openxmlformats.org/officeDocument/2006/relationships/image" Target="../media/image78.emf"/><Relationship Id="rId1" Type="http://schemas.openxmlformats.org/officeDocument/2006/relationships/image" Target="../media/image77.emf"/><Relationship Id="rId6" Type="http://schemas.openxmlformats.org/officeDocument/2006/relationships/image" Target="../media/image82.wmf"/><Relationship Id="rId5" Type="http://schemas.openxmlformats.org/officeDocument/2006/relationships/image" Target="../media/image81.wmf"/><Relationship Id="rId4" Type="http://schemas.openxmlformats.org/officeDocument/2006/relationships/image" Target="../media/image8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5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21" y="5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21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F76CA51B-57B4-49E4-B338-52948878BF4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3897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5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21" y="5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715912"/>
            <a:ext cx="4984962" cy="4467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21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5CC453DB-827D-4E55-93A7-D9FFC557638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49474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882240"/>
            <a:fld id="{9CE332D1-B42E-48D3-8EDA-A9D4EEF6F804}" type="slidenum">
              <a:rPr lang="en-US" altLang="zh-CN">
                <a:solidFill>
                  <a:srgbClr val="000000"/>
                </a:solidFill>
              </a:rPr>
              <a:pPr defTabSz="882240"/>
              <a:t>27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 b="1">
              <a:solidFill>
                <a:schemeClr val="accent2"/>
              </a:solidFill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767651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882240"/>
            <a:fld id="{D408BF52-35D1-4590-ADFD-C7A1393F01E5}" type="slidenum">
              <a:rPr lang="en-US" altLang="zh-CN">
                <a:solidFill>
                  <a:srgbClr val="000000"/>
                </a:solidFill>
              </a:rPr>
              <a:pPr defTabSz="882240"/>
              <a:t>39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运行时</a:t>
            </a:r>
            <a:r>
              <a:rPr lang="en-US" altLang="zh-CN"/>
              <a:t>, </a:t>
            </a:r>
            <a:r>
              <a:rPr lang="zh-CN" altLang="en-US"/>
              <a:t>点击按钮“作业”</a:t>
            </a:r>
            <a:r>
              <a:rPr lang="en-US" altLang="zh-CN"/>
              <a:t>, </a:t>
            </a:r>
            <a:r>
              <a:rPr lang="zh-CN" altLang="en-US"/>
              <a:t>可布置作业</a:t>
            </a:r>
            <a:r>
              <a:rPr lang="en-US" altLang="zh-CN"/>
              <a:t>, </a:t>
            </a:r>
            <a:r>
              <a:rPr lang="zh-CN" altLang="en-US"/>
              <a:t>结束本次课</a:t>
            </a:r>
            <a:r>
              <a:rPr lang="en-US" altLang="zh-CN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81749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76426-99A6-4DA5-820C-9525E41F2391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772740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5AD-A355-47C5-A421-E422DDD9319B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356156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BBC9F-DFF1-4816-8EC6-83070198E079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7801441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A76426-99A6-4DA5-820C-9525E41F2391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005674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E757D4-82C7-41E1-B85A-9204DDB48FF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896746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D0AC38-FC56-4172-8A85-76CDEFC600B4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526249"/>
      </p:ext>
    </p:extLst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A4653-A759-4E5F-986C-1033809627A6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267465"/>
      </p:ext>
    </p:extLst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D90E15-F0A1-4F1D-86C3-A04D4C3CF68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694810"/>
      </p:ext>
    </p:extLst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487A57-035C-4A45-8103-2DB4FDB67A97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97584"/>
      </p:ext>
    </p:extLst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4F4E60-A4D3-49B7-968B-DE7470D8651C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130847"/>
      </p:ext>
    </p:extLst>
  </p:cSld>
  <p:clrMapOvr>
    <a:masterClrMapping/>
  </p:clrMapOvr>
  <p:transition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32FD5A-8D93-43BE-A6EA-07B9BF7872D0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162968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2286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57D4-82C7-41E1-B85A-9204DDB48FF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907078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879FC0-217A-43E3-AA07-8EC6E50749EF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88819"/>
      </p:ext>
    </p:extLst>
  </p:cSld>
  <p:clrMapOvr>
    <a:masterClrMapping/>
  </p:clrMapOvr>
  <p:transition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61E5AD-A355-47C5-A421-E422DDD9319B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962301"/>
      </p:ext>
    </p:extLst>
  </p:cSld>
  <p:clrMapOvr>
    <a:masterClrMapping/>
  </p:clrMapOvr>
  <p:transition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FBBC9F-DFF1-4816-8EC6-83070198E079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514142"/>
      </p:ext>
    </p:extLst>
  </p:cSld>
  <p:clrMapOvr>
    <a:masterClrMapping/>
  </p:clrMapOvr>
  <p:transition>
    <p:wipe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1028">
            <a:extLst>
              <a:ext uri="{FF2B5EF4-FFF2-40B4-BE49-F238E27FC236}">
                <a16:creationId xmlns:a16="http://schemas.microsoft.com/office/drawing/2014/main" id="{4782D7FF-7F23-49A0-B14F-B485956F3AB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8C674D45-0335-4CA8-A19A-72BBD40B78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3.1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33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B248346C-3CE9-4366-A952-70735FAC0F1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B125E8-DB87-461B-8BAD-0C9BC3CFEB60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373577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1028">
            <a:extLst>
              <a:ext uri="{FF2B5EF4-FFF2-40B4-BE49-F238E27FC236}">
                <a16:creationId xmlns:a16="http://schemas.microsoft.com/office/drawing/2014/main" id="{06537976-B30C-4868-8CD7-7DDD79C68C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06BDCA18-E99D-44C8-B234-C7F7FD9A09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3.1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33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71CE42C8-7EAE-4BCA-BBF4-43EF7E9ECC7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02D0B6-06D6-4529-B264-236D16AD01D8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315926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1028">
            <a:extLst>
              <a:ext uri="{FF2B5EF4-FFF2-40B4-BE49-F238E27FC236}">
                <a16:creationId xmlns:a16="http://schemas.microsoft.com/office/drawing/2014/main" id="{384E9D54-3277-40C8-B517-D00AAE0DCE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302326FB-293E-48FE-9312-A1D5DD9A66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3.1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33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E070F0C8-3D1E-4E5F-B978-AB1FB8C161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BB50B5-DC47-418E-836B-A77C7C853042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454837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219200" y="1981200"/>
            <a:ext cx="4927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50000" y="1981200"/>
            <a:ext cx="4927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1028">
            <a:extLst>
              <a:ext uri="{FF2B5EF4-FFF2-40B4-BE49-F238E27FC236}">
                <a16:creationId xmlns:a16="http://schemas.microsoft.com/office/drawing/2014/main" id="{5C2D3B69-D76E-4A48-8976-0D6B1E8DA77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1029">
            <a:extLst>
              <a:ext uri="{FF2B5EF4-FFF2-40B4-BE49-F238E27FC236}">
                <a16:creationId xmlns:a16="http://schemas.microsoft.com/office/drawing/2014/main" id="{53EA82F4-B225-4C24-92E7-495C920337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3.1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33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1030">
            <a:extLst>
              <a:ext uri="{FF2B5EF4-FFF2-40B4-BE49-F238E27FC236}">
                <a16:creationId xmlns:a16="http://schemas.microsoft.com/office/drawing/2014/main" id="{5E890EC2-2634-4A45-8DAB-BC531DD6E9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EC7F45-9C70-4C51-BC82-7B761143359B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445975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1028">
            <a:extLst>
              <a:ext uri="{FF2B5EF4-FFF2-40B4-BE49-F238E27FC236}">
                <a16:creationId xmlns:a16="http://schemas.microsoft.com/office/drawing/2014/main" id="{7881EA05-16E4-4D47-B405-4B9F147105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8" name="Rectangle 1029">
            <a:extLst>
              <a:ext uri="{FF2B5EF4-FFF2-40B4-BE49-F238E27FC236}">
                <a16:creationId xmlns:a16="http://schemas.microsoft.com/office/drawing/2014/main" id="{315FD39E-3BE8-4AFC-ACEA-1791FA061D4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3.1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33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9" name="Rectangle 1030">
            <a:extLst>
              <a:ext uri="{FF2B5EF4-FFF2-40B4-BE49-F238E27FC236}">
                <a16:creationId xmlns:a16="http://schemas.microsoft.com/office/drawing/2014/main" id="{B1E8022E-E597-4E0E-86C9-A416BBFAABE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B2B9B5-A335-42E8-B0BF-D91D43522396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186100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1028">
            <a:extLst>
              <a:ext uri="{FF2B5EF4-FFF2-40B4-BE49-F238E27FC236}">
                <a16:creationId xmlns:a16="http://schemas.microsoft.com/office/drawing/2014/main" id="{68BEF7C8-7FB2-4A6C-9AC8-325637082E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5E40F0A5-0CAB-428A-AB45-F47991D273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3.1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33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9D5982FD-2FD1-4A50-ACB2-C62558220A8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0D9136-B9E1-4724-B02E-53108DB57E4C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9518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8">
            <a:extLst>
              <a:ext uri="{FF2B5EF4-FFF2-40B4-BE49-F238E27FC236}">
                <a16:creationId xmlns:a16="http://schemas.microsoft.com/office/drawing/2014/main" id="{53818A94-0BEC-4791-89D8-95DB9BF99E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3" name="Rectangle 1029">
            <a:extLst>
              <a:ext uri="{FF2B5EF4-FFF2-40B4-BE49-F238E27FC236}">
                <a16:creationId xmlns:a16="http://schemas.microsoft.com/office/drawing/2014/main" id="{3879901E-67A5-49CC-A531-AACF5743AD7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3.1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33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" name="Rectangle 1030">
            <a:extLst>
              <a:ext uri="{FF2B5EF4-FFF2-40B4-BE49-F238E27FC236}">
                <a16:creationId xmlns:a16="http://schemas.microsoft.com/office/drawing/2014/main" id="{B16F72FD-F228-43DF-AB6F-2378EFFEA0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D65797-707F-4618-BF95-DDD0C184E214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55447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AC38-FC56-4172-8A85-76CDEFC600B4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156717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1028">
            <a:extLst>
              <a:ext uri="{FF2B5EF4-FFF2-40B4-BE49-F238E27FC236}">
                <a16:creationId xmlns:a16="http://schemas.microsoft.com/office/drawing/2014/main" id="{E9D388A9-FC3A-4169-96EF-68FD388D017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1029">
            <a:extLst>
              <a:ext uri="{FF2B5EF4-FFF2-40B4-BE49-F238E27FC236}">
                <a16:creationId xmlns:a16="http://schemas.microsoft.com/office/drawing/2014/main" id="{E12EB4F0-8F2A-4040-9CD0-87E32A46951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3.1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33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1030">
            <a:extLst>
              <a:ext uri="{FF2B5EF4-FFF2-40B4-BE49-F238E27FC236}">
                <a16:creationId xmlns:a16="http://schemas.microsoft.com/office/drawing/2014/main" id="{1C2F9E91-7FD8-4CA8-B05F-3D1FAF5332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D39E46-9DDB-49D6-975C-BD15D83F9B2D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399607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1028">
            <a:extLst>
              <a:ext uri="{FF2B5EF4-FFF2-40B4-BE49-F238E27FC236}">
                <a16:creationId xmlns:a16="http://schemas.microsoft.com/office/drawing/2014/main" id="{4BB6DE3B-FA1E-4B2E-A487-801632EB330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1029">
            <a:extLst>
              <a:ext uri="{FF2B5EF4-FFF2-40B4-BE49-F238E27FC236}">
                <a16:creationId xmlns:a16="http://schemas.microsoft.com/office/drawing/2014/main" id="{D8734812-3347-45AD-AA99-0D8DC47BDD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3.1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33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1030">
            <a:extLst>
              <a:ext uri="{FF2B5EF4-FFF2-40B4-BE49-F238E27FC236}">
                <a16:creationId xmlns:a16="http://schemas.microsoft.com/office/drawing/2014/main" id="{EF725116-82E4-45D8-B974-76B359D69F3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9718DF-45BF-46E2-952B-96C5996D8F9F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18855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1028">
            <a:extLst>
              <a:ext uri="{FF2B5EF4-FFF2-40B4-BE49-F238E27FC236}">
                <a16:creationId xmlns:a16="http://schemas.microsoft.com/office/drawing/2014/main" id="{6402E3F4-4405-40A0-99F3-38B59CEAA56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5F8183A2-B0FE-4FA9-9DA0-F356AE55B75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3.1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33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9A147690-331D-4E57-BCA2-5D2A76A086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7B89E3-502A-47C7-91C1-50A88B49F236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52144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63000" y="609600"/>
            <a:ext cx="25146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219200" y="609600"/>
            <a:ext cx="73406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1028">
            <a:extLst>
              <a:ext uri="{FF2B5EF4-FFF2-40B4-BE49-F238E27FC236}">
                <a16:creationId xmlns:a16="http://schemas.microsoft.com/office/drawing/2014/main" id="{B31A95EC-4A5A-4875-9ED4-AA5B98DFE80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65B5FF7A-7C53-403A-9944-13C0495C54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3.1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33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BCCF4667-07EB-49BE-AB21-9DE68405FC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96EF3A-602E-4D24-803A-BC7879E9EE21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104998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1028">
            <a:extLst>
              <a:ext uri="{FF2B5EF4-FFF2-40B4-BE49-F238E27FC236}">
                <a16:creationId xmlns:a16="http://schemas.microsoft.com/office/drawing/2014/main" id="{4782D7FF-7F23-49A0-B14F-B485956F3AB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8C674D45-0335-4CA8-A19A-72BBD40B78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3.1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33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B248346C-3CE9-4366-A952-70735FAC0F1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B125E8-DB87-461B-8BAD-0C9BC3CFEB60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6474518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1028">
            <a:extLst>
              <a:ext uri="{FF2B5EF4-FFF2-40B4-BE49-F238E27FC236}">
                <a16:creationId xmlns:a16="http://schemas.microsoft.com/office/drawing/2014/main" id="{06537976-B30C-4868-8CD7-7DDD79C68C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06BDCA18-E99D-44C8-B234-C7F7FD9A09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3.1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33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71CE42C8-7EAE-4BCA-BBF4-43EF7E9ECC7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02D0B6-06D6-4529-B264-236D16AD01D8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0314331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1028">
            <a:extLst>
              <a:ext uri="{FF2B5EF4-FFF2-40B4-BE49-F238E27FC236}">
                <a16:creationId xmlns:a16="http://schemas.microsoft.com/office/drawing/2014/main" id="{384E9D54-3277-40C8-B517-D00AAE0DCE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302326FB-293E-48FE-9312-A1D5DD9A66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3.1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33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E070F0C8-3D1E-4E5F-B978-AB1FB8C161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BB50B5-DC47-418E-836B-A77C7C853042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8246984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219200" y="1981200"/>
            <a:ext cx="4927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50000" y="1981200"/>
            <a:ext cx="4927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1028">
            <a:extLst>
              <a:ext uri="{FF2B5EF4-FFF2-40B4-BE49-F238E27FC236}">
                <a16:creationId xmlns:a16="http://schemas.microsoft.com/office/drawing/2014/main" id="{5C2D3B69-D76E-4A48-8976-0D6B1E8DA77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1029">
            <a:extLst>
              <a:ext uri="{FF2B5EF4-FFF2-40B4-BE49-F238E27FC236}">
                <a16:creationId xmlns:a16="http://schemas.microsoft.com/office/drawing/2014/main" id="{53EA82F4-B225-4C24-92E7-495C920337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3.1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33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1030">
            <a:extLst>
              <a:ext uri="{FF2B5EF4-FFF2-40B4-BE49-F238E27FC236}">
                <a16:creationId xmlns:a16="http://schemas.microsoft.com/office/drawing/2014/main" id="{5E890EC2-2634-4A45-8DAB-BC531DD6E9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EC7F45-9C70-4C51-BC82-7B761143359B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5404767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1028">
            <a:extLst>
              <a:ext uri="{FF2B5EF4-FFF2-40B4-BE49-F238E27FC236}">
                <a16:creationId xmlns:a16="http://schemas.microsoft.com/office/drawing/2014/main" id="{7881EA05-16E4-4D47-B405-4B9F147105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8" name="Rectangle 1029">
            <a:extLst>
              <a:ext uri="{FF2B5EF4-FFF2-40B4-BE49-F238E27FC236}">
                <a16:creationId xmlns:a16="http://schemas.microsoft.com/office/drawing/2014/main" id="{315FD39E-3BE8-4AFC-ACEA-1791FA061D4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3.1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33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9" name="Rectangle 1030">
            <a:extLst>
              <a:ext uri="{FF2B5EF4-FFF2-40B4-BE49-F238E27FC236}">
                <a16:creationId xmlns:a16="http://schemas.microsoft.com/office/drawing/2014/main" id="{B1E8022E-E597-4E0E-86C9-A416BBFAABE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B2B9B5-A335-42E8-B0BF-D91D43522396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7908589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1028">
            <a:extLst>
              <a:ext uri="{FF2B5EF4-FFF2-40B4-BE49-F238E27FC236}">
                <a16:creationId xmlns:a16="http://schemas.microsoft.com/office/drawing/2014/main" id="{68BEF7C8-7FB2-4A6C-9AC8-325637082E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5E40F0A5-0CAB-428A-AB45-F47991D273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3.1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33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9D5982FD-2FD1-4A50-ACB2-C62558220A8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0D9136-B9E1-4724-B02E-53108DB57E4C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67925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4653-A759-4E5F-986C-1033809627A6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092548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8">
            <a:extLst>
              <a:ext uri="{FF2B5EF4-FFF2-40B4-BE49-F238E27FC236}">
                <a16:creationId xmlns:a16="http://schemas.microsoft.com/office/drawing/2014/main" id="{53818A94-0BEC-4791-89D8-95DB9BF99E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3" name="Rectangle 1029">
            <a:extLst>
              <a:ext uri="{FF2B5EF4-FFF2-40B4-BE49-F238E27FC236}">
                <a16:creationId xmlns:a16="http://schemas.microsoft.com/office/drawing/2014/main" id="{3879901E-67A5-49CC-A531-AACF5743AD7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3.1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33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" name="Rectangle 1030">
            <a:extLst>
              <a:ext uri="{FF2B5EF4-FFF2-40B4-BE49-F238E27FC236}">
                <a16:creationId xmlns:a16="http://schemas.microsoft.com/office/drawing/2014/main" id="{B16F72FD-F228-43DF-AB6F-2378EFFEA0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D65797-707F-4618-BF95-DDD0C184E214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4508708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1028">
            <a:extLst>
              <a:ext uri="{FF2B5EF4-FFF2-40B4-BE49-F238E27FC236}">
                <a16:creationId xmlns:a16="http://schemas.microsoft.com/office/drawing/2014/main" id="{E9D388A9-FC3A-4169-96EF-68FD388D017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1029">
            <a:extLst>
              <a:ext uri="{FF2B5EF4-FFF2-40B4-BE49-F238E27FC236}">
                <a16:creationId xmlns:a16="http://schemas.microsoft.com/office/drawing/2014/main" id="{E12EB4F0-8F2A-4040-9CD0-87E32A46951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3.1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33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1030">
            <a:extLst>
              <a:ext uri="{FF2B5EF4-FFF2-40B4-BE49-F238E27FC236}">
                <a16:creationId xmlns:a16="http://schemas.microsoft.com/office/drawing/2014/main" id="{1C2F9E91-7FD8-4CA8-B05F-3D1FAF5332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D39E46-9DDB-49D6-975C-BD15D83F9B2D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617970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1028">
            <a:extLst>
              <a:ext uri="{FF2B5EF4-FFF2-40B4-BE49-F238E27FC236}">
                <a16:creationId xmlns:a16="http://schemas.microsoft.com/office/drawing/2014/main" id="{4BB6DE3B-FA1E-4B2E-A487-801632EB330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1029">
            <a:extLst>
              <a:ext uri="{FF2B5EF4-FFF2-40B4-BE49-F238E27FC236}">
                <a16:creationId xmlns:a16="http://schemas.microsoft.com/office/drawing/2014/main" id="{D8734812-3347-45AD-AA99-0D8DC47BDD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3.1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33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1030">
            <a:extLst>
              <a:ext uri="{FF2B5EF4-FFF2-40B4-BE49-F238E27FC236}">
                <a16:creationId xmlns:a16="http://schemas.microsoft.com/office/drawing/2014/main" id="{EF725116-82E4-45D8-B974-76B359D69F3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9718DF-45BF-46E2-952B-96C5996D8F9F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0490358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1028">
            <a:extLst>
              <a:ext uri="{FF2B5EF4-FFF2-40B4-BE49-F238E27FC236}">
                <a16:creationId xmlns:a16="http://schemas.microsoft.com/office/drawing/2014/main" id="{6402E3F4-4405-40A0-99F3-38B59CEAA56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5F8183A2-B0FE-4FA9-9DA0-F356AE55B75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3.1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33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9A147690-331D-4E57-BCA2-5D2A76A086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7B89E3-502A-47C7-91C1-50A88B49F236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4980883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63000" y="609600"/>
            <a:ext cx="25146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219200" y="609600"/>
            <a:ext cx="73406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1028">
            <a:extLst>
              <a:ext uri="{FF2B5EF4-FFF2-40B4-BE49-F238E27FC236}">
                <a16:creationId xmlns:a16="http://schemas.microsoft.com/office/drawing/2014/main" id="{B31A95EC-4A5A-4875-9ED4-AA5B98DFE80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65B5FF7A-7C53-403A-9944-13C0495C54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3.1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33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BCCF4667-07EB-49BE-AB21-9DE68405FC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96EF3A-602E-4D24-803A-BC7879E9EE21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3011071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5C7F7F-617C-4F57-9242-6C44274DE85F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628223"/>
      </p:ext>
    </p:extLst>
  </p:cSld>
  <p:clrMapOvr>
    <a:masterClrMapping/>
  </p:clrMapOvr>
  <p:transition>
    <p:wipe dir="r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1606E3-F027-452A-BCD8-CA73841CFBB6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5246211"/>
      </p:ext>
    </p:extLst>
  </p:cSld>
  <p:clrMapOvr>
    <a:masterClrMapping/>
  </p:clrMapOvr>
  <p:transition>
    <p:wipe dir="r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272510-BF5A-4FB9-822F-8494DEB2FBA5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07437"/>
      </p:ext>
    </p:extLst>
  </p:cSld>
  <p:clrMapOvr>
    <a:masterClrMapping/>
  </p:clrMapOvr>
  <p:transition>
    <p:wipe dir="r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D0B0E8-650B-44BE-B992-CD7BD73AA835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243270"/>
      </p:ext>
    </p:extLst>
  </p:cSld>
  <p:clrMapOvr>
    <a:masterClrMapping/>
  </p:clrMapOvr>
  <p:transition>
    <p:wipe dir="r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6BA415-221A-4128-A62B-3B0532F2887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054907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E15-F0A1-4F1D-86C3-A04D4C3CF68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416914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3FD330-5004-40B0-A591-880E61DE1BE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856434"/>
      </p:ext>
    </p:extLst>
  </p:cSld>
  <p:clrMapOvr>
    <a:masterClrMapping/>
  </p:clrMapOvr>
  <p:transition>
    <p:wipe dir="r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6C4B28-3C32-4CBF-81F0-BD838CCCA492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887313"/>
      </p:ext>
    </p:extLst>
  </p:cSld>
  <p:clrMapOvr>
    <a:masterClrMapping/>
  </p:clrMapOvr>
  <p:transition>
    <p:wipe dir="r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CCA4D1-2C69-49F3-B876-6AF5816B87D0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41559"/>
      </p:ext>
    </p:extLst>
  </p:cSld>
  <p:clrMapOvr>
    <a:masterClrMapping/>
  </p:clrMapOvr>
  <p:transition>
    <p:wipe dir="r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87F79F-79DF-4B3F-92DA-2F47214E957A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396305"/>
      </p:ext>
    </p:extLst>
  </p:cSld>
  <p:clrMapOvr>
    <a:masterClrMapping/>
  </p:clrMapOvr>
  <p:transition>
    <p:wipe dir="r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EB8534-BA0B-4FF2-A87B-85CA24DE8F89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755875"/>
      </p:ext>
    </p:extLst>
  </p:cSld>
  <p:clrMapOvr>
    <a:masterClrMapping/>
  </p:clrMapOvr>
  <p:transition>
    <p:wipe dir="r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7E45FF-C00F-429A-9418-2A2627D443B3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680350"/>
      </p:ext>
    </p:extLst>
  </p:cSld>
  <p:clrMapOvr>
    <a:masterClrMapping/>
  </p:clrMapOvr>
  <p:transition>
    <p:wipe dir="r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1028">
            <a:extLst>
              <a:ext uri="{FF2B5EF4-FFF2-40B4-BE49-F238E27FC236}">
                <a16:creationId xmlns:a16="http://schemas.microsoft.com/office/drawing/2014/main" id="{D03837FA-4BE8-4F58-8A4F-C1CF9ED70C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FB233028-9531-4509-8054-3551D00F39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3.2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65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A349E952-B935-4412-9899-18C1E7E4B37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41F180-5BC6-454E-BAD9-316DA9EA32A2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6818902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1028">
            <a:extLst>
              <a:ext uri="{FF2B5EF4-FFF2-40B4-BE49-F238E27FC236}">
                <a16:creationId xmlns:a16="http://schemas.microsoft.com/office/drawing/2014/main" id="{7988D4D5-8F64-409E-9E0D-42E3994A7D6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DE1F5CBB-E7A9-4432-AE87-29F1E5962E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3.2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65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1C4A6E10-7BCD-4817-83CE-5BD2AE9E14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1F610E-A632-4F72-89B3-BF753255EAE9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188246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1028">
            <a:extLst>
              <a:ext uri="{FF2B5EF4-FFF2-40B4-BE49-F238E27FC236}">
                <a16:creationId xmlns:a16="http://schemas.microsoft.com/office/drawing/2014/main" id="{4FB81D8A-9373-4292-925C-3AE53690BE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EED7D2AD-D390-479E-B00F-C9FCC3F477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3.2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65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3738F9ED-CD58-4750-9DEF-D003D7364C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C68043-6354-4A09-9BC4-16EAC2775D4B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687074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219200" y="1981200"/>
            <a:ext cx="4927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50000" y="1981200"/>
            <a:ext cx="4927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1028">
            <a:extLst>
              <a:ext uri="{FF2B5EF4-FFF2-40B4-BE49-F238E27FC236}">
                <a16:creationId xmlns:a16="http://schemas.microsoft.com/office/drawing/2014/main" id="{385D8718-B24B-4826-A483-9F565CE1155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1029">
            <a:extLst>
              <a:ext uri="{FF2B5EF4-FFF2-40B4-BE49-F238E27FC236}">
                <a16:creationId xmlns:a16="http://schemas.microsoft.com/office/drawing/2014/main" id="{1DA613C9-4BEE-43B6-9F64-BD18DB4A5B5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3.2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65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1030">
            <a:extLst>
              <a:ext uri="{FF2B5EF4-FFF2-40B4-BE49-F238E27FC236}">
                <a16:creationId xmlns:a16="http://schemas.microsoft.com/office/drawing/2014/main" id="{5D869FC1-FA80-4606-900E-703BC7B34C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09DCFB-DBD8-4CAF-B12E-CEADB5D7B9C4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36293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7A57-035C-4A45-8103-2DB4FDB67A97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70285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1028">
            <a:extLst>
              <a:ext uri="{FF2B5EF4-FFF2-40B4-BE49-F238E27FC236}">
                <a16:creationId xmlns:a16="http://schemas.microsoft.com/office/drawing/2014/main" id="{66E6571B-002B-4B79-88A6-18CEC7F58A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8" name="Rectangle 1029">
            <a:extLst>
              <a:ext uri="{FF2B5EF4-FFF2-40B4-BE49-F238E27FC236}">
                <a16:creationId xmlns:a16="http://schemas.microsoft.com/office/drawing/2014/main" id="{EE30CFD6-F29C-458B-8761-B8D7F0C7F18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3.2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65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9" name="Rectangle 1030">
            <a:extLst>
              <a:ext uri="{FF2B5EF4-FFF2-40B4-BE49-F238E27FC236}">
                <a16:creationId xmlns:a16="http://schemas.microsoft.com/office/drawing/2014/main" id="{FFCCFE6A-8F72-46A5-B706-DEABB2C209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8AA62A-D9D7-4978-9A01-B6441DF4123C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0129490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1028">
            <a:extLst>
              <a:ext uri="{FF2B5EF4-FFF2-40B4-BE49-F238E27FC236}">
                <a16:creationId xmlns:a16="http://schemas.microsoft.com/office/drawing/2014/main" id="{57D0D919-AF1F-457D-A6B2-3AAAF6E303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7A1BC3A0-235E-47AA-A23D-C1C1734772B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3.2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65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A2752583-BFDB-4C9E-AB93-77496188DB2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25F697-2D13-4AD4-90E7-93B8C7BD2B0E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510786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8">
            <a:extLst>
              <a:ext uri="{FF2B5EF4-FFF2-40B4-BE49-F238E27FC236}">
                <a16:creationId xmlns:a16="http://schemas.microsoft.com/office/drawing/2014/main" id="{B2F3B7C5-CCB3-419B-9540-53850E3AE8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3" name="Rectangle 1029">
            <a:extLst>
              <a:ext uri="{FF2B5EF4-FFF2-40B4-BE49-F238E27FC236}">
                <a16:creationId xmlns:a16="http://schemas.microsoft.com/office/drawing/2014/main" id="{FA011C01-D798-4699-AC0C-FF7ECD14D3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3.2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65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" name="Rectangle 1030">
            <a:extLst>
              <a:ext uri="{FF2B5EF4-FFF2-40B4-BE49-F238E27FC236}">
                <a16:creationId xmlns:a16="http://schemas.microsoft.com/office/drawing/2014/main" id="{85BCE3E2-F89E-40A9-B48D-B7B07BCEE11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371C2-A467-4A59-83C8-5C1B9FEDA24A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185873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1028">
            <a:extLst>
              <a:ext uri="{FF2B5EF4-FFF2-40B4-BE49-F238E27FC236}">
                <a16:creationId xmlns:a16="http://schemas.microsoft.com/office/drawing/2014/main" id="{06D161B5-4D15-40F5-8C2F-047CD93E02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1029">
            <a:extLst>
              <a:ext uri="{FF2B5EF4-FFF2-40B4-BE49-F238E27FC236}">
                <a16:creationId xmlns:a16="http://schemas.microsoft.com/office/drawing/2014/main" id="{545E7C71-4B2B-4397-A22A-5E8A8FA8D1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3.2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65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1030">
            <a:extLst>
              <a:ext uri="{FF2B5EF4-FFF2-40B4-BE49-F238E27FC236}">
                <a16:creationId xmlns:a16="http://schemas.microsoft.com/office/drawing/2014/main" id="{2EEAC3E9-1564-48E3-9DD0-AEB3D5EDCA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8C94D7-F795-4E74-9983-A51A35120579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8281382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1028">
            <a:extLst>
              <a:ext uri="{FF2B5EF4-FFF2-40B4-BE49-F238E27FC236}">
                <a16:creationId xmlns:a16="http://schemas.microsoft.com/office/drawing/2014/main" id="{0D0A5764-9192-4A2C-B047-E278C1EF76D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1029">
            <a:extLst>
              <a:ext uri="{FF2B5EF4-FFF2-40B4-BE49-F238E27FC236}">
                <a16:creationId xmlns:a16="http://schemas.microsoft.com/office/drawing/2014/main" id="{915FD197-CA9E-42D2-BA58-25DC01AC61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3.2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65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1030">
            <a:extLst>
              <a:ext uri="{FF2B5EF4-FFF2-40B4-BE49-F238E27FC236}">
                <a16:creationId xmlns:a16="http://schemas.microsoft.com/office/drawing/2014/main" id="{A7B3D72F-EE5E-4B07-874F-405ED92EFF2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63EFA7-6C3D-4257-8FF0-FA8E7AD54AEF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4748961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1028">
            <a:extLst>
              <a:ext uri="{FF2B5EF4-FFF2-40B4-BE49-F238E27FC236}">
                <a16:creationId xmlns:a16="http://schemas.microsoft.com/office/drawing/2014/main" id="{EB7A3A4E-463F-4904-8FD6-E635B21C647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1F6C5358-7859-4346-BC05-D28C1D1FCE8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3.2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65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005F9FC7-0028-4990-A985-A977422034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274E7-7B8D-4C24-84B4-95F9DBAFE727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2561162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63000" y="609600"/>
            <a:ext cx="25146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219200" y="609600"/>
            <a:ext cx="73406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1028">
            <a:extLst>
              <a:ext uri="{FF2B5EF4-FFF2-40B4-BE49-F238E27FC236}">
                <a16:creationId xmlns:a16="http://schemas.microsoft.com/office/drawing/2014/main" id="{183605EC-26E8-4503-AC0D-6B58156FCD0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21F505A3-7393-430B-BFA8-DF801B1E82F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3.2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65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0E477AD4-0127-48A2-9150-01E3256D1C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D23E28-7545-4726-833D-A7ECCA171804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3601946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1028">
            <a:extLst>
              <a:ext uri="{FF2B5EF4-FFF2-40B4-BE49-F238E27FC236}">
                <a16:creationId xmlns:a16="http://schemas.microsoft.com/office/drawing/2014/main" id="{D03837FA-4BE8-4F58-8A4F-C1CF9ED70C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FB233028-9531-4509-8054-3551D00F39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3.2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65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A349E952-B935-4412-9899-18C1E7E4B37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41F180-5BC6-454E-BAD9-316DA9EA32A2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418026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1028">
            <a:extLst>
              <a:ext uri="{FF2B5EF4-FFF2-40B4-BE49-F238E27FC236}">
                <a16:creationId xmlns:a16="http://schemas.microsoft.com/office/drawing/2014/main" id="{7988D4D5-8F64-409E-9E0D-42E3994A7D6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DE1F5CBB-E7A9-4432-AE87-29F1E5962E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3.2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65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1C4A6E10-7BCD-4817-83CE-5BD2AE9E14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1F610E-A632-4F72-89B3-BF753255EAE9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6407916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1028">
            <a:extLst>
              <a:ext uri="{FF2B5EF4-FFF2-40B4-BE49-F238E27FC236}">
                <a16:creationId xmlns:a16="http://schemas.microsoft.com/office/drawing/2014/main" id="{4FB81D8A-9373-4292-925C-3AE53690BE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EED7D2AD-D390-479E-B00F-C9FCC3F477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3.2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65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3738F9ED-CD58-4750-9DEF-D003D7364C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C68043-6354-4A09-9BC4-16EAC2775D4B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86279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366089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219200" y="1981200"/>
            <a:ext cx="4927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50000" y="1981200"/>
            <a:ext cx="4927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1028">
            <a:extLst>
              <a:ext uri="{FF2B5EF4-FFF2-40B4-BE49-F238E27FC236}">
                <a16:creationId xmlns:a16="http://schemas.microsoft.com/office/drawing/2014/main" id="{385D8718-B24B-4826-A483-9F565CE1155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1029">
            <a:extLst>
              <a:ext uri="{FF2B5EF4-FFF2-40B4-BE49-F238E27FC236}">
                <a16:creationId xmlns:a16="http://schemas.microsoft.com/office/drawing/2014/main" id="{1DA613C9-4BEE-43B6-9F64-BD18DB4A5B5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3.2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65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1030">
            <a:extLst>
              <a:ext uri="{FF2B5EF4-FFF2-40B4-BE49-F238E27FC236}">
                <a16:creationId xmlns:a16="http://schemas.microsoft.com/office/drawing/2014/main" id="{5D869FC1-FA80-4606-900E-703BC7B34C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09DCFB-DBD8-4CAF-B12E-CEADB5D7B9C4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0440094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1028">
            <a:extLst>
              <a:ext uri="{FF2B5EF4-FFF2-40B4-BE49-F238E27FC236}">
                <a16:creationId xmlns:a16="http://schemas.microsoft.com/office/drawing/2014/main" id="{66E6571B-002B-4B79-88A6-18CEC7F58A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8" name="Rectangle 1029">
            <a:extLst>
              <a:ext uri="{FF2B5EF4-FFF2-40B4-BE49-F238E27FC236}">
                <a16:creationId xmlns:a16="http://schemas.microsoft.com/office/drawing/2014/main" id="{EE30CFD6-F29C-458B-8761-B8D7F0C7F18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3.2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65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9" name="Rectangle 1030">
            <a:extLst>
              <a:ext uri="{FF2B5EF4-FFF2-40B4-BE49-F238E27FC236}">
                <a16:creationId xmlns:a16="http://schemas.microsoft.com/office/drawing/2014/main" id="{FFCCFE6A-8F72-46A5-B706-DEABB2C209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8AA62A-D9D7-4978-9A01-B6441DF4123C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5501391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1028">
            <a:extLst>
              <a:ext uri="{FF2B5EF4-FFF2-40B4-BE49-F238E27FC236}">
                <a16:creationId xmlns:a16="http://schemas.microsoft.com/office/drawing/2014/main" id="{57D0D919-AF1F-457D-A6B2-3AAAF6E303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7A1BC3A0-235E-47AA-A23D-C1C1734772B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3.2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65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A2752583-BFDB-4C9E-AB93-77496188DB2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25F697-2D13-4AD4-90E7-93B8C7BD2B0E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466085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8">
            <a:extLst>
              <a:ext uri="{FF2B5EF4-FFF2-40B4-BE49-F238E27FC236}">
                <a16:creationId xmlns:a16="http://schemas.microsoft.com/office/drawing/2014/main" id="{B2F3B7C5-CCB3-419B-9540-53850E3AE8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3" name="Rectangle 1029">
            <a:extLst>
              <a:ext uri="{FF2B5EF4-FFF2-40B4-BE49-F238E27FC236}">
                <a16:creationId xmlns:a16="http://schemas.microsoft.com/office/drawing/2014/main" id="{FA011C01-D798-4699-AC0C-FF7ECD14D3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3.2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65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" name="Rectangle 1030">
            <a:extLst>
              <a:ext uri="{FF2B5EF4-FFF2-40B4-BE49-F238E27FC236}">
                <a16:creationId xmlns:a16="http://schemas.microsoft.com/office/drawing/2014/main" id="{85BCE3E2-F89E-40A9-B48D-B7B07BCEE11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371C2-A467-4A59-83C8-5C1B9FEDA24A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002755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1028">
            <a:extLst>
              <a:ext uri="{FF2B5EF4-FFF2-40B4-BE49-F238E27FC236}">
                <a16:creationId xmlns:a16="http://schemas.microsoft.com/office/drawing/2014/main" id="{06D161B5-4D15-40F5-8C2F-047CD93E02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1029">
            <a:extLst>
              <a:ext uri="{FF2B5EF4-FFF2-40B4-BE49-F238E27FC236}">
                <a16:creationId xmlns:a16="http://schemas.microsoft.com/office/drawing/2014/main" id="{545E7C71-4B2B-4397-A22A-5E8A8FA8D1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3.2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65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1030">
            <a:extLst>
              <a:ext uri="{FF2B5EF4-FFF2-40B4-BE49-F238E27FC236}">
                <a16:creationId xmlns:a16="http://schemas.microsoft.com/office/drawing/2014/main" id="{2EEAC3E9-1564-48E3-9DD0-AEB3D5EDCA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8C94D7-F795-4E74-9983-A51A35120579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8888432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1028">
            <a:extLst>
              <a:ext uri="{FF2B5EF4-FFF2-40B4-BE49-F238E27FC236}">
                <a16:creationId xmlns:a16="http://schemas.microsoft.com/office/drawing/2014/main" id="{0D0A5764-9192-4A2C-B047-E278C1EF76D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1029">
            <a:extLst>
              <a:ext uri="{FF2B5EF4-FFF2-40B4-BE49-F238E27FC236}">
                <a16:creationId xmlns:a16="http://schemas.microsoft.com/office/drawing/2014/main" id="{915FD197-CA9E-42D2-BA58-25DC01AC61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3.2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65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1030">
            <a:extLst>
              <a:ext uri="{FF2B5EF4-FFF2-40B4-BE49-F238E27FC236}">
                <a16:creationId xmlns:a16="http://schemas.microsoft.com/office/drawing/2014/main" id="{A7B3D72F-EE5E-4B07-874F-405ED92EFF2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63EFA7-6C3D-4257-8FF0-FA8E7AD54AEF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576520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1028">
            <a:extLst>
              <a:ext uri="{FF2B5EF4-FFF2-40B4-BE49-F238E27FC236}">
                <a16:creationId xmlns:a16="http://schemas.microsoft.com/office/drawing/2014/main" id="{EB7A3A4E-463F-4904-8FD6-E635B21C647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1F6C5358-7859-4346-BC05-D28C1D1FCE8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3.2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65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005F9FC7-0028-4990-A985-A977422034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274E7-7B8D-4C24-84B4-95F9DBAFE727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4261545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63000" y="609600"/>
            <a:ext cx="25146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219200" y="609600"/>
            <a:ext cx="73406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1028">
            <a:extLst>
              <a:ext uri="{FF2B5EF4-FFF2-40B4-BE49-F238E27FC236}">
                <a16:creationId xmlns:a16="http://schemas.microsoft.com/office/drawing/2014/main" id="{183605EC-26E8-4503-AC0D-6B58156FCD0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21F505A3-7393-430B-BFA8-DF801B1E82F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3.2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65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0E477AD4-0127-48A2-9150-01E3256D1C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D23E28-7545-4726-833D-A7ECCA171804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183041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1028">
            <a:extLst>
              <a:ext uri="{FF2B5EF4-FFF2-40B4-BE49-F238E27FC236}">
                <a16:creationId xmlns:a16="http://schemas.microsoft.com/office/drawing/2014/main" id="{D03837FA-4BE8-4F58-8A4F-C1CF9ED70C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FB233028-9531-4509-8054-3551D00F39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3.2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65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A349E952-B935-4412-9899-18C1E7E4B37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41F180-5BC6-454E-BAD9-316DA9EA32A2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5915017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1028">
            <a:extLst>
              <a:ext uri="{FF2B5EF4-FFF2-40B4-BE49-F238E27FC236}">
                <a16:creationId xmlns:a16="http://schemas.microsoft.com/office/drawing/2014/main" id="{7988D4D5-8F64-409E-9E0D-42E3994A7D6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DE1F5CBB-E7A9-4432-AE87-29F1E5962E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3.2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65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1C4A6E10-7BCD-4817-83CE-5BD2AE9E14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1F610E-A632-4F72-89B3-BF753255EAE9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39479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2FD5A-8D93-43BE-A6EA-07B9BF7872D0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15885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1028">
            <a:extLst>
              <a:ext uri="{FF2B5EF4-FFF2-40B4-BE49-F238E27FC236}">
                <a16:creationId xmlns:a16="http://schemas.microsoft.com/office/drawing/2014/main" id="{4FB81D8A-9373-4292-925C-3AE53690BE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EED7D2AD-D390-479E-B00F-C9FCC3F477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3.2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65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3738F9ED-CD58-4750-9DEF-D003D7364C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C68043-6354-4A09-9BC4-16EAC2775D4B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6384842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219200" y="1981200"/>
            <a:ext cx="4927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50000" y="1981200"/>
            <a:ext cx="4927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1028">
            <a:extLst>
              <a:ext uri="{FF2B5EF4-FFF2-40B4-BE49-F238E27FC236}">
                <a16:creationId xmlns:a16="http://schemas.microsoft.com/office/drawing/2014/main" id="{385D8718-B24B-4826-A483-9F565CE1155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1029">
            <a:extLst>
              <a:ext uri="{FF2B5EF4-FFF2-40B4-BE49-F238E27FC236}">
                <a16:creationId xmlns:a16="http://schemas.microsoft.com/office/drawing/2014/main" id="{1DA613C9-4BEE-43B6-9F64-BD18DB4A5B5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3.2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65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1030">
            <a:extLst>
              <a:ext uri="{FF2B5EF4-FFF2-40B4-BE49-F238E27FC236}">
                <a16:creationId xmlns:a16="http://schemas.microsoft.com/office/drawing/2014/main" id="{5D869FC1-FA80-4606-900E-703BC7B34C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09DCFB-DBD8-4CAF-B12E-CEADB5D7B9C4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1875306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1028">
            <a:extLst>
              <a:ext uri="{FF2B5EF4-FFF2-40B4-BE49-F238E27FC236}">
                <a16:creationId xmlns:a16="http://schemas.microsoft.com/office/drawing/2014/main" id="{66E6571B-002B-4B79-88A6-18CEC7F58A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8" name="Rectangle 1029">
            <a:extLst>
              <a:ext uri="{FF2B5EF4-FFF2-40B4-BE49-F238E27FC236}">
                <a16:creationId xmlns:a16="http://schemas.microsoft.com/office/drawing/2014/main" id="{EE30CFD6-F29C-458B-8761-B8D7F0C7F18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3.2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65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9" name="Rectangle 1030">
            <a:extLst>
              <a:ext uri="{FF2B5EF4-FFF2-40B4-BE49-F238E27FC236}">
                <a16:creationId xmlns:a16="http://schemas.microsoft.com/office/drawing/2014/main" id="{FFCCFE6A-8F72-46A5-B706-DEABB2C209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8AA62A-D9D7-4978-9A01-B6441DF4123C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1236605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1028">
            <a:extLst>
              <a:ext uri="{FF2B5EF4-FFF2-40B4-BE49-F238E27FC236}">
                <a16:creationId xmlns:a16="http://schemas.microsoft.com/office/drawing/2014/main" id="{57D0D919-AF1F-457D-A6B2-3AAAF6E303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7A1BC3A0-235E-47AA-A23D-C1C1734772B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3.2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65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A2752583-BFDB-4C9E-AB93-77496188DB2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25F697-2D13-4AD4-90E7-93B8C7BD2B0E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7255850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8">
            <a:extLst>
              <a:ext uri="{FF2B5EF4-FFF2-40B4-BE49-F238E27FC236}">
                <a16:creationId xmlns:a16="http://schemas.microsoft.com/office/drawing/2014/main" id="{B2F3B7C5-CCB3-419B-9540-53850E3AE8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3" name="Rectangle 1029">
            <a:extLst>
              <a:ext uri="{FF2B5EF4-FFF2-40B4-BE49-F238E27FC236}">
                <a16:creationId xmlns:a16="http://schemas.microsoft.com/office/drawing/2014/main" id="{FA011C01-D798-4699-AC0C-FF7ECD14D3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3.2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65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" name="Rectangle 1030">
            <a:extLst>
              <a:ext uri="{FF2B5EF4-FFF2-40B4-BE49-F238E27FC236}">
                <a16:creationId xmlns:a16="http://schemas.microsoft.com/office/drawing/2014/main" id="{85BCE3E2-F89E-40A9-B48D-B7B07BCEE11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371C2-A467-4A59-83C8-5C1B9FEDA24A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6133617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1028">
            <a:extLst>
              <a:ext uri="{FF2B5EF4-FFF2-40B4-BE49-F238E27FC236}">
                <a16:creationId xmlns:a16="http://schemas.microsoft.com/office/drawing/2014/main" id="{06D161B5-4D15-40F5-8C2F-047CD93E02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1029">
            <a:extLst>
              <a:ext uri="{FF2B5EF4-FFF2-40B4-BE49-F238E27FC236}">
                <a16:creationId xmlns:a16="http://schemas.microsoft.com/office/drawing/2014/main" id="{545E7C71-4B2B-4397-A22A-5E8A8FA8D1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3.2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65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1030">
            <a:extLst>
              <a:ext uri="{FF2B5EF4-FFF2-40B4-BE49-F238E27FC236}">
                <a16:creationId xmlns:a16="http://schemas.microsoft.com/office/drawing/2014/main" id="{2EEAC3E9-1564-48E3-9DD0-AEB3D5EDCA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8C94D7-F795-4E74-9983-A51A35120579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4542854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1028">
            <a:extLst>
              <a:ext uri="{FF2B5EF4-FFF2-40B4-BE49-F238E27FC236}">
                <a16:creationId xmlns:a16="http://schemas.microsoft.com/office/drawing/2014/main" id="{0D0A5764-9192-4A2C-B047-E278C1EF76D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1029">
            <a:extLst>
              <a:ext uri="{FF2B5EF4-FFF2-40B4-BE49-F238E27FC236}">
                <a16:creationId xmlns:a16="http://schemas.microsoft.com/office/drawing/2014/main" id="{915FD197-CA9E-42D2-BA58-25DC01AC61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3.2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65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1030">
            <a:extLst>
              <a:ext uri="{FF2B5EF4-FFF2-40B4-BE49-F238E27FC236}">
                <a16:creationId xmlns:a16="http://schemas.microsoft.com/office/drawing/2014/main" id="{A7B3D72F-EE5E-4B07-874F-405ED92EFF2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63EFA7-6C3D-4257-8FF0-FA8E7AD54AEF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6686533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1028">
            <a:extLst>
              <a:ext uri="{FF2B5EF4-FFF2-40B4-BE49-F238E27FC236}">
                <a16:creationId xmlns:a16="http://schemas.microsoft.com/office/drawing/2014/main" id="{EB7A3A4E-463F-4904-8FD6-E635B21C647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1F6C5358-7859-4346-BC05-D28C1D1FCE8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3.2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65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005F9FC7-0028-4990-A985-A977422034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274E7-7B8D-4C24-84B4-95F9DBAFE727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7997334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63000" y="609600"/>
            <a:ext cx="25146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219200" y="609600"/>
            <a:ext cx="73406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1028">
            <a:extLst>
              <a:ext uri="{FF2B5EF4-FFF2-40B4-BE49-F238E27FC236}">
                <a16:creationId xmlns:a16="http://schemas.microsoft.com/office/drawing/2014/main" id="{183605EC-26E8-4503-AC0D-6B58156FCD0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21F505A3-7393-430B-BFA8-DF801B1E82F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3.2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65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0E477AD4-0127-48A2-9150-01E3256D1C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D23E28-7545-4726-833D-A7ECCA171804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42618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79FC0-217A-43E3-AA07-8EC6E50749EF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043032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46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2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76477-B9D8-42D1-80B3-50537FA29CF7}" type="slidenum">
              <a:rPr lang="en-US" altLang="zh-CN" smtClean="0"/>
              <a:pPr/>
              <a:t>‹#›</a:t>
            </a:fld>
            <a:endParaRPr lang="en-US" altLang="zh-CN"/>
          </a:p>
        </p:txBody>
      </p:sp>
      <p:sp>
        <p:nvSpPr>
          <p:cNvPr id="7" name="Text Box 12"/>
          <p:cNvSpPr txBox="1">
            <a:spLocks noChangeArrowheads="1"/>
          </p:cNvSpPr>
          <p:nvPr userDrawn="1"/>
        </p:nvSpPr>
        <p:spPr bwMode="auto">
          <a:xfrm>
            <a:off x="9264352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 dirty="0">
                <a:latin typeface="楷体_GB2312" pitchFamily="49" charset="-122"/>
              </a:rPr>
              <a:t>目录   上页   下页   返回   结束 </a:t>
            </a:r>
          </a:p>
        </p:txBody>
      </p:sp>
      <p:pic>
        <p:nvPicPr>
          <p:cNvPr id="8" name="Picture 13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413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F:\My Documents\数学资源库\目录.jpg">
            <a:hlinkClick r:id="" action="ppaction://hlinkshowjump?jump=firstslide"/>
          </p:cNvPr>
          <p:cNvPicPr>
            <a:picLocks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637698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045" y="637209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7581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7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245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709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89176477-B9D8-42D1-80B3-50537FA29CF7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6" name="Text Box 12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7" name="Picture 13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F:\My Documents\数学资源库\目录.jpg">
            <a:hlinkClick r:id="" action="ppaction://hlinkshowjump?jump=firstslide"/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125978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026">
            <a:extLst>
              <a:ext uri="{FF2B5EF4-FFF2-40B4-BE49-F238E27FC236}">
                <a16:creationId xmlns:a16="http://schemas.microsoft.com/office/drawing/2014/main" id="{B27892EA-7A5F-4D9B-B1C2-A69E7FB7C5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609600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1027">
            <a:extLst>
              <a:ext uri="{FF2B5EF4-FFF2-40B4-BE49-F238E27FC236}">
                <a16:creationId xmlns:a16="http://schemas.microsoft.com/office/drawing/2014/main" id="{46BF2D40-E500-45A4-AEF8-F676CF8050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981200"/>
            <a:ext cx="10058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0356" name="Rectangle 1028">
            <a:extLst>
              <a:ext uri="{FF2B5EF4-FFF2-40B4-BE49-F238E27FC236}">
                <a16:creationId xmlns:a16="http://schemas.microsoft.com/office/drawing/2014/main" id="{3504993C-027A-4DF0-B2A4-1B995ECC7E4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100357" name="Rectangle 1029">
            <a:extLst>
              <a:ext uri="{FF2B5EF4-FFF2-40B4-BE49-F238E27FC236}">
                <a16:creationId xmlns:a16="http://schemas.microsoft.com/office/drawing/2014/main" id="{5A3AA3F5-7826-4362-982D-E7C3B5F04E4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3.1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33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100358" name="Rectangle 1030">
            <a:extLst>
              <a:ext uri="{FF2B5EF4-FFF2-40B4-BE49-F238E27FC236}">
                <a16:creationId xmlns:a16="http://schemas.microsoft.com/office/drawing/2014/main" id="{8EAC31B3-F4EA-424F-87EF-7A157967448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6FC94D28-07BF-4CF5-AF76-58DC17163573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1031" name="Rectangle 103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1BDA131-D735-4FA8-A9F5-CE02DB85BB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4400" y="6324600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2" name="Rectangle 103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C4C3E39-EE0E-425A-B71A-1DF73440BC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1267" y="6292850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3" name="Rectangle 1033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E11C7BAB-D39D-4434-9D59-2443E8EB76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71200" y="6308725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2897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8" r:id="rId1"/>
    <p:sldLayoutId id="2147483919" r:id="rId2"/>
    <p:sldLayoutId id="2147483920" r:id="rId3"/>
    <p:sldLayoutId id="2147483921" r:id="rId4"/>
    <p:sldLayoutId id="2147483922" r:id="rId5"/>
    <p:sldLayoutId id="2147483923" r:id="rId6"/>
    <p:sldLayoutId id="2147483924" r:id="rId7"/>
    <p:sldLayoutId id="2147483925" r:id="rId8"/>
    <p:sldLayoutId id="2147483926" r:id="rId9"/>
    <p:sldLayoutId id="2147483927" r:id="rId10"/>
    <p:sldLayoutId id="2147483928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b="1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b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026">
            <a:extLst>
              <a:ext uri="{FF2B5EF4-FFF2-40B4-BE49-F238E27FC236}">
                <a16:creationId xmlns:a16="http://schemas.microsoft.com/office/drawing/2014/main" id="{B27892EA-7A5F-4D9B-B1C2-A69E7FB7C5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609600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1027">
            <a:extLst>
              <a:ext uri="{FF2B5EF4-FFF2-40B4-BE49-F238E27FC236}">
                <a16:creationId xmlns:a16="http://schemas.microsoft.com/office/drawing/2014/main" id="{46BF2D40-E500-45A4-AEF8-F676CF8050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981200"/>
            <a:ext cx="10058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0356" name="Rectangle 1028">
            <a:extLst>
              <a:ext uri="{FF2B5EF4-FFF2-40B4-BE49-F238E27FC236}">
                <a16:creationId xmlns:a16="http://schemas.microsoft.com/office/drawing/2014/main" id="{3504993C-027A-4DF0-B2A4-1B995ECC7E4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100357" name="Rectangle 1029">
            <a:extLst>
              <a:ext uri="{FF2B5EF4-FFF2-40B4-BE49-F238E27FC236}">
                <a16:creationId xmlns:a16="http://schemas.microsoft.com/office/drawing/2014/main" id="{5A3AA3F5-7826-4362-982D-E7C3B5F04E4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3.1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33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100358" name="Rectangle 1030">
            <a:extLst>
              <a:ext uri="{FF2B5EF4-FFF2-40B4-BE49-F238E27FC236}">
                <a16:creationId xmlns:a16="http://schemas.microsoft.com/office/drawing/2014/main" id="{8EAC31B3-F4EA-424F-87EF-7A157967448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6FC94D28-07BF-4CF5-AF76-58DC17163573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1031" name="Rectangle 103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1BDA131-D735-4FA8-A9F5-CE02DB85BB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4400" y="6324600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2" name="Rectangle 103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C4C3E39-EE0E-425A-B71A-1DF73440BC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1267" y="6292850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3" name="Rectangle 1033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E11C7BAB-D39D-4434-9D59-2443E8EB76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71200" y="6308725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4093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1" r:id="rId2"/>
    <p:sldLayoutId id="2147483932" r:id="rId3"/>
    <p:sldLayoutId id="2147483933" r:id="rId4"/>
    <p:sldLayoutId id="2147483934" r:id="rId5"/>
    <p:sldLayoutId id="2147483935" r:id="rId6"/>
    <p:sldLayoutId id="2147483936" r:id="rId7"/>
    <p:sldLayoutId id="2147483937" r:id="rId8"/>
    <p:sldLayoutId id="2147483938" r:id="rId9"/>
    <p:sldLayoutId id="2147483939" r:id="rId10"/>
    <p:sldLayoutId id="2147483940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b="1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b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0CE2BD5A-10F5-425A-BBA2-022CE227D32E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1" name="Text Box 7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2" name="Picture 8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F:\My Documents\数学资源库\目录.jpg">
            <a:hlinkClick r:id="" action="ppaction://hlinkshowjump?jump=firstslide"/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06497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942" r:id="rId1"/>
    <p:sldLayoutId id="2147483943" r:id="rId2"/>
    <p:sldLayoutId id="2147483944" r:id="rId3"/>
    <p:sldLayoutId id="2147483945" r:id="rId4"/>
    <p:sldLayoutId id="2147483946" r:id="rId5"/>
    <p:sldLayoutId id="2147483947" r:id="rId6"/>
    <p:sldLayoutId id="2147483948" r:id="rId7"/>
    <p:sldLayoutId id="2147483949" r:id="rId8"/>
    <p:sldLayoutId id="2147483950" r:id="rId9"/>
    <p:sldLayoutId id="2147483951" r:id="rId10"/>
    <p:sldLayoutId id="2147483952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026">
            <a:extLst>
              <a:ext uri="{FF2B5EF4-FFF2-40B4-BE49-F238E27FC236}">
                <a16:creationId xmlns:a16="http://schemas.microsoft.com/office/drawing/2014/main" id="{DE7AB70F-2DD6-469F-91D0-6C7B0AA4D1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609600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1027">
            <a:extLst>
              <a:ext uri="{FF2B5EF4-FFF2-40B4-BE49-F238E27FC236}">
                <a16:creationId xmlns:a16="http://schemas.microsoft.com/office/drawing/2014/main" id="{4F2D43C0-EAFD-4B56-9850-E281A14DD1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981200"/>
            <a:ext cx="10058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0356" name="Rectangle 1028">
            <a:extLst>
              <a:ext uri="{FF2B5EF4-FFF2-40B4-BE49-F238E27FC236}">
                <a16:creationId xmlns:a16="http://schemas.microsoft.com/office/drawing/2014/main" id="{A822FBF2-1D30-4E7A-86C3-6D0118B82EC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100357" name="Rectangle 1029">
            <a:extLst>
              <a:ext uri="{FF2B5EF4-FFF2-40B4-BE49-F238E27FC236}">
                <a16:creationId xmlns:a16="http://schemas.microsoft.com/office/drawing/2014/main" id="{56E543D7-2781-407A-AC48-25F410DBA5E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3.2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65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100358" name="Rectangle 1030">
            <a:extLst>
              <a:ext uri="{FF2B5EF4-FFF2-40B4-BE49-F238E27FC236}">
                <a16:creationId xmlns:a16="http://schemas.microsoft.com/office/drawing/2014/main" id="{762057DE-2089-45C5-A09C-DBF045DE147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63E911F-0245-4D8B-BC59-326A9E258BAF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1031" name="Rectangle 103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A0FC716F-7CD6-472C-BA27-A3F634AE95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4400" y="6324600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2" name="Rectangle 103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2C7AC96-0D8B-4D79-B5BB-AFCC0C6C51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1267" y="6292850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3" name="Rectangle 1033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1A39585D-48A9-47BE-AE16-AEF8EAB4AF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71200" y="6308725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7860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4" r:id="rId1"/>
    <p:sldLayoutId id="2147483955" r:id="rId2"/>
    <p:sldLayoutId id="2147483956" r:id="rId3"/>
    <p:sldLayoutId id="2147483957" r:id="rId4"/>
    <p:sldLayoutId id="2147483958" r:id="rId5"/>
    <p:sldLayoutId id="2147483959" r:id="rId6"/>
    <p:sldLayoutId id="2147483960" r:id="rId7"/>
    <p:sldLayoutId id="2147483961" r:id="rId8"/>
    <p:sldLayoutId id="2147483962" r:id="rId9"/>
    <p:sldLayoutId id="2147483963" r:id="rId10"/>
    <p:sldLayoutId id="2147483964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b="1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b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026">
            <a:extLst>
              <a:ext uri="{FF2B5EF4-FFF2-40B4-BE49-F238E27FC236}">
                <a16:creationId xmlns:a16="http://schemas.microsoft.com/office/drawing/2014/main" id="{DE7AB70F-2DD6-469F-91D0-6C7B0AA4D1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609600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1027">
            <a:extLst>
              <a:ext uri="{FF2B5EF4-FFF2-40B4-BE49-F238E27FC236}">
                <a16:creationId xmlns:a16="http://schemas.microsoft.com/office/drawing/2014/main" id="{4F2D43C0-EAFD-4B56-9850-E281A14DD1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981200"/>
            <a:ext cx="10058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0356" name="Rectangle 1028">
            <a:extLst>
              <a:ext uri="{FF2B5EF4-FFF2-40B4-BE49-F238E27FC236}">
                <a16:creationId xmlns:a16="http://schemas.microsoft.com/office/drawing/2014/main" id="{A822FBF2-1D30-4E7A-86C3-6D0118B82EC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100357" name="Rectangle 1029">
            <a:extLst>
              <a:ext uri="{FF2B5EF4-FFF2-40B4-BE49-F238E27FC236}">
                <a16:creationId xmlns:a16="http://schemas.microsoft.com/office/drawing/2014/main" id="{56E543D7-2781-407A-AC48-25F410DBA5E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3.2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65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100358" name="Rectangle 1030">
            <a:extLst>
              <a:ext uri="{FF2B5EF4-FFF2-40B4-BE49-F238E27FC236}">
                <a16:creationId xmlns:a16="http://schemas.microsoft.com/office/drawing/2014/main" id="{762057DE-2089-45C5-A09C-DBF045DE147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63E911F-0245-4D8B-BC59-326A9E258BAF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1031" name="Rectangle 103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A0FC716F-7CD6-472C-BA27-A3F634AE95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4400" y="6324600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2" name="Rectangle 103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2C7AC96-0D8B-4D79-B5BB-AFCC0C6C51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1267" y="6292850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3" name="Rectangle 1033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1A39585D-48A9-47BE-AE16-AEF8EAB4AF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71200" y="6308725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361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8" r:id="rId1"/>
    <p:sldLayoutId id="2147483979" r:id="rId2"/>
    <p:sldLayoutId id="2147483980" r:id="rId3"/>
    <p:sldLayoutId id="2147483981" r:id="rId4"/>
    <p:sldLayoutId id="2147483982" r:id="rId5"/>
    <p:sldLayoutId id="2147483983" r:id="rId6"/>
    <p:sldLayoutId id="2147483984" r:id="rId7"/>
    <p:sldLayoutId id="2147483985" r:id="rId8"/>
    <p:sldLayoutId id="2147483986" r:id="rId9"/>
    <p:sldLayoutId id="2147483987" r:id="rId10"/>
    <p:sldLayoutId id="2147483988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b="1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b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026">
            <a:extLst>
              <a:ext uri="{FF2B5EF4-FFF2-40B4-BE49-F238E27FC236}">
                <a16:creationId xmlns:a16="http://schemas.microsoft.com/office/drawing/2014/main" id="{DE7AB70F-2DD6-469F-91D0-6C7B0AA4D1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609600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1027">
            <a:extLst>
              <a:ext uri="{FF2B5EF4-FFF2-40B4-BE49-F238E27FC236}">
                <a16:creationId xmlns:a16="http://schemas.microsoft.com/office/drawing/2014/main" id="{4F2D43C0-EAFD-4B56-9850-E281A14DD1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981200"/>
            <a:ext cx="10058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0356" name="Rectangle 1028">
            <a:extLst>
              <a:ext uri="{FF2B5EF4-FFF2-40B4-BE49-F238E27FC236}">
                <a16:creationId xmlns:a16="http://schemas.microsoft.com/office/drawing/2014/main" id="{A822FBF2-1D30-4E7A-86C3-6D0118B82EC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100357" name="Rectangle 1029">
            <a:extLst>
              <a:ext uri="{FF2B5EF4-FFF2-40B4-BE49-F238E27FC236}">
                <a16:creationId xmlns:a16="http://schemas.microsoft.com/office/drawing/2014/main" id="{56E543D7-2781-407A-AC48-25F410DBA5E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3.2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不定积分法（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65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100358" name="Rectangle 1030">
            <a:extLst>
              <a:ext uri="{FF2B5EF4-FFF2-40B4-BE49-F238E27FC236}">
                <a16:creationId xmlns:a16="http://schemas.microsoft.com/office/drawing/2014/main" id="{762057DE-2089-45C5-A09C-DBF045DE147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63E911F-0245-4D8B-BC59-326A9E258BAF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1031" name="Rectangle 103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A0FC716F-7CD6-472C-BA27-A3F634AE95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4400" y="6324600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2" name="Rectangle 103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2C7AC96-0D8B-4D79-B5BB-AFCC0C6C51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1267" y="6292850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3" name="Rectangle 1033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1A39585D-48A9-47BE-AE16-AEF8EAB4AF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71200" y="6308725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023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0" r:id="rId1"/>
    <p:sldLayoutId id="2147483991" r:id="rId2"/>
    <p:sldLayoutId id="2147483992" r:id="rId3"/>
    <p:sldLayoutId id="2147483993" r:id="rId4"/>
    <p:sldLayoutId id="2147483994" r:id="rId5"/>
    <p:sldLayoutId id="2147483995" r:id="rId6"/>
    <p:sldLayoutId id="2147483996" r:id="rId7"/>
    <p:sldLayoutId id="2147483997" r:id="rId8"/>
    <p:sldLayoutId id="2147483998" r:id="rId9"/>
    <p:sldLayoutId id="2147483999" r:id="rId10"/>
    <p:sldLayoutId id="2147484000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b="1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b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13.emf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10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0.emf"/><Relationship Id="rId17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2.emf"/><Relationship Id="rId20" Type="http://schemas.openxmlformats.org/officeDocument/2006/relationships/image" Target="../media/image14.e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e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9.emf"/><Relationship Id="rId19" Type="http://schemas.openxmlformats.org/officeDocument/2006/relationships/oleObject" Target="../embeddings/oleObject9.bin"/><Relationship Id="rId4" Type="http://schemas.openxmlformats.org/officeDocument/2006/relationships/image" Target="../media/image6.e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1.emf"/><Relationship Id="rId22" Type="http://schemas.openxmlformats.org/officeDocument/2006/relationships/image" Target="../media/image15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0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86.wmf"/><Relationship Id="rId5" Type="http://schemas.openxmlformats.org/officeDocument/2006/relationships/oleObject" Target="../embeddings/oleObject81.bin"/><Relationship Id="rId4" Type="http://schemas.openxmlformats.org/officeDocument/2006/relationships/image" Target="../media/image85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wmf"/><Relationship Id="rId3" Type="http://schemas.openxmlformats.org/officeDocument/2006/relationships/oleObject" Target="../embeddings/oleObject82.bin"/><Relationship Id="rId7" Type="http://schemas.openxmlformats.org/officeDocument/2006/relationships/oleObject" Target="../embeddings/oleObject84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88.wmf"/><Relationship Id="rId5" Type="http://schemas.openxmlformats.org/officeDocument/2006/relationships/oleObject" Target="../embeddings/oleObject83.bin"/><Relationship Id="rId4" Type="http://schemas.openxmlformats.org/officeDocument/2006/relationships/image" Target="../media/image87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5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90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wmf"/><Relationship Id="rId2" Type="http://schemas.openxmlformats.org/officeDocument/2006/relationships/image" Target="../media/image91.wmf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95.wmf"/><Relationship Id="rId5" Type="http://schemas.openxmlformats.org/officeDocument/2006/relationships/image" Target="../media/image94.wmf"/><Relationship Id="rId4" Type="http://schemas.openxmlformats.org/officeDocument/2006/relationships/image" Target="../media/image93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emf"/><Relationship Id="rId13" Type="http://schemas.openxmlformats.org/officeDocument/2006/relationships/oleObject" Target="../embeddings/oleObject91.bin"/><Relationship Id="rId18" Type="http://schemas.openxmlformats.org/officeDocument/2006/relationships/image" Target="../media/image103.emf"/><Relationship Id="rId3" Type="http://schemas.openxmlformats.org/officeDocument/2006/relationships/oleObject" Target="../embeddings/oleObject86.bin"/><Relationship Id="rId21" Type="http://schemas.openxmlformats.org/officeDocument/2006/relationships/oleObject" Target="../embeddings/oleObject95.bin"/><Relationship Id="rId7" Type="http://schemas.openxmlformats.org/officeDocument/2006/relationships/oleObject" Target="../embeddings/oleObject88.bin"/><Relationship Id="rId12" Type="http://schemas.openxmlformats.org/officeDocument/2006/relationships/image" Target="../media/image100.emf"/><Relationship Id="rId17" Type="http://schemas.openxmlformats.org/officeDocument/2006/relationships/oleObject" Target="../embeddings/oleObject93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02.emf"/><Relationship Id="rId20" Type="http://schemas.openxmlformats.org/officeDocument/2006/relationships/image" Target="../media/image104.emf"/><Relationship Id="rId1" Type="http://schemas.openxmlformats.org/officeDocument/2006/relationships/vmlDrawing" Target="../drawings/vmlDrawing13.vml"/><Relationship Id="rId6" Type="http://schemas.openxmlformats.org/officeDocument/2006/relationships/image" Target="../media/image97.emf"/><Relationship Id="rId11" Type="http://schemas.openxmlformats.org/officeDocument/2006/relationships/oleObject" Target="../embeddings/oleObject90.bin"/><Relationship Id="rId5" Type="http://schemas.openxmlformats.org/officeDocument/2006/relationships/oleObject" Target="../embeddings/oleObject87.bin"/><Relationship Id="rId15" Type="http://schemas.openxmlformats.org/officeDocument/2006/relationships/oleObject" Target="../embeddings/oleObject92.bin"/><Relationship Id="rId10" Type="http://schemas.openxmlformats.org/officeDocument/2006/relationships/image" Target="../media/image99.emf"/><Relationship Id="rId19" Type="http://schemas.openxmlformats.org/officeDocument/2006/relationships/oleObject" Target="../embeddings/oleObject94.bin"/><Relationship Id="rId4" Type="http://schemas.openxmlformats.org/officeDocument/2006/relationships/image" Target="../media/image96.emf"/><Relationship Id="rId9" Type="http://schemas.openxmlformats.org/officeDocument/2006/relationships/oleObject" Target="../embeddings/oleObject89.bin"/><Relationship Id="rId14" Type="http://schemas.openxmlformats.org/officeDocument/2006/relationships/image" Target="../media/image101.emf"/><Relationship Id="rId22" Type="http://schemas.openxmlformats.org/officeDocument/2006/relationships/image" Target="../media/image105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emf"/><Relationship Id="rId13" Type="http://schemas.openxmlformats.org/officeDocument/2006/relationships/oleObject" Target="../embeddings/oleObject101.bin"/><Relationship Id="rId18" Type="http://schemas.openxmlformats.org/officeDocument/2006/relationships/image" Target="../media/image113.emf"/><Relationship Id="rId3" Type="http://schemas.openxmlformats.org/officeDocument/2006/relationships/oleObject" Target="../embeddings/oleObject96.bin"/><Relationship Id="rId7" Type="http://schemas.openxmlformats.org/officeDocument/2006/relationships/oleObject" Target="../embeddings/oleObject98.bin"/><Relationship Id="rId12" Type="http://schemas.openxmlformats.org/officeDocument/2006/relationships/image" Target="../media/image110.emf"/><Relationship Id="rId17" Type="http://schemas.openxmlformats.org/officeDocument/2006/relationships/oleObject" Target="../embeddings/oleObject103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12.emf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07.emf"/><Relationship Id="rId11" Type="http://schemas.openxmlformats.org/officeDocument/2006/relationships/oleObject" Target="../embeddings/oleObject100.bin"/><Relationship Id="rId5" Type="http://schemas.openxmlformats.org/officeDocument/2006/relationships/oleObject" Target="../embeddings/oleObject97.bin"/><Relationship Id="rId15" Type="http://schemas.openxmlformats.org/officeDocument/2006/relationships/oleObject" Target="../embeddings/oleObject102.bin"/><Relationship Id="rId10" Type="http://schemas.openxmlformats.org/officeDocument/2006/relationships/image" Target="../media/image109.emf"/><Relationship Id="rId4" Type="http://schemas.openxmlformats.org/officeDocument/2006/relationships/image" Target="../media/image106.emf"/><Relationship Id="rId9" Type="http://schemas.openxmlformats.org/officeDocument/2006/relationships/oleObject" Target="../embeddings/oleObject99.bin"/><Relationship Id="rId14" Type="http://schemas.openxmlformats.org/officeDocument/2006/relationships/image" Target="../media/image111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emf"/><Relationship Id="rId13" Type="http://schemas.openxmlformats.org/officeDocument/2006/relationships/oleObject" Target="../embeddings/oleObject109.bin"/><Relationship Id="rId18" Type="http://schemas.openxmlformats.org/officeDocument/2006/relationships/image" Target="../media/image121.emf"/><Relationship Id="rId26" Type="http://schemas.openxmlformats.org/officeDocument/2006/relationships/image" Target="../media/image125.emf"/><Relationship Id="rId3" Type="http://schemas.openxmlformats.org/officeDocument/2006/relationships/oleObject" Target="../embeddings/oleObject104.bin"/><Relationship Id="rId21" Type="http://schemas.openxmlformats.org/officeDocument/2006/relationships/oleObject" Target="../embeddings/oleObject113.bin"/><Relationship Id="rId7" Type="http://schemas.openxmlformats.org/officeDocument/2006/relationships/oleObject" Target="../embeddings/oleObject106.bin"/><Relationship Id="rId12" Type="http://schemas.openxmlformats.org/officeDocument/2006/relationships/image" Target="../media/image118.emf"/><Relationship Id="rId17" Type="http://schemas.openxmlformats.org/officeDocument/2006/relationships/oleObject" Target="../embeddings/oleObject111.bin"/><Relationship Id="rId25" Type="http://schemas.openxmlformats.org/officeDocument/2006/relationships/oleObject" Target="../embeddings/oleObject115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20.emf"/><Relationship Id="rId20" Type="http://schemas.openxmlformats.org/officeDocument/2006/relationships/image" Target="../media/image122.emf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15.emf"/><Relationship Id="rId11" Type="http://schemas.openxmlformats.org/officeDocument/2006/relationships/oleObject" Target="../embeddings/oleObject108.bin"/><Relationship Id="rId24" Type="http://schemas.openxmlformats.org/officeDocument/2006/relationships/image" Target="../media/image124.emf"/><Relationship Id="rId5" Type="http://schemas.openxmlformats.org/officeDocument/2006/relationships/oleObject" Target="../embeddings/oleObject105.bin"/><Relationship Id="rId15" Type="http://schemas.openxmlformats.org/officeDocument/2006/relationships/oleObject" Target="../embeddings/oleObject110.bin"/><Relationship Id="rId23" Type="http://schemas.openxmlformats.org/officeDocument/2006/relationships/oleObject" Target="../embeddings/oleObject114.bin"/><Relationship Id="rId28" Type="http://schemas.openxmlformats.org/officeDocument/2006/relationships/image" Target="../media/image126.emf"/><Relationship Id="rId10" Type="http://schemas.openxmlformats.org/officeDocument/2006/relationships/image" Target="../media/image117.emf"/><Relationship Id="rId19" Type="http://schemas.openxmlformats.org/officeDocument/2006/relationships/oleObject" Target="../embeddings/oleObject112.bin"/><Relationship Id="rId4" Type="http://schemas.openxmlformats.org/officeDocument/2006/relationships/image" Target="../media/image114.emf"/><Relationship Id="rId9" Type="http://schemas.openxmlformats.org/officeDocument/2006/relationships/oleObject" Target="../embeddings/oleObject107.bin"/><Relationship Id="rId14" Type="http://schemas.openxmlformats.org/officeDocument/2006/relationships/image" Target="../media/image119.emf"/><Relationship Id="rId22" Type="http://schemas.openxmlformats.org/officeDocument/2006/relationships/image" Target="../media/image123.emf"/><Relationship Id="rId27" Type="http://schemas.openxmlformats.org/officeDocument/2006/relationships/oleObject" Target="../embeddings/oleObject116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emf"/><Relationship Id="rId13" Type="http://schemas.openxmlformats.org/officeDocument/2006/relationships/oleObject" Target="../embeddings/oleObject122.bin"/><Relationship Id="rId18" Type="http://schemas.openxmlformats.org/officeDocument/2006/relationships/image" Target="../media/image134.emf"/><Relationship Id="rId3" Type="http://schemas.openxmlformats.org/officeDocument/2006/relationships/oleObject" Target="../embeddings/oleObject117.bin"/><Relationship Id="rId7" Type="http://schemas.openxmlformats.org/officeDocument/2006/relationships/oleObject" Target="../embeddings/oleObject119.bin"/><Relationship Id="rId12" Type="http://schemas.openxmlformats.org/officeDocument/2006/relationships/image" Target="../media/image131.emf"/><Relationship Id="rId17" Type="http://schemas.openxmlformats.org/officeDocument/2006/relationships/oleObject" Target="../embeddings/oleObject124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33.emf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28.emf"/><Relationship Id="rId11" Type="http://schemas.openxmlformats.org/officeDocument/2006/relationships/oleObject" Target="../embeddings/oleObject121.bin"/><Relationship Id="rId5" Type="http://schemas.openxmlformats.org/officeDocument/2006/relationships/oleObject" Target="../embeddings/oleObject118.bin"/><Relationship Id="rId15" Type="http://schemas.openxmlformats.org/officeDocument/2006/relationships/oleObject" Target="../embeddings/oleObject123.bin"/><Relationship Id="rId10" Type="http://schemas.openxmlformats.org/officeDocument/2006/relationships/image" Target="../media/image130.emf"/><Relationship Id="rId4" Type="http://schemas.openxmlformats.org/officeDocument/2006/relationships/image" Target="../media/image127.emf"/><Relationship Id="rId9" Type="http://schemas.openxmlformats.org/officeDocument/2006/relationships/oleObject" Target="../embeddings/oleObject120.bin"/><Relationship Id="rId14" Type="http://schemas.openxmlformats.org/officeDocument/2006/relationships/image" Target="../media/image132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emf"/><Relationship Id="rId13" Type="http://schemas.openxmlformats.org/officeDocument/2006/relationships/oleObject" Target="../embeddings/oleObject130.bin"/><Relationship Id="rId3" Type="http://schemas.openxmlformats.org/officeDocument/2006/relationships/oleObject" Target="../embeddings/oleObject125.bin"/><Relationship Id="rId7" Type="http://schemas.openxmlformats.org/officeDocument/2006/relationships/oleObject" Target="../embeddings/oleObject127.bin"/><Relationship Id="rId12" Type="http://schemas.openxmlformats.org/officeDocument/2006/relationships/image" Target="../media/image139.emf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36.emf"/><Relationship Id="rId11" Type="http://schemas.openxmlformats.org/officeDocument/2006/relationships/oleObject" Target="../embeddings/oleObject129.bin"/><Relationship Id="rId5" Type="http://schemas.openxmlformats.org/officeDocument/2006/relationships/oleObject" Target="../embeddings/oleObject126.bin"/><Relationship Id="rId10" Type="http://schemas.openxmlformats.org/officeDocument/2006/relationships/image" Target="../media/image138.emf"/><Relationship Id="rId4" Type="http://schemas.openxmlformats.org/officeDocument/2006/relationships/image" Target="../media/image135.emf"/><Relationship Id="rId9" Type="http://schemas.openxmlformats.org/officeDocument/2006/relationships/oleObject" Target="../embeddings/oleObject128.bin"/><Relationship Id="rId14" Type="http://schemas.openxmlformats.org/officeDocument/2006/relationships/image" Target="../media/image140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emf"/><Relationship Id="rId13" Type="http://schemas.openxmlformats.org/officeDocument/2006/relationships/oleObject" Target="../embeddings/oleObject136.bin"/><Relationship Id="rId3" Type="http://schemas.openxmlformats.org/officeDocument/2006/relationships/oleObject" Target="../embeddings/oleObject131.bin"/><Relationship Id="rId7" Type="http://schemas.openxmlformats.org/officeDocument/2006/relationships/oleObject" Target="../embeddings/oleObject133.bin"/><Relationship Id="rId12" Type="http://schemas.openxmlformats.org/officeDocument/2006/relationships/image" Target="../media/image145.emf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47.emf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42.emf"/><Relationship Id="rId11" Type="http://schemas.openxmlformats.org/officeDocument/2006/relationships/oleObject" Target="../embeddings/oleObject135.bin"/><Relationship Id="rId5" Type="http://schemas.openxmlformats.org/officeDocument/2006/relationships/oleObject" Target="../embeddings/oleObject132.bin"/><Relationship Id="rId15" Type="http://schemas.openxmlformats.org/officeDocument/2006/relationships/oleObject" Target="../embeddings/oleObject137.bin"/><Relationship Id="rId10" Type="http://schemas.openxmlformats.org/officeDocument/2006/relationships/image" Target="../media/image144.emf"/><Relationship Id="rId4" Type="http://schemas.openxmlformats.org/officeDocument/2006/relationships/image" Target="../media/image141.emf"/><Relationship Id="rId9" Type="http://schemas.openxmlformats.org/officeDocument/2006/relationships/oleObject" Target="../embeddings/oleObject134.bin"/><Relationship Id="rId14" Type="http://schemas.openxmlformats.org/officeDocument/2006/relationships/image" Target="../media/image146.emf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6.bin"/><Relationship Id="rId18" Type="http://schemas.openxmlformats.org/officeDocument/2006/relationships/image" Target="../media/image23.emf"/><Relationship Id="rId26" Type="http://schemas.openxmlformats.org/officeDocument/2006/relationships/image" Target="../media/image27.emf"/><Relationship Id="rId3" Type="http://schemas.openxmlformats.org/officeDocument/2006/relationships/oleObject" Target="../embeddings/oleObject11.bin"/><Relationship Id="rId21" Type="http://schemas.openxmlformats.org/officeDocument/2006/relationships/oleObject" Target="../embeddings/oleObject20.bin"/><Relationship Id="rId34" Type="http://schemas.openxmlformats.org/officeDocument/2006/relationships/image" Target="../media/image31.emf"/><Relationship Id="rId7" Type="http://schemas.openxmlformats.org/officeDocument/2006/relationships/oleObject" Target="../embeddings/oleObject13.bin"/><Relationship Id="rId12" Type="http://schemas.openxmlformats.org/officeDocument/2006/relationships/image" Target="../media/image20.emf"/><Relationship Id="rId17" Type="http://schemas.openxmlformats.org/officeDocument/2006/relationships/oleObject" Target="../embeddings/oleObject18.bin"/><Relationship Id="rId25" Type="http://schemas.openxmlformats.org/officeDocument/2006/relationships/oleObject" Target="../embeddings/oleObject22.bin"/><Relationship Id="rId33" Type="http://schemas.openxmlformats.org/officeDocument/2006/relationships/oleObject" Target="../embeddings/oleObject26.bin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22.emf"/><Relationship Id="rId20" Type="http://schemas.openxmlformats.org/officeDocument/2006/relationships/image" Target="../media/image24.emf"/><Relationship Id="rId29" Type="http://schemas.openxmlformats.org/officeDocument/2006/relationships/oleObject" Target="../embeddings/oleObject24.bin"/><Relationship Id="rId1" Type="http://schemas.openxmlformats.org/officeDocument/2006/relationships/vmlDrawing" Target="../drawings/vmlDrawing2.vml"/><Relationship Id="rId6" Type="http://schemas.openxmlformats.org/officeDocument/2006/relationships/image" Target="../media/image17.emf"/><Relationship Id="rId11" Type="http://schemas.openxmlformats.org/officeDocument/2006/relationships/oleObject" Target="../embeddings/oleObject15.bin"/><Relationship Id="rId24" Type="http://schemas.openxmlformats.org/officeDocument/2006/relationships/image" Target="../media/image26.emf"/><Relationship Id="rId32" Type="http://schemas.openxmlformats.org/officeDocument/2006/relationships/image" Target="../media/image30.emf"/><Relationship Id="rId5" Type="http://schemas.openxmlformats.org/officeDocument/2006/relationships/oleObject" Target="../embeddings/oleObject12.bin"/><Relationship Id="rId15" Type="http://schemas.openxmlformats.org/officeDocument/2006/relationships/oleObject" Target="../embeddings/oleObject17.bin"/><Relationship Id="rId23" Type="http://schemas.openxmlformats.org/officeDocument/2006/relationships/oleObject" Target="../embeddings/oleObject21.bin"/><Relationship Id="rId28" Type="http://schemas.openxmlformats.org/officeDocument/2006/relationships/image" Target="../media/image28.emf"/><Relationship Id="rId10" Type="http://schemas.openxmlformats.org/officeDocument/2006/relationships/image" Target="../media/image19.emf"/><Relationship Id="rId19" Type="http://schemas.openxmlformats.org/officeDocument/2006/relationships/oleObject" Target="../embeddings/oleObject19.bin"/><Relationship Id="rId31" Type="http://schemas.openxmlformats.org/officeDocument/2006/relationships/oleObject" Target="../embeddings/oleObject25.bin"/><Relationship Id="rId4" Type="http://schemas.openxmlformats.org/officeDocument/2006/relationships/image" Target="../media/image16.emf"/><Relationship Id="rId9" Type="http://schemas.openxmlformats.org/officeDocument/2006/relationships/oleObject" Target="../embeddings/oleObject14.bin"/><Relationship Id="rId14" Type="http://schemas.openxmlformats.org/officeDocument/2006/relationships/image" Target="../media/image21.emf"/><Relationship Id="rId22" Type="http://schemas.openxmlformats.org/officeDocument/2006/relationships/image" Target="../media/image25.emf"/><Relationship Id="rId27" Type="http://schemas.openxmlformats.org/officeDocument/2006/relationships/oleObject" Target="../embeddings/oleObject23.bin"/><Relationship Id="rId30" Type="http://schemas.openxmlformats.org/officeDocument/2006/relationships/image" Target="../media/image29.emf"/><Relationship Id="rId8" Type="http://schemas.openxmlformats.org/officeDocument/2006/relationships/image" Target="../media/image18.e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emf"/><Relationship Id="rId13" Type="http://schemas.openxmlformats.org/officeDocument/2006/relationships/oleObject" Target="../embeddings/oleObject143.bin"/><Relationship Id="rId18" Type="http://schemas.openxmlformats.org/officeDocument/2006/relationships/image" Target="../media/image155.emf"/><Relationship Id="rId3" Type="http://schemas.openxmlformats.org/officeDocument/2006/relationships/oleObject" Target="../embeddings/oleObject138.bin"/><Relationship Id="rId21" Type="http://schemas.openxmlformats.org/officeDocument/2006/relationships/oleObject" Target="../embeddings/oleObject147.bin"/><Relationship Id="rId7" Type="http://schemas.openxmlformats.org/officeDocument/2006/relationships/oleObject" Target="../embeddings/oleObject140.bin"/><Relationship Id="rId12" Type="http://schemas.openxmlformats.org/officeDocument/2006/relationships/image" Target="../media/image152.emf"/><Relationship Id="rId17" Type="http://schemas.openxmlformats.org/officeDocument/2006/relationships/oleObject" Target="../embeddings/oleObject145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54.emf"/><Relationship Id="rId20" Type="http://schemas.openxmlformats.org/officeDocument/2006/relationships/image" Target="../media/image156.emf"/><Relationship Id="rId1" Type="http://schemas.openxmlformats.org/officeDocument/2006/relationships/vmlDrawing" Target="../drawings/vmlDrawing19.vml"/><Relationship Id="rId6" Type="http://schemas.openxmlformats.org/officeDocument/2006/relationships/image" Target="../media/image149.emf"/><Relationship Id="rId11" Type="http://schemas.openxmlformats.org/officeDocument/2006/relationships/oleObject" Target="../embeddings/oleObject142.bin"/><Relationship Id="rId5" Type="http://schemas.openxmlformats.org/officeDocument/2006/relationships/oleObject" Target="../embeddings/oleObject139.bin"/><Relationship Id="rId15" Type="http://schemas.openxmlformats.org/officeDocument/2006/relationships/oleObject" Target="../embeddings/oleObject144.bin"/><Relationship Id="rId10" Type="http://schemas.openxmlformats.org/officeDocument/2006/relationships/image" Target="../media/image151.emf"/><Relationship Id="rId19" Type="http://schemas.openxmlformats.org/officeDocument/2006/relationships/oleObject" Target="../embeddings/oleObject146.bin"/><Relationship Id="rId4" Type="http://schemas.openxmlformats.org/officeDocument/2006/relationships/image" Target="../media/image148.emf"/><Relationship Id="rId9" Type="http://schemas.openxmlformats.org/officeDocument/2006/relationships/oleObject" Target="../embeddings/oleObject141.bin"/><Relationship Id="rId14" Type="http://schemas.openxmlformats.org/officeDocument/2006/relationships/image" Target="../media/image153.emf"/><Relationship Id="rId22" Type="http://schemas.openxmlformats.org/officeDocument/2006/relationships/image" Target="../media/image157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emf"/><Relationship Id="rId2" Type="http://schemas.openxmlformats.org/officeDocument/2006/relationships/image" Target="../media/image158.emf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161.emf"/><Relationship Id="rId4" Type="http://schemas.openxmlformats.org/officeDocument/2006/relationships/image" Target="../media/image160.e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emf"/><Relationship Id="rId13" Type="http://schemas.openxmlformats.org/officeDocument/2006/relationships/oleObject" Target="../embeddings/oleObject153.bin"/><Relationship Id="rId18" Type="http://schemas.openxmlformats.org/officeDocument/2006/relationships/image" Target="../media/image169.emf"/><Relationship Id="rId26" Type="http://schemas.openxmlformats.org/officeDocument/2006/relationships/oleObject" Target="../embeddings/oleObject159.bin"/><Relationship Id="rId3" Type="http://schemas.openxmlformats.org/officeDocument/2006/relationships/oleObject" Target="../embeddings/oleObject148.bin"/><Relationship Id="rId21" Type="http://schemas.openxmlformats.org/officeDocument/2006/relationships/oleObject" Target="../embeddings/oleObject157.bin"/><Relationship Id="rId7" Type="http://schemas.openxmlformats.org/officeDocument/2006/relationships/oleObject" Target="../embeddings/oleObject150.bin"/><Relationship Id="rId12" Type="http://schemas.openxmlformats.org/officeDocument/2006/relationships/image" Target="../media/image166.emf"/><Relationship Id="rId17" Type="http://schemas.openxmlformats.org/officeDocument/2006/relationships/oleObject" Target="../embeddings/oleObject155.bin"/><Relationship Id="rId25" Type="http://schemas.openxmlformats.org/officeDocument/2006/relationships/image" Target="../media/image172.emf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168.emf"/><Relationship Id="rId20" Type="http://schemas.openxmlformats.org/officeDocument/2006/relationships/image" Target="../media/image170.emf"/><Relationship Id="rId1" Type="http://schemas.openxmlformats.org/officeDocument/2006/relationships/vmlDrawing" Target="../drawings/vmlDrawing20.vml"/><Relationship Id="rId6" Type="http://schemas.openxmlformats.org/officeDocument/2006/relationships/image" Target="../media/image163.emf"/><Relationship Id="rId11" Type="http://schemas.openxmlformats.org/officeDocument/2006/relationships/oleObject" Target="../embeddings/oleObject152.bin"/><Relationship Id="rId24" Type="http://schemas.openxmlformats.org/officeDocument/2006/relationships/oleObject" Target="../embeddings/oleObject158.bin"/><Relationship Id="rId5" Type="http://schemas.openxmlformats.org/officeDocument/2006/relationships/oleObject" Target="../embeddings/oleObject149.bin"/><Relationship Id="rId15" Type="http://schemas.openxmlformats.org/officeDocument/2006/relationships/oleObject" Target="../embeddings/oleObject154.bin"/><Relationship Id="rId23" Type="http://schemas.openxmlformats.org/officeDocument/2006/relationships/image" Target="../media/image174.png"/><Relationship Id="rId28" Type="http://schemas.openxmlformats.org/officeDocument/2006/relationships/image" Target="../media/image175.png"/><Relationship Id="rId10" Type="http://schemas.openxmlformats.org/officeDocument/2006/relationships/image" Target="../media/image165.emf"/><Relationship Id="rId19" Type="http://schemas.openxmlformats.org/officeDocument/2006/relationships/oleObject" Target="../embeddings/oleObject156.bin"/><Relationship Id="rId4" Type="http://schemas.openxmlformats.org/officeDocument/2006/relationships/image" Target="../media/image162.emf"/><Relationship Id="rId9" Type="http://schemas.openxmlformats.org/officeDocument/2006/relationships/oleObject" Target="../embeddings/oleObject151.bin"/><Relationship Id="rId14" Type="http://schemas.openxmlformats.org/officeDocument/2006/relationships/image" Target="../media/image167.emf"/><Relationship Id="rId22" Type="http://schemas.openxmlformats.org/officeDocument/2006/relationships/image" Target="../media/image171.emf"/><Relationship Id="rId27" Type="http://schemas.openxmlformats.org/officeDocument/2006/relationships/image" Target="../media/image173.e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8.emf"/><Relationship Id="rId13" Type="http://schemas.openxmlformats.org/officeDocument/2006/relationships/oleObject" Target="../embeddings/oleObject165.bin"/><Relationship Id="rId18" Type="http://schemas.openxmlformats.org/officeDocument/2006/relationships/image" Target="../media/image183.emf"/><Relationship Id="rId26" Type="http://schemas.openxmlformats.org/officeDocument/2006/relationships/image" Target="../media/image187.emf"/><Relationship Id="rId3" Type="http://schemas.openxmlformats.org/officeDocument/2006/relationships/oleObject" Target="../embeddings/oleObject160.bin"/><Relationship Id="rId21" Type="http://schemas.openxmlformats.org/officeDocument/2006/relationships/oleObject" Target="../embeddings/oleObject169.bin"/><Relationship Id="rId7" Type="http://schemas.openxmlformats.org/officeDocument/2006/relationships/oleObject" Target="../embeddings/oleObject162.bin"/><Relationship Id="rId12" Type="http://schemas.openxmlformats.org/officeDocument/2006/relationships/image" Target="../media/image180.emf"/><Relationship Id="rId17" Type="http://schemas.openxmlformats.org/officeDocument/2006/relationships/oleObject" Target="../embeddings/oleObject167.bin"/><Relationship Id="rId25" Type="http://schemas.openxmlformats.org/officeDocument/2006/relationships/oleObject" Target="../embeddings/oleObject171.bin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182.emf"/><Relationship Id="rId20" Type="http://schemas.openxmlformats.org/officeDocument/2006/relationships/image" Target="../media/image184.emf"/><Relationship Id="rId1" Type="http://schemas.openxmlformats.org/officeDocument/2006/relationships/vmlDrawing" Target="../drawings/vmlDrawing21.vml"/><Relationship Id="rId6" Type="http://schemas.openxmlformats.org/officeDocument/2006/relationships/image" Target="../media/image177.emf"/><Relationship Id="rId11" Type="http://schemas.openxmlformats.org/officeDocument/2006/relationships/oleObject" Target="../embeddings/oleObject164.bin"/><Relationship Id="rId24" Type="http://schemas.openxmlformats.org/officeDocument/2006/relationships/image" Target="../media/image186.emf"/><Relationship Id="rId5" Type="http://schemas.openxmlformats.org/officeDocument/2006/relationships/oleObject" Target="../embeddings/oleObject161.bin"/><Relationship Id="rId15" Type="http://schemas.openxmlformats.org/officeDocument/2006/relationships/oleObject" Target="../embeddings/oleObject166.bin"/><Relationship Id="rId23" Type="http://schemas.openxmlformats.org/officeDocument/2006/relationships/oleObject" Target="../embeddings/oleObject170.bin"/><Relationship Id="rId28" Type="http://schemas.openxmlformats.org/officeDocument/2006/relationships/image" Target="../media/image188.emf"/><Relationship Id="rId10" Type="http://schemas.openxmlformats.org/officeDocument/2006/relationships/image" Target="../media/image179.emf"/><Relationship Id="rId19" Type="http://schemas.openxmlformats.org/officeDocument/2006/relationships/oleObject" Target="../embeddings/oleObject168.bin"/><Relationship Id="rId4" Type="http://schemas.openxmlformats.org/officeDocument/2006/relationships/image" Target="../media/image176.emf"/><Relationship Id="rId9" Type="http://schemas.openxmlformats.org/officeDocument/2006/relationships/oleObject" Target="../embeddings/oleObject163.bin"/><Relationship Id="rId14" Type="http://schemas.openxmlformats.org/officeDocument/2006/relationships/image" Target="../media/image181.emf"/><Relationship Id="rId22" Type="http://schemas.openxmlformats.org/officeDocument/2006/relationships/image" Target="../media/image185.emf"/><Relationship Id="rId27" Type="http://schemas.openxmlformats.org/officeDocument/2006/relationships/oleObject" Target="../embeddings/oleObject172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1.emf"/><Relationship Id="rId13" Type="http://schemas.openxmlformats.org/officeDocument/2006/relationships/oleObject" Target="../embeddings/oleObject178.bin"/><Relationship Id="rId18" Type="http://schemas.openxmlformats.org/officeDocument/2006/relationships/image" Target="../media/image196.emf"/><Relationship Id="rId3" Type="http://schemas.openxmlformats.org/officeDocument/2006/relationships/oleObject" Target="../embeddings/oleObject173.bin"/><Relationship Id="rId7" Type="http://schemas.openxmlformats.org/officeDocument/2006/relationships/oleObject" Target="../embeddings/oleObject175.bin"/><Relationship Id="rId12" Type="http://schemas.openxmlformats.org/officeDocument/2006/relationships/image" Target="../media/image193.emf"/><Relationship Id="rId17" Type="http://schemas.openxmlformats.org/officeDocument/2006/relationships/oleObject" Target="../embeddings/oleObject180.bin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195.emf"/><Relationship Id="rId20" Type="http://schemas.openxmlformats.org/officeDocument/2006/relationships/image" Target="../media/image197.emf"/><Relationship Id="rId1" Type="http://schemas.openxmlformats.org/officeDocument/2006/relationships/vmlDrawing" Target="../drawings/vmlDrawing22.vml"/><Relationship Id="rId6" Type="http://schemas.openxmlformats.org/officeDocument/2006/relationships/image" Target="../media/image190.emf"/><Relationship Id="rId11" Type="http://schemas.openxmlformats.org/officeDocument/2006/relationships/oleObject" Target="../embeddings/oleObject177.bin"/><Relationship Id="rId5" Type="http://schemas.openxmlformats.org/officeDocument/2006/relationships/oleObject" Target="../embeddings/oleObject174.bin"/><Relationship Id="rId15" Type="http://schemas.openxmlformats.org/officeDocument/2006/relationships/oleObject" Target="../embeddings/oleObject179.bin"/><Relationship Id="rId10" Type="http://schemas.openxmlformats.org/officeDocument/2006/relationships/image" Target="../media/image192.emf"/><Relationship Id="rId19" Type="http://schemas.openxmlformats.org/officeDocument/2006/relationships/oleObject" Target="../embeddings/oleObject181.bin"/><Relationship Id="rId4" Type="http://schemas.openxmlformats.org/officeDocument/2006/relationships/image" Target="../media/image189.emf"/><Relationship Id="rId9" Type="http://schemas.openxmlformats.org/officeDocument/2006/relationships/oleObject" Target="../embeddings/oleObject176.bin"/><Relationship Id="rId14" Type="http://schemas.openxmlformats.org/officeDocument/2006/relationships/image" Target="../media/image194.e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emf"/><Relationship Id="rId13" Type="http://schemas.openxmlformats.org/officeDocument/2006/relationships/oleObject" Target="../embeddings/oleObject187.bin"/><Relationship Id="rId18" Type="http://schemas.openxmlformats.org/officeDocument/2006/relationships/image" Target="../media/image205.emf"/><Relationship Id="rId3" Type="http://schemas.openxmlformats.org/officeDocument/2006/relationships/oleObject" Target="../embeddings/oleObject182.bin"/><Relationship Id="rId7" Type="http://schemas.openxmlformats.org/officeDocument/2006/relationships/oleObject" Target="../embeddings/oleObject184.bin"/><Relationship Id="rId12" Type="http://schemas.openxmlformats.org/officeDocument/2006/relationships/image" Target="../media/image202.emf"/><Relationship Id="rId17" Type="http://schemas.openxmlformats.org/officeDocument/2006/relationships/oleObject" Target="../embeddings/oleObject189.bin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204.emf"/><Relationship Id="rId20" Type="http://schemas.openxmlformats.org/officeDocument/2006/relationships/image" Target="../media/image206.emf"/><Relationship Id="rId1" Type="http://schemas.openxmlformats.org/officeDocument/2006/relationships/vmlDrawing" Target="../drawings/vmlDrawing23.vml"/><Relationship Id="rId6" Type="http://schemas.openxmlformats.org/officeDocument/2006/relationships/image" Target="../media/image199.emf"/><Relationship Id="rId11" Type="http://schemas.openxmlformats.org/officeDocument/2006/relationships/oleObject" Target="../embeddings/oleObject186.bin"/><Relationship Id="rId5" Type="http://schemas.openxmlformats.org/officeDocument/2006/relationships/oleObject" Target="../embeddings/oleObject183.bin"/><Relationship Id="rId15" Type="http://schemas.openxmlformats.org/officeDocument/2006/relationships/oleObject" Target="../embeddings/oleObject188.bin"/><Relationship Id="rId10" Type="http://schemas.openxmlformats.org/officeDocument/2006/relationships/image" Target="../media/image201.emf"/><Relationship Id="rId19" Type="http://schemas.openxmlformats.org/officeDocument/2006/relationships/oleObject" Target="../embeddings/oleObject190.bin"/><Relationship Id="rId4" Type="http://schemas.openxmlformats.org/officeDocument/2006/relationships/image" Target="../media/image198.emf"/><Relationship Id="rId9" Type="http://schemas.openxmlformats.org/officeDocument/2006/relationships/oleObject" Target="../embeddings/oleObject185.bin"/><Relationship Id="rId14" Type="http://schemas.openxmlformats.org/officeDocument/2006/relationships/image" Target="../media/image203.emf"/></Relationships>
</file>

<file path=ppt/slides/_rels/slide26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96.bin"/><Relationship Id="rId18" Type="http://schemas.openxmlformats.org/officeDocument/2006/relationships/image" Target="../media/image214.emf"/><Relationship Id="rId26" Type="http://schemas.openxmlformats.org/officeDocument/2006/relationships/image" Target="../media/image218.emf"/><Relationship Id="rId21" Type="http://schemas.openxmlformats.org/officeDocument/2006/relationships/oleObject" Target="../embeddings/oleObject200.bin"/><Relationship Id="rId34" Type="http://schemas.openxmlformats.org/officeDocument/2006/relationships/image" Target="../media/image222.emf"/><Relationship Id="rId7" Type="http://schemas.openxmlformats.org/officeDocument/2006/relationships/oleObject" Target="../embeddings/oleObject193.bin"/><Relationship Id="rId12" Type="http://schemas.openxmlformats.org/officeDocument/2006/relationships/image" Target="../media/image211.emf"/><Relationship Id="rId17" Type="http://schemas.openxmlformats.org/officeDocument/2006/relationships/oleObject" Target="../embeddings/oleObject198.bin"/><Relationship Id="rId25" Type="http://schemas.openxmlformats.org/officeDocument/2006/relationships/oleObject" Target="../embeddings/oleObject202.bin"/><Relationship Id="rId33" Type="http://schemas.openxmlformats.org/officeDocument/2006/relationships/oleObject" Target="../embeddings/oleObject206.bin"/><Relationship Id="rId38" Type="http://schemas.openxmlformats.org/officeDocument/2006/relationships/image" Target="../media/image224.emf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213.emf"/><Relationship Id="rId20" Type="http://schemas.openxmlformats.org/officeDocument/2006/relationships/image" Target="../media/image215.emf"/><Relationship Id="rId29" Type="http://schemas.openxmlformats.org/officeDocument/2006/relationships/oleObject" Target="../embeddings/oleObject204.bin"/><Relationship Id="rId1" Type="http://schemas.openxmlformats.org/officeDocument/2006/relationships/vmlDrawing" Target="../drawings/vmlDrawing24.vml"/><Relationship Id="rId6" Type="http://schemas.openxmlformats.org/officeDocument/2006/relationships/image" Target="../media/image208.emf"/><Relationship Id="rId11" Type="http://schemas.openxmlformats.org/officeDocument/2006/relationships/oleObject" Target="../embeddings/oleObject195.bin"/><Relationship Id="rId24" Type="http://schemas.openxmlformats.org/officeDocument/2006/relationships/image" Target="../media/image217.emf"/><Relationship Id="rId32" Type="http://schemas.openxmlformats.org/officeDocument/2006/relationships/image" Target="../media/image221.emf"/><Relationship Id="rId37" Type="http://schemas.openxmlformats.org/officeDocument/2006/relationships/oleObject" Target="../embeddings/oleObject208.bin"/><Relationship Id="rId5" Type="http://schemas.openxmlformats.org/officeDocument/2006/relationships/oleObject" Target="../embeddings/oleObject192.bin"/><Relationship Id="rId15" Type="http://schemas.openxmlformats.org/officeDocument/2006/relationships/oleObject" Target="../embeddings/oleObject197.bin"/><Relationship Id="rId23" Type="http://schemas.openxmlformats.org/officeDocument/2006/relationships/oleObject" Target="../embeddings/oleObject201.bin"/><Relationship Id="rId28" Type="http://schemas.openxmlformats.org/officeDocument/2006/relationships/image" Target="../media/image219.emf"/><Relationship Id="rId36" Type="http://schemas.openxmlformats.org/officeDocument/2006/relationships/image" Target="../media/image223.emf"/><Relationship Id="rId10" Type="http://schemas.openxmlformats.org/officeDocument/2006/relationships/image" Target="../media/image210.emf"/><Relationship Id="rId19" Type="http://schemas.openxmlformats.org/officeDocument/2006/relationships/oleObject" Target="../embeddings/oleObject199.bin"/><Relationship Id="rId31" Type="http://schemas.openxmlformats.org/officeDocument/2006/relationships/oleObject" Target="../embeddings/oleObject205.bin"/><Relationship Id="rId4" Type="http://schemas.openxmlformats.org/officeDocument/2006/relationships/image" Target="../media/image207.emf"/><Relationship Id="rId9" Type="http://schemas.openxmlformats.org/officeDocument/2006/relationships/oleObject" Target="../embeddings/oleObject194.bin"/><Relationship Id="rId14" Type="http://schemas.openxmlformats.org/officeDocument/2006/relationships/image" Target="../media/image212.emf"/><Relationship Id="rId22" Type="http://schemas.openxmlformats.org/officeDocument/2006/relationships/image" Target="../media/image216.emf"/><Relationship Id="rId27" Type="http://schemas.openxmlformats.org/officeDocument/2006/relationships/oleObject" Target="../embeddings/oleObject203.bin"/><Relationship Id="rId30" Type="http://schemas.openxmlformats.org/officeDocument/2006/relationships/image" Target="../media/image220.emf"/><Relationship Id="rId35" Type="http://schemas.openxmlformats.org/officeDocument/2006/relationships/oleObject" Target="../embeddings/oleObject207.bin"/><Relationship Id="rId8" Type="http://schemas.openxmlformats.org/officeDocument/2006/relationships/image" Target="../media/image209.emf"/><Relationship Id="rId3" Type="http://schemas.openxmlformats.org/officeDocument/2006/relationships/oleObject" Target="../embeddings/oleObject191.bin"/></Relationships>
</file>

<file path=ppt/slides/_rels/slide2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29.emf"/><Relationship Id="rId18" Type="http://schemas.openxmlformats.org/officeDocument/2006/relationships/oleObject" Target="../embeddings/oleObject216.bin"/><Relationship Id="rId26" Type="http://schemas.openxmlformats.org/officeDocument/2006/relationships/oleObject" Target="../embeddings/oleObject220.bin"/><Relationship Id="rId39" Type="http://schemas.openxmlformats.org/officeDocument/2006/relationships/image" Target="../media/image242.emf"/><Relationship Id="rId21" Type="http://schemas.openxmlformats.org/officeDocument/2006/relationships/image" Target="../media/image233.emf"/><Relationship Id="rId34" Type="http://schemas.openxmlformats.org/officeDocument/2006/relationships/oleObject" Target="../embeddings/oleObject224.bin"/><Relationship Id="rId42" Type="http://schemas.openxmlformats.org/officeDocument/2006/relationships/oleObject" Target="../embeddings/oleObject228.bin"/><Relationship Id="rId7" Type="http://schemas.openxmlformats.org/officeDocument/2006/relationships/image" Target="../media/image226.emf"/><Relationship Id="rId2" Type="http://schemas.openxmlformats.org/officeDocument/2006/relationships/slideLayout" Target="../slideLayouts/slideLayout50.xml"/><Relationship Id="rId16" Type="http://schemas.openxmlformats.org/officeDocument/2006/relationships/oleObject" Target="../embeddings/oleObject215.bin"/><Relationship Id="rId20" Type="http://schemas.openxmlformats.org/officeDocument/2006/relationships/oleObject" Target="../embeddings/oleObject217.bin"/><Relationship Id="rId29" Type="http://schemas.openxmlformats.org/officeDocument/2006/relationships/image" Target="../media/image237.emf"/><Relationship Id="rId41" Type="http://schemas.openxmlformats.org/officeDocument/2006/relationships/image" Target="../media/image243.emf"/><Relationship Id="rId1" Type="http://schemas.openxmlformats.org/officeDocument/2006/relationships/vmlDrawing" Target="../drawings/vmlDrawing25.vml"/><Relationship Id="rId6" Type="http://schemas.openxmlformats.org/officeDocument/2006/relationships/oleObject" Target="../embeddings/oleObject210.bin"/><Relationship Id="rId11" Type="http://schemas.openxmlformats.org/officeDocument/2006/relationships/image" Target="../media/image228.emf"/><Relationship Id="rId24" Type="http://schemas.openxmlformats.org/officeDocument/2006/relationships/oleObject" Target="../embeddings/oleObject219.bin"/><Relationship Id="rId32" Type="http://schemas.openxmlformats.org/officeDocument/2006/relationships/oleObject" Target="../embeddings/oleObject223.bin"/><Relationship Id="rId37" Type="http://schemas.openxmlformats.org/officeDocument/2006/relationships/image" Target="../media/image241.emf"/><Relationship Id="rId40" Type="http://schemas.openxmlformats.org/officeDocument/2006/relationships/oleObject" Target="../embeddings/oleObject227.bin"/><Relationship Id="rId5" Type="http://schemas.openxmlformats.org/officeDocument/2006/relationships/image" Target="../media/image225.emf"/><Relationship Id="rId15" Type="http://schemas.openxmlformats.org/officeDocument/2006/relationships/image" Target="../media/image230.emf"/><Relationship Id="rId23" Type="http://schemas.openxmlformats.org/officeDocument/2006/relationships/image" Target="../media/image234.emf"/><Relationship Id="rId28" Type="http://schemas.openxmlformats.org/officeDocument/2006/relationships/oleObject" Target="../embeddings/oleObject221.bin"/><Relationship Id="rId36" Type="http://schemas.openxmlformats.org/officeDocument/2006/relationships/oleObject" Target="../embeddings/oleObject225.bin"/><Relationship Id="rId10" Type="http://schemas.openxmlformats.org/officeDocument/2006/relationships/oleObject" Target="../embeddings/oleObject212.bin"/><Relationship Id="rId19" Type="http://schemas.openxmlformats.org/officeDocument/2006/relationships/image" Target="../media/image232.emf"/><Relationship Id="rId31" Type="http://schemas.openxmlformats.org/officeDocument/2006/relationships/image" Target="../media/image238.emf"/><Relationship Id="rId4" Type="http://schemas.openxmlformats.org/officeDocument/2006/relationships/oleObject" Target="../embeddings/oleObject209.bin"/><Relationship Id="rId9" Type="http://schemas.openxmlformats.org/officeDocument/2006/relationships/image" Target="../media/image227.emf"/><Relationship Id="rId14" Type="http://schemas.openxmlformats.org/officeDocument/2006/relationships/oleObject" Target="../embeddings/oleObject214.bin"/><Relationship Id="rId22" Type="http://schemas.openxmlformats.org/officeDocument/2006/relationships/oleObject" Target="../embeddings/oleObject218.bin"/><Relationship Id="rId27" Type="http://schemas.openxmlformats.org/officeDocument/2006/relationships/image" Target="../media/image236.emf"/><Relationship Id="rId30" Type="http://schemas.openxmlformats.org/officeDocument/2006/relationships/oleObject" Target="../embeddings/oleObject222.bin"/><Relationship Id="rId35" Type="http://schemas.openxmlformats.org/officeDocument/2006/relationships/image" Target="../media/image240.emf"/><Relationship Id="rId43" Type="http://schemas.openxmlformats.org/officeDocument/2006/relationships/image" Target="../media/image244.emf"/><Relationship Id="rId8" Type="http://schemas.openxmlformats.org/officeDocument/2006/relationships/oleObject" Target="../embeddings/oleObject211.bin"/><Relationship Id="rId3" Type="http://schemas.openxmlformats.org/officeDocument/2006/relationships/notesSlide" Target="../notesSlides/notesSlide1.xml"/><Relationship Id="rId12" Type="http://schemas.openxmlformats.org/officeDocument/2006/relationships/oleObject" Target="../embeddings/oleObject213.bin"/><Relationship Id="rId17" Type="http://schemas.openxmlformats.org/officeDocument/2006/relationships/image" Target="../media/image231.emf"/><Relationship Id="rId25" Type="http://schemas.openxmlformats.org/officeDocument/2006/relationships/image" Target="../media/image235.emf"/><Relationship Id="rId33" Type="http://schemas.openxmlformats.org/officeDocument/2006/relationships/image" Target="../media/image239.emf"/><Relationship Id="rId38" Type="http://schemas.openxmlformats.org/officeDocument/2006/relationships/oleObject" Target="../embeddings/oleObject226.bin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7.emf"/><Relationship Id="rId13" Type="http://schemas.openxmlformats.org/officeDocument/2006/relationships/oleObject" Target="../embeddings/oleObject234.bin"/><Relationship Id="rId18" Type="http://schemas.openxmlformats.org/officeDocument/2006/relationships/image" Target="../media/image252.emf"/><Relationship Id="rId26" Type="http://schemas.openxmlformats.org/officeDocument/2006/relationships/image" Target="../media/image256.emf"/><Relationship Id="rId3" Type="http://schemas.openxmlformats.org/officeDocument/2006/relationships/oleObject" Target="../embeddings/oleObject229.bin"/><Relationship Id="rId21" Type="http://schemas.openxmlformats.org/officeDocument/2006/relationships/oleObject" Target="../embeddings/oleObject238.bin"/><Relationship Id="rId7" Type="http://schemas.openxmlformats.org/officeDocument/2006/relationships/oleObject" Target="../embeddings/oleObject231.bin"/><Relationship Id="rId12" Type="http://schemas.openxmlformats.org/officeDocument/2006/relationships/image" Target="../media/image249.emf"/><Relationship Id="rId17" Type="http://schemas.openxmlformats.org/officeDocument/2006/relationships/oleObject" Target="../embeddings/oleObject236.bin"/><Relationship Id="rId25" Type="http://schemas.openxmlformats.org/officeDocument/2006/relationships/oleObject" Target="../embeddings/oleObject240.bin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251.emf"/><Relationship Id="rId20" Type="http://schemas.openxmlformats.org/officeDocument/2006/relationships/image" Target="../media/image253.emf"/><Relationship Id="rId29" Type="http://schemas.openxmlformats.org/officeDocument/2006/relationships/oleObject" Target="../embeddings/oleObject242.bin"/><Relationship Id="rId1" Type="http://schemas.openxmlformats.org/officeDocument/2006/relationships/vmlDrawing" Target="../drawings/vmlDrawing26.vml"/><Relationship Id="rId6" Type="http://schemas.openxmlformats.org/officeDocument/2006/relationships/image" Target="../media/image246.emf"/><Relationship Id="rId11" Type="http://schemas.openxmlformats.org/officeDocument/2006/relationships/oleObject" Target="../embeddings/oleObject233.bin"/><Relationship Id="rId24" Type="http://schemas.openxmlformats.org/officeDocument/2006/relationships/image" Target="../media/image255.emf"/><Relationship Id="rId32" Type="http://schemas.openxmlformats.org/officeDocument/2006/relationships/image" Target="../media/image259.emf"/><Relationship Id="rId5" Type="http://schemas.openxmlformats.org/officeDocument/2006/relationships/oleObject" Target="../embeddings/oleObject230.bin"/><Relationship Id="rId15" Type="http://schemas.openxmlformats.org/officeDocument/2006/relationships/oleObject" Target="../embeddings/oleObject235.bin"/><Relationship Id="rId23" Type="http://schemas.openxmlformats.org/officeDocument/2006/relationships/oleObject" Target="../embeddings/oleObject239.bin"/><Relationship Id="rId28" Type="http://schemas.openxmlformats.org/officeDocument/2006/relationships/image" Target="../media/image257.emf"/><Relationship Id="rId10" Type="http://schemas.openxmlformats.org/officeDocument/2006/relationships/image" Target="../media/image248.emf"/><Relationship Id="rId19" Type="http://schemas.openxmlformats.org/officeDocument/2006/relationships/oleObject" Target="../embeddings/oleObject237.bin"/><Relationship Id="rId31" Type="http://schemas.openxmlformats.org/officeDocument/2006/relationships/oleObject" Target="../embeddings/oleObject243.bin"/><Relationship Id="rId4" Type="http://schemas.openxmlformats.org/officeDocument/2006/relationships/image" Target="../media/image245.emf"/><Relationship Id="rId9" Type="http://schemas.openxmlformats.org/officeDocument/2006/relationships/oleObject" Target="../embeddings/oleObject232.bin"/><Relationship Id="rId14" Type="http://schemas.openxmlformats.org/officeDocument/2006/relationships/image" Target="../media/image250.emf"/><Relationship Id="rId22" Type="http://schemas.openxmlformats.org/officeDocument/2006/relationships/image" Target="../media/image254.emf"/><Relationship Id="rId27" Type="http://schemas.openxmlformats.org/officeDocument/2006/relationships/oleObject" Target="../embeddings/oleObject241.bin"/><Relationship Id="rId30" Type="http://schemas.openxmlformats.org/officeDocument/2006/relationships/image" Target="../media/image258.e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2.emf"/><Relationship Id="rId13" Type="http://schemas.openxmlformats.org/officeDocument/2006/relationships/oleObject" Target="../embeddings/oleObject249.bin"/><Relationship Id="rId18" Type="http://schemas.openxmlformats.org/officeDocument/2006/relationships/image" Target="../media/image267.emf"/><Relationship Id="rId26" Type="http://schemas.openxmlformats.org/officeDocument/2006/relationships/image" Target="../media/image271.emf"/><Relationship Id="rId3" Type="http://schemas.openxmlformats.org/officeDocument/2006/relationships/oleObject" Target="../embeddings/oleObject244.bin"/><Relationship Id="rId21" Type="http://schemas.openxmlformats.org/officeDocument/2006/relationships/oleObject" Target="../embeddings/oleObject253.bin"/><Relationship Id="rId7" Type="http://schemas.openxmlformats.org/officeDocument/2006/relationships/oleObject" Target="../embeddings/oleObject246.bin"/><Relationship Id="rId12" Type="http://schemas.openxmlformats.org/officeDocument/2006/relationships/image" Target="../media/image264.emf"/><Relationship Id="rId17" Type="http://schemas.openxmlformats.org/officeDocument/2006/relationships/oleObject" Target="../embeddings/oleObject251.bin"/><Relationship Id="rId25" Type="http://schemas.openxmlformats.org/officeDocument/2006/relationships/oleObject" Target="../embeddings/oleObject255.bin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266.emf"/><Relationship Id="rId20" Type="http://schemas.openxmlformats.org/officeDocument/2006/relationships/image" Target="../media/image268.emf"/><Relationship Id="rId1" Type="http://schemas.openxmlformats.org/officeDocument/2006/relationships/vmlDrawing" Target="../drawings/vmlDrawing27.vml"/><Relationship Id="rId6" Type="http://schemas.openxmlformats.org/officeDocument/2006/relationships/image" Target="../media/image261.emf"/><Relationship Id="rId11" Type="http://schemas.openxmlformats.org/officeDocument/2006/relationships/oleObject" Target="../embeddings/oleObject248.bin"/><Relationship Id="rId24" Type="http://schemas.openxmlformats.org/officeDocument/2006/relationships/image" Target="../media/image270.emf"/><Relationship Id="rId5" Type="http://schemas.openxmlformats.org/officeDocument/2006/relationships/oleObject" Target="../embeddings/oleObject245.bin"/><Relationship Id="rId15" Type="http://schemas.openxmlformats.org/officeDocument/2006/relationships/oleObject" Target="../embeddings/oleObject250.bin"/><Relationship Id="rId23" Type="http://schemas.openxmlformats.org/officeDocument/2006/relationships/oleObject" Target="../embeddings/oleObject254.bin"/><Relationship Id="rId10" Type="http://schemas.openxmlformats.org/officeDocument/2006/relationships/image" Target="../media/image263.emf"/><Relationship Id="rId19" Type="http://schemas.openxmlformats.org/officeDocument/2006/relationships/oleObject" Target="../embeddings/oleObject252.bin"/><Relationship Id="rId4" Type="http://schemas.openxmlformats.org/officeDocument/2006/relationships/image" Target="../media/image260.emf"/><Relationship Id="rId9" Type="http://schemas.openxmlformats.org/officeDocument/2006/relationships/oleObject" Target="../embeddings/oleObject247.bin"/><Relationship Id="rId14" Type="http://schemas.openxmlformats.org/officeDocument/2006/relationships/image" Target="../media/image265.emf"/><Relationship Id="rId22" Type="http://schemas.openxmlformats.org/officeDocument/2006/relationships/image" Target="../media/image269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emf"/><Relationship Id="rId13" Type="http://schemas.openxmlformats.org/officeDocument/2006/relationships/oleObject" Target="../embeddings/oleObject32.bin"/><Relationship Id="rId18" Type="http://schemas.openxmlformats.org/officeDocument/2006/relationships/image" Target="../media/image39.emf"/><Relationship Id="rId3" Type="http://schemas.openxmlformats.org/officeDocument/2006/relationships/oleObject" Target="../embeddings/oleObject27.bin"/><Relationship Id="rId7" Type="http://schemas.openxmlformats.org/officeDocument/2006/relationships/oleObject" Target="../embeddings/oleObject29.bin"/><Relationship Id="rId12" Type="http://schemas.openxmlformats.org/officeDocument/2006/relationships/image" Target="../media/image36.emf"/><Relationship Id="rId17" Type="http://schemas.openxmlformats.org/officeDocument/2006/relationships/oleObject" Target="../embeddings/oleObject34.bin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38.e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33.emf"/><Relationship Id="rId11" Type="http://schemas.openxmlformats.org/officeDocument/2006/relationships/oleObject" Target="../embeddings/oleObject31.bin"/><Relationship Id="rId5" Type="http://schemas.openxmlformats.org/officeDocument/2006/relationships/oleObject" Target="../embeddings/oleObject28.bin"/><Relationship Id="rId15" Type="http://schemas.openxmlformats.org/officeDocument/2006/relationships/oleObject" Target="../embeddings/oleObject33.bin"/><Relationship Id="rId10" Type="http://schemas.openxmlformats.org/officeDocument/2006/relationships/image" Target="../media/image35.emf"/><Relationship Id="rId4" Type="http://schemas.openxmlformats.org/officeDocument/2006/relationships/image" Target="../media/image32.emf"/><Relationship Id="rId9" Type="http://schemas.openxmlformats.org/officeDocument/2006/relationships/oleObject" Target="../embeddings/oleObject30.bin"/><Relationship Id="rId14" Type="http://schemas.openxmlformats.org/officeDocument/2006/relationships/image" Target="../media/image37.emf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4.emf"/><Relationship Id="rId13" Type="http://schemas.openxmlformats.org/officeDocument/2006/relationships/oleObject" Target="../embeddings/oleObject261.bin"/><Relationship Id="rId18" Type="http://schemas.openxmlformats.org/officeDocument/2006/relationships/image" Target="../media/image279.emf"/><Relationship Id="rId26" Type="http://schemas.openxmlformats.org/officeDocument/2006/relationships/image" Target="../media/image283.emf"/><Relationship Id="rId3" Type="http://schemas.openxmlformats.org/officeDocument/2006/relationships/oleObject" Target="../embeddings/oleObject256.bin"/><Relationship Id="rId21" Type="http://schemas.openxmlformats.org/officeDocument/2006/relationships/oleObject" Target="../embeddings/oleObject265.bin"/><Relationship Id="rId7" Type="http://schemas.openxmlformats.org/officeDocument/2006/relationships/oleObject" Target="../embeddings/oleObject258.bin"/><Relationship Id="rId12" Type="http://schemas.openxmlformats.org/officeDocument/2006/relationships/image" Target="../media/image276.emf"/><Relationship Id="rId17" Type="http://schemas.openxmlformats.org/officeDocument/2006/relationships/oleObject" Target="../embeddings/oleObject263.bin"/><Relationship Id="rId25" Type="http://schemas.openxmlformats.org/officeDocument/2006/relationships/oleObject" Target="../embeddings/oleObject267.bin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278.emf"/><Relationship Id="rId20" Type="http://schemas.openxmlformats.org/officeDocument/2006/relationships/image" Target="../media/image280.emf"/><Relationship Id="rId1" Type="http://schemas.openxmlformats.org/officeDocument/2006/relationships/vmlDrawing" Target="../drawings/vmlDrawing28.vml"/><Relationship Id="rId6" Type="http://schemas.openxmlformats.org/officeDocument/2006/relationships/image" Target="../media/image273.emf"/><Relationship Id="rId11" Type="http://schemas.openxmlformats.org/officeDocument/2006/relationships/oleObject" Target="../embeddings/oleObject260.bin"/><Relationship Id="rId24" Type="http://schemas.openxmlformats.org/officeDocument/2006/relationships/image" Target="../media/image282.emf"/><Relationship Id="rId5" Type="http://schemas.openxmlformats.org/officeDocument/2006/relationships/oleObject" Target="../embeddings/oleObject257.bin"/><Relationship Id="rId15" Type="http://schemas.openxmlformats.org/officeDocument/2006/relationships/oleObject" Target="../embeddings/oleObject262.bin"/><Relationship Id="rId23" Type="http://schemas.openxmlformats.org/officeDocument/2006/relationships/oleObject" Target="../embeddings/oleObject266.bin"/><Relationship Id="rId10" Type="http://schemas.openxmlformats.org/officeDocument/2006/relationships/image" Target="../media/image275.emf"/><Relationship Id="rId19" Type="http://schemas.openxmlformats.org/officeDocument/2006/relationships/oleObject" Target="../embeddings/oleObject264.bin"/><Relationship Id="rId4" Type="http://schemas.openxmlformats.org/officeDocument/2006/relationships/image" Target="../media/image272.emf"/><Relationship Id="rId9" Type="http://schemas.openxmlformats.org/officeDocument/2006/relationships/oleObject" Target="../embeddings/oleObject259.bin"/><Relationship Id="rId14" Type="http://schemas.openxmlformats.org/officeDocument/2006/relationships/image" Target="../media/image277.emf"/><Relationship Id="rId22" Type="http://schemas.openxmlformats.org/officeDocument/2006/relationships/image" Target="../media/image281.e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6.emf"/><Relationship Id="rId13" Type="http://schemas.openxmlformats.org/officeDocument/2006/relationships/image" Target="../media/image288.emf"/><Relationship Id="rId18" Type="http://schemas.openxmlformats.org/officeDocument/2006/relationships/oleObject" Target="../embeddings/oleObject275.bin"/><Relationship Id="rId3" Type="http://schemas.openxmlformats.org/officeDocument/2006/relationships/oleObject" Target="../embeddings/oleObject268.bin"/><Relationship Id="rId7" Type="http://schemas.openxmlformats.org/officeDocument/2006/relationships/oleObject" Target="../embeddings/oleObject270.bin"/><Relationship Id="rId12" Type="http://schemas.openxmlformats.org/officeDocument/2006/relationships/oleObject" Target="../embeddings/oleObject272.bin"/><Relationship Id="rId17" Type="http://schemas.openxmlformats.org/officeDocument/2006/relationships/image" Target="../media/image290.emf"/><Relationship Id="rId2" Type="http://schemas.openxmlformats.org/officeDocument/2006/relationships/slideLayout" Target="../slideLayouts/slideLayout50.xml"/><Relationship Id="rId16" Type="http://schemas.openxmlformats.org/officeDocument/2006/relationships/oleObject" Target="../embeddings/oleObject274.bin"/><Relationship Id="rId1" Type="http://schemas.openxmlformats.org/officeDocument/2006/relationships/vmlDrawing" Target="../drawings/vmlDrawing29.vml"/><Relationship Id="rId6" Type="http://schemas.openxmlformats.org/officeDocument/2006/relationships/image" Target="../media/image285.emf"/><Relationship Id="rId11" Type="http://schemas.openxmlformats.org/officeDocument/2006/relationships/slide" Target="slide8.xml"/><Relationship Id="rId5" Type="http://schemas.openxmlformats.org/officeDocument/2006/relationships/oleObject" Target="../embeddings/oleObject269.bin"/><Relationship Id="rId15" Type="http://schemas.openxmlformats.org/officeDocument/2006/relationships/image" Target="../media/image289.emf"/><Relationship Id="rId10" Type="http://schemas.openxmlformats.org/officeDocument/2006/relationships/image" Target="../media/image287.emf"/><Relationship Id="rId19" Type="http://schemas.openxmlformats.org/officeDocument/2006/relationships/image" Target="../media/image291.emf"/><Relationship Id="rId4" Type="http://schemas.openxmlformats.org/officeDocument/2006/relationships/image" Target="../media/image284.emf"/><Relationship Id="rId9" Type="http://schemas.openxmlformats.org/officeDocument/2006/relationships/oleObject" Target="../embeddings/oleObject271.bin"/><Relationship Id="rId14" Type="http://schemas.openxmlformats.org/officeDocument/2006/relationships/oleObject" Target="../embeddings/oleObject273.bin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4.emf"/><Relationship Id="rId13" Type="http://schemas.openxmlformats.org/officeDocument/2006/relationships/oleObject" Target="../embeddings/oleObject281.bin"/><Relationship Id="rId18" Type="http://schemas.openxmlformats.org/officeDocument/2006/relationships/image" Target="../media/image299.emf"/><Relationship Id="rId26" Type="http://schemas.openxmlformats.org/officeDocument/2006/relationships/image" Target="../media/image303.emf"/><Relationship Id="rId3" Type="http://schemas.openxmlformats.org/officeDocument/2006/relationships/oleObject" Target="../embeddings/oleObject276.bin"/><Relationship Id="rId21" Type="http://schemas.openxmlformats.org/officeDocument/2006/relationships/oleObject" Target="../embeddings/oleObject285.bin"/><Relationship Id="rId7" Type="http://schemas.openxmlformats.org/officeDocument/2006/relationships/oleObject" Target="../embeddings/oleObject278.bin"/><Relationship Id="rId12" Type="http://schemas.openxmlformats.org/officeDocument/2006/relationships/image" Target="../media/image296.emf"/><Relationship Id="rId17" Type="http://schemas.openxmlformats.org/officeDocument/2006/relationships/oleObject" Target="../embeddings/oleObject283.bin"/><Relationship Id="rId25" Type="http://schemas.openxmlformats.org/officeDocument/2006/relationships/oleObject" Target="../embeddings/oleObject287.bin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298.emf"/><Relationship Id="rId20" Type="http://schemas.openxmlformats.org/officeDocument/2006/relationships/image" Target="../media/image300.emf"/><Relationship Id="rId1" Type="http://schemas.openxmlformats.org/officeDocument/2006/relationships/vmlDrawing" Target="../drawings/vmlDrawing30.vml"/><Relationship Id="rId6" Type="http://schemas.openxmlformats.org/officeDocument/2006/relationships/image" Target="../media/image293.emf"/><Relationship Id="rId11" Type="http://schemas.openxmlformats.org/officeDocument/2006/relationships/oleObject" Target="../embeddings/oleObject280.bin"/><Relationship Id="rId24" Type="http://schemas.openxmlformats.org/officeDocument/2006/relationships/image" Target="../media/image302.emf"/><Relationship Id="rId5" Type="http://schemas.openxmlformats.org/officeDocument/2006/relationships/oleObject" Target="../embeddings/oleObject277.bin"/><Relationship Id="rId15" Type="http://schemas.openxmlformats.org/officeDocument/2006/relationships/oleObject" Target="../embeddings/oleObject282.bin"/><Relationship Id="rId23" Type="http://schemas.openxmlformats.org/officeDocument/2006/relationships/oleObject" Target="../embeddings/oleObject286.bin"/><Relationship Id="rId10" Type="http://schemas.openxmlformats.org/officeDocument/2006/relationships/image" Target="../media/image295.emf"/><Relationship Id="rId19" Type="http://schemas.openxmlformats.org/officeDocument/2006/relationships/oleObject" Target="../embeddings/oleObject284.bin"/><Relationship Id="rId4" Type="http://schemas.openxmlformats.org/officeDocument/2006/relationships/image" Target="../media/image292.emf"/><Relationship Id="rId9" Type="http://schemas.openxmlformats.org/officeDocument/2006/relationships/oleObject" Target="../embeddings/oleObject279.bin"/><Relationship Id="rId14" Type="http://schemas.openxmlformats.org/officeDocument/2006/relationships/image" Target="../media/image297.emf"/><Relationship Id="rId22" Type="http://schemas.openxmlformats.org/officeDocument/2006/relationships/image" Target="../media/image301.e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6.emf"/><Relationship Id="rId13" Type="http://schemas.openxmlformats.org/officeDocument/2006/relationships/oleObject" Target="../embeddings/oleObject293.bin"/><Relationship Id="rId18" Type="http://schemas.openxmlformats.org/officeDocument/2006/relationships/image" Target="../media/image311.emf"/><Relationship Id="rId26" Type="http://schemas.openxmlformats.org/officeDocument/2006/relationships/image" Target="../media/image315.emf"/><Relationship Id="rId3" Type="http://schemas.openxmlformats.org/officeDocument/2006/relationships/oleObject" Target="../embeddings/oleObject288.bin"/><Relationship Id="rId21" Type="http://schemas.openxmlformats.org/officeDocument/2006/relationships/oleObject" Target="../embeddings/oleObject297.bin"/><Relationship Id="rId7" Type="http://schemas.openxmlformats.org/officeDocument/2006/relationships/oleObject" Target="../embeddings/oleObject290.bin"/><Relationship Id="rId12" Type="http://schemas.openxmlformats.org/officeDocument/2006/relationships/image" Target="../media/image308.emf"/><Relationship Id="rId17" Type="http://schemas.openxmlformats.org/officeDocument/2006/relationships/oleObject" Target="../embeddings/oleObject295.bin"/><Relationship Id="rId25" Type="http://schemas.openxmlformats.org/officeDocument/2006/relationships/oleObject" Target="../embeddings/oleObject299.bin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310.emf"/><Relationship Id="rId20" Type="http://schemas.openxmlformats.org/officeDocument/2006/relationships/image" Target="../media/image312.emf"/><Relationship Id="rId1" Type="http://schemas.openxmlformats.org/officeDocument/2006/relationships/vmlDrawing" Target="../drawings/vmlDrawing31.vml"/><Relationship Id="rId6" Type="http://schemas.openxmlformats.org/officeDocument/2006/relationships/image" Target="../media/image305.emf"/><Relationship Id="rId11" Type="http://schemas.openxmlformats.org/officeDocument/2006/relationships/oleObject" Target="../embeddings/oleObject292.bin"/><Relationship Id="rId24" Type="http://schemas.openxmlformats.org/officeDocument/2006/relationships/image" Target="../media/image314.emf"/><Relationship Id="rId5" Type="http://schemas.openxmlformats.org/officeDocument/2006/relationships/oleObject" Target="../embeddings/oleObject289.bin"/><Relationship Id="rId15" Type="http://schemas.openxmlformats.org/officeDocument/2006/relationships/oleObject" Target="../embeddings/oleObject294.bin"/><Relationship Id="rId23" Type="http://schemas.openxmlformats.org/officeDocument/2006/relationships/oleObject" Target="../embeddings/oleObject298.bin"/><Relationship Id="rId28" Type="http://schemas.openxmlformats.org/officeDocument/2006/relationships/image" Target="../media/image316.emf"/><Relationship Id="rId10" Type="http://schemas.openxmlformats.org/officeDocument/2006/relationships/image" Target="../media/image307.emf"/><Relationship Id="rId19" Type="http://schemas.openxmlformats.org/officeDocument/2006/relationships/oleObject" Target="../embeddings/oleObject296.bin"/><Relationship Id="rId4" Type="http://schemas.openxmlformats.org/officeDocument/2006/relationships/image" Target="../media/image304.emf"/><Relationship Id="rId9" Type="http://schemas.openxmlformats.org/officeDocument/2006/relationships/oleObject" Target="../embeddings/oleObject291.bin"/><Relationship Id="rId14" Type="http://schemas.openxmlformats.org/officeDocument/2006/relationships/image" Target="../media/image309.emf"/><Relationship Id="rId22" Type="http://schemas.openxmlformats.org/officeDocument/2006/relationships/image" Target="../media/image313.emf"/><Relationship Id="rId27" Type="http://schemas.openxmlformats.org/officeDocument/2006/relationships/oleObject" Target="../embeddings/oleObject300.bin"/></Relationships>
</file>

<file path=ppt/slides/_rels/slide34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306.bin"/><Relationship Id="rId18" Type="http://schemas.openxmlformats.org/officeDocument/2006/relationships/image" Target="../media/image324.emf"/><Relationship Id="rId26" Type="http://schemas.openxmlformats.org/officeDocument/2006/relationships/image" Target="../media/image328.emf"/><Relationship Id="rId3" Type="http://schemas.openxmlformats.org/officeDocument/2006/relationships/oleObject" Target="../embeddings/oleObject301.bin"/><Relationship Id="rId21" Type="http://schemas.openxmlformats.org/officeDocument/2006/relationships/oleObject" Target="../embeddings/oleObject310.bin"/><Relationship Id="rId34" Type="http://schemas.openxmlformats.org/officeDocument/2006/relationships/image" Target="../media/image332.emf"/><Relationship Id="rId7" Type="http://schemas.openxmlformats.org/officeDocument/2006/relationships/oleObject" Target="../embeddings/oleObject303.bin"/><Relationship Id="rId12" Type="http://schemas.openxmlformats.org/officeDocument/2006/relationships/image" Target="../media/image321.emf"/><Relationship Id="rId17" Type="http://schemas.openxmlformats.org/officeDocument/2006/relationships/oleObject" Target="../embeddings/oleObject308.bin"/><Relationship Id="rId25" Type="http://schemas.openxmlformats.org/officeDocument/2006/relationships/oleObject" Target="../embeddings/oleObject312.bin"/><Relationship Id="rId33" Type="http://schemas.openxmlformats.org/officeDocument/2006/relationships/oleObject" Target="../embeddings/oleObject316.bin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323.emf"/><Relationship Id="rId20" Type="http://schemas.openxmlformats.org/officeDocument/2006/relationships/image" Target="../media/image325.emf"/><Relationship Id="rId29" Type="http://schemas.openxmlformats.org/officeDocument/2006/relationships/oleObject" Target="../embeddings/oleObject314.bin"/><Relationship Id="rId1" Type="http://schemas.openxmlformats.org/officeDocument/2006/relationships/vmlDrawing" Target="../drawings/vmlDrawing32.vml"/><Relationship Id="rId6" Type="http://schemas.openxmlformats.org/officeDocument/2006/relationships/image" Target="../media/image318.emf"/><Relationship Id="rId11" Type="http://schemas.openxmlformats.org/officeDocument/2006/relationships/oleObject" Target="../embeddings/oleObject305.bin"/><Relationship Id="rId24" Type="http://schemas.openxmlformats.org/officeDocument/2006/relationships/image" Target="../media/image327.emf"/><Relationship Id="rId32" Type="http://schemas.openxmlformats.org/officeDocument/2006/relationships/image" Target="../media/image331.emf"/><Relationship Id="rId5" Type="http://schemas.openxmlformats.org/officeDocument/2006/relationships/oleObject" Target="../embeddings/oleObject302.bin"/><Relationship Id="rId15" Type="http://schemas.openxmlformats.org/officeDocument/2006/relationships/oleObject" Target="../embeddings/oleObject307.bin"/><Relationship Id="rId23" Type="http://schemas.openxmlformats.org/officeDocument/2006/relationships/oleObject" Target="../embeddings/oleObject311.bin"/><Relationship Id="rId28" Type="http://schemas.openxmlformats.org/officeDocument/2006/relationships/image" Target="../media/image329.emf"/><Relationship Id="rId10" Type="http://schemas.openxmlformats.org/officeDocument/2006/relationships/image" Target="../media/image320.emf"/><Relationship Id="rId19" Type="http://schemas.openxmlformats.org/officeDocument/2006/relationships/oleObject" Target="../embeddings/oleObject309.bin"/><Relationship Id="rId31" Type="http://schemas.openxmlformats.org/officeDocument/2006/relationships/oleObject" Target="../embeddings/oleObject315.bin"/><Relationship Id="rId4" Type="http://schemas.openxmlformats.org/officeDocument/2006/relationships/image" Target="../media/image317.emf"/><Relationship Id="rId9" Type="http://schemas.openxmlformats.org/officeDocument/2006/relationships/oleObject" Target="../embeddings/oleObject304.bin"/><Relationship Id="rId14" Type="http://schemas.openxmlformats.org/officeDocument/2006/relationships/image" Target="../media/image322.emf"/><Relationship Id="rId22" Type="http://schemas.openxmlformats.org/officeDocument/2006/relationships/image" Target="../media/image326.emf"/><Relationship Id="rId27" Type="http://schemas.openxmlformats.org/officeDocument/2006/relationships/oleObject" Target="../embeddings/oleObject313.bin"/><Relationship Id="rId30" Type="http://schemas.openxmlformats.org/officeDocument/2006/relationships/image" Target="../media/image330.emf"/><Relationship Id="rId8" Type="http://schemas.openxmlformats.org/officeDocument/2006/relationships/image" Target="../media/image319.em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5.emf"/><Relationship Id="rId13" Type="http://schemas.openxmlformats.org/officeDocument/2006/relationships/oleObject" Target="../embeddings/oleObject322.bin"/><Relationship Id="rId3" Type="http://schemas.openxmlformats.org/officeDocument/2006/relationships/oleObject" Target="../embeddings/oleObject317.bin"/><Relationship Id="rId7" Type="http://schemas.openxmlformats.org/officeDocument/2006/relationships/oleObject" Target="../embeddings/oleObject319.bin"/><Relationship Id="rId12" Type="http://schemas.openxmlformats.org/officeDocument/2006/relationships/image" Target="../media/image337.wmf"/><Relationship Id="rId2" Type="http://schemas.openxmlformats.org/officeDocument/2006/relationships/slideLayout" Target="../slideLayouts/slideLayout62.xml"/><Relationship Id="rId1" Type="http://schemas.openxmlformats.org/officeDocument/2006/relationships/vmlDrawing" Target="../drawings/vmlDrawing33.vml"/><Relationship Id="rId6" Type="http://schemas.openxmlformats.org/officeDocument/2006/relationships/image" Target="../media/image334.wmf"/><Relationship Id="rId11" Type="http://schemas.openxmlformats.org/officeDocument/2006/relationships/oleObject" Target="../embeddings/oleObject321.bin"/><Relationship Id="rId5" Type="http://schemas.openxmlformats.org/officeDocument/2006/relationships/oleObject" Target="../embeddings/oleObject318.bin"/><Relationship Id="rId10" Type="http://schemas.openxmlformats.org/officeDocument/2006/relationships/image" Target="../media/image336.wmf"/><Relationship Id="rId4" Type="http://schemas.openxmlformats.org/officeDocument/2006/relationships/image" Target="../media/image333.wmf"/><Relationship Id="rId9" Type="http://schemas.openxmlformats.org/officeDocument/2006/relationships/oleObject" Target="../embeddings/oleObject320.bin"/><Relationship Id="rId14" Type="http://schemas.openxmlformats.org/officeDocument/2006/relationships/image" Target="../media/image338.wm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1.emf"/><Relationship Id="rId13" Type="http://schemas.openxmlformats.org/officeDocument/2006/relationships/oleObject" Target="../embeddings/oleObject328.bin"/><Relationship Id="rId18" Type="http://schemas.openxmlformats.org/officeDocument/2006/relationships/image" Target="../media/image346.wmf"/><Relationship Id="rId26" Type="http://schemas.openxmlformats.org/officeDocument/2006/relationships/image" Target="../media/image350.wmf"/><Relationship Id="rId3" Type="http://schemas.openxmlformats.org/officeDocument/2006/relationships/oleObject" Target="../embeddings/oleObject323.bin"/><Relationship Id="rId21" Type="http://schemas.openxmlformats.org/officeDocument/2006/relationships/oleObject" Target="../embeddings/oleObject332.bin"/><Relationship Id="rId7" Type="http://schemas.openxmlformats.org/officeDocument/2006/relationships/oleObject" Target="../embeddings/oleObject325.bin"/><Relationship Id="rId12" Type="http://schemas.openxmlformats.org/officeDocument/2006/relationships/image" Target="../media/image343.emf"/><Relationship Id="rId17" Type="http://schemas.openxmlformats.org/officeDocument/2006/relationships/oleObject" Target="../embeddings/oleObject330.bin"/><Relationship Id="rId25" Type="http://schemas.openxmlformats.org/officeDocument/2006/relationships/oleObject" Target="../embeddings/oleObject334.bin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345.emf"/><Relationship Id="rId20" Type="http://schemas.openxmlformats.org/officeDocument/2006/relationships/image" Target="../media/image347.wmf"/><Relationship Id="rId1" Type="http://schemas.openxmlformats.org/officeDocument/2006/relationships/vmlDrawing" Target="../drawings/vmlDrawing34.vml"/><Relationship Id="rId6" Type="http://schemas.openxmlformats.org/officeDocument/2006/relationships/image" Target="../media/image340.emf"/><Relationship Id="rId11" Type="http://schemas.openxmlformats.org/officeDocument/2006/relationships/oleObject" Target="../embeddings/oleObject327.bin"/><Relationship Id="rId24" Type="http://schemas.openxmlformats.org/officeDocument/2006/relationships/image" Target="../media/image349.wmf"/><Relationship Id="rId5" Type="http://schemas.openxmlformats.org/officeDocument/2006/relationships/oleObject" Target="../embeddings/oleObject324.bin"/><Relationship Id="rId15" Type="http://schemas.openxmlformats.org/officeDocument/2006/relationships/oleObject" Target="../embeddings/oleObject329.bin"/><Relationship Id="rId23" Type="http://schemas.openxmlformats.org/officeDocument/2006/relationships/oleObject" Target="../embeddings/oleObject333.bin"/><Relationship Id="rId10" Type="http://schemas.openxmlformats.org/officeDocument/2006/relationships/image" Target="../media/image342.emf"/><Relationship Id="rId19" Type="http://schemas.openxmlformats.org/officeDocument/2006/relationships/oleObject" Target="../embeddings/oleObject331.bin"/><Relationship Id="rId4" Type="http://schemas.openxmlformats.org/officeDocument/2006/relationships/image" Target="../media/image339.emf"/><Relationship Id="rId9" Type="http://schemas.openxmlformats.org/officeDocument/2006/relationships/oleObject" Target="../embeddings/oleObject326.bin"/><Relationship Id="rId14" Type="http://schemas.openxmlformats.org/officeDocument/2006/relationships/image" Target="../media/image344.emf"/><Relationship Id="rId22" Type="http://schemas.openxmlformats.org/officeDocument/2006/relationships/image" Target="../media/image348.em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3.emf"/><Relationship Id="rId13" Type="http://schemas.openxmlformats.org/officeDocument/2006/relationships/oleObject" Target="../embeddings/oleObject340.bin"/><Relationship Id="rId3" Type="http://schemas.openxmlformats.org/officeDocument/2006/relationships/oleObject" Target="../embeddings/oleObject335.bin"/><Relationship Id="rId7" Type="http://schemas.openxmlformats.org/officeDocument/2006/relationships/oleObject" Target="../embeddings/oleObject337.bin"/><Relationship Id="rId12" Type="http://schemas.openxmlformats.org/officeDocument/2006/relationships/image" Target="../media/image355.emf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357.emf"/><Relationship Id="rId1" Type="http://schemas.openxmlformats.org/officeDocument/2006/relationships/vmlDrawing" Target="../drawings/vmlDrawing35.vml"/><Relationship Id="rId6" Type="http://schemas.openxmlformats.org/officeDocument/2006/relationships/image" Target="../media/image352.emf"/><Relationship Id="rId11" Type="http://schemas.openxmlformats.org/officeDocument/2006/relationships/oleObject" Target="../embeddings/oleObject339.bin"/><Relationship Id="rId5" Type="http://schemas.openxmlformats.org/officeDocument/2006/relationships/oleObject" Target="../embeddings/oleObject336.bin"/><Relationship Id="rId15" Type="http://schemas.openxmlformats.org/officeDocument/2006/relationships/oleObject" Target="../embeddings/oleObject341.bin"/><Relationship Id="rId10" Type="http://schemas.openxmlformats.org/officeDocument/2006/relationships/image" Target="../media/image354.emf"/><Relationship Id="rId4" Type="http://schemas.openxmlformats.org/officeDocument/2006/relationships/image" Target="../media/image351.emf"/><Relationship Id="rId9" Type="http://schemas.openxmlformats.org/officeDocument/2006/relationships/oleObject" Target="../embeddings/oleObject338.bin"/><Relationship Id="rId14" Type="http://schemas.openxmlformats.org/officeDocument/2006/relationships/image" Target="../media/image356.em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0.emf"/><Relationship Id="rId13" Type="http://schemas.openxmlformats.org/officeDocument/2006/relationships/oleObject" Target="../embeddings/oleObject347.bin"/><Relationship Id="rId18" Type="http://schemas.openxmlformats.org/officeDocument/2006/relationships/image" Target="../media/image365.emf"/><Relationship Id="rId26" Type="http://schemas.openxmlformats.org/officeDocument/2006/relationships/image" Target="../media/image369.emf"/><Relationship Id="rId3" Type="http://schemas.openxmlformats.org/officeDocument/2006/relationships/oleObject" Target="../embeddings/oleObject342.bin"/><Relationship Id="rId21" Type="http://schemas.openxmlformats.org/officeDocument/2006/relationships/oleObject" Target="../embeddings/oleObject351.bin"/><Relationship Id="rId7" Type="http://schemas.openxmlformats.org/officeDocument/2006/relationships/oleObject" Target="../embeddings/oleObject344.bin"/><Relationship Id="rId12" Type="http://schemas.openxmlformats.org/officeDocument/2006/relationships/image" Target="../media/image362.emf"/><Relationship Id="rId17" Type="http://schemas.openxmlformats.org/officeDocument/2006/relationships/oleObject" Target="../embeddings/oleObject349.bin"/><Relationship Id="rId25" Type="http://schemas.openxmlformats.org/officeDocument/2006/relationships/oleObject" Target="../embeddings/oleObject353.bin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364.emf"/><Relationship Id="rId20" Type="http://schemas.openxmlformats.org/officeDocument/2006/relationships/image" Target="../media/image366.emf"/><Relationship Id="rId29" Type="http://schemas.openxmlformats.org/officeDocument/2006/relationships/oleObject" Target="../embeddings/oleObject355.bin"/><Relationship Id="rId1" Type="http://schemas.openxmlformats.org/officeDocument/2006/relationships/vmlDrawing" Target="../drawings/vmlDrawing36.vml"/><Relationship Id="rId6" Type="http://schemas.openxmlformats.org/officeDocument/2006/relationships/image" Target="../media/image359.emf"/><Relationship Id="rId11" Type="http://schemas.openxmlformats.org/officeDocument/2006/relationships/oleObject" Target="../embeddings/oleObject346.bin"/><Relationship Id="rId24" Type="http://schemas.openxmlformats.org/officeDocument/2006/relationships/image" Target="../media/image368.emf"/><Relationship Id="rId32" Type="http://schemas.openxmlformats.org/officeDocument/2006/relationships/image" Target="../media/image372.emf"/><Relationship Id="rId5" Type="http://schemas.openxmlformats.org/officeDocument/2006/relationships/oleObject" Target="../embeddings/oleObject343.bin"/><Relationship Id="rId15" Type="http://schemas.openxmlformats.org/officeDocument/2006/relationships/oleObject" Target="../embeddings/oleObject348.bin"/><Relationship Id="rId23" Type="http://schemas.openxmlformats.org/officeDocument/2006/relationships/oleObject" Target="../embeddings/oleObject352.bin"/><Relationship Id="rId28" Type="http://schemas.openxmlformats.org/officeDocument/2006/relationships/image" Target="../media/image370.emf"/><Relationship Id="rId10" Type="http://schemas.openxmlformats.org/officeDocument/2006/relationships/image" Target="../media/image361.emf"/><Relationship Id="rId19" Type="http://schemas.openxmlformats.org/officeDocument/2006/relationships/oleObject" Target="../embeddings/oleObject350.bin"/><Relationship Id="rId31" Type="http://schemas.openxmlformats.org/officeDocument/2006/relationships/oleObject" Target="../embeddings/oleObject356.bin"/><Relationship Id="rId4" Type="http://schemas.openxmlformats.org/officeDocument/2006/relationships/image" Target="../media/image358.emf"/><Relationship Id="rId9" Type="http://schemas.openxmlformats.org/officeDocument/2006/relationships/oleObject" Target="../embeddings/oleObject345.bin"/><Relationship Id="rId14" Type="http://schemas.openxmlformats.org/officeDocument/2006/relationships/image" Target="../media/image363.emf"/><Relationship Id="rId22" Type="http://schemas.openxmlformats.org/officeDocument/2006/relationships/image" Target="../media/image367.emf"/><Relationship Id="rId27" Type="http://schemas.openxmlformats.org/officeDocument/2006/relationships/oleObject" Target="../embeddings/oleObject354.bin"/><Relationship Id="rId30" Type="http://schemas.openxmlformats.org/officeDocument/2006/relationships/image" Target="../media/image371.emf"/></Relationships>
</file>

<file path=ppt/slides/_rels/slide3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77.emf"/><Relationship Id="rId18" Type="http://schemas.openxmlformats.org/officeDocument/2006/relationships/oleObject" Target="../embeddings/oleObject364.bin"/><Relationship Id="rId26" Type="http://schemas.openxmlformats.org/officeDocument/2006/relationships/oleObject" Target="../embeddings/oleObject368.bin"/><Relationship Id="rId3" Type="http://schemas.openxmlformats.org/officeDocument/2006/relationships/notesSlide" Target="../notesSlides/notesSlide2.xml"/><Relationship Id="rId21" Type="http://schemas.openxmlformats.org/officeDocument/2006/relationships/image" Target="../media/image381.emf"/><Relationship Id="rId7" Type="http://schemas.openxmlformats.org/officeDocument/2006/relationships/image" Target="../media/image374.emf"/><Relationship Id="rId12" Type="http://schemas.openxmlformats.org/officeDocument/2006/relationships/oleObject" Target="../embeddings/oleObject361.bin"/><Relationship Id="rId17" Type="http://schemas.openxmlformats.org/officeDocument/2006/relationships/image" Target="../media/image379.emf"/><Relationship Id="rId25" Type="http://schemas.openxmlformats.org/officeDocument/2006/relationships/image" Target="../media/image383.emf"/><Relationship Id="rId33" Type="http://schemas.openxmlformats.org/officeDocument/2006/relationships/image" Target="../media/image387.jpeg"/><Relationship Id="rId2" Type="http://schemas.openxmlformats.org/officeDocument/2006/relationships/slideLayout" Target="../slideLayouts/slideLayout50.xml"/><Relationship Id="rId16" Type="http://schemas.openxmlformats.org/officeDocument/2006/relationships/oleObject" Target="../embeddings/oleObject363.bin"/><Relationship Id="rId20" Type="http://schemas.openxmlformats.org/officeDocument/2006/relationships/oleObject" Target="../embeddings/oleObject365.bin"/><Relationship Id="rId29" Type="http://schemas.openxmlformats.org/officeDocument/2006/relationships/image" Target="../media/image385.emf"/><Relationship Id="rId1" Type="http://schemas.openxmlformats.org/officeDocument/2006/relationships/vmlDrawing" Target="../drawings/vmlDrawing37.vml"/><Relationship Id="rId6" Type="http://schemas.openxmlformats.org/officeDocument/2006/relationships/oleObject" Target="../embeddings/oleObject358.bin"/><Relationship Id="rId11" Type="http://schemas.openxmlformats.org/officeDocument/2006/relationships/image" Target="../media/image376.emf"/><Relationship Id="rId24" Type="http://schemas.openxmlformats.org/officeDocument/2006/relationships/oleObject" Target="../embeddings/oleObject367.bin"/><Relationship Id="rId32" Type="http://schemas.openxmlformats.org/officeDocument/2006/relationships/slide" Target="slide34.xml"/><Relationship Id="rId5" Type="http://schemas.openxmlformats.org/officeDocument/2006/relationships/image" Target="../media/image373.emf"/><Relationship Id="rId15" Type="http://schemas.openxmlformats.org/officeDocument/2006/relationships/image" Target="../media/image378.emf"/><Relationship Id="rId23" Type="http://schemas.openxmlformats.org/officeDocument/2006/relationships/image" Target="../media/image382.emf"/><Relationship Id="rId28" Type="http://schemas.openxmlformats.org/officeDocument/2006/relationships/oleObject" Target="../embeddings/oleObject369.bin"/><Relationship Id="rId10" Type="http://schemas.openxmlformats.org/officeDocument/2006/relationships/oleObject" Target="../embeddings/oleObject360.bin"/><Relationship Id="rId19" Type="http://schemas.openxmlformats.org/officeDocument/2006/relationships/image" Target="../media/image380.emf"/><Relationship Id="rId31" Type="http://schemas.openxmlformats.org/officeDocument/2006/relationships/image" Target="../media/image386.emf"/><Relationship Id="rId4" Type="http://schemas.openxmlformats.org/officeDocument/2006/relationships/oleObject" Target="../embeddings/oleObject357.bin"/><Relationship Id="rId9" Type="http://schemas.openxmlformats.org/officeDocument/2006/relationships/image" Target="../media/image375.emf"/><Relationship Id="rId14" Type="http://schemas.openxmlformats.org/officeDocument/2006/relationships/oleObject" Target="../embeddings/oleObject362.bin"/><Relationship Id="rId22" Type="http://schemas.openxmlformats.org/officeDocument/2006/relationships/oleObject" Target="../embeddings/oleObject366.bin"/><Relationship Id="rId27" Type="http://schemas.openxmlformats.org/officeDocument/2006/relationships/image" Target="../media/image384.emf"/><Relationship Id="rId30" Type="http://schemas.openxmlformats.org/officeDocument/2006/relationships/oleObject" Target="../embeddings/oleObject370.bin"/><Relationship Id="rId8" Type="http://schemas.openxmlformats.org/officeDocument/2006/relationships/oleObject" Target="../embeddings/oleObject359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emf"/><Relationship Id="rId13" Type="http://schemas.openxmlformats.org/officeDocument/2006/relationships/oleObject" Target="../embeddings/oleObject40.bin"/><Relationship Id="rId18" Type="http://schemas.openxmlformats.org/officeDocument/2006/relationships/image" Target="../media/image47.emf"/><Relationship Id="rId3" Type="http://schemas.openxmlformats.org/officeDocument/2006/relationships/oleObject" Target="../embeddings/oleObject35.bin"/><Relationship Id="rId7" Type="http://schemas.openxmlformats.org/officeDocument/2006/relationships/oleObject" Target="../embeddings/oleObject37.bin"/><Relationship Id="rId12" Type="http://schemas.openxmlformats.org/officeDocument/2006/relationships/image" Target="../media/image44.emf"/><Relationship Id="rId17" Type="http://schemas.openxmlformats.org/officeDocument/2006/relationships/oleObject" Target="../embeddings/oleObject42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46.emf"/><Relationship Id="rId20" Type="http://schemas.openxmlformats.org/officeDocument/2006/relationships/image" Target="../media/image48.e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41.emf"/><Relationship Id="rId11" Type="http://schemas.openxmlformats.org/officeDocument/2006/relationships/oleObject" Target="../embeddings/oleObject39.bin"/><Relationship Id="rId5" Type="http://schemas.openxmlformats.org/officeDocument/2006/relationships/oleObject" Target="../embeddings/oleObject36.bin"/><Relationship Id="rId15" Type="http://schemas.openxmlformats.org/officeDocument/2006/relationships/oleObject" Target="../embeddings/oleObject41.bin"/><Relationship Id="rId10" Type="http://schemas.openxmlformats.org/officeDocument/2006/relationships/image" Target="../media/image43.emf"/><Relationship Id="rId19" Type="http://schemas.openxmlformats.org/officeDocument/2006/relationships/oleObject" Target="../embeddings/oleObject43.bin"/><Relationship Id="rId4" Type="http://schemas.openxmlformats.org/officeDocument/2006/relationships/image" Target="../media/image40.emf"/><Relationship Id="rId9" Type="http://schemas.openxmlformats.org/officeDocument/2006/relationships/oleObject" Target="../embeddings/oleObject38.bin"/><Relationship Id="rId14" Type="http://schemas.openxmlformats.org/officeDocument/2006/relationships/image" Target="../media/image45.emf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0.emf"/><Relationship Id="rId3" Type="http://schemas.openxmlformats.org/officeDocument/2006/relationships/oleObject" Target="../embeddings/oleObject371.bin"/><Relationship Id="rId7" Type="http://schemas.openxmlformats.org/officeDocument/2006/relationships/oleObject" Target="../embeddings/oleObject373.bin"/><Relationship Id="rId12" Type="http://schemas.openxmlformats.org/officeDocument/2006/relationships/image" Target="../media/image392.emf"/><Relationship Id="rId2" Type="http://schemas.openxmlformats.org/officeDocument/2006/relationships/slideLayout" Target="../slideLayouts/slideLayout50.xml"/><Relationship Id="rId1" Type="http://schemas.openxmlformats.org/officeDocument/2006/relationships/vmlDrawing" Target="../drawings/vmlDrawing38.vml"/><Relationship Id="rId6" Type="http://schemas.openxmlformats.org/officeDocument/2006/relationships/image" Target="../media/image389.emf"/><Relationship Id="rId11" Type="http://schemas.openxmlformats.org/officeDocument/2006/relationships/oleObject" Target="../embeddings/oleObject375.bin"/><Relationship Id="rId5" Type="http://schemas.openxmlformats.org/officeDocument/2006/relationships/oleObject" Target="../embeddings/oleObject372.bin"/><Relationship Id="rId10" Type="http://schemas.openxmlformats.org/officeDocument/2006/relationships/image" Target="../media/image391.emf"/><Relationship Id="rId4" Type="http://schemas.openxmlformats.org/officeDocument/2006/relationships/image" Target="../media/image388.emf"/><Relationship Id="rId9" Type="http://schemas.openxmlformats.org/officeDocument/2006/relationships/oleObject" Target="../embeddings/oleObject374.bin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4.emf"/><Relationship Id="rId7" Type="http://schemas.openxmlformats.org/officeDocument/2006/relationships/image" Target="../media/image398.emf"/><Relationship Id="rId2" Type="http://schemas.openxmlformats.org/officeDocument/2006/relationships/image" Target="../media/image393.emf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397.emf"/><Relationship Id="rId5" Type="http://schemas.openxmlformats.org/officeDocument/2006/relationships/image" Target="../media/image396.emf"/><Relationship Id="rId4" Type="http://schemas.openxmlformats.org/officeDocument/2006/relationships/image" Target="../media/image395.emf"/></Relationships>
</file>

<file path=ppt/slides/_rels/slide42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381.bin"/><Relationship Id="rId18" Type="http://schemas.openxmlformats.org/officeDocument/2006/relationships/image" Target="../media/image406.emf"/><Relationship Id="rId26" Type="http://schemas.openxmlformats.org/officeDocument/2006/relationships/image" Target="../media/image410.emf"/><Relationship Id="rId39" Type="http://schemas.openxmlformats.org/officeDocument/2006/relationships/oleObject" Target="../embeddings/oleObject394.bin"/><Relationship Id="rId21" Type="http://schemas.openxmlformats.org/officeDocument/2006/relationships/oleObject" Target="../embeddings/oleObject385.bin"/><Relationship Id="rId34" Type="http://schemas.openxmlformats.org/officeDocument/2006/relationships/image" Target="../media/image414.emf"/><Relationship Id="rId42" Type="http://schemas.openxmlformats.org/officeDocument/2006/relationships/image" Target="../media/image418.emf"/><Relationship Id="rId7" Type="http://schemas.openxmlformats.org/officeDocument/2006/relationships/oleObject" Target="../embeddings/oleObject378.bin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405.emf"/><Relationship Id="rId29" Type="http://schemas.openxmlformats.org/officeDocument/2006/relationships/oleObject" Target="../embeddings/oleObject389.bin"/><Relationship Id="rId1" Type="http://schemas.openxmlformats.org/officeDocument/2006/relationships/vmlDrawing" Target="../drawings/vmlDrawing39.vml"/><Relationship Id="rId6" Type="http://schemas.openxmlformats.org/officeDocument/2006/relationships/image" Target="../media/image400.emf"/><Relationship Id="rId11" Type="http://schemas.openxmlformats.org/officeDocument/2006/relationships/oleObject" Target="../embeddings/oleObject380.bin"/><Relationship Id="rId24" Type="http://schemas.openxmlformats.org/officeDocument/2006/relationships/image" Target="../media/image409.emf"/><Relationship Id="rId32" Type="http://schemas.openxmlformats.org/officeDocument/2006/relationships/image" Target="../media/image413.emf"/><Relationship Id="rId37" Type="http://schemas.openxmlformats.org/officeDocument/2006/relationships/oleObject" Target="../embeddings/oleObject393.bin"/><Relationship Id="rId40" Type="http://schemas.openxmlformats.org/officeDocument/2006/relationships/image" Target="../media/image417.emf"/><Relationship Id="rId45" Type="http://schemas.openxmlformats.org/officeDocument/2006/relationships/oleObject" Target="../embeddings/oleObject397.bin"/><Relationship Id="rId5" Type="http://schemas.openxmlformats.org/officeDocument/2006/relationships/oleObject" Target="../embeddings/oleObject377.bin"/><Relationship Id="rId15" Type="http://schemas.openxmlformats.org/officeDocument/2006/relationships/oleObject" Target="../embeddings/oleObject382.bin"/><Relationship Id="rId23" Type="http://schemas.openxmlformats.org/officeDocument/2006/relationships/oleObject" Target="../embeddings/oleObject386.bin"/><Relationship Id="rId28" Type="http://schemas.openxmlformats.org/officeDocument/2006/relationships/image" Target="../media/image411.emf"/><Relationship Id="rId36" Type="http://schemas.openxmlformats.org/officeDocument/2006/relationships/image" Target="../media/image415.emf"/><Relationship Id="rId10" Type="http://schemas.openxmlformats.org/officeDocument/2006/relationships/image" Target="../media/image402.emf"/><Relationship Id="rId19" Type="http://schemas.openxmlformats.org/officeDocument/2006/relationships/oleObject" Target="../embeddings/oleObject384.bin"/><Relationship Id="rId31" Type="http://schemas.openxmlformats.org/officeDocument/2006/relationships/oleObject" Target="../embeddings/oleObject390.bin"/><Relationship Id="rId44" Type="http://schemas.openxmlformats.org/officeDocument/2006/relationships/image" Target="../media/image419.emf"/><Relationship Id="rId4" Type="http://schemas.openxmlformats.org/officeDocument/2006/relationships/image" Target="../media/image399.emf"/><Relationship Id="rId9" Type="http://schemas.openxmlformats.org/officeDocument/2006/relationships/oleObject" Target="../embeddings/oleObject379.bin"/><Relationship Id="rId14" Type="http://schemas.openxmlformats.org/officeDocument/2006/relationships/image" Target="../media/image404.emf"/><Relationship Id="rId22" Type="http://schemas.openxmlformats.org/officeDocument/2006/relationships/image" Target="../media/image408.emf"/><Relationship Id="rId27" Type="http://schemas.openxmlformats.org/officeDocument/2006/relationships/oleObject" Target="../embeddings/oleObject388.bin"/><Relationship Id="rId30" Type="http://schemas.openxmlformats.org/officeDocument/2006/relationships/image" Target="../media/image412.emf"/><Relationship Id="rId35" Type="http://schemas.openxmlformats.org/officeDocument/2006/relationships/oleObject" Target="../embeddings/oleObject392.bin"/><Relationship Id="rId43" Type="http://schemas.openxmlformats.org/officeDocument/2006/relationships/oleObject" Target="../embeddings/oleObject396.bin"/><Relationship Id="rId8" Type="http://schemas.openxmlformats.org/officeDocument/2006/relationships/image" Target="../media/image401.emf"/><Relationship Id="rId3" Type="http://schemas.openxmlformats.org/officeDocument/2006/relationships/oleObject" Target="../embeddings/oleObject376.bin"/><Relationship Id="rId12" Type="http://schemas.openxmlformats.org/officeDocument/2006/relationships/image" Target="../media/image403.emf"/><Relationship Id="rId17" Type="http://schemas.openxmlformats.org/officeDocument/2006/relationships/oleObject" Target="../embeddings/oleObject383.bin"/><Relationship Id="rId25" Type="http://schemas.openxmlformats.org/officeDocument/2006/relationships/oleObject" Target="../embeddings/oleObject387.bin"/><Relationship Id="rId33" Type="http://schemas.openxmlformats.org/officeDocument/2006/relationships/oleObject" Target="../embeddings/oleObject391.bin"/><Relationship Id="rId38" Type="http://schemas.openxmlformats.org/officeDocument/2006/relationships/image" Target="../media/image416.emf"/><Relationship Id="rId46" Type="http://schemas.openxmlformats.org/officeDocument/2006/relationships/image" Target="../media/image420.emf"/><Relationship Id="rId20" Type="http://schemas.openxmlformats.org/officeDocument/2006/relationships/image" Target="../media/image407.emf"/><Relationship Id="rId41" Type="http://schemas.openxmlformats.org/officeDocument/2006/relationships/oleObject" Target="../embeddings/oleObject395.bin"/></Relationships>
</file>

<file path=ppt/slides/_rels/slide43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403.bin"/><Relationship Id="rId18" Type="http://schemas.openxmlformats.org/officeDocument/2006/relationships/image" Target="../media/image428.emf"/><Relationship Id="rId26" Type="http://schemas.openxmlformats.org/officeDocument/2006/relationships/image" Target="../media/image432.emf"/><Relationship Id="rId39" Type="http://schemas.openxmlformats.org/officeDocument/2006/relationships/oleObject" Target="../embeddings/oleObject416.bin"/><Relationship Id="rId21" Type="http://schemas.openxmlformats.org/officeDocument/2006/relationships/oleObject" Target="../embeddings/oleObject407.bin"/><Relationship Id="rId34" Type="http://schemas.openxmlformats.org/officeDocument/2006/relationships/image" Target="../media/image436.emf"/><Relationship Id="rId42" Type="http://schemas.openxmlformats.org/officeDocument/2006/relationships/image" Target="../media/image440.emf"/><Relationship Id="rId47" Type="http://schemas.openxmlformats.org/officeDocument/2006/relationships/oleObject" Target="../embeddings/oleObject420.bin"/><Relationship Id="rId50" Type="http://schemas.openxmlformats.org/officeDocument/2006/relationships/image" Target="../media/image444.emf"/><Relationship Id="rId7" Type="http://schemas.openxmlformats.org/officeDocument/2006/relationships/oleObject" Target="../embeddings/oleObject400.bin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427.emf"/><Relationship Id="rId29" Type="http://schemas.openxmlformats.org/officeDocument/2006/relationships/oleObject" Target="../embeddings/oleObject411.bin"/><Relationship Id="rId11" Type="http://schemas.openxmlformats.org/officeDocument/2006/relationships/oleObject" Target="../embeddings/oleObject402.bin"/><Relationship Id="rId24" Type="http://schemas.openxmlformats.org/officeDocument/2006/relationships/image" Target="../media/image431.emf"/><Relationship Id="rId32" Type="http://schemas.openxmlformats.org/officeDocument/2006/relationships/image" Target="../media/image435.emf"/><Relationship Id="rId37" Type="http://schemas.openxmlformats.org/officeDocument/2006/relationships/oleObject" Target="../embeddings/oleObject415.bin"/><Relationship Id="rId40" Type="http://schemas.openxmlformats.org/officeDocument/2006/relationships/image" Target="../media/image439.emf"/><Relationship Id="rId45" Type="http://schemas.openxmlformats.org/officeDocument/2006/relationships/oleObject" Target="../embeddings/oleObject419.bin"/><Relationship Id="rId5" Type="http://schemas.openxmlformats.org/officeDocument/2006/relationships/oleObject" Target="../embeddings/oleObject399.bin"/><Relationship Id="rId15" Type="http://schemas.openxmlformats.org/officeDocument/2006/relationships/oleObject" Target="../embeddings/oleObject404.bin"/><Relationship Id="rId23" Type="http://schemas.openxmlformats.org/officeDocument/2006/relationships/oleObject" Target="../embeddings/oleObject408.bin"/><Relationship Id="rId28" Type="http://schemas.openxmlformats.org/officeDocument/2006/relationships/image" Target="../media/image433.emf"/><Relationship Id="rId36" Type="http://schemas.openxmlformats.org/officeDocument/2006/relationships/image" Target="../media/image437.emf"/><Relationship Id="rId49" Type="http://schemas.openxmlformats.org/officeDocument/2006/relationships/oleObject" Target="../embeddings/oleObject421.bin"/><Relationship Id="rId10" Type="http://schemas.openxmlformats.org/officeDocument/2006/relationships/image" Target="../media/image424.emf"/><Relationship Id="rId19" Type="http://schemas.openxmlformats.org/officeDocument/2006/relationships/oleObject" Target="../embeddings/oleObject406.bin"/><Relationship Id="rId31" Type="http://schemas.openxmlformats.org/officeDocument/2006/relationships/oleObject" Target="../embeddings/oleObject412.bin"/><Relationship Id="rId44" Type="http://schemas.openxmlformats.org/officeDocument/2006/relationships/image" Target="../media/image441.emf"/><Relationship Id="rId4" Type="http://schemas.openxmlformats.org/officeDocument/2006/relationships/image" Target="../media/image421.emf"/><Relationship Id="rId9" Type="http://schemas.openxmlformats.org/officeDocument/2006/relationships/oleObject" Target="../embeddings/oleObject401.bin"/><Relationship Id="rId14" Type="http://schemas.openxmlformats.org/officeDocument/2006/relationships/image" Target="../media/image426.emf"/><Relationship Id="rId22" Type="http://schemas.openxmlformats.org/officeDocument/2006/relationships/image" Target="../media/image430.emf"/><Relationship Id="rId27" Type="http://schemas.openxmlformats.org/officeDocument/2006/relationships/oleObject" Target="../embeddings/oleObject410.bin"/><Relationship Id="rId30" Type="http://schemas.openxmlformats.org/officeDocument/2006/relationships/image" Target="../media/image434.emf"/><Relationship Id="rId35" Type="http://schemas.openxmlformats.org/officeDocument/2006/relationships/oleObject" Target="../embeddings/oleObject414.bin"/><Relationship Id="rId43" Type="http://schemas.openxmlformats.org/officeDocument/2006/relationships/oleObject" Target="../embeddings/oleObject418.bin"/><Relationship Id="rId48" Type="http://schemas.openxmlformats.org/officeDocument/2006/relationships/image" Target="../media/image443.emf"/><Relationship Id="rId8" Type="http://schemas.openxmlformats.org/officeDocument/2006/relationships/image" Target="../media/image423.emf"/><Relationship Id="rId3" Type="http://schemas.openxmlformats.org/officeDocument/2006/relationships/oleObject" Target="../embeddings/oleObject398.bin"/><Relationship Id="rId12" Type="http://schemas.openxmlformats.org/officeDocument/2006/relationships/image" Target="../media/image425.emf"/><Relationship Id="rId17" Type="http://schemas.openxmlformats.org/officeDocument/2006/relationships/oleObject" Target="../embeddings/oleObject405.bin"/><Relationship Id="rId25" Type="http://schemas.openxmlformats.org/officeDocument/2006/relationships/oleObject" Target="../embeddings/oleObject409.bin"/><Relationship Id="rId33" Type="http://schemas.openxmlformats.org/officeDocument/2006/relationships/oleObject" Target="../embeddings/oleObject413.bin"/><Relationship Id="rId38" Type="http://schemas.openxmlformats.org/officeDocument/2006/relationships/image" Target="../media/image438.emf"/><Relationship Id="rId46" Type="http://schemas.openxmlformats.org/officeDocument/2006/relationships/image" Target="../media/image442.emf"/><Relationship Id="rId20" Type="http://schemas.openxmlformats.org/officeDocument/2006/relationships/image" Target="../media/image429.emf"/><Relationship Id="rId41" Type="http://schemas.openxmlformats.org/officeDocument/2006/relationships/oleObject" Target="../embeddings/oleObject417.bin"/><Relationship Id="rId1" Type="http://schemas.openxmlformats.org/officeDocument/2006/relationships/vmlDrawing" Target="../drawings/vmlDrawing40.vml"/><Relationship Id="rId6" Type="http://schemas.openxmlformats.org/officeDocument/2006/relationships/image" Target="../media/image422.emf"/></Relationships>
</file>

<file path=ppt/slides/_rels/slide44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427.bin"/><Relationship Id="rId18" Type="http://schemas.openxmlformats.org/officeDocument/2006/relationships/image" Target="../media/image452.emf"/><Relationship Id="rId26" Type="http://schemas.openxmlformats.org/officeDocument/2006/relationships/image" Target="../media/image456.emf"/><Relationship Id="rId39" Type="http://schemas.openxmlformats.org/officeDocument/2006/relationships/oleObject" Target="../embeddings/oleObject440.bin"/><Relationship Id="rId21" Type="http://schemas.openxmlformats.org/officeDocument/2006/relationships/oleObject" Target="../embeddings/oleObject431.bin"/><Relationship Id="rId34" Type="http://schemas.openxmlformats.org/officeDocument/2006/relationships/image" Target="../media/image460.emf"/><Relationship Id="rId42" Type="http://schemas.openxmlformats.org/officeDocument/2006/relationships/image" Target="../media/image464.emf"/><Relationship Id="rId47" Type="http://schemas.openxmlformats.org/officeDocument/2006/relationships/oleObject" Target="../embeddings/oleObject444.bin"/><Relationship Id="rId7" Type="http://schemas.openxmlformats.org/officeDocument/2006/relationships/oleObject" Target="../embeddings/oleObject424.bin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451.emf"/><Relationship Id="rId29" Type="http://schemas.openxmlformats.org/officeDocument/2006/relationships/oleObject" Target="../embeddings/oleObject435.bin"/><Relationship Id="rId1" Type="http://schemas.openxmlformats.org/officeDocument/2006/relationships/vmlDrawing" Target="../drawings/vmlDrawing41.vml"/><Relationship Id="rId6" Type="http://schemas.openxmlformats.org/officeDocument/2006/relationships/image" Target="../media/image446.emf"/><Relationship Id="rId11" Type="http://schemas.openxmlformats.org/officeDocument/2006/relationships/oleObject" Target="../embeddings/oleObject426.bin"/><Relationship Id="rId24" Type="http://schemas.openxmlformats.org/officeDocument/2006/relationships/image" Target="../media/image455.emf"/><Relationship Id="rId32" Type="http://schemas.openxmlformats.org/officeDocument/2006/relationships/image" Target="../media/image459.emf"/><Relationship Id="rId37" Type="http://schemas.openxmlformats.org/officeDocument/2006/relationships/oleObject" Target="../embeddings/oleObject439.bin"/><Relationship Id="rId40" Type="http://schemas.openxmlformats.org/officeDocument/2006/relationships/image" Target="../media/image463.emf"/><Relationship Id="rId45" Type="http://schemas.openxmlformats.org/officeDocument/2006/relationships/oleObject" Target="../embeddings/oleObject443.bin"/><Relationship Id="rId5" Type="http://schemas.openxmlformats.org/officeDocument/2006/relationships/oleObject" Target="../embeddings/oleObject423.bin"/><Relationship Id="rId15" Type="http://schemas.openxmlformats.org/officeDocument/2006/relationships/oleObject" Target="../embeddings/oleObject428.bin"/><Relationship Id="rId23" Type="http://schemas.openxmlformats.org/officeDocument/2006/relationships/oleObject" Target="../embeddings/oleObject432.bin"/><Relationship Id="rId28" Type="http://schemas.openxmlformats.org/officeDocument/2006/relationships/image" Target="../media/image457.emf"/><Relationship Id="rId36" Type="http://schemas.openxmlformats.org/officeDocument/2006/relationships/image" Target="../media/image461.emf"/><Relationship Id="rId10" Type="http://schemas.openxmlformats.org/officeDocument/2006/relationships/image" Target="../media/image448.emf"/><Relationship Id="rId19" Type="http://schemas.openxmlformats.org/officeDocument/2006/relationships/oleObject" Target="../embeddings/oleObject430.bin"/><Relationship Id="rId31" Type="http://schemas.openxmlformats.org/officeDocument/2006/relationships/oleObject" Target="../embeddings/oleObject436.bin"/><Relationship Id="rId44" Type="http://schemas.openxmlformats.org/officeDocument/2006/relationships/image" Target="../media/image465.emf"/><Relationship Id="rId4" Type="http://schemas.openxmlformats.org/officeDocument/2006/relationships/image" Target="../media/image445.emf"/><Relationship Id="rId9" Type="http://schemas.openxmlformats.org/officeDocument/2006/relationships/oleObject" Target="../embeddings/oleObject425.bin"/><Relationship Id="rId14" Type="http://schemas.openxmlformats.org/officeDocument/2006/relationships/image" Target="../media/image450.emf"/><Relationship Id="rId22" Type="http://schemas.openxmlformats.org/officeDocument/2006/relationships/image" Target="../media/image454.emf"/><Relationship Id="rId27" Type="http://schemas.openxmlformats.org/officeDocument/2006/relationships/oleObject" Target="../embeddings/oleObject434.bin"/><Relationship Id="rId30" Type="http://schemas.openxmlformats.org/officeDocument/2006/relationships/image" Target="../media/image458.emf"/><Relationship Id="rId35" Type="http://schemas.openxmlformats.org/officeDocument/2006/relationships/oleObject" Target="../embeddings/oleObject438.bin"/><Relationship Id="rId43" Type="http://schemas.openxmlformats.org/officeDocument/2006/relationships/oleObject" Target="../embeddings/oleObject442.bin"/><Relationship Id="rId48" Type="http://schemas.openxmlformats.org/officeDocument/2006/relationships/image" Target="../media/image467.emf"/><Relationship Id="rId8" Type="http://schemas.openxmlformats.org/officeDocument/2006/relationships/image" Target="../media/image447.emf"/><Relationship Id="rId3" Type="http://schemas.openxmlformats.org/officeDocument/2006/relationships/oleObject" Target="../embeddings/oleObject422.bin"/><Relationship Id="rId12" Type="http://schemas.openxmlformats.org/officeDocument/2006/relationships/image" Target="../media/image449.emf"/><Relationship Id="rId17" Type="http://schemas.openxmlformats.org/officeDocument/2006/relationships/oleObject" Target="../embeddings/oleObject429.bin"/><Relationship Id="rId25" Type="http://schemas.openxmlformats.org/officeDocument/2006/relationships/oleObject" Target="../embeddings/oleObject433.bin"/><Relationship Id="rId33" Type="http://schemas.openxmlformats.org/officeDocument/2006/relationships/oleObject" Target="../embeddings/oleObject437.bin"/><Relationship Id="rId38" Type="http://schemas.openxmlformats.org/officeDocument/2006/relationships/image" Target="../media/image462.emf"/><Relationship Id="rId46" Type="http://schemas.openxmlformats.org/officeDocument/2006/relationships/image" Target="../media/image466.emf"/><Relationship Id="rId20" Type="http://schemas.openxmlformats.org/officeDocument/2006/relationships/image" Target="../media/image453.emf"/><Relationship Id="rId41" Type="http://schemas.openxmlformats.org/officeDocument/2006/relationships/oleObject" Target="../embeddings/oleObject441.bin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0.emf"/><Relationship Id="rId13" Type="http://schemas.openxmlformats.org/officeDocument/2006/relationships/oleObject" Target="../embeddings/oleObject450.bin"/><Relationship Id="rId18" Type="http://schemas.openxmlformats.org/officeDocument/2006/relationships/image" Target="../media/image475.emf"/><Relationship Id="rId26" Type="http://schemas.openxmlformats.org/officeDocument/2006/relationships/image" Target="../media/image479.emf"/><Relationship Id="rId3" Type="http://schemas.openxmlformats.org/officeDocument/2006/relationships/oleObject" Target="../embeddings/oleObject445.bin"/><Relationship Id="rId21" Type="http://schemas.openxmlformats.org/officeDocument/2006/relationships/oleObject" Target="../embeddings/oleObject454.bin"/><Relationship Id="rId7" Type="http://schemas.openxmlformats.org/officeDocument/2006/relationships/oleObject" Target="../embeddings/oleObject447.bin"/><Relationship Id="rId12" Type="http://schemas.openxmlformats.org/officeDocument/2006/relationships/image" Target="../media/image472.emf"/><Relationship Id="rId17" Type="http://schemas.openxmlformats.org/officeDocument/2006/relationships/oleObject" Target="../embeddings/oleObject452.bin"/><Relationship Id="rId25" Type="http://schemas.openxmlformats.org/officeDocument/2006/relationships/oleObject" Target="../embeddings/oleObject456.bin"/><Relationship Id="rId2" Type="http://schemas.openxmlformats.org/officeDocument/2006/relationships/slideLayout" Target="../slideLayouts/slideLayout51.xml"/><Relationship Id="rId16" Type="http://schemas.openxmlformats.org/officeDocument/2006/relationships/image" Target="../media/image474.emf"/><Relationship Id="rId20" Type="http://schemas.openxmlformats.org/officeDocument/2006/relationships/image" Target="../media/image476.emf"/><Relationship Id="rId1" Type="http://schemas.openxmlformats.org/officeDocument/2006/relationships/vmlDrawing" Target="../drawings/vmlDrawing42.vml"/><Relationship Id="rId6" Type="http://schemas.openxmlformats.org/officeDocument/2006/relationships/image" Target="../media/image469.emf"/><Relationship Id="rId11" Type="http://schemas.openxmlformats.org/officeDocument/2006/relationships/oleObject" Target="../embeddings/oleObject449.bin"/><Relationship Id="rId24" Type="http://schemas.openxmlformats.org/officeDocument/2006/relationships/image" Target="../media/image478.emf"/><Relationship Id="rId5" Type="http://schemas.openxmlformats.org/officeDocument/2006/relationships/oleObject" Target="../embeddings/oleObject446.bin"/><Relationship Id="rId15" Type="http://schemas.openxmlformats.org/officeDocument/2006/relationships/oleObject" Target="../embeddings/oleObject451.bin"/><Relationship Id="rId23" Type="http://schemas.openxmlformats.org/officeDocument/2006/relationships/oleObject" Target="../embeddings/oleObject455.bin"/><Relationship Id="rId28" Type="http://schemas.openxmlformats.org/officeDocument/2006/relationships/image" Target="../media/image480.emf"/><Relationship Id="rId10" Type="http://schemas.openxmlformats.org/officeDocument/2006/relationships/image" Target="../media/image471.emf"/><Relationship Id="rId19" Type="http://schemas.openxmlformats.org/officeDocument/2006/relationships/oleObject" Target="../embeddings/oleObject453.bin"/><Relationship Id="rId4" Type="http://schemas.openxmlformats.org/officeDocument/2006/relationships/image" Target="../media/image468.emf"/><Relationship Id="rId9" Type="http://schemas.openxmlformats.org/officeDocument/2006/relationships/oleObject" Target="../embeddings/oleObject448.bin"/><Relationship Id="rId14" Type="http://schemas.openxmlformats.org/officeDocument/2006/relationships/image" Target="../media/image473.emf"/><Relationship Id="rId22" Type="http://schemas.openxmlformats.org/officeDocument/2006/relationships/image" Target="../media/image477.emf"/><Relationship Id="rId27" Type="http://schemas.openxmlformats.org/officeDocument/2006/relationships/oleObject" Target="../embeddings/oleObject457.bin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3.wmf"/><Relationship Id="rId13" Type="http://schemas.openxmlformats.org/officeDocument/2006/relationships/oleObject" Target="../embeddings/oleObject463.bin"/><Relationship Id="rId3" Type="http://schemas.openxmlformats.org/officeDocument/2006/relationships/oleObject" Target="../embeddings/oleObject458.bin"/><Relationship Id="rId7" Type="http://schemas.openxmlformats.org/officeDocument/2006/relationships/oleObject" Target="../embeddings/oleObject460.bin"/><Relationship Id="rId12" Type="http://schemas.openxmlformats.org/officeDocument/2006/relationships/image" Target="../media/image485.wmf"/><Relationship Id="rId2" Type="http://schemas.openxmlformats.org/officeDocument/2006/relationships/slideLayout" Target="../slideLayouts/slideLayout73.xml"/><Relationship Id="rId1" Type="http://schemas.openxmlformats.org/officeDocument/2006/relationships/vmlDrawing" Target="../drawings/vmlDrawing43.vml"/><Relationship Id="rId6" Type="http://schemas.openxmlformats.org/officeDocument/2006/relationships/image" Target="../media/image482.wmf"/><Relationship Id="rId11" Type="http://schemas.openxmlformats.org/officeDocument/2006/relationships/oleObject" Target="../embeddings/oleObject462.bin"/><Relationship Id="rId5" Type="http://schemas.openxmlformats.org/officeDocument/2006/relationships/oleObject" Target="../embeddings/oleObject459.bin"/><Relationship Id="rId10" Type="http://schemas.openxmlformats.org/officeDocument/2006/relationships/image" Target="../media/image484.wmf"/><Relationship Id="rId4" Type="http://schemas.openxmlformats.org/officeDocument/2006/relationships/image" Target="../media/image481.wmf"/><Relationship Id="rId9" Type="http://schemas.openxmlformats.org/officeDocument/2006/relationships/oleObject" Target="../embeddings/oleObject461.bin"/><Relationship Id="rId14" Type="http://schemas.openxmlformats.org/officeDocument/2006/relationships/image" Target="../media/image486.wmf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9.wmf"/><Relationship Id="rId13" Type="http://schemas.openxmlformats.org/officeDocument/2006/relationships/oleObject" Target="../embeddings/oleObject469.bin"/><Relationship Id="rId18" Type="http://schemas.openxmlformats.org/officeDocument/2006/relationships/image" Target="../media/image494.wmf"/><Relationship Id="rId3" Type="http://schemas.openxmlformats.org/officeDocument/2006/relationships/oleObject" Target="../embeddings/oleObject464.bin"/><Relationship Id="rId7" Type="http://schemas.openxmlformats.org/officeDocument/2006/relationships/oleObject" Target="../embeddings/oleObject466.bin"/><Relationship Id="rId12" Type="http://schemas.openxmlformats.org/officeDocument/2006/relationships/image" Target="../media/image491.wmf"/><Relationship Id="rId17" Type="http://schemas.openxmlformats.org/officeDocument/2006/relationships/oleObject" Target="../embeddings/oleObject471.bin"/><Relationship Id="rId2" Type="http://schemas.openxmlformats.org/officeDocument/2006/relationships/slideLayout" Target="../slideLayouts/slideLayout84.xml"/><Relationship Id="rId16" Type="http://schemas.openxmlformats.org/officeDocument/2006/relationships/image" Target="../media/image493.wmf"/><Relationship Id="rId20" Type="http://schemas.openxmlformats.org/officeDocument/2006/relationships/image" Target="../media/image495.wmf"/><Relationship Id="rId1" Type="http://schemas.openxmlformats.org/officeDocument/2006/relationships/vmlDrawing" Target="../drawings/vmlDrawing44.vml"/><Relationship Id="rId6" Type="http://schemas.openxmlformats.org/officeDocument/2006/relationships/image" Target="../media/image488.wmf"/><Relationship Id="rId11" Type="http://schemas.openxmlformats.org/officeDocument/2006/relationships/oleObject" Target="../embeddings/oleObject468.bin"/><Relationship Id="rId5" Type="http://schemas.openxmlformats.org/officeDocument/2006/relationships/oleObject" Target="../embeddings/oleObject465.bin"/><Relationship Id="rId15" Type="http://schemas.openxmlformats.org/officeDocument/2006/relationships/oleObject" Target="../embeddings/oleObject470.bin"/><Relationship Id="rId10" Type="http://schemas.openxmlformats.org/officeDocument/2006/relationships/image" Target="../media/image490.wmf"/><Relationship Id="rId19" Type="http://schemas.openxmlformats.org/officeDocument/2006/relationships/oleObject" Target="../embeddings/oleObject472.bin"/><Relationship Id="rId4" Type="http://schemas.openxmlformats.org/officeDocument/2006/relationships/image" Target="../media/image487.wmf"/><Relationship Id="rId9" Type="http://schemas.openxmlformats.org/officeDocument/2006/relationships/oleObject" Target="../embeddings/oleObject467.bin"/><Relationship Id="rId14" Type="http://schemas.openxmlformats.org/officeDocument/2006/relationships/image" Target="../media/image492.wmf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8.wmf"/><Relationship Id="rId13" Type="http://schemas.openxmlformats.org/officeDocument/2006/relationships/oleObject" Target="../embeddings/oleObject478.bin"/><Relationship Id="rId18" Type="http://schemas.openxmlformats.org/officeDocument/2006/relationships/image" Target="../media/image503.wmf"/><Relationship Id="rId3" Type="http://schemas.openxmlformats.org/officeDocument/2006/relationships/oleObject" Target="../embeddings/oleObject473.bin"/><Relationship Id="rId7" Type="http://schemas.openxmlformats.org/officeDocument/2006/relationships/oleObject" Target="../embeddings/oleObject475.bin"/><Relationship Id="rId12" Type="http://schemas.openxmlformats.org/officeDocument/2006/relationships/image" Target="../media/image500.wmf"/><Relationship Id="rId17" Type="http://schemas.openxmlformats.org/officeDocument/2006/relationships/oleObject" Target="../embeddings/oleObject480.bin"/><Relationship Id="rId2" Type="http://schemas.openxmlformats.org/officeDocument/2006/relationships/slideLayout" Target="../slideLayouts/slideLayout84.xml"/><Relationship Id="rId16" Type="http://schemas.openxmlformats.org/officeDocument/2006/relationships/image" Target="../media/image502.wmf"/><Relationship Id="rId20" Type="http://schemas.openxmlformats.org/officeDocument/2006/relationships/image" Target="../media/image504.wmf"/><Relationship Id="rId1" Type="http://schemas.openxmlformats.org/officeDocument/2006/relationships/vmlDrawing" Target="../drawings/vmlDrawing45.vml"/><Relationship Id="rId6" Type="http://schemas.openxmlformats.org/officeDocument/2006/relationships/image" Target="../media/image497.wmf"/><Relationship Id="rId11" Type="http://schemas.openxmlformats.org/officeDocument/2006/relationships/oleObject" Target="../embeddings/oleObject477.bin"/><Relationship Id="rId5" Type="http://schemas.openxmlformats.org/officeDocument/2006/relationships/oleObject" Target="../embeddings/oleObject474.bin"/><Relationship Id="rId15" Type="http://schemas.openxmlformats.org/officeDocument/2006/relationships/oleObject" Target="../embeddings/oleObject479.bin"/><Relationship Id="rId10" Type="http://schemas.openxmlformats.org/officeDocument/2006/relationships/image" Target="../media/image499.wmf"/><Relationship Id="rId19" Type="http://schemas.openxmlformats.org/officeDocument/2006/relationships/oleObject" Target="../embeddings/oleObject481.bin"/><Relationship Id="rId4" Type="http://schemas.openxmlformats.org/officeDocument/2006/relationships/image" Target="../media/image496.wmf"/><Relationship Id="rId9" Type="http://schemas.openxmlformats.org/officeDocument/2006/relationships/oleObject" Target="../embeddings/oleObject476.bin"/><Relationship Id="rId14" Type="http://schemas.openxmlformats.org/officeDocument/2006/relationships/image" Target="../media/image501.wmf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7.emf"/><Relationship Id="rId13" Type="http://schemas.openxmlformats.org/officeDocument/2006/relationships/oleObject" Target="../embeddings/oleObject487.bin"/><Relationship Id="rId18" Type="http://schemas.openxmlformats.org/officeDocument/2006/relationships/image" Target="../media/image512.emf"/><Relationship Id="rId26" Type="http://schemas.openxmlformats.org/officeDocument/2006/relationships/image" Target="../media/image516.emf"/><Relationship Id="rId3" Type="http://schemas.openxmlformats.org/officeDocument/2006/relationships/oleObject" Target="../embeddings/oleObject482.bin"/><Relationship Id="rId21" Type="http://schemas.openxmlformats.org/officeDocument/2006/relationships/oleObject" Target="../embeddings/oleObject491.bin"/><Relationship Id="rId7" Type="http://schemas.openxmlformats.org/officeDocument/2006/relationships/oleObject" Target="../embeddings/oleObject484.bin"/><Relationship Id="rId12" Type="http://schemas.openxmlformats.org/officeDocument/2006/relationships/image" Target="../media/image509.emf"/><Relationship Id="rId17" Type="http://schemas.openxmlformats.org/officeDocument/2006/relationships/oleObject" Target="../embeddings/oleObject489.bin"/><Relationship Id="rId25" Type="http://schemas.openxmlformats.org/officeDocument/2006/relationships/oleObject" Target="../embeddings/oleObject493.bin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511.emf"/><Relationship Id="rId20" Type="http://schemas.openxmlformats.org/officeDocument/2006/relationships/image" Target="../media/image513.emf"/><Relationship Id="rId1" Type="http://schemas.openxmlformats.org/officeDocument/2006/relationships/vmlDrawing" Target="../drawings/vmlDrawing46.vml"/><Relationship Id="rId6" Type="http://schemas.openxmlformats.org/officeDocument/2006/relationships/image" Target="../media/image506.emf"/><Relationship Id="rId11" Type="http://schemas.openxmlformats.org/officeDocument/2006/relationships/oleObject" Target="../embeddings/oleObject486.bin"/><Relationship Id="rId24" Type="http://schemas.openxmlformats.org/officeDocument/2006/relationships/image" Target="../media/image515.emf"/><Relationship Id="rId5" Type="http://schemas.openxmlformats.org/officeDocument/2006/relationships/oleObject" Target="../embeddings/oleObject483.bin"/><Relationship Id="rId15" Type="http://schemas.openxmlformats.org/officeDocument/2006/relationships/oleObject" Target="../embeddings/oleObject488.bin"/><Relationship Id="rId23" Type="http://schemas.openxmlformats.org/officeDocument/2006/relationships/oleObject" Target="../embeddings/oleObject492.bin"/><Relationship Id="rId28" Type="http://schemas.openxmlformats.org/officeDocument/2006/relationships/image" Target="../media/image517.emf"/><Relationship Id="rId10" Type="http://schemas.openxmlformats.org/officeDocument/2006/relationships/image" Target="../media/image508.emf"/><Relationship Id="rId19" Type="http://schemas.openxmlformats.org/officeDocument/2006/relationships/oleObject" Target="../embeddings/oleObject490.bin"/><Relationship Id="rId4" Type="http://schemas.openxmlformats.org/officeDocument/2006/relationships/image" Target="../media/image505.emf"/><Relationship Id="rId9" Type="http://schemas.openxmlformats.org/officeDocument/2006/relationships/oleObject" Target="../embeddings/oleObject485.bin"/><Relationship Id="rId14" Type="http://schemas.openxmlformats.org/officeDocument/2006/relationships/image" Target="../media/image510.emf"/><Relationship Id="rId22" Type="http://schemas.openxmlformats.org/officeDocument/2006/relationships/image" Target="../media/image514.emf"/><Relationship Id="rId27" Type="http://schemas.openxmlformats.org/officeDocument/2006/relationships/oleObject" Target="../embeddings/oleObject494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emf"/><Relationship Id="rId13" Type="http://schemas.openxmlformats.org/officeDocument/2006/relationships/oleObject" Target="../embeddings/oleObject49.bin"/><Relationship Id="rId3" Type="http://schemas.openxmlformats.org/officeDocument/2006/relationships/oleObject" Target="../embeddings/oleObject44.bin"/><Relationship Id="rId7" Type="http://schemas.openxmlformats.org/officeDocument/2006/relationships/oleObject" Target="../embeddings/oleObject46.bin"/><Relationship Id="rId12" Type="http://schemas.openxmlformats.org/officeDocument/2006/relationships/image" Target="../media/image53.emf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55.e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50.emf"/><Relationship Id="rId11" Type="http://schemas.openxmlformats.org/officeDocument/2006/relationships/oleObject" Target="../embeddings/oleObject48.bin"/><Relationship Id="rId5" Type="http://schemas.openxmlformats.org/officeDocument/2006/relationships/oleObject" Target="../embeddings/oleObject45.bin"/><Relationship Id="rId15" Type="http://schemas.openxmlformats.org/officeDocument/2006/relationships/oleObject" Target="../embeddings/oleObject50.bin"/><Relationship Id="rId10" Type="http://schemas.openxmlformats.org/officeDocument/2006/relationships/image" Target="../media/image52.emf"/><Relationship Id="rId4" Type="http://schemas.openxmlformats.org/officeDocument/2006/relationships/image" Target="../media/image49.emf"/><Relationship Id="rId9" Type="http://schemas.openxmlformats.org/officeDocument/2006/relationships/oleObject" Target="../embeddings/oleObject47.bin"/><Relationship Id="rId14" Type="http://schemas.openxmlformats.org/officeDocument/2006/relationships/image" Target="../media/image54.emf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0.emf"/><Relationship Id="rId13" Type="http://schemas.openxmlformats.org/officeDocument/2006/relationships/oleObject" Target="../embeddings/oleObject500.bin"/><Relationship Id="rId18" Type="http://schemas.openxmlformats.org/officeDocument/2006/relationships/image" Target="../media/image525.emf"/><Relationship Id="rId3" Type="http://schemas.openxmlformats.org/officeDocument/2006/relationships/oleObject" Target="../embeddings/oleObject495.bin"/><Relationship Id="rId21" Type="http://schemas.openxmlformats.org/officeDocument/2006/relationships/oleObject" Target="../embeddings/oleObject504.bin"/><Relationship Id="rId7" Type="http://schemas.openxmlformats.org/officeDocument/2006/relationships/oleObject" Target="../embeddings/oleObject497.bin"/><Relationship Id="rId12" Type="http://schemas.openxmlformats.org/officeDocument/2006/relationships/image" Target="../media/image522.emf"/><Relationship Id="rId17" Type="http://schemas.openxmlformats.org/officeDocument/2006/relationships/oleObject" Target="../embeddings/oleObject502.bin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524.emf"/><Relationship Id="rId20" Type="http://schemas.openxmlformats.org/officeDocument/2006/relationships/image" Target="../media/image526.emf"/><Relationship Id="rId1" Type="http://schemas.openxmlformats.org/officeDocument/2006/relationships/vmlDrawing" Target="../drawings/vmlDrawing47.vml"/><Relationship Id="rId6" Type="http://schemas.openxmlformats.org/officeDocument/2006/relationships/image" Target="../media/image519.emf"/><Relationship Id="rId11" Type="http://schemas.openxmlformats.org/officeDocument/2006/relationships/oleObject" Target="../embeddings/oleObject499.bin"/><Relationship Id="rId24" Type="http://schemas.openxmlformats.org/officeDocument/2006/relationships/image" Target="../media/image528.emf"/><Relationship Id="rId5" Type="http://schemas.openxmlformats.org/officeDocument/2006/relationships/oleObject" Target="../embeddings/oleObject496.bin"/><Relationship Id="rId15" Type="http://schemas.openxmlformats.org/officeDocument/2006/relationships/oleObject" Target="../embeddings/oleObject501.bin"/><Relationship Id="rId23" Type="http://schemas.openxmlformats.org/officeDocument/2006/relationships/oleObject" Target="../embeddings/oleObject505.bin"/><Relationship Id="rId10" Type="http://schemas.openxmlformats.org/officeDocument/2006/relationships/image" Target="../media/image521.emf"/><Relationship Id="rId19" Type="http://schemas.openxmlformats.org/officeDocument/2006/relationships/oleObject" Target="../embeddings/oleObject503.bin"/><Relationship Id="rId4" Type="http://schemas.openxmlformats.org/officeDocument/2006/relationships/image" Target="../media/image518.emf"/><Relationship Id="rId9" Type="http://schemas.openxmlformats.org/officeDocument/2006/relationships/oleObject" Target="../embeddings/oleObject498.bin"/><Relationship Id="rId14" Type="http://schemas.openxmlformats.org/officeDocument/2006/relationships/image" Target="../media/image523.emf"/><Relationship Id="rId22" Type="http://schemas.openxmlformats.org/officeDocument/2006/relationships/image" Target="../media/image527.emf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1.emf"/><Relationship Id="rId13" Type="http://schemas.openxmlformats.org/officeDocument/2006/relationships/oleObject" Target="../embeddings/oleObject511.bin"/><Relationship Id="rId18" Type="http://schemas.openxmlformats.org/officeDocument/2006/relationships/image" Target="../media/image536.emf"/><Relationship Id="rId3" Type="http://schemas.openxmlformats.org/officeDocument/2006/relationships/oleObject" Target="../embeddings/oleObject506.bin"/><Relationship Id="rId21" Type="http://schemas.openxmlformats.org/officeDocument/2006/relationships/image" Target="../media/image538.png"/><Relationship Id="rId7" Type="http://schemas.openxmlformats.org/officeDocument/2006/relationships/oleObject" Target="../embeddings/oleObject508.bin"/><Relationship Id="rId12" Type="http://schemas.openxmlformats.org/officeDocument/2006/relationships/image" Target="../media/image533.emf"/><Relationship Id="rId17" Type="http://schemas.openxmlformats.org/officeDocument/2006/relationships/oleObject" Target="../embeddings/oleObject513.bin"/><Relationship Id="rId25" Type="http://schemas.openxmlformats.org/officeDocument/2006/relationships/image" Target="../media/image542.png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535.emf"/><Relationship Id="rId20" Type="http://schemas.openxmlformats.org/officeDocument/2006/relationships/image" Target="../media/image537.emf"/><Relationship Id="rId1" Type="http://schemas.openxmlformats.org/officeDocument/2006/relationships/vmlDrawing" Target="../drawings/vmlDrawing48.vml"/><Relationship Id="rId6" Type="http://schemas.openxmlformats.org/officeDocument/2006/relationships/image" Target="../media/image530.emf"/><Relationship Id="rId11" Type="http://schemas.openxmlformats.org/officeDocument/2006/relationships/oleObject" Target="../embeddings/oleObject510.bin"/><Relationship Id="rId24" Type="http://schemas.openxmlformats.org/officeDocument/2006/relationships/image" Target="../media/image541.png"/><Relationship Id="rId5" Type="http://schemas.openxmlformats.org/officeDocument/2006/relationships/oleObject" Target="../embeddings/oleObject507.bin"/><Relationship Id="rId15" Type="http://schemas.openxmlformats.org/officeDocument/2006/relationships/oleObject" Target="../embeddings/oleObject512.bin"/><Relationship Id="rId23" Type="http://schemas.openxmlformats.org/officeDocument/2006/relationships/image" Target="../media/image540.png"/><Relationship Id="rId10" Type="http://schemas.openxmlformats.org/officeDocument/2006/relationships/image" Target="../media/image532.emf"/><Relationship Id="rId19" Type="http://schemas.openxmlformats.org/officeDocument/2006/relationships/oleObject" Target="../embeddings/oleObject514.bin"/><Relationship Id="rId4" Type="http://schemas.openxmlformats.org/officeDocument/2006/relationships/image" Target="../media/image529.emf"/><Relationship Id="rId9" Type="http://schemas.openxmlformats.org/officeDocument/2006/relationships/oleObject" Target="../embeddings/oleObject509.bin"/><Relationship Id="rId14" Type="http://schemas.openxmlformats.org/officeDocument/2006/relationships/image" Target="../media/image534.emf"/><Relationship Id="rId22" Type="http://schemas.openxmlformats.org/officeDocument/2006/relationships/image" Target="../media/image539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5.emf"/><Relationship Id="rId13" Type="http://schemas.openxmlformats.org/officeDocument/2006/relationships/oleObject" Target="../embeddings/oleObject520.bin"/><Relationship Id="rId3" Type="http://schemas.openxmlformats.org/officeDocument/2006/relationships/oleObject" Target="../embeddings/oleObject515.bin"/><Relationship Id="rId7" Type="http://schemas.openxmlformats.org/officeDocument/2006/relationships/oleObject" Target="../embeddings/oleObject517.bin"/><Relationship Id="rId12" Type="http://schemas.openxmlformats.org/officeDocument/2006/relationships/image" Target="../media/image547.emf"/><Relationship Id="rId2" Type="http://schemas.openxmlformats.org/officeDocument/2006/relationships/slideLayout" Target="../slideLayouts/slideLayout50.xml"/><Relationship Id="rId1" Type="http://schemas.openxmlformats.org/officeDocument/2006/relationships/vmlDrawing" Target="../drawings/vmlDrawing49.vml"/><Relationship Id="rId6" Type="http://schemas.openxmlformats.org/officeDocument/2006/relationships/image" Target="../media/image544.emf"/><Relationship Id="rId11" Type="http://schemas.openxmlformats.org/officeDocument/2006/relationships/oleObject" Target="../embeddings/oleObject519.bin"/><Relationship Id="rId5" Type="http://schemas.openxmlformats.org/officeDocument/2006/relationships/oleObject" Target="../embeddings/oleObject516.bin"/><Relationship Id="rId10" Type="http://schemas.openxmlformats.org/officeDocument/2006/relationships/image" Target="../media/image546.emf"/><Relationship Id="rId4" Type="http://schemas.openxmlformats.org/officeDocument/2006/relationships/image" Target="../media/image543.emf"/><Relationship Id="rId9" Type="http://schemas.openxmlformats.org/officeDocument/2006/relationships/oleObject" Target="../embeddings/oleObject518.bin"/><Relationship Id="rId14" Type="http://schemas.openxmlformats.org/officeDocument/2006/relationships/image" Target="../media/image548.emf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1.emf"/><Relationship Id="rId13" Type="http://schemas.openxmlformats.org/officeDocument/2006/relationships/oleObject" Target="../embeddings/oleObject526.bin"/><Relationship Id="rId18" Type="http://schemas.openxmlformats.org/officeDocument/2006/relationships/image" Target="../media/image556.emf"/><Relationship Id="rId26" Type="http://schemas.openxmlformats.org/officeDocument/2006/relationships/image" Target="../media/image387.jpeg"/><Relationship Id="rId3" Type="http://schemas.openxmlformats.org/officeDocument/2006/relationships/oleObject" Target="../embeddings/oleObject521.bin"/><Relationship Id="rId21" Type="http://schemas.openxmlformats.org/officeDocument/2006/relationships/oleObject" Target="../embeddings/oleObject530.bin"/><Relationship Id="rId7" Type="http://schemas.openxmlformats.org/officeDocument/2006/relationships/oleObject" Target="../embeddings/oleObject523.bin"/><Relationship Id="rId12" Type="http://schemas.openxmlformats.org/officeDocument/2006/relationships/image" Target="../media/image553.emf"/><Relationship Id="rId17" Type="http://schemas.openxmlformats.org/officeDocument/2006/relationships/oleObject" Target="../embeddings/oleObject528.bin"/><Relationship Id="rId25" Type="http://schemas.openxmlformats.org/officeDocument/2006/relationships/slide" Target="slide16.xml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555.emf"/><Relationship Id="rId20" Type="http://schemas.openxmlformats.org/officeDocument/2006/relationships/image" Target="../media/image557.emf"/><Relationship Id="rId1" Type="http://schemas.openxmlformats.org/officeDocument/2006/relationships/vmlDrawing" Target="../drawings/vmlDrawing50.vml"/><Relationship Id="rId6" Type="http://schemas.openxmlformats.org/officeDocument/2006/relationships/image" Target="../media/image550.emf"/><Relationship Id="rId11" Type="http://schemas.openxmlformats.org/officeDocument/2006/relationships/oleObject" Target="../embeddings/oleObject525.bin"/><Relationship Id="rId24" Type="http://schemas.openxmlformats.org/officeDocument/2006/relationships/image" Target="../media/image559.emf"/><Relationship Id="rId5" Type="http://schemas.openxmlformats.org/officeDocument/2006/relationships/oleObject" Target="../embeddings/oleObject522.bin"/><Relationship Id="rId15" Type="http://schemas.openxmlformats.org/officeDocument/2006/relationships/oleObject" Target="../embeddings/oleObject527.bin"/><Relationship Id="rId23" Type="http://schemas.openxmlformats.org/officeDocument/2006/relationships/oleObject" Target="../embeddings/oleObject531.bin"/><Relationship Id="rId10" Type="http://schemas.openxmlformats.org/officeDocument/2006/relationships/image" Target="../media/image552.emf"/><Relationship Id="rId19" Type="http://schemas.openxmlformats.org/officeDocument/2006/relationships/oleObject" Target="../embeddings/oleObject529.bin"/><Relationship Id="rId4" Type="http://schemas.openxmlformats.org/officeDocument/2006/relationships/image" Target="../media/image549.emf"/><Relationship Id="rId9" Type="http://schemas.openxmlformats.org/officeDocument/2006/relationships/oleObject" Target="../embeddings/oleObject524.bin"/><Relationship Id="rId14" Type="http://schemas.openxmlformats.org/officeDocument/2006/relationships/image" Target="../media/image554.emf"/><Relationship Id="rId22" Type="http://schemas.openxmlformats.org/officeDocument/2006/relationships/image" Target="../media/image558.emf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2.emf"/><Relationship Id="rId13" Type="http://schemas.openxmlformats.org/officeDocument/2006/relationships/oleObject" Target="../embeddings/oleObject537.bin"/><Relationship Id="rId18" Type="http://schemas.openxmlformats.org/officeDocument/2006/relationships/image" Target="../media/image567.emf"/><Relationship Id="rId26" Type="http://schemas.openxmlformats.org/officeDocument/2006/relationships/image" Target="../media/image571.emf"/><Relationship Id="rId3" Type="http://schemas.openxmlformats.org/officeDocument/2006/relationships/oleObject" Target="../embeddings/oleObject532.bin"/><Relationship Id="rId21" Type="http://schemas.openxmlformats.org/officeDocument/2006/relationships/oleObject" Target="../embeddings/oleObject541.bin"/><Relationship Id="rId7" Type="http://schemas.openxmlformats.org/officeDocument/2006/relationships/oleObject" Target="../embeddings/oleObject534.bin"/><Relationship Id="rId12" Type="http://schemas.openxmlformats.org/officeDocument/2006/relationships/image" Target="../media/image564.emf"/><Relationship Id="rId17" Type="http://schemas.openxmlformats.org/officeDocument/2006/relationships/oleObject" Target="../embeddings/oleObject539.bin"/><Relationship Id="rId25" Type="http://schemas.openxmlformats.org/officeDocument/2006/relationships/oleObject" Target="../embeddings/oleObject543.bin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566.emf"/><Relationship Id="rId20" Type="http://schemas.openxmlformats.org/officeDocument/2006/relationships/image" Target="../media/image568.emf"/><Relationship Id="rId29" Type="http://schemas.openxmlformats.org/officeDocument/2006/relationships/oleObject" Target="../embeddings/oleObject545.bin"/><Relationship Id="rId1" Type="http://schemas.openxmlformats.org/officeDocument/2006/relationships/vmlDrawing" Target="../drawings/vmlDrawing51.vml"/><Relationship Id="rId6" Type="http://schemas.openxmlformats.org/officeDocument/2006/relationships/image" Target="../media/image561.emf"/><Relationship Id="rId11" Type="http://schemas.openxmlformats.org/officeDocument/2006/relationships/oleObject" Target="../embeddings/oleObject536.bin"/><Relationship Id="rId24" Type="http://schemas.openxmlformats.org/officeDocument/2006/relationships/image" Target="../media/image570.emf"/><Relationship Id="rId32" Type="http://schemas.openxmlformats.org/officeDocument/2006/relationships/image" Target="../media/image574.emf"/><Relationship Id="rId5" Type="http://schemas.openxmlformats.org/officeDocument/2006/relationships/oleObject" Target="../embeddings/oleObject533.bin"/><Relationship Id="rId15" Type="http://schemas.openxmlformats.org/officeDocument/2006/relationships/oleObject" Target="../embeddings/oleObject538.bin"/><Relationship Id="rId23" Type="http://schemas.openxmlformats.org/officeDocument/2006/relationships/oleObject" Target="../embeddings/oleObject542.bin"/><Relationship Id="rId28" Type="http://schemas.openxmlformats.org/officeDocument/2006/relationships/image" Target="../media/image572.emf"/><Relationship Id="rId10" Type="http://schemas.openxmlformats.org/officeDocument/2006/relationships/image" Target="../media/image563.emf"/><Relationship Id="rId19" Type="http://schemas.openxmlformats.org/officeDocument/2006/relationships/oleObject" Target="../embeddings/oleObject540.bin"/><Relationship Id="rId31" Type="http://schemas.openxmlformats.org/officeDocument/2006/relationships/oleObject" Target="../embeddings/oleObject546.bin"/><Relationship Id="rId4" Type="http://schemas.openxmlformats.org/officeDocument/2006/relationships/image" Target="../media/image560.emf"/><Relationship Id="rId9" Type="http://schemas.openxmlformats.org/officeDocument/2006/relationships/oleObject" Target="../embeddings/oleObject535.bin"/><Relationship Id="rId14" Type="http://schemas.openxmlformats.org/officeDocument/2006/relationships/image" Target="../media/image565.emf"/><Relationship Id="rId22" Type="http://schemas.openxmlformats.org/officeDocument/2006/relationships/image" Target="../media/image569.emf"/><Relationship Id="rId27" Type="http://schemas.openxmlformats.org/officeDocument/2006/relationships/oleObject" Target="../embeddings/oleObject544.bin"/><Relationship Id="rId30" Type="http://schemas.openxmlformats.org/officeDocument/2006/relationships/image" Target="../media/image573.emf"/></Relationships>
</file>

<file path=ppt/slides/_rels/slide55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552.bin"/><Relationship Id="rId18" Type="http://schemas.openxmlformats.org/officeDocument/2006/relationships/image" Target="../media/image582.emf"/><Relationship Id="rId26" Type="http://schemas.openxmlformats.org/officeDocument/2006/relationships/image" Target="../media/image586.emf"/><Relationship Id="rId21" Type="http://schemas.openxmlformats.org/officeDocument/2006/relationships/oleObject" Target="../embeddings/oleObject556.bin"/><Relationship Id="rId34" Type="http://schemas.openxmlformats.org/officeDocument/2006/relationships/image" Target="../media/image590.emf"/><Relationship Id="rId7" Type="http://schemas.openxmlformats.org/officeDocument/2006/relationships/oleObject" Target="../embeddings/oleObject549.bin"/><Relationship Id="rId12" Type="http://schemas.openxmlformats.org/officeDocument/2006/relationships/image" Target="../media/image579.emf"/><Relationship Id="rId17" Type="http://schemas.openxmlformats.org/officeDocument/2006/relationships/oleObject" Target="../embeddings/oleObject554.bin"/><Relationship Id="rId25" Type="http://schemas.openxmlformats.org/officeDocument/2006/relationships/oleObject" Target="../embeddings/oleObject558.bin"/><Relationship Id="rId33" Type="http://schemas.openxmlformats.org/officeDocument/2006/relationships/oleObject" Target="../embeddings/oleObject562.bin"/><Relationship Id="rId38" Type="http://schemas.openxmlformats.org/officeDocument/2006/relationships/image" Target="../media/image592.emf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581.emf"/><Relationship Id="rId20" Type="http://schemas.openxmlformats.org/officeDocument/2006/relationships/image" Target="../media/image583.emf"/><Relationship Id="rId29" Type="http://schemas.openxmlformats.org/officeDocument/2006/relationships/oleObject" Target="../embeddings/oleObject560.bin"/><Relationship Id="rId1" Type="http://schemas.openxmlformats.org/officeDocument/2006/relationships/vmlDrawing" Target="../drawings/vmlDrawing52.vml"/><Relationship Id="rId6" Type="http://schemas.openxmlformats.org/officeDocument/2006/relationships/image" Target="../media/image576.emf"/><Relationship Id="rId11" Type="http://schemas.openxmlformats.org/officeDocument/2006/relationships/oleObject" Target="../embeddings/oleObject551.bin"/><Relationship Id="rId24" Type="http://schemas.openxmlformats.org/officeDocument/2006/relationships/image" Target="../media/image585.emf"/><Relationship Id="rId32" Type="http://schemas.openxmlformats.org/officeDocument/2006/relationships/image" Target="../media/image589.emf"/><Relationship Id="rId37" Type="http://schemas.openxmlformats.org/officeDocument/2006/relationships/oleObject" Target="../embeddings/oleObject564.bin"/><Relationship Id="rId5" Type="http://schemas.openxmlformats.org/officeDocument/2006/relationships/oleObject" Target="../embeddings/oleObject548.bin"/><Relationship Id="rId15" Type="http://schemas.openxmlformats.org/officeDocument/2006/relationships/oleObject" Target="../embeddings/oleObject553.bin"/><Relationship Id="rId23" Type="http://schemas.openxmlformats.org/officeDocument/2006/relationships/oleObject" Target="../embeddings/oleObject557.bin"/><Relationship Id="rId28" Type="http://schemas.openxmlformats.org/officeDocument/2006/relationships/image" Target="../media/image587.emf"/><Relationship Id="rId36" Type="http://schemas.openxmlformats.org/officeDocument/2006/relationships/image" Target="../media/image591.emf"/><Relationship Id="rId10" Type="http://schemas.openxmlformats.org/officeDocument/2006/relationships/image" Target="../media/image578.emf"/><Relationship Id="rId19" Type="http://schemas.openxmlformats.org/officeDocument/2006/relationships/oleObject" Target="../embeddings/oleObject555.bin"/><Relationship Id="rId31" Type="http://schemas.openxmlformats.org/officeDocument/2006/relationships/oleObject" Target="../embeddings/oleObject561.bin"/><Relationship Id="rId4" Type="http://schemas.openxmlformats.org/officeDocument/2006/relationships/image" Target="../media/image575.emf"/><Relationship Id="rId9" Type="http://schemas.openxmlformats.org/officeDocument/2006/relationships/oleObject" Target="../embeddings/oleObject550.bin"/><Relationship Id="rId14" Type="http://schemas.openxmlformats.org/officeDocument/2006/relationships/image" Target="../media/image580.emf"/><Relationship Id="rId22" Type="http://schemas.openxmlformats.org/officeDocument/2006/relationships/image" Target="../media/image584.emf"/><Relationship Id="rId27" Type="http://schemas.openxmlformats.org/officeDocument/2006/relationships/oleObject" Target="../embeddings/oleObject559.bin"/><Relationship Id="rId30" Type="http://schemas.openxmlformats.org/officeDocument/2006/relationships/image" Target="../media/image588.emf"/><Relationship Id="rId35" Type="http://schemas.openxmlformats.org/officeDocument/2006/relationships/oleObject" Target="../embeddings/oleObject563.bin"/><Relationship Id="rId8" Type="http://schemas.openxmlformats.org/officeDocument/2006/relationships/image" Target="../media/image577.emf"/><Relationship Id="rId3" Type="http://schemas.openxmlformats.org/officeDocument/2006/relationships/oleObject" Target="../embeddings/oleObject547.bin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5.emf"/><Relationship Id="rId13" Type="http://schemas.openxmlformats.org/officeDocument/2006/relationships/oleObject" Target="../embeddings/oleObject570.bin"/><Relationship Id="rId3" Type="http://schemas.openxmlformats.org/officeDocument/2006/relationships/oleObject" Target="../embeddings/oleObject565.bin"/><Relationship Id="rId7" Type="http://schemas.openxmlformats.org/officeDocument/2006/relationships/oleObject" Target="../embeddings/oleObject567.bin"/><Relationship Id="rId12" Type="http://schemas.openxmlformats.org/officeDocument/2006/relationships/image" Target="../media/image597.emf"/><Relationship Id="rId2" Type="http://schemas.openxmlformats.org/officeDocument/2006/relationships/slideLayout" Target="../slideLayouts/slideLayout50.xml"/><Relationship Id="rId1" Type="http://schemas.openxmlformats.org/officeDocument/2006/relationships/vmlDrawing" Target="../drawings/vmlDrawing53.vml"/><Relationship Id="rId6" Type="http://schemas.openxmlformats.org/officeDocument/2006/relationships/image" Target="../media/image594.emf"/><Relationship Id="rId11" Type="http://schemas.openxmlformats.org/officeDocument/2006/relationships/oleObject" Target="../embeddings/oleObject569.bin"/><Relationship Id="rId5" Type="http://schemas.openxmlformats.org/officeDocument/2006/relationships/oleObject" Target="../embeddings/oleObject566.bin"/><Relationship Id="rId10" Type="http://schemas.openxmlformats.org/officeDocument/2006/relationships/image" Target="../media/image596.emf"/><Relationship Id="rId4" Type="http://schemas.openxmlformats.org/officeDocument/2006/relationships/image" Target="../media/image593.emf"/><Relationship Id="rId9" Type="http://schemas.openxmlformats.org/officeDocument/2006/relationships/oleObject" Target="../embeddings/oleObject568.bin"/><Relationship Id="rId14" Type="http://schemas.openxmlformats.org/officeDocument/2006/relationships/image" Target="../media/image598.emf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1.emf"/><Relationship Id="rId13" Type="http://schemas.openxmlformats.org/officeDocument/2006/relationships/oleObject" Target="../embeddings/oleObject576.bin"/><Relationship Id="rId18" Type="http://schemas.openxmlformats.org/officeDocument/2006/relationships/image" Target="../media/image606.emf"/><Relationship Id="rId26" Type="http://schemas.openxmlformats.org/officeDocument/2006/relationships/image" Target="../media/image610.emf"/><Relationship Id="rId3" Type="http://schemas.openxmlformats.org/officeDocument/2006/relationships/oleObject" Target="../embeddings/oleObject571.bin"/><Relationship Id="rId21" Type="http://schemas.openxmlformats.org/officeDocument/2006/relationships/oleObject" Target="../embeddings/oleObject580.bin"/><Relationship Id="rId7" Type="http://schemas.openxmlformats.org/officeDocument/2006/relationships/oleObject" Target="../embeddings/oleObject573.bin"/><Relationship Id="rId12" Type="http://schemas.openxmlformats.org/officeDocument/2006/relationships/image" Target="../media/image603.emf"/><Relationship Id="rId17" Type="http://schemas.openxmlformats.org/officeDocument/2006/relationships/oleObject" Target="../embeddings/oleObject578.bin"/><Relationship Id="rId25" Type="http://schemas.openxmlformats.org/officeDocument/2006/relationships/oleObject" Target="../embeddings/oleObject582.bin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605.emf"/><Relationship Id="rId20" Type="http://schemas.openxmlformats.org/officeDocument/2006/relationships/image" Target="../media/image607.emf"/><Relationship Id="rId29" Type="http://schemas.openxmlformats.org/officeDocument/2006/relationships/oleObject" Target="../embeddings/oleObject584.bin"/><Relationship Id="rId1" Type="http://schemas.openxmlformats.org/officeDocument/2006/relationships/vmlDrawing" Target="../drawings/vmlDrawing54.vml"/><Relationship Id="rId6" Type="http://schemas.openxmlformats.org/officeDocument/2006/relationships/image" Target="../media/image600.emf"/><Relationship Id="rId11" Type="http://schemas.openxmlformats.org/officeDocument/2006/relationships/oleObject" Target="../embeddings/oleObject575.bin"/><Relationship Id="rId24" Type="http://schemas.openxmlformats.org/officeDocument/2006/relationships/image" Target="../media/image609.emf"/><Relationship Id="rId32" Type="http://schemas.openxmlformats.org/officeDocument/2006/relationships/image" Target="../media/image613.emf"/><Relationship Id="rId5" Type="http://schemas.openxmlformats.org/officeDocument/2006/relationships/oleObject" Target="../embeddings/oleObject572.bin"/><Relationship Id="rId15" Type="http://schemas.openxmlformats.org/officeDocument/2006/relationships/oleObject" Target="../embeddings/oleObject577.bin"/><Relationship Id="rId23" Type="http://schemas.openxmlformats.org/officeDocument/2006/relationships/oleObject" Target="../embeddings/oleObject581.bin"/><Relationship Id="rId28" Type="http://schemas.openxmlformats.org/officeDocument/2006/relationships/image" Target="../media/image611.emf"/><Relationship Id="rId10" Type="http://schemas.openxmlformats.org/officeDocument/2006/relationships/image" Target="../media/image602.emf"/><Relationship Id="rId19" Type="http://schemas.openxmlformats.org/officeDocument/2006/relationships/oleObject" Target="../embeddings/oleObject579.bin"/><Relationship Id="rId31" Type="http://schemas.openxmlformats.org/officeDocument/2006/relationships/oleObject" Target="../embeddings/oleObject585.bin"/><Relationship Id="rId4" Type="http://schemas.openxmlformats.org/officeDocument/2006/relationships/image" Target="../media/image599.emf"/><Relationship Id="rId9" Type="http://schemas.openxmlformats.org/officeDocument/2006/relationships/oleObject" Target="../embeddings/oleObject574.bin"/><Relationship Id="rId14" Type="http://schemas.openxmlformats.org/officeDocument/2006/relationships/image" Target="../media/image604.emf"/><Relationship Id="rId22" Type="http://schemas.openxmlformats.org/officeDocument/2006/relationships/image" Target="../media/image608.emf"/><Relationship Id="rId27" Type="http://schemas.openxmlformats.org/officeDocument/2006/relationships/oleObject" Target="../embeddings/oleObject583.bin"/><Relationship Id="rId30" Type="http://schemas.openxmlformats.org/officeDocument/2006/relationships/image" Target="../media/image612.emf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6.emf"/><Relationship Id="rId13" Type="http://schemas.openxmlformats.org/officeDocument/2006/relationships/oleObject" Target="../embeddings/oleObject591.bin"/><Relationship Id="rId18" Type="http://schemas.openxmlformats.org/officeDocument/2006/relationships/image" Target="../media/image621.emf"/><Relationship Id="rId26" Type="http://schemas.openxmlformats.org/officeDocument/2006/relationships/image" Target="../media/image625.emf"/><Relationship Id="rId3" Type="http://schemas.openxmlformats.org/officeDocument/2006/relationships/oleObject" Target="../embeddings/oleObject586.bin"/><Relationship Id="rId21" Type="http://schemas.openxmlformats.org/officeDocument/2006/relationships/oleObject" Target="../embeddings/oleObject595.bin"/><Relationship Id="rId7" Type="http://schemas.openxmlformats.org/officeDocument/2006/relationships/oleObject" Target="../embeddings/oleObject588.bin"/><Relationship Id="rId12" Type="http://schemas.openxmlformats.org/officeDocument/2006/relationships/image" Target="../media/image618.emf"/><Relationship Id="rId17" Type="http://schemas.openxmlformats.org/officeDocument/2006/relationships/oleObject" Target="../embeddings/oleObject593.bin"/><Relationship Id="rId25" Type="http://schemas.openxmlformats.org/officeDocument/2006/relationships/oleObject" Target="../embeddings/oleObject597.bin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620.emf"/><Relationship Id="rId20" Type="http://schemas.openxmlformats.org/officeDocument/2006/relationships/image" Target="../media/image622.emf"/><Relationship Id="rId1" Type="http://schemas.openxmlformats.org/officeDocument/2006/relationships/vmlDrawing" Target="../drawings/vmlDrawing55.vml"/><Relationship Id="rId6" Type="http://schemas.openxmlformats.org/officeDocument/2006/relationships/image" Target="../media/image615.emf"/><Relationship Id="rId11" Type="http://schemas.openxmlformats.org/officeDocument/2006/relationships/oleObject" Target="../embeddings/oleObject590.bin"/><Relationship Id="rId24" Type="http://schemas.openxmlformats.org/officeDocument/2006/relationships/image" Target="../media/image624.emf"/><Relationship Id="rId5" Type="http://schemas.openxmlformats.org/officeDocument/2006/relationships/oleObject" Target="../embeddings/oleObject587.bin"/><Relationship Id="rId15" Type="http://schemas.openxmlformats.org/officeDocument/2006/relationships/oleObject" Target="../embeddings/oleObject592.bin"/><Relationship Id="rId23" Type="http://schemas.openxmlformats.org/officeDocument/2006/relationships/oleObject" Target="../embeddings/oleObject596.bin"/><Relationship Id="rId10" Type="http://schemas.openxmlformats.org/officeDocument/2006/relationships/image" Target="../media/image617.emf"/><Relationship Id="rId19" Type="http://schemas.openxmlformats.org/officeDocument/2006/relationships/oleObject" Target="../embeddings/oleObject594.bin"/><Relationship Id="rId4" Type="http://schemas.openxmlformats.org/officeDocument/2006/relationships/image" Target="../media/image614.emf"/><Relationship Id="rId9" Type="http://schemas.openxmlformats.org/officeDocument/2006/relationships/oleObject" Target="../embeddings/oleObject589.bin"/><Relationship Id="rId14" Type="http://schemas.openxmlformats.org/officeDocument/2006/relationships/image" Target="../media/image619.emf"/><Relationship Id="rId22" Type="http://schemas.openxmlformats.org/officeDocument/2006/relationships/image" Target="../media/image623.emf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8.emf"/><Relationship Id="rId13" Type="http://schemas.openxmlformats.org/officeDocument/2006/relationships/oleObject" Target="../embeddings/oleObject603.bin"/><Relationship Id="rId18" Type="http://schemas.openxmlformats.org/officeDocument/2006/relationships/image" Target="../media/image633.emf"/><Relationship Id="rId3" Type="http://schemas.openxmlformats.org/officeDocument/2006/relationships/oleObject" Target="../embeddings/oleObject598.bin"/><Relationship Id="rId7" Type="http://schemas.openxmlformats.org/officeDocument/2006/relationships/oleObject" Target="../embeddings/oleObject600.bin"/><Relationship Id="rId12" Type="http://schemas.openxmlformats.org/officeDocument/2006/relationships/image" Target="../media/image630.emf"/><Relationship Id="rId17" Type="http://schemas.openxmlformats.org/officeDocument/2006/relationships/oleObject" Target="../embeddings/oleObject605.bin"/><Relationship Id="rId2" Type="http://schemas.openxmlformats.org/officeDocument/2006/relationships/slideLayout" Target="../slideLayouts/slideLayout51.xml"/><Relationship Id="rId16" Type="http://schemas.openxmlformats.org/officeDocument/2006/relationships/image" Target="../media/image632.emf"/><Relationship Id="rId20" Type="http://schemas.openxmlformats.org/officeDocument/2006/relationships/image" Target="../media/image634.emf"/><Relationship Id="rId1" Type="http://schemas.openxmlformats.org/officeDocument/2006/relationships/vmlDrawing" Target="../drawings/vmlDrawing56.vml"/><Relationship Id="rId6" Type="http://schemas.openxmlformats.org/officeDocument/2006/relationships/image" Target="../media/image627.emf"/><Relationship Id="rId11" Type="http://schemas.openxmlformats.org/officeDocument/2006/relationships/oleObject" Target="../embeddings/oleObject602.bin"/><Relationship Id="rId5" Type="http://schemas.openxmlformats.org/officeDocument/2006/relationships/oleObject" Target="../embeddings/oleObject599.bin"/><Relationship Id="rId15" Type="http://schemas.openxmlformats.org/officeDocument/2006/relationships/oleObject" Target="../embeddings/oleObject604.bin"/><Relationship Id="rId10" Type="http://schemas.openxmlformats.org/officeDocument/2006/relationships/image" Target="../media/image629.emf"/><Relationship Id="rId19" Type="http://schemas.openxmlformats.org/officeDocument/2006/relationships/oleObject" Target="../embeddings/oleObject606.bin"/><Relationship Id="rId4" Type="http://schemas.openxmlformats.org/officeDocument/2006/relationships/image" Target="../media/image626.emf"/><Relationship Id="rId9" Type="http://schemas.openxmlformats.org/officeDocument/2006/relationships/oleObject" Target="../embeddings/oleObject601.bin"/><Relationship Id="rId14" Type="http://schemas.openxmlformats.org/officeDocument/2006/relationships/image" Target="../media/image631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emf"/><Relationship Id="rId13" Type="http://schemas.openxmlformats.org/officeDocument/2006/relationships/oleObject" Target="../embeddings/oleObject56.bin"/><Relationship Id="rId3" Type="http://schemas.openxmlformats.org/officeDocument/2006/relationships/oleObject" Target="../embeddings/oleObject51.bin"/><Relationship Id="rId7" Type="http://schemas.openxmlformats.org/officeDocument/2006/relationships/oleObject" Target="../embeddings/oleObject53.bin"/><Relationship Id="rId12" Type="http://schemas.openxmlformats.org/officeDocument/2006/relationships/image" Target="../media/image60.emf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57.emf"/><Relationship Id="rId11" Type="http://schemas.openxmlformats.org/officeDocument/2006/relationships/oleObject" Target="../embeddings/oleObject55.bin"/><Relationship Id="rId5" Type="http://schemas.openxmlformats.org/officeDocument/2006/relationships/oleObject" Target="../embeddings/oleObject52.bin"/><Relationship Id="rId10" Type="http://schemas.openxmlformats.org/officeDocument/2006/relationships/image" Target="../media/image59.emf"/><Relationship Id="rId4" Type="http://schemas.openxmlformats.org/officeDocument/2006/relationships/image" Target="../media/image56.emf"/><Relationship Id="rId9" Type="http://schemas.openxmlformats.org/officeDocument/2006/relationships/oleObject" Target="../embeddings/oleObject54.bin"/><Relationship Id="rId14" Type="http://schemas.openxmlformats.org/officeDocument/2006/relationships/image" Target="../media/image61.emf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7.emf"/><Relationship Id="rId13" Type="http://schemas.openxmlformats.org/officeDocument/2006/relationships/oleObject" Target="../embeddings/oleObject612.bin"/><Relationship Id="rId18" Type="http://schemas.openxmlformats.org/officeDocument/2006/relationships/image" Target="../media/image642.emf"/><Relationship Id="rId26" Type="http://schemas.openxmlformats.org/officeDocument/2006/relationships/image" Target="../media/image646.emf"/><Relationship Id="rId3" Type="http://schemas.openxmlformats.org/officeDocument/2006/relationships/oleObject" Target="../embeddings/oleObject607.bin"/><Relationship Id="rId21" Type="http://schemas.openxmlformats.org/officeDocument/2006/relationships/oleObject" Target="../embeddings/oleObject616.bin"/><Relationship Id="rId7" Type="http://schemas.openxmlformats.org/officeDocument/2006/relationships/oleObject" Target="../embeddings/oleObject609.bin"/><Relationship Id="rId12" Type="http://schemas.openxmlformats.org/officeDocument/2006/relationships/image" Target="../media/image639.emf"/><Relationship Id="rId17" Type="http://schemas.openxmlformats.org/officeDocument/2006/relationships/oleObject" Target="../embeddings/oleObject614.bin"/><Relationship Id="rId25" Type="http://schemas.openxmlformats.org/officeDocument/2006/relationships/oleObject" Target="../embeddings/oleObject618.bin"/><Relationship Id="rId2" Type="http://schemas.openxmlformats.org/officeDocument/2006/relationships/slideLayout" Target="../slideLayouts/slideLayout51.xml"/><Relationship Id="rId16" Type="http://schemas.openxmlformats.org/officeDocument/2006/relationships/image" Target="../media/image641.emf"/><Relationship Id="rId20" Type="http://schemas.openxmlformats.org/officeDocument/2006/relationships/image" Target="../media/image643.emf"/><Relationship Id="rId29" Type="http://schemas.openxmlformats.org/officeDocument/2006/relationships/oleObject" Target="../embeddings/oleObject620.bin"/><Relationship Id="rId1" Type="http://schemas.openxmlformats.org/officeDocument/2006/relationships/vmlDrawing" Target="../drawings/vmlDrawing57.vml"/><Relationship Id="rId6" Type="http://schemas.openxmlformats.org/officeDocument/2006/relationships/image" Target="../media/image636.emf"/><Relationship Id="rId11" Type="http://schemas.openxmlformats.org/officeDocument/2006/relationships/oleObject" Target="../embeddings/oleObject611.bin"/><Relationship Id="rId24" Type="http://schemas.openxmlformats.org/officeDocument/2006/relationships/image" Target="../media/image645.emf"/><Relationship Id="rId5" Type="http://schemas.openxmlformats.org/officeDocument/2006/relationships/oleObject" Target="../embeddings/oleObject608.bin"/><Relationship Id="rId15" Type="http://schemas.openxmlformats.org/officeDocument/2006/relationships/oleObject" Target="../embeddings/oleObject613.bin"/><Relationship Id="rId23" Type="http://schemas.openxmlformats.org/officeDocument/2006/relationships/oleObject" Target="../embeddings/oleObject617.bin"/><Relationship Id="rId28" Type="http://schemas.openxmlformats.org/officeDocument/2006/relationships/image" Target="../media/image647.emf"/><Relationship Id="rId10" Type="http://schemas.openxmlformats.org/officeDocument/2006/relationships/image" Target="../media/image638.emf"/><Relationship Id="rId19" Type="http://schemas.openxmlformats.org/officeDocument/2006/relationships/oleObject" Target="../embeddings/oleObject615.bin"/><Relationship Id="rId4" Type="http://schemas.openxmlformats.org/officeDocument/2006/relationships/image" Target="../media/image635.emf"/><Relationship Id="rId9" Type="http://schemas.openxmlformats.org/officeDocument/2006/relationships/oleObject" Target="../embeddings/oleObject610.bin"/><Relationship Id="rId14" Type="http://schemas.openxmlformats.org/officeDocument/2006/relationships/image" Target="../media/image640.emf"/><Relationship Id="rId22" Type="http://schemas.openxmlformats.org/officeDocument/2006/relationships/image" Target="../media/image644.emf"/><Relationship Id="rId27" Type="http://schemas.openxmlformats.org/officeDocument/2006/relationships/oleObject" Target="../embeddings/oleObject619.bin"/><Relationship Id="rId30" Type="http://schemas.openxmlformats.org/officeDocument/2006/relationships/image" Target="../media/image648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emf"/><Relationship Id="rId13" Type="http://schemas.openxmlformats.org/officeDocument/2006/relationships/oleObject" Target="../embeddings/oleObject62.bin"/><Relationship Id="rId18" Type="http://schemas.openxmlformats.org/officeDocument/2006/relationships/image" Target="../media/image69.emf"/><Relationship Id="rId3" Type="http://schemas.openxmlformats.org/officeDocument/2006/relationships/oleObject" Target="../embeddings/oleObject57.bin"/><Relationship Id="rId21" Type="http://schemas.openxmlformats.org/officeDocument/2006/relationships/oleObject" Target="../embeddings/oleObject66.bin"/><Relationship Id="rId7" Type="http://schemas.openxmlformats.org/officeDocument/2006/relationships/oleObject" Target="../embeddings/oleObject59.bin"/><Relationship Id="rId12" Type="http://schemas.openxmlformats.org/officeDocument/2006/relationships/image" Target="../media/image66.emf"/><Relationship Id="rId17" Type="http://schemas.openxmlformats.org/officeDocument/2006/relationships/oleObject" Target="../embeddings/oleObject64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68.emf"/><Relationship Id="rId20" Type="http://schemas.openxmlformats.org/officeDocument/2006/relationships/image" Target="../media/image70.e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63.emf"/><Relationship Id="rId11" Type="http://schemas.openxmlformats.org/officeDocument/2006/relationships/oleObject" Target="../embeddings/oleObject61.bin"/><Relationship Id="rId5" Type="http://schemas.openxmlformats.org/officeDocument/2006/relationships/oleObject" Target="../embeddings/oleObject58.bin"/><Relationship Id="rId15" Type="http://schemas.openxmlformats.org/officeDocument/2006/relationships/oleObject" Target="../embeddings/oleObject63.bin"/><Relationship Id="rId10" Type="http://schemas.openxmlformats.org/officeDocument/2006/relationships/image" Target="../media/image65.emf"/><Relationship Id="rId19" Type="http://schemas.openxmlformats.org/officeDocument/2006/relationships/oleObject" Target="../embeddings/oleObject65.bin"/><Relationship Id="rId4" Type="http://schemas.openxmlformats.org/officeDocument/2006/relationships/image" Target="../media/image62.emf"/><Relationship Id="rId9" Type="http://schemas.openxmlformats.org/officeDocument/2006/relationships/oleObject" Target="../embeddings/oleObject60.bin"/><Relationship Id="rId14" Type="http://schemas.openxmlformats.org/officeDocument/2006/relationships/image" Target="../media/image67.emf"/><Relationship Id="rId22" Type="http://schemas.openxmlformats.org/officeDocument/2006/relationships/image" Target="../media/image71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emf"/><Relationship Id="rId3" Type="http://schemas.openxmlformats.org/officeDocument/2006/relationships/oleObject" Target="../embeddings/oleObject67.bin"/><Relationship Id="rId7" Type="http://schemas.openxmlformats.org/officeDocument/2006/relationships/oleObject" Target="../embeddings/oleObject69.bin"/><Relationship Id="rId12" Type="http://schemas.openxmlformats.org/officeDocument/2006/relationships/image" Target="../media/image76.emf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73.emf"/><Relationship Id="rId11" Type="http://schemas.openxmlformats.org/officeDocument/2006/relationships/oleObject" Target="../embeddings/oleObject71.bin"/><Relationship Id="rId5" Type="http://schemas.openxmlformats.org/officeDocument/2006/relationships/oleObject" Target="../embeddings/oleObject68.bin"/><Relationship Id="rId10" Type="http://schemas.openxmlformats.org/officeDocument/2006/relationships/image" Target="../media/image75.emf"/><Relationship Id="rId4" Type="http://schemas.openxmlformats.org/officeDocument/2006/relationships/image" Target="../media/image72.emf"/><Relationship Id="rId9" Type="http://schemas.openxmlformats.org/officeDocument/2006/relationships/oleObject" Target="../embeddings/oleObject70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emf"/><Relationship Id="rId13" Type="http://schemas.openxmlformats.org/officeDocument/2006/relationships/oleObject" Target="../embeddings/oleObject77.bin"/><Relationship Id="rId18" Type="http://schemas.openxmlformats.org/officeDocument/2006/relationships/image" Target="../media/image84.wmf"/><Relationship Id="rId3" Type="http://schemas.openxmlformats.org/officeDocument/2006/relationships/oleObject" Target="../embeddings/oleObject72.bin"/><Relationship Id="rId7" Type="http://schemas.openxmlformats.org/officeDocument/2006/relationships/oleObject" Target="../embeddings/oleObject74.bin"/><Relationship Id="rId12" Type="http://schemas.openxmlformats.org/officeDocument/2006/relationships/image" Target="../media/image81.wmf"/><Relationship Id="rId17" Type="http://schemas.openxmlformats.org/officeDocument/2006/relationships/oleObject" Target="../embeddings/oleObject79.bin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83.wmf"/><Relationship Id="rId1" Type="http://schemas.openxmlformats.org/officeDocument/2006/relationships/vmlDrawing" Target="../drawings/vmlDrawing9.vml"/><Relationship Id="rId6" Type="http://schemas.openxmlformats.org/officeDocument/2006/relationships/image" Target="../media/image78.emf"/><Relationship Id="rId11" Type="http://schemas.openxmlformats.org/officeDocument/2006/relationships/oleObject" Target="../embeddings/oleObject76.bin"/><Relationship Id="rId5" Type="http://schemas.openxmlformats.org/officeDocument/2006/relationships/oleObject" Target="../embeddings/oleObject73.bin"/><Relationship Id="rId15" Type="http://schemas.openxmlformats.org/officeDocument/2006/relationships/oleObject" Target="../embeddings/oleObject78.bin"/><Relationship Id="rId10" Type="http://schemas.openxmlformats.org/officeDocument/2006/relationships/image" Target="../media/image80.wmf"/><Relationship Id="rId4" Type="http://schemas.openxmlformats.org/officeDocument/2006/relationships/image" Target="../media/image77.emf"/><Relationship Id="rId9" Type="http://schemas.openxmlformats.org/officeDocument/2006/relationships/oleObject" Target="../embeddings/oleObject75.bin"/><Relationship Id="rId14" Type="http://schemas.openxmlformats.org/officeDocument/2006/relationships/image" Target="../media/image8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6"/>
          <p:cNvSpPr txBox="1">
            <a:spLocks noChangeArrowheads="1"/>
          </p:cNvSpPr>
          <p:nvPr/>
        </p:nvSpPr>
        <p:spPr bwMode="auto">
          <a:xfrm>
            <a:off x="4295800" y="476672"/>
            <a:ext cx="435728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4.2</a:t>
            </a:r>
            <a:r>
              <a:rPr lang="zh-CN" altLang="en-US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节 基本积分方法</a:t>
            </a:r>
            <a:endParaRPr lang="zh-CN" altLang="en-US" sz="36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958367" y="1412776"/>
            <a:ext cx="50321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solidFill>
                  <a:srgbClr val="C00000"/>
                </a:solidFill>
              </a:rPr>
              <a:t>4.2.1  </a:t>
            </a:r>
            <a:r>
              <a:rPr lang="zh-CN" altLang="en-US" dirty="0" smtClean="0">
                <a:solidFill>
                  <a:srgbClr val="C00000"/>
                </a:solidFill>
              </a:rPr>
              <a:t>基本</a:t>
            </a:r>
            <a:r>
              <a:rPr lang="zh-CN" altLang="en-US" dirty="0">
                <a:solidFill>
                  <a:srgbClr val="C00000"/>
                </a:solidFill>
              </a:rPr>
              <a:t>积分表与简单</a:t>
            </a:r>
            <a:r>
              <a:rPr lang="zh-CN" altLang="en-US" dirty="0" smtClean="0">
                <a:solidFill>
                  <a:srgbClr val="C00000"/>
                </a:solidFill>
              </a:rPr>
              <a:t>积分法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1559496" y="2247255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2400" dirty="0">
                <a:latin typeface="+mn-ea"/>
                <a:ea typeface="+mn-ea"/>
              </a:rPr>
              <a:t>由基本导数表立即得到下面的</a:t>
            </a:r>
            <a:r>
              <a:rPr lang="zh-CN" altLang="en-US" sz="2400" b="1" dirty="0">
                <a:solidFill>
                  <a:srgbClr val="0033CC"/>
                </a:solidFill>
                <a:latin typeface="+mn-ea"/>
                <a:ea typeface="+mn-ea"/>
              </a:rPr>
              <a:t>基本积分表</a:t>
            </a:r>
            <a:r>
              <a:rPr lang="en-US" altLang="zh-CN" sz="2400" dirty="0">
                <a:latin typeface="+mn-ea"/>
                <a:ea typeface="+mn-ea"/>
              </a:rPr>
              <a:t>.</a:t>
            </a:r>
            <a:endParaRPr lang="zh-CN" altLang="en-US" sz="2400" dirty="0">
              <a:latin typeface="+mn-ea"/>
              <a:ea typeface="+mn-ea"/>
            </a:endParaRPr>
          </a:p>
        </p:txBody>
      </p:sp>
      <p:graphicFrame>
        <p:nvGraphicFramePr>
          <p:cNvPr id="6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0887043"/>
              </p:ext>
            </p:extLst>
          </p:nvPr>
        </p:nvGraphicFramePr>
        <p:xfrm>
          <a:off x="2166938" y="3062064"/>
          <a:ext cx="18034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094" name="Equation" r:id="rId3" imgW="1803240" imgH="622080" progId="Equation.3">
                  <p:embed/>
                </p:oleObj>
              </mc:Choice>
              <mc:Fallback>
                <p:oleObj name="Equation" r:id="rId3" imgW="1803240" imgH="622080" progId="Equation.3">
                  <p:embed/>
                  <p:pic>
                    <p:nvPicPr>
                      <p:cNvPr id="16414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6938" y="3062064"/>
                        <a:ext cx="18034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31"/>
          <p:cNvSpPr txBox="1">
            <a:spLocks noChangeArrowheads="1"/>
          </p:cNvSpPr>
          <p:nvPr/>
        </p:nvSpPr>
        <p:spPr bwMode="auto">
          <a:xfrm>
            <a:off x="5943600" y="3074765"/>
            <a:ext cx="2209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 </a:t>
            </a:r>
            <a:r>
              <a:rPr lang="en-US" altLang="zh-CN" i="1">
                <a:solidFill>
                  <a:srgbClr val="000000"/>
                </a:solidFill>
              </a:rPr>
              <a:t>k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为常数</a:t>
            </a:r>
            <a:r>
              <a:rPr lang="en-US" altLang="zh-CN">
                <a:solidFill>
                  <a:srgbClr val="000000"/>
                </a:solidFill>
              </a:rPr>
              <a:t>)</a:t>
            </a:r>
          </a:p>
        </p:txBody>
      </p:sp>
      <p:graphicFrame>
        <p:nvGraphicFramePr>
          <p:cNvPr id="8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2600226"/>
              </p:ext>
            </p:extLst>
          </p:nvPr>
        </p:nvGraphicFramePr>
        <p:xfrm>
          <a:off x="4114800" y="3181127"/>
          <a:ext cx="1003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095" name="Equation" r:id="rId5" imgW="1002960" imgH="406080" progId="Equation.3">
                  <p:embed/>
                </p:oleObj>
              </mc:Choice>
              <mc:Fallback>
                <p:oleObj name="Equation" r:id="rId5" imgW="1002960" imgH="406080" progId="Equation.3">
                  <p:embed/>
                  <p:pic>
                    <p:nvPicPr>
                      <p:cNvPr id="16416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3181127"/>
                        <a:ext cx="1003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5786588"/>
              </p:ext>
            </p:extLst>
          </p:nvPr>
        </p:nvGraphicFramePr>
        <p:xfrm>
          <a:off x="2147888" y="3932014"/>
          <a:ext cx="2106612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096" name="Equation" r:id="rId7" imgW="2108160" imgH="622080" progId="Equation.3">
                  <p:embed/>
                </p:oleObj>
              </mc:Choice>
              <mc:Fallback>
                <p:oleObj name="Equation" r:id="rId7" imgW="2108160" imgH="622080" progId="Equation.3">
                  <p:embed/>
                  <p:pic>
                    <p:nvPicPr>
                      <p:cNvPr id="16417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7888" y="3932014"/>
                        <a:ext cx="2106612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9703811"/>
              </p:ext>
            </p:extLst>
          </p:nvPr>
        </p:nvGraphicFramePr>
        <p:xfrm>
          <a:off x="4343400" y="3912964"/>
          <a:ext cx="18415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097" name="Equation" r:id="rId9" imgW="1841400" imgH="647640" progId="Equation.3">
                  <p:embed/>
                </p:oleObj>
              </mc:Choice>
              <mc:Fallback>
                <p:oleObj name="Equation" r:id="rId9" imgW="1841400" imgH="647640" progId="Equation.3">
                  <p:embed/>
                  <p:pic>
                    <p:nvPicPr>
                      <p:cNvPr id="16418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3912964"/>
                        <a:ext cx="1841500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8787447"/>
              </p:ext>
            </p:extLst>
          </p:nvPr>
        </p:nvGraphicFramePr>
        <p:xfrm>
          <a:off x="2166938" y="4810348"/>
          <a:ext cx="1751012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098" name="Equation" r:id="rId11" imgW="1752480" imgH="850680" progId="Equation.3">
                  <p:embed/>
                </p:oleObj>
              </mc:Choice>
              <mc:Fallback>
                <p:oleObj name="Equation" r:id="rId11" imgW="1752480" imgH="850680" progId="Equation.3">
                  <p:embed/>
                  <p:pic>
                    <p:nvPicPr>
                      <p:cNvPr id="16419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6938" y="4810348"/>
                        <a:ext cx="1751012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3917943"/>
              </p:ext>
            </p:extLst>
          </p:nvPr>
        </p:nvGraphicFramePr>
        <p:xfrm>
          <a:off x="4040188" y="4999261"/>
          <a:ext cx="13335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099" name="Equation" r:id="rId13" imgW="1333440" imgH="469800" progId="Equation.3">
                  <p:embed/>
                </p:oleObj>
              </mc:Choice>
              <mc:Fallback>
                <p:oleObj name="Equation" r:id="rId13" imgW="1333440" imgH="469800" progId="Equation.3">
                  <p:embed/>
                  <p:pic>
                    <p:nvPicPr>
                      <p:cNvPr id="1642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40188" y="4999261"/>
                        <a:ext cx="13335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7891085"/>
              </p:ext>
            </p:extLst>
          </p:nvPr>
        </p:nvGraphicFramePr>
        <p:xfrm>
          <a:off x="6019800" y="4730080"/>
          <a:ext cx="1130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100" name="Equation" r:id="rId15" imgW="1130040" imgH="444240" progId="Equation.3">
                  <p:embed/>
                </p:oleObj>
              </mc:Choice>
              <mc:Fallback>
                <p:oleObj name="Equation" r:id="rId15" imgW="1130040" imgH="444240" progId="Equation.3">
                  <p:embed/>
                  <p:pic>
                    <p:nvPicPr>
                      <p:cNvPr id="16424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4730080"/>
                        <a:ext cx="1130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5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5158662"/>
              </p:ext>
            </p:extLst>
          </p:nvPr>
        </p:nvGraphicFramePr>
        <p:xfrm>
          <a:off x="6578600" y="3989164"/>
          <a:ext cx="1270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101" name="Equation" r:id="rId17" imgW="1269720" imgH="406080" progId="Equation.3">
                  <p:embed/>
                </p:oleObj>
              </mc:Choice>
              <mc:Fallback>
                <p:oleObj name="Equation" r:id="rId17" imgW="1269720" imgH="406080" progId="Equation.3">
                  <p:embed/>
                  <p:pic>
                    <p:nvPicPr>
                      <p:cNvPr id="16442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8600" y="3989164"/>
                        <a:ext cx="1270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5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512922"/>
              </p:ext>
            </p:extLst>
          </p:nvPr>
        </p:nvGraphicFramePr>
        <p:xfrm>
          <a:off x="6019801" y="5263480"/>
          <a:ext cx="2830513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102" name="Equation" r:id="rId19" imgW="2831760" imgH="469800" progId="Equation.3">
                  <p:embed/>
                </p:oleObj>
              </mc:Choice>
              <mc:Fallback>
                <p:oleObj name="Equation" r:id="rId19" imgW="2831760" imgH="469800" progId="Equation.3">
                  <p:embed/>
                  <p:pic>
                    <p:nvPicPr>
                      <p:cNvPr id="16443" name="Object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1" y="5263480"/>
                        <a:ext cx="2830513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2648307"/>
              </p:ext>
            </p:extLst>
          </p:nvPr>
        </p:nvGraphicFramePr>
        <p:xfrm>
          <a:off x="8915400" y="5034880"/>
          <a:ext cx="533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103" name="Equation" r:id="rId21" imgW="533160" imgH="850680" progId="Equation.3">
                  <p:embed/>
                </p:oleObj>
              </mc:Choice>
              <mc:Fallback>
                <p:oleObj name="Equation" r:id="rId21" imgW="533160" imgH="850680" progId="Equation.3">
                  <p:embed/>
                  <p:pic>
                    <p:nvPicPr>
                      <p:cNvPr id="16444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15400" y="5034880"/>
                        <a:ext cx="533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61"/>
          <p:cNvSpPr>
            <a:spLocks noChangeArrowheads="1"/>
          </p:cNvSpPr>
          <p:nvPr/>
        </p:nvSpPr>
        <p:spPr bwMode="auto">
          <a:xfrm>
            <a:off x="5867400" y="4653880"/>
            <a:ext cx="3810000" cy="12954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5897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4" name="Text Box 2">
            <a:extLst>
              <a:ext uri="{FF2B5EF4-FFF2-40B4-BE49-F238E27FC236}">
                <a16:creationId xmlns:a16="http://schemas.microsoft.com/office/drawing/2014/main" id="{F349ABF3-78E1-43E1-9902-DCCC7E6012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552" y="1315889"/>
            <a:ext cx="2303735" cy="523875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b="1" dirty="0">
                <a:solidFill>
                  <a:srgbClr val="3333CC"/>
                </a:solidFill>
                <a:latin typeface="黑体" pitchFamily="2" charset="-122"/>
                <a:ea typeface="黑体" pitchFamily="2" charset="-122"/>
              </a:rPr>
              <a:t>例</a:t>
            </a:r>
            <a:r>
              <a:rPr lang="en-US" altLang="zh-CN" b="1" dirty="0">
                <a:solidFill>
                  <a:srgbClr val="3333CC"/>
                </a:solidFill>
                <a:latin typeface="黑体" pitchFamily="2" charset="-122"/>
                <a:ea typeface="黑体" pitchFamily="2" charset="-122"/>
              </a:rPr>
              <a:t>11</a:t>
            </a:r>
            <a:r>
              <a:rPr lang="en-US" altLang="zh-CN" b="1" dirty="0">
                <a:solidFill>
                  <a:srgbClr val="3333CC"/>
                </a:solidFill>
                <a:ea typeface="宋体" panose="02010600030101010101" pitchFamily="2" charset="-122"/>
              </a:rPr>
              <a:t>   </a:t>
            </a:r>
            <a:r>
              <a:rPr lang="zh-CN" altLang="en-US" dirty="0">
                <a:solidFill>
                  <a:srgbClr val="000000"/>
                </a:solidFill>
                <a:latin typeface="黑体"/>
                <a:ea typeface="黑体"/>
              </a:rPr>
              <a:t>求函数</a:t>
            </a:r>
          </a:p>
        </p:txBody>
      </p:sp>
      <p:graphicFrame>
        <p:nvGraphicFramePr>
          <p:cNvPr id="25605" name="Object 6">
            <a:extLst>
              <a:ext uri="{FF2B5EF4-FFF2-40B4-BE49-F238E27FC236}">
                <a16:creationId xmlns:a16="http://schemas.microsoft.com/office/drawing/2014/main" id="{E5388D36-7238-4686-82D6-BFAED518554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8196027"/>
              </p:ext>
            </p:extLst>
          </p:nvPr>
        </p:nvGraphicFramePr>
        <p:xfrm>
          <a:off x="4367287" y="404665"/>
          <a:ext cx="3862387" cy="2346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768" name="Equation" r:id="rId3" imgW="1752600" imgH="1066800" progId="Equation.DSMT4">
                  <p:embed/>
                </p:oleObj>
              </mc:Choice>
              <mc:Fallback>
                <p:oleObj name="Equation" r:id="rId3" imgW="1752600" imgH="1066800" progId="Equation.DSMT4">
                  <p:embed/>
                  <p:pic>
                    <p:nvPicPr>
                      <p:cNvPr id="25605" name="Object 6">
                        <a:extLst>
                          <a:ext uri="{FF2B5EF4-FFF2-40B4-BE49-F238E27FC236}">
                            <a16:creationId xmlns:a16="http://schemas.microsoft.com/office/drawing/2014/main" id="{E5388D36-7238-4686-82D6-BFAED518554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7287" y="404665"/>
                        <a:ext cx="3862387" cy="2346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3" name="Text Box 2">
            <a:extLst>
              <a:ext uri="{FF2B5EF4-FFF2-40B4-BE49-F238E27FC236}">
                <a16:creationId xmlns:a16="http://schemas.microsoft.com/office/drawing/2014/main" id="{34C393EA-1BA2-47BA-AFE0-024FCEF35A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11695" y="1315889"/>
            <a:ext cx="25193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dirty="0">
                <a:solidFill>
                  <a:srgbClr val="000000"/>
                </a:solidFill>
                <a:latin typeface="黑体"/>
                <a:ea typeface="黑体"/>
              </a:rPr>
              <a:t>的不定积分</a:t>
            </a:r>
            <a:r>
              <a:rPr lang="en-US" altLang="zh-CN" dirty="0">
                <a:solidFill>
                  <a:srgbClr val="000000"/>
                </a:solidFill>
                <a:latin typeface="黑体"/>
                <a:ea typeface="黑体"/>
              </a:rPr>
              <a:t>.</a:t>
            </a:r>
            <a:endParaRPr lang="zh-CN" altLang="en-US" dirty="0">
              <a:solidFill>
                <a:srgbClr val="000000"/>
              </a:solidFill>
              <a:latin typeface="黑体"/>
              <a:ea typeface="黑体"/>
            </a:endParaRPr>
          </a:p>
        </p:txBody>
      </p:sp>
      <p:sp>
        <p:nvSpPr>
          <p:cNvPr id="14" name="Text Box 2">
            <a:extLst>
              <a:ext uri="{FF2B5EF4-FFF2-40B4-BE49-F238E27FC236}">
                <a16:creationId xmlns:a16="http://schemas.microsoft.com/office/drawing/2014/main" id="{03849C38-12DA-4597-B0E3-C14E5EEB2A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8992" y="3915890"/>
            <a:ext cx="129698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33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解</a:t>
            </a:r>
            <a:r>
              <a:rPr lang="en-US" altLang="zh-CN" sz="2800" b="1" dirty="0">
                <a:solidFill>
                  <a:srgbClr val="000000"/>
                </a:solidFill>
              </a:rPr>
              <a:t>   </a:t>
            </a:r>
            <a:endParaRPr lang="zh-CN" altLang="en-US" sz="2800" b="1" dirty="0">
              <a:solidFill>
                <a:srgbClr val="000000"/>
              </a:solidFill>
            </a:endParaRPr>
          </a:p>
        </p:txBody>
      </p:sp>
      <p:graphicFrame>
        <p:nvGraphicFramePr>
          <p:cNvPr id="2" name="Object 3">
            <a:extLst>
              <a:ext uri="{FF2B5EF4-FFF2-40B4-BE49-F238E27FC236}">
                <a16:creationId xmlns:a16="http://schemas.microsoft.com/office/drawing/2014/main" id="{38C2395E-49D9-475F-84D6-5CFDE73AEA8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5899842"/>
              </p:ext>
            </p:extLst>
          </p:nvPr>
        </p:nvGraphicFramePr>
        <p:xfrm>
          <a:off x="2829717" y="3026891"/>
          <a:ext cx="5570538" cy="2346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769" name="Equation" r:id="rId5" imgW="2527300" imgH="1066800" progId="Equation.DSMT4">
                  <p:embed/>
                </p:oleObj>
              </mc:Choice>
              <mc:Fallback>
                <p:oleObj name="Equation" r:id="rId5" imgW="2527300" imgH="1066800" progId="Equation.DSMT4">
                  <p:embed/>
                  <p:pic>
                    <p:nvPicPr>
                      <p:cNvPr id="2" name="Object 3">
                        <a:extLst>
                          <a:ext uri="{FF2B5EF4-FFF2-40B4-BE49-F238E27FC236}">
                            <a16:creationId xmlns:a16="http://schemas.microsoft.com/office/drawing/2014/main" id="{38C2395E-49D9-475F-84D6-5CFDE73AEA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9717" y="3026891"/>
                        <a:ext cx="5570538" cy="2346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64782328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灯片编号占位符 3">
            <a:extLst>
              <a:ext uri="{FF2B5EF4-FFF2-40B4-BE49-F238E27FC236}">
                <a16:creationId xmlns:a16="http://schemas.microsoft.com/office/drawing/2014/main" id="{9EB10CB7-06B3-4775-8AA0-B96036F21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fld id="{43213B54-09A7-47B9-9834-7FE5979D9CDB}" type="slidenum">
              <a:rPr lang="en-US" altLang="zh-CN" sz="140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 altLang="zh-CN" sz="1400">
              <a:solidFill>
                <a:srgbClr val="000000"/>
              </a:solidFill>
            </a:endParaRPr>
          </a:p>
        </p:txBody>
      </p:sp>
      <p:sp>
        <p:nvSpPr>
          <p:cNvPr id="10247" name="Text Box 2">
            <a:extLst>
              <a:ext uri="{FF2B5EF4-FFF2-40B4-BE49-F238E27FC236}">
                <a16:creationId xmlns:a16="http://schemas.microsoft.com/office/drawing/2014/main" id="{22E817B9-EC45-4D90-BB07-FF715F76D0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4114" y="764705"/>
            <a:ext cx="44418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由原函数的</a:t>
            </a:r>
            <a:r>
              <a:rPr lang="zh-CN" altLang="en-US" dirty="0">
                <a:solidFill>
                  <a:srgbClr val="33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连续性</a:t>
            </a: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可知：</a:t>
            </a:r>
          </a:p>
        </p:txBody>
      </p:sp>
      <p:graphicFrame>
        <p:nvGraphicFramePr>
          <p:cNvPr id="2" name="Object 6">
            <a:extLst>
              <a:ext uri="{FF2B5EF4-FFF2-40B4-BE49-F238E27FC236}">
                <a16:creationId xmlns:a16="http://schemas.microsoft.com/office/drawing/2014/main" id="{7D0998EF-4A78-405A-89C7-584ABC5C9C8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27301" y="1443038"/>
          <a:ext cx="6550025" cy="976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807" name="Equation" r:id="rId3" imgW="2971800" imgH="444240" progId="Equation.DSMT4">
                  <p:embed/>
                </p:oleObj>
              </mc:Choice>
              <mc:Fallback>
                <p:oleObj name="Equation" r:id="rId3" imgW="2971800" imgH="444240" progId="Equation.DSMT4">
                  <p:embed/>
                  <p:pic>
                    <p:nvPicPr>
                      <p:cNvPr id="2" name="Object 6">
                        <a:extLst>
                          <a:ext uri="{FF2B5EF4-FFF2-40B4-BE49-F238E27FC236}">
                            <a16:creationId xmlns:a16="http://schemas.microsoft.com/office/drawing/2014/main" id="{7D0998EF-4A78-405A-89C7-584ABC5C9C8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7301" y="1443038"/>
                        <a:ext cx="6550025" cy="976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组合 11">
            <a:extLst>
              <a:ext uri="{FF2B5EF4-FFF2-40B4-BE49-F238E27FC236}">
                <a16:creationId xmlns:a16="http://schemas.microsoft.com/office/drawing/2014/main" id="{4D53067A-681D-4056-AEED-225AF2F0AE39}"/>
              </a:ext>
            </a:extLst>
          </p:cNvPr>
          <p:cNvGrpSpPr>
            <a:grpSpLocks/>
          </p:cNvGrpSpPr>
          <p:nvPr/>
        </p:nvGrpSpPr>
        <p:grpSpPr bwMode="auto">
          <a:xfrm>
            <a:off x="2424114" y="2708275"/>
            <a:ext cx="2897187" cy="522288"/>
            <a:chOff x="994792" y="2977788"/>
            <a:chExt cx="2897806" cy="523220"/>
          </a:xfrm>
        </p:grpSpPr>
        <p:sp>
          <p:nvSpPr>
            <p:cNvPr id="26632" name="Text Box 2">
              <a:extLst>
                <a:ext uri="{FF2B5EF4-FFF2-40B4-BE49-F238E27FC236}">
                  <a16:creationId xmlns:a16="http://schemas.microsoft.com/office/drawing/2014/main" id="{ECDB6AAE-FEE3-41D1-A7BC-87F3B111E9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94792" y="2977788"/>
              <a:ext cx="768896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  <a:defRPr/>
              </a:pPr>
              <a:r>
                <a:rPr lang="zh-CN" altLang="en-US" sz="2800" dirty="0">
                  <a:solidFill>
                    <a:srgbClr val="000000"/>
                  </a:solidFill>
                </a:rPr>
                <a:t>即</a:t>
              </a:r>
            </a:p>
          </p:txBody>
        </p:sp>
        <p:graphicFrame>
          <p:nvGraphicFramePr>
            <p:cNvPr id="26633" name="Object 4">
              <a:extLst>
                <a:ext uri="{FF2B5EF4-FFF2-40B4-BE49-F238E27FC236}">
                  <a16:creationId xmlns:a16="http://schemas.microsoft.com/office/drawing/2014/main" id="{D91BFFF8-5F70-454E-BBD0-99162FBB1FC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598171" y="2996872"/>
            <a:ext cx="2294427" cy="504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7808" name="Equation" r:id="rId5" imgW="1040948" imgH="228501" progId="Equation.DSMT4">
                    <p:embed/>
                  </p:oleObj>
                </mc:Choice>
                <mc:Fallback>
                  <p:oleObj name="Equation" r:id="rId5" imgW="1040948" imgH="228501" progId="Equation.DSMT4">
                    <p:embed/>
                    <p:pic>
                      <p:nvPicPr>
                        <p:cNvPr id="26633" name="Object 4">
                          <a:extLst>
                            <a:ext uri="{FF2B5EF4-FFF2-40B4-BE49-F238E27FC236}">
                              <a16:creationId xmlns:a16="http://schemas.microsoft.com/office/drawing/2014/main" id="{D91BFFF8-5F70-454E-BBD0-99162FBB1FC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98171" y="2996872"/>
                          <a:ext cx="2294427" cy="5041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" name="Object 5">
            <a:extLst>
              <a:ext uri="{FF2B5EF4-FFF2-40B4-BE49-F238E27FC236}">
                <a16:creationId xmlns:a16="http://schemas.microsoft.com/office/drawing/2014/main" id="{A64544AF-C241-463D-8318-90F736AE36E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619501" y="3429001"/>
          <a:ext cx="5457825" cy="2346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809" name="Equation" r:id="rId7" imgW="2476500" imgH="1066800" progId="Equation.DSMT4">
                  <p:embed/>
                </p:oleObj>
              </mc:Choice>
              <mc:Fallback>
                <p:oleObj name="Equation" r:id="rId7" imgW="2476500" imgH="1066800" progId="Equation.DSMT4">
                  <p:embed/>
                  <p:pic>
                    <p:nvPicPr>
                      <p:cNvPr id="4" name="Object 5">
                        <a:extLst>
                          <a:ext uri="{FF2B5EF4-FFF2-40B4-BE49-F238E27FC236}">
                            <a16:creationId xmlns:a16="http://schemas.microsoft.com/office/drawing/2014/main" id="{A64544AF-C241-463D-8318-90F736AE36E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9501" y="3429001"/>
                        <a:ext cx="5457825" cy="2346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96842190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127250" y="343545"/>
            <a:ext cx="960366" cy="519112"/>
          </a:xfrm>
          <a:solidFill>
            <a:schemeClr val="tx1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 sz="2800" b="1" dirty="0" smtClean="0">
                <a:solidFill>
                  <a:srgbClr val="C00000"/>
                </a:solidFill>
                <a:ea typeface="楷体_GB2312" pitchFamily="49" charset="-122"/>
              </a:rPr>
              <a:t>小结</a:t>
            </a:r>
            <a:endParaRPr lang="zh-CN" altLang="en-US" sz="2800" b="1" dirty="0">
              <a:solidFill>
                <a:srgbClr val="C00000"/>
              </a:solidFill>
              <a:ea typeface="楷体_GB2312" pitchFamily="49" charset="-122"/>
            </a:endParaRP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2351584" y="332656"/>
            <a:ext cx="34988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1.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不定积分的概念</a:t>
            </a: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2802434" y="851769"/>
            <a:ext cx="4495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• </a:t>
            </a:r>
            <a:r>
              <a:rPr lang="zh-CN" altLang="en-US">
                <a:solidFill>
                  <a:srgbClr val="000000"/>
                </a:solidFill>
              </a:rPr>
              <a:t>原函数与不定积分的定义</a:t>
            </a:r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2802434" y="1370881"/>
            <a:ext cx="3048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• </a:t>
            </a:r>
            <a:r>
              <a:rPr lang="zh-CN" altLang="en-US">
                <a:solidFill>
                  <a:srgbClr val="000000"/>
                </a:solidFill>
              </a:rPr>
              <a:t>不定积分的性质</a:t>
            </a:r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2802434" y="1920156"/>
            <a:ext cx="3733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• </a:t>
            </a:r>
            <a:r>
              <a:rPr lang="zh-CN" altLang="en-US" dirty="0">
                <a:solidFill>
                  <a:srgbClr val="000000"/>
                </a:solidFill>
              </a:rPr>
              <a:t>基本积分表 </a:t>
            </a:r>
            <a:endParaRPr lang="en-US" altLang="zh-CN" sz="2400" dirty="0">
              <a:solidFill>
                <a:srgbClr val="000000"/>
              </a:solidFill>
            </a:endParaRPr>
          </a:p>
        </p:txBody>
      </p:sp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2351584" y="2575794"/>
            <a:ext cx="26685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99">
                    <a:lumMod val="60000"/>
                    <a:lumOff val="40000"/>
                  </a:srgbClr>
                </a:solidFill>
              </a:rPr>
              <a:t>2. </a:t>
            </a:r>
            <a:r>
              <a:rPr lang="zh-CN" altLang="en-US">
                <a:solidFill>
                  <a:srgbClr val="000099">
                    <a:lumMod val="60000"/>
                    <a:lumOff val="40000"/>
                  </a:srgbClr>
                </a:solidFill>
              </a:rPr>
              <a:t>直接积分法</a:t>
            </a:r>
            <a:r>
              <a:rPr lang="en-US" altLang="zh-CN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sp>
        <p:nvSpPr>
          <p:cNvPr id="26632" name="Text Box 8"/>
          <p:cNvSpPr txBox="1">
            <a:spLocks noChangeArrowheads="1"/>
          </p:cNvSpPr>
          <p:nvPr/>
        </p:nvSpPr>
        <p:spPr bwMode="auto">
          <a:xfrm>
            <a:off x="2351584" y="3112369"/>
            <a:ext cx="3048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利用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恒等变形</a:t>
            </a:r>
            <a:r>
              <a:rPr lang="en-US" altLang="zh-CN" dirty="0">
                <a:solidFill>
                  <a:srgbClr val="000000"/>
                </a:solidFill>
              </a:rPr>
              <a:t>,   </a:t>
            </a:r>
          </a:p>
        </p:txBody>
      </p:sp>
      <p:sp>
        <p:nvSpPr>
          <p:cNvPr id="26633" name="AutoShape 9"/>
          <p:cNvSpPr>
            <a:spLocks/>
          </p:cNvSpPr>
          <p:nvPr/>
        </p:nvSpPr>
        <p:spPr bwMode="auto">
          <a:xfrm>
            <a:off x="5405934" y="3871193"/>
            <a:ext cx="215900" cy="1295400"/>
          </a:xfrm>
          <a:prstGeom prst="leftBrace">
            <a:avLst>
              <a:gd name="adj1" fmla="val 50000"/>
              <a:gd name="adj2" fmla="val 51208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6635" name="Text Box 11"/>
          <p:cNvSpPr txBox="1">
            <a:spLocks noChangeArrowheads="1"/>
          </p:cNvSpPr>
          <p:nvPr/>
        </p:nvSpPr>
        <p:spPr bwMode="auto">
          <a:xfrm>
            <a:off x="6231434" y="3112369"/>
            <a:ext cx="441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及 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基本积分公式</a:t>
            </a:r>
            <a:r>
              <a:rPr lang="zh-CN" altLang="en-US" dirty="0">
                <a:solidFill>
                  <a:srgbClr val="000000"/>
                </a:solidFill>
              </a:rPr>
              <a:t>进行积分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26639" name="Text Box 15"/>
          <p:cNvSpPr txBox="1">
            <a:spLocks noChangeArrowheads="1"/>
          </p:cNvSpPr>
          <p:nvPr/>
        </p:nvSpPr>
        <p:spPr bwMode="auto">
          <a:xfrm>
            <a:off x="2345234" y="4266481"/>
            <a:ext cx="3124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常用恒等变形方法</a:t>
            </a:r>
          </a:p>
        </p:txBody>
      </p:sp>
      <p:sp>
        <p:nvSpPr>
          <p:cNvPr id="26640" name="Text Box 16"/>
          <p:cNvSpPr txBox="1">
            <a:spLocks noChangeArrowheads="1"/>
          </p:cNvSpPr>
          <p:nvPr/>
        </p:nvSpPr>
        <p:spPr bwMode="auto">
          <a:xfrm>
            <a:off x="5583734" y="3718794"/>
            <a:ext cx="17145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分项积分</a:t>
            </a:r>
          </a:p>
        </p:txBody>
      </p:sp>
      <p:sp>
        <p:nvSpPr>
          <p:cNvPr id="26641" name="Text Box 17"/>
          <p:cNvSpPr txBox="1">
            <a:spLocks noChangeArrowheads="1"/>
          </p:cNvSpPr>
          <p:nvPr/>
        </p:nvSpPr>
        <p:spPr bwMode="auto">
          <a:xfrm>
            <a:off x="5564684" y="4252194"/>
            <a:ext cx="17335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加项减项</a:t>
            </a:r>
          </a:p>
        </p:txBody>
      </p:sp>
      <p:sp>
        <p:nvSpPr>
          <p:cNvPr id="26642" name="Text Box 18"/>
          <p:cNvSpPr txBox="1">
            <a:spLocks noChangeArrowheads="1"/>
          </p:cNvSpPr>
          <p:nvPr/>
        </p:nvSpPr>
        <p:spPr bwMode="auto">
          <a:xfrm>
            <a:off x="5564684" y="4785594"/>
            <a:ext cx="44005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利用三角公式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代数公式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26643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8722348"/>
              </p:ext>
            </p:extLst>
          </p:nvPr>
        </p:nvGraphicFramePr>
        <p:xfrm>
          <a:off x="9695360" y="4976093"/>
          <a:ext cx="346075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801" name="Equation" r:id="rId3" imgW="342720" imgH="114120" progId="Equation.3">
                  <p:embed/>
                </p:oleObj>
              </mc:Choice>
              <mc:Fallback>
                <p:oleObj name="Equation" r:id="rId3" imgW="342720" imgH="114120" progId="Equation.3">
                  <p:embed/>
                  <p:pic>
                    <p:nvPicPr>
                      <p:cNvPr id="26643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95360" y="4976093"/>
                        <a:ext cx="346075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47" name="Text Box 23"/>
          <p:cNvSpPr txBox="1">
            <a:spLocks noChangeArrowheads="1"/>
          </p:cNvSpPr>
          <p:nvPr/>
        </p:nvSpPr>
        <p:spPr bwMode="auto">
          <a:xfrm>
            <a:off x="4707434" y="3090144"/>
            <a:ext cx="1752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积分性质</a:t>
            </a: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1127448" y="5445224"/>
            <a:ext cx="9937104" cy="72008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lnSpc>
                <a:spcPct val="130000"/>
              </a:lnSpc>
              <a:spcAft>
                <a:spcPts val="0"/>
              </a:spcAft>
            </a:pPr>
            <a:r>
              <a:rPr kumimoji="0" lang="zh-CN" altLang="en-US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作业：习题</a:t>
            </a:r>
            <a:r>
              <a:rPr kumimoji="0" lang="en-US" altLang="zh-CN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4.2  </a:t>
            </a:r>
            <a:r>
              <a:rPr kumimoji="0" lang="en-US" altLang="zh-CN" sz="32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1(1</a:t>
            </a:r>
            <a:r>
              <a:rPr kumimoji="0" lang="en-US" altLang="zh-CN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)(5)(9)(12)(18)</a:t>
            </a:r>
            <a:r>
              <a:rPr kumimoji="0"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kumimoji="0" lang="en-US" altLang="zh-CN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10.</a:t>
            </a:r>
            <a:endParaRPr kumimoji="0" lang="zh-CN" altLang="en-US" sz="32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4564742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6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6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6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6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6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6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6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6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autoUpdateAnimBg="0"/>
      <p:bldP spid="26628" grpId="0" autoUpdateAnimBg="0"/>
      <p:bldP spid="26629" grpId="0" autoUpdateAnimBg="0"/>
      <p:bldP spid="26630" grpId="0" autoUpdateAnimBg="0"/>
      <p:bldP spid="26631" grpId="0" autoUpdateAnimBg="0"/>
      <p:bldP spid="26632" grpId="0" autoUpdateAnimBg="0"/>
      <p:bldP spid="26635" grpId="0" autoUpdateAnimBg="0"/>
      <p:bldP spid="26639" grpId="0" autoUpdateAnimBg="0"/>
      <p:bldP spid="26640" grpId="0" autoUpdateAnimBg="0"/>
      <p:bldP spid="26641" grpId="0" autoUpdateAnimBg="0"/>
      <p:bldP spid="26642" grpId="0" autoUpdateAnimBg="0"/>
      <p:bldP spid="26647" grpId="0" autoUpdateAnimBg="0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灯片编号占位符 3">
            <a:extLst>
              <a:ext uri="{FF2B5EF4-FFF2-40B4-BE49-F238E27FC236}">
                <a16:creationId xmlns:a16="http://schemas.microsoft.com/office/drawing/2014/main" id="{7B53C343-A4D3-49FC-A3E1-B45D12A3C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fld id="{15447B85-C886-4933-AE07-B33C09DB0D52}" type="slidenum">
              <a:rPr lang="en-US" altLang="zh-CN" sz="140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 altLang="zh-CN" sz="1400">
              <a:solidFill>
                <a:srgbClr val="000000"/>
              </a:solidFill>
            </a:endParaRPr>
          </a:p>
        </p:txBody>
      </p:sp>
      <p:sp>
        <p:nvSpPr>
          <p:cNvPr id="28676" name="Rectangle 2">
            <a:extLst>
              <a:ext uri="{FF2B5EF4-FFF2-40B4-BE49-F238E27FC236}">
                <a16:creationId xmlns:a16="http://schemas.microsoft.com/office/drawing/2014/main" id="{8EC68D6A-579C-4101-A3F8-F975045226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1584" y="781061"/>
            <a:ext cx="2336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2800" b="1" dirty="0">
                <a:solidFill>
                  <a:srgbClr val="3333CC"/>
                </a:solidFill>
                <a:ea typeface="黑体" panose="02010609060101010101" pitchFamily="49" charset="-122"/>
              </a:rPr>
              <a:t>思考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486009" y="260648"/>
            <a:ext cx="5842000" cy="1625600"/>
            <a:chOff x="1295400" y="1981200"/>
            <a:chExt cx="5842000" cy="1625600"/>
          </a:xfrm>
        </p:grpSpPr>
        <p:sp>
          <p:nvSpPr>
            <p:cNvPr id="28677" name="Text Box 3">
              <a:extLst>
                <a:ext uri="{FF2B5EF4-FFF2-40B4-BE49-F238E27FC236}">
                  <a16:creationId xmlns:a16="http://schemas.microsoft.com/office/drawing/2014/main" id="{2D805787-8441-459E-A624-95157D2F6B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5400" y="2514600"/>
              <a:ext cx="217170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  <a:defRPr/>
              </a:pPr>
              <a:r>
                <a:rPr lang="zh-CN" altLang="en-US" sz="2800" b="1" dirty="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符号函数</a:t>
              </a:r>
            </a:p>
          </p:txBody>
        </p:sp>
        <p:pic>
          <p:nvPicPr>
            <p:cNvPr id="28678" name="Object 2">
              <a:extLst>
                <a:ext uri="{FF2B5EF4-FFF2-40B4-BE49-F238E27FC236}">
                  <a16:creationId xmlns:a16="http://schemas.microsoft.com/office/drawing/2014/main" id="{125D3225-6BF4-407B-8BA6-EB4DB3C66CF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0" y="1981200"/>
              <a:ext cx="4089400" cy="1625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组合 2"/>
          <p:cNvGrpSpPr/>
          <p:nvPr/>
        </p:nvGrpSpPr>
        <p:grpSpPr>
          <a:xfrm>
            <a:off x="2780209" y="1932396"/>
            <a:ext cx="6948488" cy="519113"/>
            <a:chOff x="1295400" y="4114800"/>
            <a:chExt cx="6948488" cy="519113"/>
          </a:xfrm>
        </p:grpSpPr>
        <p:sp>
          <p:nvSpPr>
            <p:cNvPr id="28679" name="Text Box 5">
              <a:extLst>
                <a:ext uri="{FF2B5EF4-FFF2-40B4-BE49-F238E27FC236}">
                  <a16:creationId xmlns:a16="http://schemas.microsoft.com/office/drawing/2014/main" id="{F1D69AEF-26E7-4F06-A888-42EB71CB7F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5400" y="4114800"/>
              <a:ext cx="6948488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  <a:defRPr/>
              </a:pPr>
              <a:r>
                <a:rPr lang="zh-CN" altLang="en-US" sz="2800" b="1" dirty="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在</a:t>
              </a:r>
              <a:r>
                <a:rPr lang="zh-CN" altLang="en-US" sz="2800" b="1" dirty="0">
                  <a:solidFill>
                    <a:srgbClr val="000000"/>
                  </a:solidFill>
                </a:rPr>
                <a:t>                   </a:t>
              </a:r>
              <a:r>
                <a:rPr lang="zh-CN" altLang="en-US" sz="2800" b="1" dirty="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内是否存在原函数？为什么</a:t>
              </a:r>
              <a:r>
                <a:rPr lang="zh-CN" altLang="en-US" sz="2800" b="1" dirty="0">
                  <a:solidFill>
                    <a:srgbClr val="000000"/>
                  </a:solidFill>
                </a:rPr>
                <a:t>？</a:t>
              </a:r>
            </a:p>
          </p:txBody>
        </p:sp>
        <p:pic>
          <p:nvPicPr>
            <p:cNvPr id="28680" name="Object 3">
              <a:extLst>
                <a:ext uri="{FF2B5EF4-FFF2-40B4-BE49-F238E27FC236}">
                  <a16:creationId xmlns:a16="http://schemas.microsoft.com/office/drawing/2014/main" id="{2E49A6F5-EDCE-4D2D-AF47-CE73E80AC4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8800" y="4222750"/>
              <a:ext cx="1549400" cy="404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Text Box 3">
            <a:extLst>
              <a:ext uri="{FF2B5EF4-FFF2-40B4-BE49-F238E27FC236}">
                <a16:creationId xmlns:a16="http://schemas.microsoft.com/office/drawing/2014/main" id="{106E576C-2395-4A69-BF8B-64F973EDEB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6984" y="3084796"/>
            <a:ext cx="2209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b="1" dirty="0">
                <a:solidFill>
                  <a:srgbClr val="0033CC"/>
                </a:solidFill>
                <a:latin typeface="黑体"/>
                <a:ea typeface="黑体"/>
              </a:rPr>
              <a:t>不存在</a:t>
            </a:r>
            <a:r>
              <a:rPr lang="en-US" altLang="zh-CN" b="1" dirty="0">
                <a:solidFill>
                  <a:srgbClr val="0033CC"/>
                </a:solidFill>
                <a:latin typeface="黑体"/>
                <a:ea typeface="黑体"/>
              </a:rPr>
              <a:t>.</a:t>
            </a:r>
          </a:p>
        </p:txBody>
      </p:sp>
      <p:sp>
        <p:nvSpPr>
          <p:cNvPr id="12" name="Text Box 4">
            <a:extLst>
              <a:ext uri="{FF2B5EF4-FFF2-40B4-BE49-F238E27FC236}">
                <a16:creationId xmlns:a16="http://schemas.microsoft.com/office/drawing/2014/main" id="{167A14D9-CEBE-4F69-AF95-BA5F92E330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3752" y="3084797"/>
            <a:ext cx="2743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假设有原函数</a:t>
            </a:r>
          </a:p>
        </p:txBody>
      </p:sp>
      <p:pic>
        <p:nvPicPr>
          <p:cNvPr id="13" name="Object 8">
            <a:extLst>
              <a:ext uri="{FF2B5EF4-FFF2-40B4-BE49-F238E27FC236}">
                <a16:creationId xmlns:a16="http://schemas.microsoft.com/office/drawing/2014/main" id="{B2ACBF44-23A5-4B3B-966D-FDAA4DDC88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466" y="2580467"/>
            <a:ext cx="35814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Object 9">
            <a:extLst>
              <a:ext uri="{FF2B5EF4-FFF2-40B4-BE49-F238E27FC236}">
                <a16:creationId xmlns:a16="http://schemas.microsoft.com/office/drawing/2014/main" id="{41B298E9-3D7A-4CB9-B030-E6453ACF4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6359" y="4209242"/>
            <a:ext cx="4419600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1">
            <a:extLst>
              <a:ext uri="{FF2B5EF4-FFF2-40B4-BE49-F238E27FC236}">
                <a16:creationId xmlns:a16="http://schemas.microsoft.com/office/drawing/2014/main" id="{5AA44965-1E03-490D-8816-BFC274F6BC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9827" y="4207733"/>
            <a:ext cx="205477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2800">
                <a:solidFill>
                  <a:srgbClr val="33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故假设错误</a:t>
            </a:r>
            <a:r>
              <a:rPr lang="en-US" altLang="zh-CN" sz="2800" dirty="0">
                <a:solidFill>
                  <a:srgbClr val="3333CC"/>
                </a:solidFill>
              </a:rPr>
              <a:t>.</a:t>
            </a:r>
          </a:p>
        </p:txBody>
      </p:sp>
      <p:sp>
        <p:nvSpPr>
          <p:cNvPr id="16" name="Text Box 16">
            <a:extLst>
              <a:ext uri="{FF2B5EF4-FFF2-40B4-BE49-F238E27FC236}">
                <a16:creationId xmlns:a16="http://schemas.microsoft.com/office/drawing/2014/main" id="{6D47B3FD-1BE8-4C76-9349-E049829943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6372" y="5468131"/>
            <a:ext cx="990600" cy="528637"/>
          </a:xfrm>
          <a:prstGeom prst="rect">
            <a:avLst/>
          </a:prstGeom>
          <a:solidFill>
            <a:srgbClr val="FF3300"/>
          </a:solidFill>
          <a:ln w="9525">
            <a:solidFill>
              <a:srgbClr val="990099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zh-CN" altLang="en-US" sz="2800" b="1">
                <a:solidFill>
                  <a:srgbClr val="FFFF00"/>
                </a:solidFill>
                <a:ea typeface="黑体" panose="02010609060101010101" pitchFamily="49" charset="-122"/>
              </a:rPr>
              <a:t>结论</a:t>
            </a:r>
          </a:p>
        </p:txBody>
      </p:sp>
      <p:sp>
        <p:nvSpPr>
          <p:cNvPr id="17" name="Text Box 17">
            <a:extLst>
              <a:ext uri="{FF2B5EF4-FFF2-40B4-BE49-F238E27FC236}">
                <a16:creationId xmlns:a16="http://schemas.microsoft.com/office/drawing/2014/main" id="{CFC07AB2-AF4A-45B4-9133-EE05C5A045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6359" y="5315730"/>
            <a:ext cx="792093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000000"/>
                </a:solidFill>
              </a:rPr>
              <a:t>          ：含有</a:t>
            </a:r>
            <a:r>
              <a:rPr lang="zh-CN" altLang="en-US" sz="2800" b="1" dirty="0">
                <a:solidFill>
                  <a:srgbClr val="3333CC"/>
                </a:solidFill>
              </a:rPr>
              <a:t>第一类间断点</a:t>
            </a:r>
            <a:r>
              <a:rPr lang="zh-CN" altLang="en-US" sz="2800" b="1" dirty="0">
                <a:solidFill>
                  <a:srgbClr val="000000"/>
                </a:solidFill>
              </a:rPr>
              <a:t>的函数都没有原函数</a:t>
            </a:r>
            <a:r>
              <a:rPr lang="en-US" altLang="zh-CN" sz="2800" b="1" dirty="0">
                <a:solidFill>
                  <a:srgbClr val="000000"/>
                </a:solidFill>
              </a:rPr>
              <a:t>.</a:t>
            </a:r>
          </a:p>
        </p:txBody>
      </p:sp>
      <p:grpSp>
        <p:nvGrpSpPr>
          <p:cNvPr id="18" name="组合 15">
            <a:extLst>
              <a:ext uri="{FF2B5EF4-FFF2-40B4-BE49-F238E27FC236}">
                <a16:creationId xmlns:a16="http://schemas.microsoft.com/office/drawing/2014/main" id="{AC4DF768-8AB4-4EED-9066-FC283EEE96B7}"/>
              </a:ext>
            </a:extLst>
          </p:cNvPr>
          <p:cNvGrpSpPr>
            <a:grpSpLocks/>
          </p:cNvGrpSpPr>
          <p:nvPr/>
        </p:nvGrpSpPr>
        <p:grpSpPr bwMode="auto">
          <a:xfrm>
            <a:off x="2384922" y="4812493"/>
            <a:ext cx="6629400" cy="519113"/>
            <a:chOff x="1143000" y="4184650"/>
            <a:chExt cx="6629400" cy="519113"/>
          </a:xfrm>
        </p:grpSpPr>
        <p:grpSp>
          <p:nvGrpSpPr>
            <p:cNvPr id="19" name="Group 15">
              <a:extLst>
                <a:ext uri="{FF2B5EF4-FFF2-40B4-BE49-F238E27FC236}">
                  <a16:creationId xmlns:a16="http://schemas.microsoft.com/office/drawing/2014/main" id="{49958533-48B8-420C-B98B-DE30A4811D5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43000" y="4184650"/>
              <a:ext cx="6629400" cy="519113"/>
              <a:chOff x="864" y="3168"/>
              <a:chExt cx="4176" cy="327"/>
            </a:xfrm>
          </p:grpSpPr>
          <p:sp>
            <p:nvSpPr>
              <p:cNvPr id="22" name="Text Box 12">
                <a:extLst>
                  <a:ext uri="{FF2B5EF4-FFF2-40B4-BE49-F238E27FC236}">
                    <a16:creationId xmlns:a16="http://schemas.microsoft.com/office/drawing/2014/main" id="{BD226B96-573A-40F2-8DE9-2D404B8BB32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64" y="3168"/>
                <a:ext cx="4176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  <a:defRPr/>
                </a:pPr>
                <a:r>
                  <a:rPr lang="zh-CN" altLang="en-US" sz="2800" b="1">
                    <a:solidFill>
                      <a:srgbClr val="000000"/>
                    </a:solidFill>
                  </a:rPr>
                  <a:t>所以          在                   内不存在原函数</a:t>
                </a:r>
                <a:r>
                  <a:rPr lang="en-US" altLang="zh-CN" sz="2800" b="1">
                    <a:solidFill>
                      <a:srgbClr val="000000"/>
                    </a:solidFill>
                  </a:rPr>
                  <a:t>.</a:t>
                </a:r>
              </a:p>
            </p:txBody>
          </p:sp>
        </p:grpSp>
        <p:pic>
          <p:nvPicPr>
            <p:cNvPr id="20" name="Object 13">
              <a:extLst>
                <a:ext uri="{FF2B5EF4-FFF2-40B4-BE49-F238E27FC236}">
                  <a16:creationId xmlns:a16="http://schemas.microsoft.com/office/drawing/2014/main" id="{7DAFDFBC-5053-48FF-8D62-D088FDC18B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6600" y="4292600"/>
              <a:ext cx="1549400" cy="404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Object 14">
              <a:extLst>
                <a:ext uri="{FF2B5EF4-FFF2-40B4-BE49-F238E27FC236}">
                  <a16:creationId xmlns:a16="http://schemas.microsoft.com/office/drawing/2014/main" id="{7799E9E3-471E-42E0-B304-EBFA1538E6C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1200" y="4292600"/>
              <a:ext cx="838200" cy="404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74509237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utoUpdateAnimBg="0"/>
      <p:bldP spid="12" grpId="0"/>
      <p:bldP spid="15" grpId="0" autoUpdateAnimBg="0"/>
      <p:bldP spid="16" grpId="0" animBg="1" autoUpdateAnimBg="0"/>
      <p:bldP spid="17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4"/>
          <p:cNvSpPr>
            <a:spLocks noGrp="1" noChangeArrowheads="1"/>
          </p:cNvSpPr>
          <p:nvPr>
            <p:ph type="title"/>
          </p:nvPr>
        </p:nvSpPr>
        <p:spPr>
          <a:xfrm>
            <a:off x="2063750" y="423864"/>
            <a:ext cx="1143000" cy="638175"/>
          </a:xfrm>
          <a:solidFill>
            <a:schemeClr val="tx1"/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练习</a:t>
            </a:r>
          </a:p>
        </p:txBody>
      </p:sp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2063750" y="1462088"/>
            <a:ext cx="14414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1.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证明 </a:t>
            </a:r>
          </a:p>
        </p:txBody>
      </p:sp>
      <p:graphicFrame>
        <p:nvGraphicFramePr>
          <p:cNvPr id="39942" name="Object 6"/>
          <p:cNvGraphicFramePr>
            <a:graphicFrameLocks noChangeAspect="1"/>
          </p:cNvGraphicFramePr>
          <p:nvPr>
            <p:extLst/>
          </p:nvPr>
        </p:nvGraphicFramePr>
        <p:xfrm>
          <a:off x="3314700" y="1257300"/>
          <a:ext cx="64389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960" name="Equation" r:id="rId3" imgW="6438600" imgH="876240" progId="Equation.3">
                  <p:embed/>
                </p:oleObj>
              </mc:Choice>
              <mc:Fallback>
                <p:oleObj name="Equation" r:id="rId3" imgW="6438600" imgH="876240" progId="Equation.3">
                  <p:embed/>
                  <p:pic>
                    <p:nvPicPr>
                      <p:cNvPr id="3994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4700" y="1257300"/>
                        <a:ext cx="64389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3" name="Object 7"/>
          <p:cNvGraphicFramePr>
            <a:graphicFrameLocks noChangeAspect="1"/>
          </p:cNvGraphicFramePr>
          <p:nvPr>
            <p:extLst/>
          </p:nvPr>
        </p:nvGraphicFramePr>
        <p:xfrm>
          <a:off x="2501900" y="2133600"/>
          <a:ext cx="35179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961" name="Equation" r:id="rId5" imgW="3517560" imgH="888840" progId="Equation.3">
                  <p:embed/>
                </p:oleObj>
              </mc:Choice>
              <mc:Fallback>
                <p:oleObj name="Equation" r:id="rId5" imgW="3517560" imgH="888840" progId="Equation.3">
                  <p:embed/>
                  <p:pic>
                    <p:nvPicPr>
                      <p:cNvPr id="3994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1900" y="2133600"/>
                        <a:ext cx="35179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4" name="Text Box 8"/>
          <p:cNvSpPr txBox="1">
            <a:spLocks noChangeArrowheads="1"/>
          </p:cNvSpPr>
          <p:nvPr/>
        </p:nvSpPr>
        <p:spPr bwMode="auto">
          <a:xfrm>
            <a:off x="2063750" y="3306763"/>
            <a:ext cx="106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2. </a:t>
            </a:r>
            <a:r>
              <a:rPr lang="zh-CN" altLang="en-US" dirty="0">
                <a:solidFill>
                  <a:srgbClr val="000000"/>
                </a:solidFill>
              </a:rPr>
              <a:t>若</a:t>
            </a:r>
          </a:p>
        </p:txBody>
      </p:sp>
      <p:graphicFrame>
        <p:nvGraphicFramePr>
          <p:cNvPr id="39945" name="Object 9"/>
          <p:cNvGraphicFramePr>
            <a:graphicFrameLocks noChangeAspect="1"/>
          </p:cNvGraphicFramePr>
          <p:nvPr>
            <p:extLst/>
          </p:nvPr>
        </p:nvGraphicFramePr>
        <p:xfrm>
          <a:off x="2921000" y="3282950"/>
          <a:ext cx="37973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962" name="Equation" r:id="rId7" imgW="3797280" imgH="507960" progId="Equation.3">
                  <p:embed/>
                </p:oleObj>
              </mc:Choice>
              <mc:Fallback>
                <p:oleObj name="Equation" r:id="rId7" imgW="3797280" imgH="507960" progId="Equation.3">
                  <p:embed/>
                  <p:pic>
                    <p:nvPicPr>
                      <p:cNvPr id="3994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1000" y="3282950"/>
                        <a:ext cx="37973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6" name="Object 10"/>
          <p:cNvGraphicFramePr>
            <a:graphicFrameLocks noChangeAspect="1"/>
          </p:cNvGraphicFramePr>
          <p:nvPr>
            <p:extLst/>
          </p:nvPr>
        </p:nvGraphicFramePr>
        <p:xfrm>
          <a:off x="3149600" y="4191000"/>
          <a:ext cx="49911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963" name="Equation" r:id="rId9" imgW="4991040" imgH="622080" progId="Equation.3">
                  <p:embed/>
                </p:oleObj>
              </mc:Choice>
              <mc:Fallback>
                <p:oleObj name="Equation" r:id="rId9" imgW="4991040" imgH="622080" progId="Equation.3">
                  <p:embed/>
                  <p:pic>
                    <p:nvPicPr>
                      <p:cNvPr id="3994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9600" y="4191000"/>
                        <a:ext cx="49911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7" name="Text Box 11"/>
          <p:cNvSpPr txBox="1">
            <a:spLocks noChangeArrowheads="1"/>
          </p:cNvSpPr>
          <p:nvPr/>
        </p:nvSpPr>
        <p:spPr bwMode="auto">
          <a:xfrm>
            <a:off x="6400800" y="22860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>
                <a:solidFill>
                  <a:srgbClr val="000000"/>
                </a:solidFill>
              </a:rPr>
              <a:t>(P193</a:t>
            </a:r>
            <a:r>
              <a:rPr lang="zh-CN" altLang="en-US" sz="2400">
                <a:solidFill>
                  <a:srgbClr val="000000"/>
                </a:solidFill>
              </a:rPr>
              <a:t>题</a:t>
            </a:r>
            <a:r>
              <a:rPr lang="en-US" altLang="zh-CN" sz="2400">
                <a:solidFill>
                  <a:srgbClr val="000000"/>
                </a:solidFill>
              </a:rPr>
              <a:t>7)</a:t>
            </a:r>
          </a:p>
        </p:txBody>
      </p:sp>
      <p:sp>
        <p:nvSpPr>
          <p:cNvPr id="39948" name="Text Box 12"/>
          <p:cNvSpPr txBox="1">
            <a:spLocks noChangeArrowheads="1"/>
          </p:cNvSpPr>
          <p:nvPr/>
        </p:nvSpPr>
        <p:spPr bwMode="auto">
          <a:xfrm>
            <a:off x="2063750" y="4940301"/>
            <a:ext cx="1143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提示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39949" name="Object 13"/>
          <p:cNvGraphicFramePr>
            <a:graphicFrameLocks noChangeAspect="1"/>
          </p:cNvGraphicFramePr>
          <p:nvPr>
            <p:extLst/>
          </p:nvPr>
        </p:nvGraphicFramePr>
        <p:xfrm>
          <a:off x="5168900" y="4883150"/>
          <a:ext cx="10414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964" name="Equation" r:id="rId11" imgW="1041120" imgH="431640" progId="Equation.3">
                  <p:embed/>
                </p:oleObj>
              </mc:Choice>
              <mc:Fallback>
                <p:oleObj name="Equation" r:id="rId11" imgW="1041120" imgH="431640" progId="Equation.3">
                  <p:embed/>
                  <p:pic>
                    <p:nvPicPr>
                      <p:cNvPr id="3994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68900" y="4883150"/>
                        <a:ext cx="10414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0" name="Object 14"/>
          <p:cNvGraphicFramePr>
            <a:graphicFrameLocks noChangeAspect="1"/>
          </p:cNvGraphicFramePr>
          <p:nvPr>
            <p:extLst/>
          </p:nvPr>
        </p:nvGraphicFramePr>
        <p:xfrm>
          <a:off x="3130550" y="4895850"/>
          <a:ext cx="19558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965" name="Equation" r:id="rId13" imgW="1955520" imgH="507960" progId="Equation.3">
                  <p:embed/>
                </p:oleObj>
              </mc:Choice>
              <mc:Fallback>
                <p:oleObj name="Equation" r:id="rId13" imgW="1955520" imgH="507960" progId="Equation.3">
                  <p:embed/>
                  <p:pic>
                    <p:nvPicPr>
                      <p:cNvPr id="3995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0550" y="4895850"/>
                        <a:ext cx="19558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1" name="Object 15"/>
          <p:cNvGraphicFramePr>
            <a:graphicFrameLocks noChangeAspect="1"/>
          </p:cNvGraphicFramePr>
          <p:nvPr>
            <p:extLst/>
          </p:nvPr>
        </p:nvGraphicFramePr>
        <p:xfrm>
          <a:off x="4178300" y="5538788"/>
          <a:ext cx="12827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966" name="Equation" r:id="rId15" imgW="1282680" imgH="431640" progId="Equation.3">
                  <p:embed/>
                </p:oleObj>
              </mc:Choice>
              <mc:Fallback>
                <p:oleObj name="Equation" r:id="rId15" imgW="1282680" imgH="431640" progId="Equation.3">
                  <p:embed/>
                  <p:pic>
                    <p:nvPicPr>
                      <p:cNvPr id="39951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8300" y="5538788"/>
                        <a:ext cx="12827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2" name="Object 16"/>
          <p:cNvGraphicFramePr>
            <a:graphicFrameLocks noChangeAspect="1"/>
          </p:cNvGraphicFramePr>
          <p:nvPr>
            <p:extLst/>
          </p:nvPr>
        </p:nvGraphicFramePr>
        <p:xfrm>
          <a:off x="3054350" y="5641975"/>
          <a:ext cx="1079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967" name="Equation" r:id="rId17" imgW="1079280" imgH="406080" progId="Equation.3">
                  <p:embed/>
                </p:oleObj>
              </mc:Choice>
              <mc:Fallback>
                <p:oleObj name="Equation" r:id="rId17" imgW="1079280" imgH="406080" progId="Equation.3">
                  <p:embed/>
                  <p:pic>
                    <p:nvPicPr>
                      <p:cNvPr id="39952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4350" y="5641975"/>
                        <a:ext cx="10795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3" name="Object 17"/>
          <p:cNvGraphicFramePr>
            <a:graphicFrameLocks noChangeAspect="1"/>
          </p:cNvGraphicFramePr>
          <p:nvPr>
            <p:extLst/>
          </p:nvPr>
        </p:nvGraphicFramePr>
        <p:xfrm>
          <a:off x="5562600" y="5410200"/>
          <a:ext cx="787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968" name="Equation" r:id="rId19" imgW="787320" imgH="850680" progId="Equation.3">
                  <p:embed/>
                </p:oleObj>
              </mc:Choice>
              <mc:Fallback>
                <p:oleObj name="Equation" r:id="rId19" imgW="787320" imgH="850680" progId="Equation.3">
                  <p:embed/>
                  <p:pic>
                    <p:nvPicPr>
                      <p:cNvPr id="3995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5410200"/>
                        <a:ext cx="787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4" name="Object 18"/>
          <p:cNvGraphicFramePr>
            <a:graphicFrameLocks noChangeAspect="1"/>
          </p:cNvGraphicFramePr>
          <p:nvPr>
            <p:extLst/>
          </p:nvPr>
        </p:nvGraphicFramePr>
        <p:xfrm>
          <a:off x="5956300" y="3825875"/>
          <a:ext cx="1382832" cy="76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969" name="Equation" r:id="rId21" imgW="1536480" imgH="850680" progId="Equation.3">
                  <p:embed/>
                </p:oleObj>
              </mc:Choice>
              <mc:Fallback>
                <p:oleObj name="Equation" r:id="rId21" imgW="1536480" imgH="850680" progId="Equation.3">
                  <p:embed/>
                  <p:pic>
                    <p:nvPicPr>
                      <p:cNvPr id="39954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56300" y="3825875"/>
                        <a:ext cx="1382832" cy="765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8149616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9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9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9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9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9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9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9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9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9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4" grpId="0" autoUpdateAnimBg="0"/>
      <p:bldP spid="39948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838200"/>
            <a:ext cx="1219200" cy="609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00"/>
                </a:solidFill>
              </a14:hiddenFill>
            </a:ext>
            <a:ext uri="{91240B29-F687-4F45-9708-019B960494DF}">
              <a14:hiddenLine xmlns:a14="http://schemas.microsoft.com/office/drawing/2010/main" w="28575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3.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若</a:t>
            </a:r>
          </a:p>
        </p:txBody>
      </p:sp>
      <p:graphicFrame>
        <p:nvGraphicFramePr>
          <p:cNvPr id="31753" name="Object 9"/>
          <p:cNvGraphicFramePr>
            <a:graphicFrameLocks noChangeAspect="1"/>
          </p:cNvGraphicFramePr>
          <p:nvPr>
            <p:extLst/>
          </p:nvPr>
        </p:nvGraphicFramePr>
        <p:xfrm>
          <a:off x="2921000" y="965200"/>
          <a:ext cx="736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954" name="Equation" r:id="rId3" imgW="736560" imgH="406080" progId="Equation.3">
                  <p:embed/>
                </p:oleObj>
              </mc:Choice>
              <mc:Fallback>
                <p:oleObj name="Equation" r:id="rId3" imgW="736560" imgH="406080" progId="Equation.3">
                  <p:embed/>
                  <p:pic>
                    <p:nvPicPr>
                      <p:cNvPr id="3175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1000" y="965200"/>
                        <a:ext cx="736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4" name="Text Box 10"/>
          <p:cNvSpPr txBox="1">
            <a:spLocks noChangeArrowheads="1"/>
          </p:cNvSpPr>
          <p:nvPr/>
        </p:nvSpPr>
        <p:spPr bwMode="auto">
          <a:xfrm>
            <a:off x="3657600" y="852488"/>
            <a:ext cx="914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是</a:t>
            </a:r>
          </a:p>
        </p:txBody>
      </p:sp>
      <p:graphicFrame>
        <p:nvGraphicFramePr>
          <p:cNvPr id="31755" name="Object 11"/>
          <p:cNvGraphicFramePr>
            <a:graphicFrameLocks noChangeAspect="1"/>
          </p:cNvGraphicFramePr>
          <p:nvPr>
            <p:extLst/>
          </p:nvPr>
        </p:nvGraphicFramePr>
        <p:xfrm>
          <a:off x="4273550" y="857250"/>
          <a:ext cx="5080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955" name="Equation" r:id="rId5" imgW="507960" imgH="431640" progId="Equation.3">
                  <p:embed/>
                </p:oleObj>
              </mc:Choice>
              <mc:Fallback>
                <p:oleObj name="Equation" r:id="rId5" imgW="507960" imgH="431640" progId="Equation.3">
                  <p:embed/>
                  <p:pic>
                    <p:nvPicPr>
                      <p:cNvPr id="31755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3550" y="857250"/>
                        <a:ext cx="5080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65" name="Text Box 21"/>
          <p:cNvSpPr txBox="1">
            <a:spLocks noChangeArrowheads="1"/>
          </p:cNvSpPr>
          <p:nvPr/>
        </p:nvSpPr>
        <p:spPr bwMode="auto">
          <a:xfrm>
            <a:off x="4724400" y="852488"/>
            <a:ext cx="2362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的原函数 </a:t>
            </a:r>
            <a:r>
              <a:rPr lang="en-US" altLang="zh-CN">
                <a:solidFill>
                  <a:srgbClr val="000000"/>
                </a:solidFill>
              </a:rPr>
              <a:t>,  </a:t>
            </a: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31767" name="Object 23"/>
          <p:cNvGraphicFramePr>
            <a:graphicFrameLocks noChangeAspect="1"/>
          </p:cNvGraphicFramePr>
          <p:nvPr>
            <p:extLst/>
          </p:nvPr>
        </p:nvGraphicFramePr>
        <p:xfrm>
          <a:off x="3136900" y="1590676"/>
          <a:ext cx="5283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956" name="Equation" r:id="rId7" imgW="5283000" imgH="850680" progId="Equation.3">
                  <p:embed/>
                </p:oleObj>
              </mc:Choice>
              <mc:Fallback>
                <p:oleObj name="Equation" r:id="rId7" imgW="5283000" imgH="850680" progId="Equation.3">
                  <p:embed/>
                  <p:pic>
                    <p:nvPicPr>
                      <p:cNvPr id="31767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6900" y="1590676"/>
                        <a:ext cx="5283200" cy="847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68" name="Text Box 24"/>
          <p:cNvSpPr txBox="1">
            <a:spLocks noChangeArrowheads="1"/>
          </p:cNvSpPr>
          <p:nvPr/>
        </p:nvSpPr>
        <p:spPr bwMode="auto">
          <a:xfrm>
            <a:off x="2063750" y="2590801"/>
            <a:ext cx="2051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提示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</a:t>
            </a:r>
            <a:r>
              <a:rPr lang="zh-CN" altLang="en-US" dirty="0">
                <a:solidFill>
                  <a:srgbClr val="000000"/>
                </a:solidFill>
              </a:rPr>
              <a:t>已知</a:t>
            </a:r>
          </a:p>
        </p:txBody>
      </p:sp>
      <p:graphicFrame>
        <p:nvGraphicFramePr>
          <p:cNvPr id="31770" name="Object 26"/>
          <p:cNvGraphicFramePr>
            <a:graphicFrameLocks noChangeAspect="1"/>
          </p:cNvGraphicFramePr>
          <p:nvPr>
            <p:extLst/>
          </p:nvPr>
        </p:nvGraphicFramePr>
        <p:xfrm>
          <a:off x="3903665" y="2565401"/>
          <a:ext cx="1663560" cy="5079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957" name="Equation" r:id="rId9" imgW="1663560" imgH="507960" progId="Equation.3">
                  <p:embed/>
                </p:oleObj>
              </mc:Choice>
              <mc:Fallback>
                <p:oleObj name="Equation" r:id="rId9" imgW="1663560" imgH="507960" progId="Equation.3">
                  <p:embed/>
                  <p:pic>
                    <p:nvPicPr>
                      <p:cNvPr id="3177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03665" y="2565401"/>
                        <a:ext cx="1663560" cy="5079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71" name="Object 27"/>
          <p:cNvGraphicFramePr>
            <a:graphicFrameLocks noChangeAspect="1"/>
          </p:cNvGraphicFramePr>
          <p:nvPr>
            <p:extLst/>
          </p:nvPr>
        </p:nvGraphicFramePr>
        <p:xfrm>
          <a:off x="3359696" y="3225761"/>
          <a:ext cx="30861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958" name="Equation" r:id="rId11" imgW="3085920" imgH="520560" progId="Equation.3">
                  <p:embed/>
                </p:oleObj>
              </mc:Choice>
              <mc:Fallback>
                <p:oleObj name="Equation" r:id="rId11" imgW="3085920" imgH="520560" progId="Equation.3">
                  <p:embed/>
                  <p:pic>
                    <p:nvPicPr>
                      <p:cNvPr id="31771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9696" y="3225761"/>
                        <a:ext cx="30861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72" name="Object 28"/>
          <p:cNvGraphicFramePr>
            <a:graphicFrameLocks noChangeAspect="1"/>
          </p:cNvGraphicFramePr>
          <p:nvPr>
            <p:extLst/>
          </p:nvPr>
        </p:nvGraphicFramePr>
        <p:xfrm>
          <a:off x="3872711" y="3827463"/>
          <a:ext cx="2628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959" name="Equation" r:id="rId13" imgW="2628720" imgH="850680" progId="Equation.3">
                  <p:embed/>
                </p:oleObj>
              </mc:Choice>
              <mc:Fallback>
                <p:oleObj name="Equation" r:id="rId13" imgW="2628720" imgH="850680" progId="Equation.3">
                  <p:embed/>
                  <p:pic>
                    <p:nvPicPr>
                      <p:cNvPr id="31772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72711" y="3827463"/>
                        <a:ext cx="26289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74" name="Object 30"/>
          <p:cNvGraphicFramePr>
            <a:graphicFrameLocks noChangeAspect="1"/>
          </p:cNvGraphicFramePr>
          <p:nvPr>
            <p:extLst/>
          </p:nvPr>
        </p:nvGraphicFramePr>
        <p:xfrm>
          <a:off x="3872711" y="4759365"/>
          <a:ext cx="29083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960" name="Equation" r:id="rId15" imgW="2908080" imgH="901440" progId="Equation.3">
                  <p:embed/>
                </p:oleObj>
              </mc:Choice>
              <mc:Fallback>
                <p:oleObj name="Equation" r:id="rId15" imgW="2908080" imgH="901440" progId="Equation.3">
                  <p:embed/>
                  <p:pic>
                    <p:nvPicPr>
                      <p:cNvPr id="31774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72711" y="4759365"/>
                        <a:ext cx="29083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75" name="Object 31"/>
          <p:cNvGraphicFramePr>
            <a:graphicFrameLocks noChangeAspect="1"/>
          </p:cNvGraphicFramePr>
          <p:nvPr>
            <p:extLst/>
          </p:nvPr>
        </p:nvGraphicFramePr>
        <p:xfrm>
          <a:off x="5727700" y="1371601"/>
          <a:ext cx="23495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961" name="Equation" r:id="rId17" imgW="2349360" imgH="850680" progId="Equation.3">
                  <p:embed/>
                </p:oleObj>
              </mc:Choice>
              <mc:Fallback>
                <p:oleObj name="Equation" r:id="rId17" imgW="2349360" imgH="850680" progId="Equation.3">
                  <p:embed/>
                  <p:pic>
                    <p:nvPicPr>
                      <p:cNvPr id="31775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7700" y="1371601"/>
                        <a:ext cx="2349500" cy="847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6240806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1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1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1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1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1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68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457200"/>
            <a:ext cx="1143000" cy="762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00"/>
                </a:solidFill>
              </a14:hiddenFill>
            </a:ext>
            <a:ext uri="{91240B29-F687-4F45-9708-019B960494DF}">
              <a14:hiddenLine xmlns:a14="http://schemas.microsoft.com/office/drawing/2010/main" w="28575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4.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若</a:t>
            </a:r>
          </a:p>
        </p:txBody>
      </p:sp>
      <p:graphicFrame>
        <p:nvGraphicFramePr>
          <p:cNvPr id="33795" name="Object 3"/>
          <p:cNvGraphicFramePr>
            <a:graphicFrameLocks noChangeAspect="1"/>
          </p:cNvGraphicFramePr>
          <p:nvPr>
            <p:extLst/>
          </p:nvPr>
        </p:nvGraphicFramePr>
        <p:xfrm>
          <a:off x="2889250" y="660400"/>
          <a:ext cx="736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053" name="Equation" r:id="rId3" imgW="736560" imgH="406080" progId="Equation.3">
                  <p:embed/>
                </p:oleObj>
              </mc:Choice>
              <mc:Fallback>
                <p:oleObj name="Equation" r:id="rId3" imgW="736560" imgH="406080" progId="Equation.3">
                  <p:embed/>
                  <p:pic>
                    <p:nvPicPr>
                      <p:cNvPr id="3379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9250" y="660400"/>
                        <a:ext cx="736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797" name="Object 5"/>
          <p:cNvGraphicFramePr>
            <a:graphicFrameLocks noChangeAspect="1"/>
          </p:cNvGraphicFramePr>
          <p:nvPr>
            <p:extLst/>
          </p:nvPr>
        </p:nvGraphicFramePr>
        <p:xfrm>
          <a:off x="2857500" y="1828800"/>
          <a:ext cx="2133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054" name="Equation" r:id="rId5" imgW="2133360" imgH="406080" progId="Equation.3">
                  <p:embed/>
                </p:oleObj>
              </mc:Choice>
              <mc:Fallback>
                <p:oleObj name="Equation" r:id="rId5" imgW="2133360" imgH="406080" progId="Equation.3">
                  <p:embed/>
                  <p:pic>
                    <p:nvPicPr>
                      <p:cNvPr id="3379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500" y="1828800"/>
                        <a:ext cx="2133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01" name="Object 9"/>
          <p:cNvGraphicFramePr>
            <a:graphicFrameLocks noChangeAspect="1"/>
          </p:cNvGraphicFramePr>
          <p:nvPr>
            <p:extLst/>
          </p:nvPr>
        </p:nvGraphicFramePr>
        <p:xfrm>
          <a:off x="5897563" y="1828800"/>
          <a:ext cx="2120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055" name="Equation" r:id="rId7" imgW="2120760" imgH="406080" progId="Equation.3">
                  <p:embed/>
                </p:oleObj>
              </mc:Choice>
              <mc:Fallback>
                <p:oleObj name="Equation" r:id="rId7" imgW="2120760" imgH="406080" progId="Equation.3">
                  <p:embed/>
                  <p:pic>
                    <p:nvPicPr>
                      <p:cNvPr id="3380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97563" y="1828800"/>
                        <a:ext cx="21209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04" name="Text Box 12"/>
          <p:cNvSpPr txBox="1">
            <a:spLocks noChangeArrowheads="1"/>
          </p:cNvSpPr>
          <p:nvPr/>
        </p:nvSpPr>
        <p:spPr bwMode="auto">
          <a:xfrm>
            <a:off x="3657600" y="563563"/>
            <a:ext cx="2438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的导函数为</a:t>
            </a:r>
          </a:p>
        </p:txBody>
      </p:sp>
      <p:graphicFrame>
        <p:nvGraphicFramePr>
          <p:cNvPr id="33805" name="Object 13"/>
          <p:cNvGraphicFramePr>
            <a:graphicFrameLocks noChangeAspect="1"/>
          </p:cNvGraphicFramePr>
          <p:nvPr>
            <p:extLst/>
          </p:nvPr>
        </p:nvGraphicFramePr>
        <p:xfrm>
          <a:off x="5638800" y="685801"/>
          <a:ext cx="825500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056" name="Equation" r:id="rId9" imgW="825480" imgH="406080" progId="Equation.3">
                  <p:embed/>
                </p:oleObj>
              </mc:Choice>
              <mc:Fallback>
                <p:oleObj name="Equation" r:id="rId9" imgW="825480" imgH="406080" progId="Equation.3">
                  <p:embed/>
                  <p:pic>
                    <p:nvPicPr>
                      <p:cNvPr id="3380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685801"/>
                        <a:ext cx="825500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06" name="Text Box 14"/>
          <p:cNvSpPr txBox="1">
            <a:spLocks noChangeArrowheads="1"/>
          </p:cNvSpPr>
          <p:nvPr/>
        </p:nvSpPr>
        <p:spPr bwMode="auto">
          <a:xfrm>
            <a:off x="6477000" y="547688"/>
            <a:ext cx="762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33807" name="Object 15"/>
          <p:cNvGraphicFramePr>
            <a:graphicFrameLocks noChangeAspect="1"/>
          </p:cNvGraphicFramePr>
          <p:nvPr>
            <p:extLst/>
          </p:nvPr>
        </p:nvGraphicFramePr>
        <p:xfrm>
          <a:off x="7004050" y="666750"/>
          <a:ext cx="736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057" name="Equation" r:id="rId11" imgW="736560" imgH="406080" progId="Equation.3">
                  <p:embed/>
                </p:oleObj>
              </mc:Choice>
              <mc:Fallback>
                <p:oleObj name="Equation" r:id="rId11" imgW="736560" imgH="406080" progId="Equation.3">
                  <p:embed/>
                  <p:pic>
                    <p:nvPicPr>
                      <p:cNvPr id="3380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4050" y="666750"/>
                        <a:ext cx="736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08" name="Text Box 16"/>
          <p:cNvSpPr txBox="1">
            <a:spLocks noChangeArrowheads="1"/>
          </p:cNvSpPr>
          <p:nvPr/>
        </p:nvSpPr>
        <p:spPr bwMode="auto">
          <a:xfrm>
            <a:off x="7770156" y="557764"/>
            <a:ext cx="2667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的一个原函数</a:t>
            </a:r>
          </a:p>
        </p:txBody>
      </p:sp>
      <p:sp>
        <p:nvSpPr>
          <p:cNvPr id="33809" name="Text Box 17"/>
          <p:cNvSpPr txBox="1">
            <a:spLocks noChangeArrowheads="1"/>
          </p:cNvSpPr>
          <p:nvPr/>
        </p:nvSpPr>
        <p:spPr bwMode="auto">
          <a:xfrm>
            <a:off x="1676400" y="1173163"/>
            <a:ext cx="2438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是 </a:t>
            </a:r>
            <a:r>
              <a:rPr lang="en-US" altLang="zh-CN" dirty="0">
                <a:solidFill>
                  <a:srgbClr val="000000"/>
                </a:solidFill>
              </a:rPr>
              <a:t>(         ) .</a:t>
            </a:r>
          </a:p>
        </p:txBody>
      </p:sp>
      <p:graphicFrame>
        <p:nvGraphicFramePr>
          <p:cNvPr id="33810" name="Object 18"/>
          <p:cNvGraphicFramePr>
            <a:graphicFrameLocks noChangeAspect="1"/>
          </p:cNvGraphicFramePr>
          <p:nvPr>
            <p:extLst/>
          </p:nvPr>
        </p:nvGraphicFramePr>
        <p:xfrm>
          <a:off x="2832100" y="2413000"/>
          <a:ext cx="21971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058" name="Equation" r:id="rId13" imgW="2197080" imgH="406080" progId="Equation.3">
                  <p:embed/>
                </p:oleObj>
              </mc:Choice>
              <mc:Fallback>
                <p:oleObj name="Equation" r:id="rId13" imgW="2197080" imgH="406080" progId="Equation.3">
                  <p:embed/>
                  <p:pic>
                    <p:nvPicPr>
                      <p:cNvPr id="3381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2100" y="2413000"/>
                        <a:ext cx="21971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11" name="Object 19"/>
          <p:cNvGraphicFramePr>
            <a:graphicFrameLocks noChangeAspect="1"/>
          </p:cNvGraphicFramePr>
          <p:nvPr>
            <p:extLst/>
          </p:nvPr>
        </p:nvGraphicFramePr>
        <p:xfrm>
          <a:off x="5867400" y="2413000"/>
          <a:ext cx="2222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059" name="Equation" r:id="rId15" imgW="2222280" imgH="406080" progId="Equation.3">
                  <p:embed/>
                </p:oleObj>
              </mc:Choice>
              <mc:Fallback>
                <p:oleObj name="Equation" r:id="rId15" imgW="2222280" imgH="406080" progId="Equation.3">
                  <p:embed/>
                  <p:pic>
                    <p:nvPicPr>
                      <p:cNvPr id="33811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2413000"/>
                        <a:ext cx="22225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12" name="Text Box 20"/>
          <p:cNvSpPr txBox="1">
            <a:spLocks noChangeArrowheads="1"/>
          </p:cNvSpPr>
          <p:nvPr/>
        </p:nvSpPr>
        <p:spPr bwMode="auto">
          <a:xfrm>
            <a:off x="2057400" y="2986088"/>
            <a:ext cx="2209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提示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</a:t>
            </a:r>
            <a:r>
              <a:rPr lang="zh-CN" altLang="en-US" dirty="0">
                <a:solidFill>
                  <a:srgbClr val="000000"/>
                </a:solidFill>
              </a:rPr>
              <a:t>已知</a:t>
            </a:r>
          </a:p>
        </p:txBody>
      </p:sp>
      <p:graphicFrame>
        <p:nvGraphicFramePr>
          <p:cNvPr id="33814" name="Object 22"/>
          <p:cNvGraphicFramePr>
            <a:graphicFrameLocks noChangeAspect="1"/>
          </p:cNvGraphicFramePr>
          <p:nvPr>
            <p:extLst/>
          </p:nvPr>
        </p:nvGraphicFramePr>
        <p:xfrm>
          <a:off x="4229100" y="3076575"/>
          <a:ext cx="18669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060" name="Equation" r:id="rId17" imgW="1866600" imgH="419040" progId="Equation.3">
                  <p:embed/>
                </p:oleObj>
              </mc:Choice>
              <mc:Fallback>
                <p:oleObj name="Equation" r:id="rId17" imgW="1866600" imgH="419040" progId="Equation.3">
                  <p:embed/>
                  <p:pic>
                    <p:nvPicPr>
                      <p:cNvPr id="33814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9100" y="3076575"/>
                        <a:ext cx="18669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15" name="Text Box 23"/>
          <p:cNvSpPr txBox="1">
            <a:spLocks noChangeArrowheads="1"/>
          </p:cNvSpPr>
          <p:nvPr/>
        </p:nvSpPr>
        <p:spPr bwMode="auto">
          <a:xfrm>
            <a:off x="3276600" y="3535363"/>
            <a:ext cx="1066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求</a:t>
            </a:r>
          </a:p>
        </p:txBody>
      </p:sp>
      <p:sp>
        <p:nvSpPr>
          <p:cNvPr id="33817" name="Text Box 25"/>
          <p:cNvSpPr txBox="1">
            <a:spLocks noChangeArrowheads="1"/>
          </p:cNvSpPr>
          <p:nvPr/>
        </p:nvSpPr>
        <p:spPr bwMode="auto">
          <a:xfrm>
            <a:off x="3276600" y="4114801"/>
            <a:ext cx="76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即</a:t>
            </a:r>
          </a:p>
        </p:txBody>
      </p:sp>
      <p:sp>
        <p:nvSpPr>
          <p:cNvPr id="33819" name="Text Box 27"/>
          <p:cNvSpPr txBox="1">
            <a:spLocks noChangeArrowheads="1"/>
          </p:cNvSpPr>
          <p:nvPr/>
        </p:nvSpPr>
        <p:spPr bwMode="auto">
          <a:xfrm>
            <a:off x="2480790" y="1155700"/>
            <a:ext cx="8382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altLang="zh-CN" sz="3200" i="1" dirty="0">
                <a:solidFill>
                  <a:srgbClr val="000000"/>
                </a:solidFill>
              </a:rPr>
              <a:t>B</a:t>
            </a:r>
          </a:p>
        </p:txBody>
      </p:sp>
      <p:graphicFrame>
        <p:nvGraphicFramePr>
          <p:cNvPr id="33820" name="Object 28"/>
          <p:cNvGraphicFramePr>
            <a:graphicFrameLocks noChangeAspect="1"/>
          </p:cNvGraphicFramePr>
          <p:nvPr>
            <p:extLst/>
          </p:nvPr>
        </p:nvGraphicFramePr>
        <p:xfrm>
          <a:off x="4343400" y="3657600"/>
          <a:ext cx="17907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061" name="Equation" r:id="rId19" imgW="1790640" imgH="419040" progId="Equation.3">
                  <p:embed/>
                </p:oleObj>
              </mc:Choice>
              <mc:Fallback>
                <p:oleObj name="Equation" r:id="rId19" imgW="1790640" imgH="419040" progId="Equation.3">
                  <p:embed/>
                  <p:pic>
                    <p:nvPicPr>
                      <p:cNvPr id="3382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3657600"/>
                        <a:ext cx="17907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21" name="Object 29"/>
          <p:cNvGraphicFramePr>
            <a:graphicFrameLocks noChangeAspect="1"/>
          </p:cNvGraphicFramePr>
          <p:nvPr>
            <p:extLst/>
          </p:nvPr>
        </p:nvGraphicFramePr>
        <p:xfrm>
          <a:off x="4341813" y="4191000"/>
          <a:ext cx="17907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062" name="Equation" r:id="rId21" imgW="1790640" imgH="419040" progId="Equation.3">
                  <p:embed/>
                </p:oleObj>
              </mc:Choice>
              <mc:Fallback>
                <p:oleObj name="Equation" r:id="rId21" imgW="1790640" imgH="419040" progId="Equation.3">
                  <p:embed/>
                  <p:pic>
                    <p:nvPicPr>
                      <p:cNvPr id="33821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1813" y="4191000"/>
                        <a:ext cx="17907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22" name="Text Box 30"/>
          <p:cNvSpPr txBox="1">
            <a:spLocks noChangeArrowheads="1"/>
          </p:cNvSpPr>
          <p:nvPr/>
        </p:nvSpPr>
        <p:spPr bwMode="auto">
          <a:xfrm>
            <a:off x="4470400" y="3581400"/>
            <a:ext cx="7620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33823" name="Text Box 31"/>
          <p:cNvSpPr txBox="1">
            <a:spLocks noChangeArrowheads="1"/>
          </p:cNvSpPr>
          <p:nvPr/>
        </p:nvSpPr>
        <p:spPr bwMode="auto">
          <a:xfrm>
            <a:off x="4470400" y="4114800"/>
            <a:ext cx="7620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33824" name="Text Box 32"/>
          <p:cNvSpPr txBox="1">
            <a:spLocks noChangeArrowheads="1"/>
          </p:cNvSpPr>
          <p:nvPr/>
        </p:nvSpPr>
        <p:spPr bwMode="auto">
          <a:xfrm>
            <a:off x="1752600" y="4724401"/>
            <a:ext cx="2133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或由题意</a:t>
            </a:r>
          </a:p>
        </p:txBody>
      </p:sp>
      <p:graphicFrame>
        <p:nvGraphicFramePr>
          <p:cNvPr id="33826" name="Object 34"/>
          <p:cNvGraphicFramePr>
            <a:graphicFrameLocks noChangeAspect="1"/>
          </p:cNvGraphicFramePr>
          <p:nvPr>
            <p:extLst/>
          </p:nvPr>
        </p:nvGraphicFramePr>
        <p:xfrm>
          <a:off x="3289300" y="4813300"/>
          <a:ext cx="2959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063" name="Equation" r:id="rId23" imgW="2958840" imgH="444240" progId="Equation.3">
                  <p:embed/>
                </p:oleObj>
              </mc:Choice>
              <mc:Fallback>
                <p:oleObj name="Equation" r:id="rId23" imgW="2958840" imgH="444240" progId="Equation.3">
                  <p:embed/>
                  <p:pic>
                    <p:nvPicPr>
                      <p:cNvPr id="33826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9300" y="4813300"/>
                        <a:ext cx="2959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27" name="Text Box 35"/>
          <p:cNvSpPr txBox="1">
            <a:spLocks noChangeArrowheads="1"/>
          </p:cNvSpPr>
          <p:nvPr/>
        </p:nvSpPr>
        <p:spPr bwMode="auto">
          <a:xfrm>
            <a:off x="6248400" y="4724401"/>
            <a:ext cx="2057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其原函数为</a:t>
            </a:r>
          </a:p>
        </p:txBody>
      </p:sp>
      <p:graphicFrame>
        <p:nvGraphicFramePr>
          <p:cNvPr id="33828" name="Object 36"/>
          <p:cNvGraphicFramePr>
            <a:graphicFrameLocks noChangeAspect="1"/>
          </p:cNvGraphicFramePr>
          <p:nvPr>
            <p:extLst/>
          </p:nvPr>
        </p:nvGraphicFramePr>
        <p:xfrm>
          <a:off x="3124200" y="5441950"/>
          <a:ext cx="14224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064" name="Equation" r:id="rId25" imgW="1422360" imgH="622080" progId="Equation.3">
                  <p:embed/>
                </p:oleObj>
              </mc:Choice>
              <mc:Fallback>
                <p:oleObj name="Equation" r:id="rId25" imgW="1422360" imgH="622080" progId="Equation.3">
                  <p:embed/>
                  <p:pic>
                    <p:nvPicPr>
                      <p:cNvPr id="33828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5441950"/>
                        <a:ext cx="14224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29" name="Object 37"/>
          <p:cNvGraphicFramePr>
            <a:graphicFrameLocks noChangeAspect="1"/>
          </p:cNvGraphicFramePr>
          <p:nvPr>
            <p:extLst/>
          </p:nvPr>
        </p:nvGraphicFramePr>
        <p:xfrm>
          <a:off x="4622800" y="5562600"/>
          <a:ext cx="2844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065" name="Equation" r:id="rId27" imgW="2844720" imgH="444240" progId="Equation.3">
                  <p:embed/>
                </p:oleObj>
              </mc:Choice>
              <mc:Fallback>
                <p:oleObj name="Equation" r:id="rId27" imgW="2844720" imgH="444240" progId="Equation.3">
                  <p:embed/>
                  <p:pic>
                    <p:nvPicPr>
                      <p:cNvPr id="33829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22800" y="5562600"/>
                        <a:ext cx="2844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8009492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3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3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3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3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3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3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3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3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3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3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3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3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3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12" grpId="0" autoUpdateAnimBg="0"/>
      <p:bldP spid="33815" grpId="0" autoUpdateAnimBg="0"/>
      <p:bldP spid="33817" grpId="0" autoUpdateAnimBg="0"/>
      <p:bldP spid="33819" grpId="0" build="p" autoUpdateAnimBg="0"/>
      <p:bldP spid="33822" grpId="0" autoUpdateAnimBg="0"/>
      <p:bldP spid="33823" grpId="0" autoUpdateAnimBg="0"/>
      <p:bldP spid="33824" grpId="0" autoUpdateAnimBg="0"/>
      <p:bldP spid="33827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228600"/>
            <a:ext cx="3124200" cy="762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00"/>
                </a:solidFill>
              </a14:hiddenFill>
            </a:ext>
            <a:ext uri="{91240B29-F687-4F45-9708-019B960494DF}">
              <a14:hiddenLine xmlns:a14="http://schemas.microsoft.com/office/drawing/2010/main" w="28575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5.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求下列积分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:</a:t>
            </a:r>
          </a:p>
        </p:txBody>
      </p:sp>
      <p:graphicFrame>
        <p:nvGraphicFramePr>
          <p:cNvPr id="34819" name="Object 3"/>
          <p:cNvGraphicFramePr>
            <a:graphicFrameLocks noChangeAspect="1"/>
          </p:cNvGraphicFramePr>
          <p:nvPr>
            <p:extLst/>
          </p:nvPr>
        </p:nvGraphicFramePr>
        <p:xfrm>
          <a:off x="2122488" y="946150"/>
          <a:ext cx="6259512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02" name="Equation" r:id="rId3" imgW="6260760" imgH="952200" progId="Equation.3">
                  <p:embed/>
                </p:oleObj>
              </mc:Choice>
              <mc:Fallback>
                <p:oleObj name="Equation" r:id="rId3" imgW="6260760" imgH="952200" progId="Equation.3">
                  <p:embed/>
                  <p:pic>
                    <p:nvPicPr>
                      <p:cNvPr id="3481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2488" y="946150"/>
                        <a:ext cx="6259512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2063750" y="2057401"/>
            <a:ext cx="152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提示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34821" name="Object 5"/>
          <p:cNvGraphicFramePr>
            <a:graphicFrameLocks noChangeAspect="1"/>
          </p:cNvGraphicFramePr>
          <p:nvPr>
            <p:extLst/>
          </p:nvPr>
        </p:nvGraphicFramePr>
        <p:xfrm>
          <a:off x="2133601" y="2679700"/>
          <a:ext cx="4545013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03" name="Equation" r:id="rId5" imgW="4546440" imgH="965160" progId="Equation.3">
                  <p:embed/>
                </p:oleObj>
              </mc:Choice>
              <mc:Fallback>
                <p:oleObj name="Equation" r:id="rId5" imgW="4546440" imgH="965160" progId="Equation.3">
                  <p:embed/>
                  <p:pic>
                    <p:nvPicPr>
                      <p:cNvPr id="3482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1" y="2679700"/>
                        <a:ext cx="4545013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2" name="Object 6"/>
          <p:cNvGraphicFramePr>
            <a:graphicFrameLocks noChangeAspect="1"/>
          </p:cNvGraphicFramePr>
          <p:nvPr>
            <p:extLst/>
          </p:nvPr>
        </p:nvGraphicFramePr>
        <p:xfrm>
          <a:off x="2132013" y="4064000"/>
          <a:ext cx="5307012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04" name="Equation" r:id="rId7" imgW="5308560" imgH="965160" progId="Equation.3">
                  <p:embed/>
                </p:oleObj>
              </mc:Choice>
              <mc:Fallback>
                <p:oleObj name="Equation" r:id="rId7" imgW="5308560" imgH="965160" progId="Equation.3">
                  <p:embed/>
                  <p:pic>
                    <p:nvPicPr>
                      <p:cNvPr id="3482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2013" y="4064000"/>
                        <a:ext cx="5307012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3" name="Object 7"/>
          <p:cNvGraphicFramePr>
            <a:graphicFrameLocks noChangeAspect="1"/>
          </p:cNvGraphicFramePr>
          <p:nvPr>
            <p:extLst/>
          </p:nvPr>
        </p:nvGraphicFramePr>
        <p:xfrm>
          <a:off x="4878388" y="5181600"/>
          <a:ext cx="2436812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05" name="Equation" r:id="rId9" imgW="2438280" imgH="444240" progId="Equation.3">
                  <p:embed/>
                </p:oleObj>
              </mc:Choice>
              <mc:Fallback>
                <p:oleObj name="Equation" r:id="rId9" imgW="2438280" imgH="444240" progId="Equation.3">
                  <p:embed/>
                  <p:pic>
                    <p:nvPicPr>
                      <p:cNvPr id="3482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8388" y="5181600"/>
                        <a:ext cx="2436812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4" name="Object 8"/>
          <p:cNvGraphicFramePr>
            <a:graphicFrameLocks noChangeAspect="1"/>
          </p:cNvGraphicFramePr>
          <p:nvPr>
            <p:extLst/>
          </p:nvPr>
        </p:nvGraphicFramePr>
        <p:xfrm>
          <a:off x="5181601" y="3975100"/>
          <a:ext cx="2144713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06" name="Equation" r:id="rId11" imgW="2145960" imgH="444240" progId="Equation.3">
                  <p:embed/>
                </p:oleObj>
              </mc:Choice>
              <mc:Fallback>
                <p:oleObj name="Equation" r:id="rId11" imgW="2145960" imgH="444240" progId="Equation.3">
                  <p:embed/>
                  <p:pic>
                    <p:nvPicPr>
                      <p:cNvPr id="3482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1" y="3975100"/>
                        <a:ext cx="2144713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5" name="Object 9"/>
          <p:cNvGraphicFramePr>
            <a:graphicFrameLocks noChangeAspect="1"/>
          </p:cNvGraphicFramePr>
          <p:nvPr>
            <p:extLst/>
          </p:nvPr>
        </p:nvGraphicFramePr>
        <p:xfrm>
          <a:off x="6807200" y="2654300"/>
          <a:ext cx="19304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07" name="Equation" r:id="rId13" imgW="1930320" imgH="888840" progId="Equation.3">
                  <p:embed/>
                </p:oleObj>
              </mc:Choice>
              <mc:Fallback>
                <p:oleObj name="Equation" r:id="rId13" imgW="1930320" imgH="888840" progId="Equation.3">
                  <p:embed/>
                  <p:pic>
                    <p:nvPicPr>
                      <p:cNvPr id="3482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7200" y="2654300"/>
                        <a:ext cx="19304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6" name="Object 10"/>
          <p:cNvGraphicFramePr>
            <a:graphicFrameLocks noChangeAspect="1"/>
          </p:cNvGraphicFramePr>
          <p:nvPr>
            <p:extLst/>
          </p:nvPr>
        </p:nvGraphicFramePr>
        <p:xfrm>
          <a:off x="4711700" y="2590800"/>
          <a:ext cx="12319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08" name="Equation" r:id="rId15" imgW="1231560" imgH="520560" progId="Equation.3">
                  <p:embed/>
                </p:oleObj>
              </mc:Choice>
              <mc:Fallback>
                <p:oleObj name="Equation" r:id="rId15" imgW="1231560" imgH="520560" progId="Equation.3">
                  <p:embed/>
                  <p:pic>
                    <p:nvPicPr>
                      <p:cNvPr id="3482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1700" y="2590800"/>
                        <a:ext cx="12319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7" name="Object 11"/>
          <p:cNvGraphicFramePr>
            <a:graphicFrameLocks noChangeAspect="1"/>
          </p:cNvGraphicFramePr>
          <p:nvPr>
            <p:extLst/>
          </p:nvPr>
        </p:nvGraphicFramePr>
        <p:xfrm>
          <a:off x="6057900" y="2590800"/>
          <a:ext cx="647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09" name="Equation" r:id="rId17" imgW="647640" imgH="444240" progId="Equation.3">
                  <p:embed/>
                </p:oleObj>
              </mc:Choice>
              <mc:Fallback>
                <p:oleObj name="Equation" r:id="rId17" imgW="647640" imgH="444240" progId="Equation.3">
                  <p:embed/>
                  <p:pic>
                    <p:nvPicPr>
                      <p:cNvPr id="34827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7900" y="2590800"/>
                        <a:ext cx="647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5854601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4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4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4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4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4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0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749300"/>
            <a:ext cx="2590800" cy="685800"/>
          </a:xfrm>
        </p:spPr>
        <p:txBody>
          <a:bodyPr/>
          <a:lstStyle/>
          <a:p>
            <a:pPr algn="l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6.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求不定积分</a:t>
            </a:r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2063751" y="1839913"/>
            <a:ext cx="11842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解：</a:t>
            </a:r>
          </a:p>
        </p:txBody>
      </p:sp>
      <p:graphicFrame>
        <p:nvGraphicFramePr>
          <p:cNvPr id="50180" name="Object 4"/>
          <p:cNvGraphicFramePr>
            <a:graphicFrameLocks noChangeAspect="1"/>
          </p:cNvGraphicFramePr>
          <p:nvPr>
            <p:extLst/>
          </p:nvPr>
        </p:nvGraphicFramePr>
        <p:xfrm>
          <a:off x="4343400" y="615950"/>
          <a:ext cx="16383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96" name="Equation" r:id="rId3" imgW="1638000" imgH="965160" progId="Equation.3">
                  <p:embed/>
                </p:oleObj>
              </mc:Choice>
              <mc:Fallback>
                <p:oleObj name="Equation" r:id="rId3" imgW="1638000" imgH="965160" progId="Equation.3">
                  <p:embed/>
                  <p:pic>
                    <p:nvPicPr>
                      <p:cNvPr id="5018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615950"/>
                        <a:ext cx="16383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1" name="Object 5"/>
          <p:cNvGraphicFramePr>
            <a:graphicFrameLocks noChangeAspect="1"/>
          </p:cNvGraphicFramePr>
          <p:nvPr>
            <p:extLst/>
          </p:nvPr>
        </p:nvGraphicFramePr>
        <p:xfrm>
          <a:off x="3117850" y="1619250"/>
          <a:ext cx="15494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97" name="Equation" r:id="rId5" imgW="1549080" imgH="965160" progId="Equation.3">
                  <p:embed/>
                </p:oleObj>
              </mc:Choice>
              <mc:Fallback>
                <p:oleObj name="Equation" r:id="rId5" imgW="1549080" imgH="965160" progId="Equation.3">
                  <p:embed/>
                  <p:pic>
                    <p:nvPicPr>
                      <p:cNvPr id="5018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7850" y="1619250"/>
                        <a:ext cx="15494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2" name="Object 6"/>
          <p:cNvGraphicFramePr>
            <a:graphicFrameLocks noChangeAspect="1"/>
          </p:cNvGraphicFramePr>
          <p:nvPr>
            <p:extLst/>
          </p:nvPr>
        </p:nvGraphicFramePr>
        <p:xfrm>
          <a:off x="3303588" y="2762250"/>
          <a:ext cx="3821112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98" name="Equation" r:id="rId7" imgW="3822480" imgH="965160" progId="Equation.3">
                  <p:embed/>
                </p:oleObj>
              </mc:Choice>
              <mc:Fallback>
                <p:oleObj name="Equation" r:id="rId7" imgW="3822480" imgH="965160" progId="Equation.3">
                  <p:embed/>
                  <p:pic>
                    <p:nvPicPr>
                      <p:cNvPr id="5018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3588" y="2762250"/>
                        <a:ext cx="3821112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3" name="Object 7"/>
          <p:cNvGraphicFramePr>
            <a:graphicFrameLocks noChangeAspect="1"/>
          </p:cNvGraphicFramePr>
          <p:nvPr>
            <p:extLst/>
          </p:nvPr>
        </p:nvGraphicFramePr>
        <p:xfrm>
          <a:off x="4876800" y="2768600"/>
          <a:ext cx="18034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99" name="Equation" r:id="rId9" imgW="1803240" imgH="507960" progId="Equation.3">
                  <p:embed/>
                </p:oleObj>
              </mc:Choice>
              <mc:Fallback>
                <p:oleObj name="Equation" r:id="rId9" imgW="1803240" imgH="507960" progId="Equation.3">
                  <p:embed/>
                  <p:pic>
                    <p:nvPicPr>
                      <p:cNvPr id="5018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2768600"/>
                        <a:ext cx="18034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4" name="Object 8"/>
          <p:cNvGraphicFramePr>
            <a:graphicFrameLocks noChangeAspect="1"/>
          </p:cNvGraphicFramePr>
          <p:nvPr>
            <p:extLst/>
          </p:nvPr>
        </p:nvGraphicFramePr>
        <p:xfrm>
          <a:off x="3303588" y="3905250"/>
          <a:ext cx="27305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000" name="Equation" r:id="rId11" imgW="2730240" imgH="583920" progId="Equation.3">
                  <p:embed/>
                </p:oleObj>
              </mc:Choice>
              <mc:Fallback>
                <p:oleObj name="Equation" r:id="rId11" imgW="2730240" imgH="583920" progId="Equation.3">
                  <p:embed/>
                  <p:pic>
                    <p:nvPicPr>
                      <p:cNvPr id="5018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3588" y="3905250"/>
                        <a:ext cx="27305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5" name="Object 9"/>
          <p:cNvGraphicFramePr>
            <a:graphicFrameLocks noChangeAspect="1"/>
          </p:cNvGraphicFramePr>
          <p:nvPr>
            <p:extLst/>
          </p:nvPr>
        </p:nvGraphicFramePr>
        <p:xfrm>
          <a:off x="3328988" y="4648200"/>
          <a:ext cx="2767012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001" name="Equation" r:id="rId13" imgW="2768400" imgH="850680" progId="Equation.3">
                  <p:embed/>
                </p:oleObj>
              </mc:Choice>
              <mc:Fallback>
                <p:oleObj name="Equation" r:id="rId13" imgW="2768400" imgH="850680" progId="Equation.3">
                  <p:embed/>
                  <p:pic>
                    <p:nvPicPr>
                      <p:cNvPr id="5018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8988" y="4648200"/>
                        <a:ext cx="2767012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7964915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0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0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0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0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0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609600"/>
            <a:ext cx="1492250" cy="609600"/>
          </a:xfrm>
        </p:spPr>
        <p:txBody>
          <a:bodyPr/>
          <a:lstStyle/>
          <a:p>
            <a:pPr algn="l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7.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已知</a:t>
            </a:r>
          </a:p>
        </p:txBody>
      </p:sp>
      <p:graphicFrame>
        <p:nvGraphicFramePr>
          <p:cNvPr id="29699" name="Object 3"/>
          <p:cNvGraphicFramePr>
            <a:graphicFrameLocks noChangeAspect="1"/>
          </p:cNvGraphicFramePr>
          <p:nvPr>
            <p:extLst/>
          </p:nvPr>
        </p:nvGraphicFramePr>
        <p:xfrm>
          <a:off x="3413126" y="419100"/>
          <a:ext cx="5635625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035" name="Equation" r:id="rId3" imgW="5638680" imgH="1028520" progId="Equation.3">
                  <p:embed/>
                </p:oleObj>
              </mc:Choice>
              <mc:Fallback>
                <p:oleObj name="Equation" r:id="rId3" imgW="5638680" imgH="1028520" progId="Equation.3">
                  <p:embed/>
                  <p:pic>
                    <p:nvPicPr>
                      <p:cNvPr id="2969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3126" y="419100"/>
                        <a:ext cx="5635625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2450232" y="1441308"/>
            <a:ext cx="2133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求 </a:t>
            </a:r>
            <a:r>
              <a:rPr lang="en-US" altLang="zh-CN" i="1" dirty="0">
                <a:solidFill>
                  <a:srgbClr val="000000"/>
                </a:solidFill>
              </a:rPr>
              <a:t>A</a:t>
            </a:r>
            <a:r>
              <a:rPr lang="en-US" altLang="zh-CN" dirty="0">
                <a:solidFill>
                  <a:srgbClr val="000000"/>
                </a:solidFill>
              </a:rPr>
              <a:t> , </a:t>
            </a:r>
            <a:r>
              <a:rPr lang="en-US" altLang="zh-CN" i="1" dirty="0">
                <a:solidFill>
                  <a:srgbClr val="000000"/>
                </a:solidFill>
              </a:rPr>
              <a:t>B</a:t>
            </a:r>
            <a:r>
              <a:rPr lang="en-US" altLang="zh-CN" dirty="0">
                <a:solidFill>
                  <a:srgbClr val="000000"/>
                </a:solidFill>
              </a:rPr>
              <a:t> .</a:t>
            </a:r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2063750" y="2147888"/>
            <a:ext cx="44132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 </a:t>
            </a:r>
            <a:r>
              <a:rPr lang="zh-CN" altLang="en-US" dirty="0">
                <a:solidFill>
                  <a:srgbClr val="000000"/>
                </a:solidFill>
              </a:rPr>
              <a:t>等式两边对 </a:t>
            </a:r>
            <a:r>
              <a:rPr lang="en-US" altLang="zh-CN" i="1" dirty="0">
                <a:solidFill>
                  <a:srgbClr val="000000"/>
                </a:solidFill>
              </a:rPr>
              <a:t>x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求导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得</a:t>
            </a:r>
          </a:p>
        </p:txBody>
      </p:sp>
      <p:graphicFrame>
        <p:nvGraphicFramePr>
          <p:cNvPr id="29702" name="Object 6"/>
          <p:cNvGraphicFramePr>
            <a:graphicFrameLocks noChangeAspect="1"/>
          </p:cNvGraphicFramePr>
          <p:nvPr>
            <p:extLst/>
          </p:nvPr>
        </p:nvGraphicFramePr>
        <p:xfrm>
          <a:off x="2425700" y="2752725"/>
          <a:ext cx="14351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036" name="Equation" r:id="rId5" imgW="1434960" imgH="1028520" progId="Equation.3">
                  <p:embed/>
                </p:oleObj>
              </mc:Choice>
              <mc:Fallback>
                <p:oleObj name="Equation" r:id="rId5" imgW="1434960" imgH="1028520" progId="Equation.3">
                  <p:embed/>
                  <p:pic>
                    <p:nvPicPr>
                      <p:cNvPr id="2970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5700" y="2752725"/>
                        <a:ext cx="14351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3" name="Object 7"/>
          <p:cNvGraphicFramePr>
            <a:graphicFrameLocks noChangeAspect="1"/>
          </p:cNvGraphicFramePr>
          <p:nvPr>
            <p:extLst/>
          </p:nvPr>
        </p:nvGraphicFramePr>
        <p:xfrm>
          <a:off x="3962400" y="2752725"/>
          <a:ext cx="28321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037" name="Equation" r:id="rId7" imgW="2831760" imgH="1028520" progId="Equation.3">
                  <p:embed/>
                </p:oleObj>
              </mc:Choice>
              <mc:Fallback>
                <p:oleObj name="Equation" r:id="rId7" imgW="2831760" imgH="1028520" progId="Equation.3">
                  <p:embed/>
                  <p:pic>
                    <p:nvPicPr>
                      <p:cNvPr id="2970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2752725"/>
                        <a:ext cx="28321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4" name="Object 8"/>
          <p:cNvGraphicFramePr>
            <a:graphicFrameLocks noChangeAspect="1"/>
          </p:cNvGraphicFramePr>
          <p:nvPr>
            <p:extLst/>
          </p:nvPr>
        </p:nvGraphicFramePr>
        <p:xfrm>
          <a:off x="6858000" y="2857501"/>
          <a:ext cx="1422400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038" name="Equation" r:id="rId9" imgW="1422360" imgH="939600" progId="Equation.3">
                  <p:embed/>
                </p:oleObj>
              </mc:Choice>
              <mc:Fallback>
                <p:oleObj name="Equation" r:id="rId9" imgW="1422360" imgH="939600" progId="Equation.3">
                  <p:embed/>
                  <p:pic>
                    <p:nvPicPr>
                      <p:cNvPr id="2970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2857501"/>
                        <a:ext cx="1422400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5" name="Object 9"/>
          <p:cNvGraphicFramePr>
            <a:graphicFrameLocks noChangeAspect="1"/>
          </p:cNvGraphicFramePr>
          <p:nvPr>
            <p:extLst/>
          </p:nvPr>
        </p:nvGraphicFramePr>
        <p:xfrm>
          <a:off x="3657600" y="3924300"/>
          <a:ext cx="24892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039" name="Equation" r:id="rId11" imgW="2489040" imgH="1028520" progId="Equation.3">
                  <p:embed/>
                </p:oleObj>
              </mc:Choice>
              <mc:Fallback>
                <p:oleObj name="Equation" r:id="rId11" imgW="2489040" imgH="1028520" progId="Equation.3">
                  <p:embed/>
                  <p:pic>
                    <p:nvPicPr>
                      <p:cNvPr id="2970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3924300"/>
                        <a:ext cx="24892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6" name="Object 10"/>
          <p:cNvGraphicFramePr>
            <a:graphicFrameLocks noChangeAspect="1"/>
          </p:cNvGraphicFramePr>
          <p:nvPr>
            <p:extLst/>
          </p:nvPr>
        </p:nvGraphicFramePr>
        <p:xfrm>
          <a:off x="2611438" y="5118100"/>
          <a:ext cx="21590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040" name="Equation" r:id="rId13" imgW="2158920" imgH="901440" progId="Equation.3">
                  <p:embed/>
                </p:oleObj>
              </mc:Choice>
              <mc:Fallback>
                <p:oleObj name="Equation" r:id="rId13" imgW="2158920" imgH="901440" progId="Equation.3">
                  <p:embed/>
                  <p:pic>
                    <p:nvPicPr>
                      <p:cNvPr id="2970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1438" y="5118100"/>
                        <a:ext cx="21590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7" name="AutoShape 11"/>
          <p:cNvSpPr>
            <a:spLocks noChangeArrowheads="1"/>
          </p:cNvSpPr>
          <p:nvPr/>
        </p:nvSpPr>
        <p:spPr bwMode="auto">
          <a:xfrm>
            <a:off x="5053847" y="5485606"/>
            <a:ext cx="1080000" cy="179388"/>
          </a:xfrm>
          <a:prstGeom prst="rightArrow">
            <a:avLst>
              <a:gd name="adj1" fmla="val 50000"/>
              <a:gd name="adj2" fmla="val 200663"/>
            </a:avLst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9708" name="Object 12"/>
          <p:cNvGraphicFramePr>
            <a:graphicFrameLocks noChangeAspect="1"/>
          </p:cNvGraphicFramePr>
          <p:nvPr>
            <p:extLst/>
          </p:nvPr>
        </p:nvGraphicFramePr>
        <p:xfrm>
          <a:off x="6438900" y="5029200"/>
          <a:ext cx="1257300" cy="109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041" name="Equation" r:id="rId15" imgW="1257120" imgH="1091880" progId="Equation.3">
                  <p:embed/>
                </p:oleObj>
              </mc:Choice>
              <mc:Fallback>
                <p:oleObj name="Equation" r:id="rId15" imgW="1257120" imgH="1091880" progId="Equation.3">
                  <p:embed/>
                  <p:pic>
                    <p:nvPicPr>
                      <p:cNvPr id="2970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38900" y="5029200"/>
                        <a:ext cx="1257300" cy="109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7153543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9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9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1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1" name="Object 3"/>
          <p:cNvGraphicFramePr>
            <a:graphicFrameLocks noChangeAspect="1"/>
          </p:cNvGraphicFramePr>
          <p:nvPr>
            <p:extLst/>
          </p:nvPr>
        </p:nvGraphicFramePr>
        <p:xfrm>
          <a:off x="2102210" y="480175"/>
          <a:ext cx="21844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786" name="Equation" r:id="rId3" imgW="2184120" imgH="888840" progId="Equation.3">
                  <p:embed/>
                </p:oleObj>
              </mc:Choice>
              <mc:Fallback>
                <p:oleObj name="Equation" r:id="rId3" imgW="2184120" imgH="888840" progId="Equation.3">
                  <p:embed/>
                  <p:pic>
                    <p:nvPicPr>
                      <p:cNvPr id="1741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2210" y="480175"/>
                        <a:ext cx="21844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2" name="Object 4"/>
          <p:cNvGraphicFramePr>
            <a:graphicFrameLocks noChangeAspect="1"/>
          </p:cNvGraphicFramePr>
          <p:nvPr>
            <p:extLst/>
          </p:nvPr>
        </p:nvGraphicFramePr>
        <p:xfrm>
          <a:off x="4402708" y="723900"/>
          <a:ext cx="1765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787" name="Equation" r:id="rId5" imgW="1765080" imgH="317160" progId="Equation.3">
                  <p:embed/>
                </p:oleObj>
              </mc:Choice>
              <mc:Fallback>
                <p:oleObj name="Equation" r:id="rId5" imgW="1765080" imgH="317160" progId="Equation.3">
                  <p:embed/>
                  <p:pic>
                    <p:nvPicPr>
                      <p:cNvPr id="1741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02708" y="723900"/>
                        <a:ext cx="1765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3" name="Object 5"/>
          <p:cNvGraphicFramePr>
            <a:graphicFrameLocks noChangeAspect="1"/>
          </p:cNvGraphicFramePr>
          <p:nvPr>
            <p:extLst/>
          </p:nvPr>
        </p:nvGraphicFramePr>
        <p:xfrm>
          <a:off x="2082800" y="2578100"/>
          <a:ext cx="23876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788" name="Equation" r:id="rId7" imgW="2387520" imgH="622080" progId="Equation.3">
                  <p:embed/>
                </p:oleObj>
              </mc:Choice>
              <mc:Fallback>
                <p:oleObj name="Equation" r:id="rId7" imgW="2387520" imgH="622080" progId="Equation.3">
                  <p:embed/>
                  <p:pic>
                    <p:nvPicPr>
                      <p:cNvPr id="1741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2800" y="2578100"/>
                        <a:ext cx="23876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4" name="Object 6"/>
          <p:cNvGraphicFramePr>
            <a:graphicFrameLocks noChangeAspect="1"/>
          </p:cNvGraphicFramePr>
          <p:nvPr>
            <p:extLst/>
          </p:nvPr>
        </p:nvGraphicFramePr>
        <p:xfrm>
          <a:off x="4572000" y="2717800"/>
          <a:ext cx="13081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789" name="Equation" r:id="rId9" imgW="1307880" imgH="330120" progId="Equation.3">
                  <p:embed/>
                </p:oleObj>
              </mc:Choice>
              <mc:Fallback>
                <p:oleObj name="Equation" r:id="rId9" imgW="1307880" imgH="330120" progId="Equation.3">
                  <p:embed/>
                  <p:pic>
                    <p:nvPicPr>
                      <p:cNvPr id="1741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2717800"/>
                        <a:ext cx="13081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5" name="Object 7"/>
          <p:cNvGraphicFramePr>
            <a:graphicFrameLocks noChangeAspect="1"/>
          </p:cNvGraphicFramePr>
          <p:nvPr>
            <p:extLst/>
          </p:nvPr>
        </p:nvGraphicFramePr>
        <p:xfrm>
          <a:off x="2119908" y="4064000"/>
          <a:ext cx="22479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790" name="Equation" r:id="rId11" imgW="2247840" imgH="888840" progId="Equation.3">
                  <p:embed/>
                </p:oleObj>
              </mc:Choice>
              <mc:Fallback>
                <p:oleObj name="Equation" r:id="rId11" imgW="2247840" imgH="888840" progId="Equation.3">
                  <p:embed/>
                  <p:pic>
                    <p:nvPicPr>
                      <p:cNvPr id="1741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9908" y="4064000"/>
                        <a:ext cx="22479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6" name="Object 8"/>
          <p:cNvGraphicFramePr>
            <a:graphicFrameLocks noChangeAspect="1"/>
          </p:cNvGraphicFramePr>
          <p:nvPr>
            <p:extLst/>
          </p:nvPr>
        </p:nvGraphicFramePr>
        <p:xfrm>
          <a:off x="4390008" y="4210050"/>
          <a:ext cx="17780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791" name="Equation" r:id="rId13" imgW="1777680" imgH="622080" progId="Equation.3">
                  <p:embed/>
                </p:oleObj>
              </mc:Choice>
              <mc:Fallback>
                <p:oleObj name="Equation" r:id="rId13" imgW="1777680" imgH="622080" progId="Equation.3">
                  <p:embed/>
                  <p:pic>
                    <p:nvPicPr>
                      <p:cNvPr id="1741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0008" y="4210050"/>
                        <a:ext cx="17780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7" name="Object 9"/>
          <p:cNvGraphicFramePr>
            <a:graphicFrameLocks noChangeAspect="1"/>
          </p:cNvGraphicFramePr>
          <p:nvPr>
            <p:extLst/>
          </p:nvPr>
        </p:nvGraphicFramePr>
        <p:xfrm>
          <a:off x="6311900" y="4330700"/>
          <a:ext cx="13335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792" name="Equation" r:id="rId15" imgW="1333440" imgH="317160" progId="Equation.3">
                  <p:embed/>
                </p:oleObj>
              </mc:Choice>
              <mc:Fallback>
                <p:oleObj name="Equation" r:id="rId15" imgW="1333440" imgH="317160" progId="Equation.3">
                  <p:embed/>
                  <p:pic>
                    <p:nvPicPr>
                      <p:cNvPr id="17417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1900" y="4330700"/>
                        <a:ext cx="13335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0" name="Text Box 12"/>
          <p:cNvSpPr txBox="1">
            <a:spLocks noChangeArrowheads="1"/>
          </p:cNvSpPr>
          <p:nvPr/>
        </p:nvSpPr>
        <p:spPr bwMode="auto">
          <a:xfrm>
            <a:off x="6426200" y="584201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或</a:t>
            </a:r>
          </a:p>
        </p:txBody>
      </p:sp>
      <p:graphicFrame>
        <p:nvGraphicFramePr>
          <p:cNvPr id="17421" name="Object 13"/>
          <p:cNvGraphicFramePr>
            <a:graphicFrameLocks noChangeAspect="1"/>
          </p:cNvGraphicFramePr>
          <p:nvPr>
            <p:extLst/>
          </p:nvPr>
        </p:nvGraphicFramePr>
        <p:xfrm>
          <a:off x="7010400" y="685800"/>
          <a:ext cx="20828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793" name="Equation" r:id="rId17" imgW="2082600" imgH="317160" progId="Equation.3">
                  <p:embed/>
                </p:oleObj>
              </mc:Choice>
              <mc:Fallback>
                <p:oleObj name="Equation" r:id="rId17" imgW="2082600" imgH="317160" progId="Equation.3">
                  <p:embed/>
                  <p:pic>
                    <p:nvPicPr>
                      <p:cNvPr id="1742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685800"/>
                        <a:ext cx="20828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2" name="Object 14"/>
          <p:cNvGraphicFramePr>
            <a:graphicFrameLocks noChangeAspect="1"/>
          </p:cNvGraphicFramePr>
          <p:nvPr>
            <p:extLst/>
          </p:nvPr>
        </p:nvGraphicFramePr>
        <p:xfrm>
          <a:off x="2086124" y="1473200"/>
          <a:ext cx="24257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794" name="Equation" r:id="rId19" imgW="2425680" imgH="939600" progId="Equation.3">
                  <p:embed/>
                </p:oleObj>
              </mc:Choice>
              <mc:Fallback>
                <p:oleObj name="Equation" r:id="rId19" imgW="2425680" imgH="939600" progId="Equation.3">
                  <p:embed/>
                  <p:pic>
                    <p:nvPicPr>
                      <p:cNvPr id="17422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6124" y="1473200"/>
                        <a:ext cx="24257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3" name="Object 15"/>
          <p:cNvGraphicFramePr>
            <a:graphicFrameLocks noChangeAspect="1"/>
          </p:cNvGraphicFramePr>
          <p:nvPr>
            <p:extLst/>
          </p:nvPr>
        </p:nvGraphicFramePr>
        <p:xfrm>
          <a:off x="4597400" y="1708150"/>
          <a:ext cx="17526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795" name="Equation" r:id="rId21" imgW="1752480" imgH="330120" progId="Equation.3">
                  <p:embed/>
                </p:oleObj>
              </mc:Choice>
              <mc:Fallback>
                <p:oleObj name="Equation" r:id="rId21" imgW="1752480" imgH="330120" progId="Equation.3">
                  <p:embed/>
                  <p:pic>
                    <p:nvPicPr>
                      <p:cNvPr id="17423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97400" y="1708150"/>
                        <a:ext cx="17526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4" name="Text Box 16"/>
          <p:cNvSpPr txBox="1">
            <a:spLocks noChangeArrowheads="1"/>
          </p:cNvSpPr>
          <p:nvPr/>
        </p:nvSpPr>
        <p:spPr bwMode="auto">
          <a:xfrm>
            <a:off x="6502400" y="1589088"/>
            <a:ext cx="106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或</a:t>
            </a:r>
          </a:p>
        </p:txBody>
      </p:sp>
      <p:graphicFrame>
        <p:nvGraphicFramePr>
          <p:cNvPr id="17425" name="Object 17"/>
          <p:cNvGraphicFramePr>
            <a:graphicFrameLocks noChangeAspect="1"/>
          </p:cNvGraphicFramePr>
          <p:nvPr>
            <p:extLst/>
          </p:nvPr>
        </p:nvGraphicFramePr>
        <p:xfrm>
          <a:off x="7086600" y="1739900"/>
          <a:ext cx="21082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796" name="Equation" r:id="rId23" imgW="2108160" imgH="317160" progId="Equation.3">
                  <p:embed/>
                </p:oleObj>
              </mc:Choice>
              <mc:Fallback>
                <p:oleObj name="Equation" r:id="rId23" imgW="2108160" imgH="317160" progId="Equation.3">
                  <p:embed/>
                  <p:pic>
                    <p:nvPicPr>
                      <p:cNvPr id="17425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600" y="1739900"/>
                        <a:ext cx="21082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6" name="Object 18"/>
          <p:cNvGraphicFramePr>
            <a:graphicFrameLocks noChangeAspect="1"/>
          </p:cNvGraphicFramePr>
          <p:nvPr>
            <p:extLst/>
          </p:nvPr>
        </p:nvGraphicFramePr>
        <p:xfrm>
          <a:off x="2082800" y="3340100"/>
          <a:ext cx="23368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797" name="Equation" r:id="rId25" imgW="2336760" imgH="622080" progId="Equation.3">
                  <p:embed/>
                </p:oleObj>
              </mc:Choice>
              <mc:Fallback>
                <p:oleObj name="Equation" r:id="rId25" imgW="2336760" imgH="622080" progId="Equation.3">
                  <p:embed/>
                  <p:pic>
                    <p:nvPicPr>
                      <p:cNvPr id="17426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2800" y="3340100"/>
                        <a:ext cx="23368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7" name="Object 19"/>
          <p:cNvGraphicFramePr>
            <a:graphicFrameLocks noChangeAspect="1"/>
          </p:cNvGraphicFramePr>
          <p:nvPr>
            <p:extLst/>
          </p:nvPr>
        </p:nvGraphicFramePr>
        <p:xfrm>
          <a:off x="4602163" y="3492500"/>
          <a:ext cx="16256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798" name="Equation" r:id="rId27" imgW="1625400" imgH="317160" progId="Equation.3">
                  <p:embed/>
                </p:oleObj>
              </mc:Choice>
              <mc:Fallback>
                <p:oleObj name="Equation" r:id="rId27" imgW="1625400" imgH="317160" progId="Equation.3">
                  <p:embed/>
                  <p:pic>
                    <p:nvPicPr>
                      <p:cNvPr id="17427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2163" y="3492500"/>
                        <a:ext cx="16256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8" name="Object 20"/>
          <p:cNvGraphicFramePr>
            <a:graphicFrameLocks noChangeAspect="1"/>
          </p:cNvGraphicFramePr>
          <p:nvPr>
            <p:extLst/>
          </p:nvPr>
        </p:nvGraphicFramePr>
        <p:xfrm>
          <a:off x="2113821" y="5124450"/>
          <a:ext cx="21971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799" name="Equation" r:id="rId29" imgW="2197080" imgH="888840" progId="Equation.3">
                  <p:embed/>
                </p:oleObj>
              </mc:Choice>
              <mc:Fallback>
                <p:oleObj name="Equation" r:id="rId29" imgW="2197080" imgH="888840" progId="Equation.3">
                  <p:embed/>
                  <p:pic>
                    <p:nvPicPr>
                      <p:cNvPr id="17428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3821" y="5124450"/>
                        <a:ext cx="21971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9" name="Object 21"/>
          <p:cNvGraphicFramePr>
            <a:graphicFrameLocks noChangeAspect="1"/>
          </p:cNvGraphicFramePr>
          <p:nvPr>
            <p:extLst/>
          </p:nvPr>
        </p:nvGraphicFramePr>
        <p:xfrm>
          <a:off x="4362450" y="5257800"/>
          <a:ext cx="17907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800" name="Equation" r:id="rId31" imgW="1790640" imgH="622080" progId="Equation.3">
                  <p:embed/>
                </p:oleObj>
              </mc:Choice>
              <mc:Fallback>
                <p:oleObj name="Equation" r:id="rId31" imgW="1790640" imgH="622080" progId="Equation.3">
                  <p:embed/>
                  <p:pic>
                    <p:nvPicPr>
                      <p:cNvPr id="17429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2450" y="5257800"/>
                        <a:ext cx="17907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30" name="Object 22"/>
          <p:cNvGraphicFramePr>
            <a:graphicFrameLocks noChangeAspect="1"/>
          </p:cNvGraphicFramePr>
          <p:nvPr>
            <p:extLst/>
          </p:nvPr>
        </p:nvGraphicFramePr>
        <p:xfrm>
          <a:off x="6273800" y="5410200"/>
          <a:ext cx="16002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801" name="Equation" r:id="rId33" imgW="1600200" imgH="317160" progId="Equation.3">
                  <p:embed/>
                </p:oleObj>
              </mc:Choice>
              <mc:Fallback>
                <p:oleObj name="Equation" r:id="rId33" imgW="1600200" imgH="317160" progId="Equation.3">
                  <p:embed/>
                  <p:pic>
                    <p:nvPicPr>
                      <p:cNvPr id="1743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73800" y="5410200"/>
                        <a:ext cx="16002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1863778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7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7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7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7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7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7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0" grpId="0" autoUpdateAnimBg="0"/>
      <p:bldP spid="17424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127448" y="548680"/>
            <a:ext cx="10009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solidFill>
                  <a:srgbClr val="C00000"/>
                </a:solidFill>
              </a:rPr>
              <a:t>4.2.2  </a:t>
            </a:r>
            <a:r>
              <a:rPr lang="zh-CN" altLang="en-US" dirty="0">
                <a:solidFill>
                  <a:srgbClr val="C00000"/>
                </a:solidFill>
              </a:rPr>
              <a:t>换元</a:t>
            </a:r>
            <a:r>
              <a:rPr lang="zh-CN" altLang="en-US" dirty="0" smtClean="0">
                <a:solidFill>
                  <a:srgbClr val="C00000"/>
                </a:solidFill>
              </a:rPr>
              <a:t>积分法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24" name="圆角矩形 23"/>
          <p:cNvSpPr/>
          <p:nvPr/>
        </p:nvSpPr>
        <p:spPr bwMode="auto">
          <a:xfrm>
            <a:off x="3141189" y="4449860"/>
            <a:ext cx="7128792" cy="1182285"/>
          </a:xfrm>
          <a:prstGeom prst="roundRect">
            <a:avLst/>
          </a:prstGeom>
          <a:solidFill>
            <a:srgbClr val="00FFFF">
              <a:lumMod val="20000"/>
              <a:lumOff val="80000"/>
            </a:srgbClr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25" name="Text Box 1026"/>
          <p:cNvSpPr txBox="1">
            <a:spLocks noChangeArrowheads="1"/>
          </p:cNvSpPr>
          <p:nvPr/>
        </p:nvSpPr>
        <p:spPr bwMode="auto">
          <a:xfrm>
            <a:off x="6452120" y="5139123"/>
            <a:ext cx="222091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</a:rPr>
              <a:t>第二类换元法</a:t>
            </a:r>
          </a:p>
        </p:txBody>
      </p:sp>
      <p:sp>
        <p:nvSpPr>
          <p:cNvPr id="26" name="Text Box 1027"/>
          <p:cNvSpPr txBox="1">
            <a:spLocks noChangeArrowheads="1"/>
          </p:cNvSpPr>
          <p:nvPr/>
        </p:nvSpPr>
        <p:spPr bwMode="auto">
          <a:xfrm>
            <a:off x="6448672" y="4548573"/>
            <a:ext cx="222091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</a:rPr>
              <a:t>第一类换元法</a:t>
            </a:r>
          </a:p>
        </p:txBody>
      </p:sp>
      <p:graphicFrame>
        <p:nvGraphicFramePr>
          <p:cNvPr id="27" name="Object 10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5147313"/>
              </p:ext>
            </p:extLst>
          </p:nvPr>
        </p:nvGraphicFramePr>
        <p:xfrm>
          <a:off x="3509864" y="4762886"/>
          <a:ext cx="25781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108" name="Equation" r:id="rId3" imgW="2577960" imgH="622080" progId="Equation.3">
                  <p:embed/>
                </p:oleObj>
              </mc:Choice>
              <mc:Fallback>
                <p:oleObj name="Equation" r:id="rId3" imgW="2577960" imgH="622080" progId="Equation.3">
                  <p:embed/>
                  <p:pic>
                    <p:nvPicPr>
                      <p:cNvPr id="39940" name="Object 10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9864" y="4762886"/>
                        <a:ext cx="25781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Line 1029"/>
          <p:cNvSpPr>
            <a:spLocks noChangeShapeType="1"/>
          </p:cNvSpPr>
          <p:nvPr/>
        </p:nvSpPr>
        <p:spPr bwMode="auto">
          <a:xfrm>
            <a:off x="6240364" y="4967673"/>
            <a:ext cx="22320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graphicFrame>
        <p:nvGraphicFramePr>
          <p:cNvPr id="29" name="Object 10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7027014"/>
              </p:ext>
            </p:extLst>
          </p:nvPr>
        </p:nvGraphicFramePr>
        <p:xfrm>
          <a:off x="8564357" y="4762886"/>
          <a:ext cx="13589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109" name="Equation" r:id="rId5" imgW="1358640" imgH="622080" progId="Equation.3">
                  <p:embed/>
                </p:oleObj>
              </mc:Choice>
              <mc:Fallback>
                <p:oleObj name="Equation" r:id="rId5" imgW="1358640" imgH="622080" progId="Equation.3">
                  <p:embed/>
                  <p:pic>
                    <p:nvPicPr>
                      <p:cNvPr id="39942" name="Object 10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64357" y="4762886"/>
                        <a:ext cx="13589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Line 1031"/>
          <p:cNvSpPr>
            <a:spLocks noChangeShapeType="1"/>
          </p:cNvSpPr>
          <p:nvPr/>
        </p:nvSpPr>
        <p:spPr bwMode="auto">
          <a:xfrm>
            <a:off x="6240364" y="5120073"/>
            <a:ext cx="22320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31" name="Rectangle 1035"/>
          <p:cNvSpPr txBox="1">
            <a:spLocks noChangeArrowheads="1"/>
          </p:cNvSpPr>
          <p:nvPr/>
        </p:nvSpPr>
        <p:spPr bwMode="auto">
          <a:xfrm>
            <a:off x="1522016" y="1412776"/>
            <a:ext cx="2057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rgbClr val="FFCC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l" eaLnBrk="1" hangingPunct="1"/>
            <a:r>
              <a:rPr lang="zh-CN" altLang="en-US" sz="2800" b="1" dirty="0" smtClean="0">
                <a:solidFill>
                  <a:srgbClr val="C00000"/>
                </a:solidFill>
                <a:ea typeface="楷体_GB2312" pitchFamily="49" charset="-122"/>
              </a:rPr>
              <a:t>思路 </a:t>
            </a:r>
            <a:endParaRPr lang="zh-CN" altLang="en-US" sz="2800" b="1" dirty="0">
              <a:solidFill>
                <a:srgbClr val="C00000"/>
              </a:solidFill>
              <a:ea typeface="楷体_GB2312" pitchFamily="49" charset="-122"/>
            </a:endParaRPr>
          </a:p>
        </p:txBody>
      </p:sp>
      <p:sp>
        <p:nvSpPr>
          <p:cNvPr id="32" name="Text Box 1046"/>
          <p:cNvSpPr txBox="1">
            <a:spLocks noChangeArrowheads="1"/>
          </p:cNvSpPr>
          <p:nvPr/>
        </p:nvSpPr>
        <p:spPr bwMode="auto">
          <a:xfrm>
            <a:off x="2601516" y="1487621"/>
            <a:ext cx="838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设</a:t>
            </a:r>
          </a:p>
        </p:txBody>
      </p:sp>
      <p:graphicFrame>
        <p:nvGraphicFramePr>
          <p:cNvPr id="33" name="Object 10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8574864"/>
              </p:ext>
            </p:extLst>
          </p:nvPr>
        </p:nvGraphicFramePr>
        <p:xfrm>
          <a:off x="3122216" y="1571525"/>
          <a:ext cx="20320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110" name="Equation" r:id="rId7" imgW="2031840" imgH="419040" progId="Equation.3">
                  <p:embed/>
                </p:oleObj>
              </mc:Choice>
              <mc:Fallback>
                <p:oleObj name="Equation" r:id="rId7" imgW="2031840" imgH="419040" progId="Equation.3">
                  <p:embed/>
                  <p:pic>
                    <p:nvPicPr>
                      <p:cNvPr id="39959" name="Object 10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2216" y="1571525"/>
                        <a:ext cx="20320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ct 10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5897773"/>
              </p:ext>
            </p:extLst>
          </p:nvPr>
        </p:nvGraphicFramePr>
        <p:xfrm>
          <a:off x="5332016" y="1609625"/>
          <a:ext cx="1270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111" name="Equation" r:id="rId9" imgW="1269720" imgH="406080" progId="Equation.3">
                  <p:embed/>
                </p:oleObj>
              </mc:Choice>
              <mc:Fallback>
                <p:oleObj name="Equation" r:id="rId9" imgW="1269720" imgH="406080" progId="Equation.3">
                  <p:embed/>
                  <p:pic>
                    <p:nvPicPr>
                      <p:cNvPr id="39960" name="Object 10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 contrast="-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2016" y="1609625"/>
                        <a:ext cx="1270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Text Box 1049"/>
          <p:cNvSpPr txBox="1">
            <a:spLocks noChangeArrowheads="1"/>
          </p:cNvSpPr>
          <p:nvPr/>
        </p:nvSpPr>
        <p:spPr bwMode="auto">
          <a:xfrm>
            <a:off x="6602016" y="1533425"/>
            <a:ext cx="1066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可导</a:t>
            </a:r>
            <a:r>
              <a:rPr kumimoji="0" lang="en-US" altLang="zh-CN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,</a:t>
            </a:r>
          </a:p>
        </p:txBody>
      </p:sp>
      <p:graphicFrame>
        <p:nvGraphicFramePr>
          <p:cNvPr id="36" name="Object 10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5492044"/>
              </p:ext>
            </p:extLst>
          </p:nvPr>
        </p:nvGraphicFramePr>
        <p:xfrm>
          <a:off x="2792016" y="2892325"/>
          <a:ext cx="3400425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112" name="Equation" r:id="rId11" imgW="3403440" imgH="622080" progId="Equation.3">
                  <p:embed/>
                </p:oleObj>
              </mc:Choice>
              <mc:Fallback>
                <p:oleObj name="Equation" r:id="rId11" imgW="3403440" imgH="622080" progId="Equation.3">
                  <p:embed/>
                  <p:pic>
                    <p:nvPicPr>
                      <p:cNvPr id="39962" name="Object 10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2016" y="2892325"/>
                        <a:ext cx="3400425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Object 105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8250974"/>
              </p:ext>
            </p:extLst>
          </p:nvPr>
        </p:nvGraphicFramePr>
        <p:xfrm>
          <a:off x="6221016" y="3006625"/>
          <a:ext cx="1790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113" name="Equation" r:id="rId13" imgW="1790640" imgH="406080" progId="Equation.3">
                  <p:embed/>
                </p:oleObj>
              </mc:Choice>
              <mc:Fallback>
                <p:oleObj name="Equation" r:id="rId13" imgW="1790640" imgH="406080" progId="Equation.3">
                  <p:embed/>
                  <p:pic>
                    <p:nvPicPr>
                      <p:cNvPr id="39963" name="Object 10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1016" y="3006625"/>
                        <a:ext cx="1790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Object 105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5663833"/>
              </p:ext>
            </p:extLst>
          </p:nvPr>
        </p:nvGraphicFramePr>
        <p:xfrm>
          <a:off x="5973557" y="3580601"/>
          <a:ext cx="25908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114" name="Equation" r:id="rId15" imgW="2590560" imgH="622080" progId="Equation.3">
                  <p:embed/>
                </p:oleObj>
              </mc:Choice>
              <mc:Fallback>
                <p:oleObj name="Equation" r:id="rId15" imgW="2590560" imgH="622080" progId="Equation.3">
                  <p:embed/>
                  <p:pic>
                    <p:nvPicPr>
                      <p:cNvPr id="39964" name="Object 10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73557" y="3580601"/>
                        <a:ext cx="25908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Object 10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2489635"/>
              </p:ext>
            </p:extLst>
          </p:nvPr>
        </p:nvGraphicFramePr>
        <p:xfrm>
          <a:off x="8075216" y="2903438"/>
          <a:ext cx="25654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115" name="Equation" r:id="rId17" imgW="2565360" imgH="583920" progId="Equation.3">
                  <p:embed/>
                </p:oleObj>
              </mc:Choice>
              <mc:Fallback>
                <p:oleObj name="Equation" r:id="rId17" imgW="2565360" imgH="583920" progId="Equation.3">
                  <p:embed/>
                  <p:pic>
                    <p:nvPicPr>
                      <p:cNvPr id="39965" name="Object 10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5216" y="2903438"/>
                        <a:ext cx="25654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Object 105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1082041"/>
              </p:ext>
            </p:extLst>
          </p:nvPr>
        </p:nvGraphicFramePr>
        <p:xfrm>
          <a:off x="4528741" y="2319613"/>
          <a:ext cx="1663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116" name="Equation" r:id="rId19" imgW="1663560" imgH="406080" progId="Equation.3">
                  <p:embed/>
                </p:oleObj>
              </mc:Choice>
              <mc:Fallback>
                <p:oleObj name="Equation" r:id="rId19" imgW="1663560" imgH="406080" progId="Equation.3">
                  <p:embed/>
                  <p:pic>
                    <p:nvPicPr>
                      <p:cNvPr id="39966" name="Object 10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8741" y="2319613"/>
                        <a:ext cx="1663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" name="Object 105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9442459"/>
              </p:ext>
            </p:extLst>
          </p:nvPr>
        </p:nvGraphicFramePr>
        <p:xfrm>
          <a:off x="6246168" y="2302485"/>
          <a:ext cx="23368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117" name="Equation" r:id="rId21" imgW="2336760" imgH="419040" progId="Equation.3">
                  <p:embed/>
                </p:oleObj>
              </mc:Choice>
              <mc:Fallback>
                <p:oleObj name="Equation" r:id="rId21" imgW="2336760" imgH="419040" progId="Equation.3">
                  <p:embed/>
                  <p:pic>
                    <p:nvPicPr>
                      <p:cNvPr id="39967" name="Object 10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6168" y="2302485"/>
                        <a:ext cx="23368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" name="Line 1056"/>
          <p:cNvSpPr>
            <a:spLocks noChangeShapeType="1"/>
          </p:cNvSpPr>
          <p:nvPr/>
        </p:nvSpPr>
        <p:spPr bwMode="auto">
          <a:xfrm>
            <a:off x="5306616" y="1990625"/>
            <a:ext cx="1295400" cy="0"/>
          </a:xfrm>
          <a:prstGeom prst="line">
            <a:avLst/>
          </a:prstGeom>
          <a:noFill/>
          <a:ln w="19050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43" name="Line 1057"/>
          <p:cNvSpPr>
            <a:spLocks noChangeShapeType="1"/>
          </p:cNvSpPr>
          <p:nvPr/>
        </p:nvSpPr>
        <p:spPr bwMode="auto">
          <a:xfrm>
            <a:off x="3173016" y="1990625"/>
            <a:ext cx="1905000" cy="0"/>
          </a:xfrm>
          <a:prstGeom prst="line">
            <a:avLst/>
          </a:prstGeom>
          <a:noFill/>
          <a:ln w="19050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44" name="Text Box 1058"/>
          <p:cNvSpPr txBox="1">
            <a:spLocks noChangeArrowheads="1"/>
          </p:cNvSpPr>
          <p:nvPr/>
        </p:nvSpPr>
        <p:spPr bwMode="auto">
          <a:xfrm>
            <a:off x="7592616" y="1533425"/>
            <a:ext cx="1143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则有</a:t>
            </a:r>
          </a:p>
        </p:txBody>
      </p:sp>
    </p:spTree>
    <p:extLst>
      <p:ext uri="{BB962C8B-B14F-4D97-AF65-F5344CB8AC3E}">
        <p14:creationId xmlns:p14="http://schemas.microsoft.com/office/powerpoint/2010/main" val="312979982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utoUpdateAnimBg="0"/>
      <p:bldP spid="26" grpId="0" autoUpdateAnimBg="0"/>
      <p:bldP spid="31" grpId="0"/>
      <p:bldP spid="32" grpId="0" autoUpdateAnimBg="0"/>
      <p:bldP spid="35" grpId="0" autoUpdateAnimBg="0"/>
      <p:bldP spid="44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2063750" y="609600"/>
            <a:ext cx="3727450" cy="609600"/>
          </a:xfrm>
        </p:spPr>
        <p:txBody>
          <a:bodyPr/>
          <a:lstStyle/>
          <a:p>
            <a:pPr algn="l"/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一、第一类换元法</a:t>
            </a:r>
          </a:p>
        </p:txBody>
      </p:sp>
      <p:sp>
        <p:nvSpPr>
          <p:cNvPr id="41998" name="Text Box 1038"/>
          <p:cNvSpPr txBox="1">
            <a:spLocks noChangeArrowheads="1"/>
          </p:cNvSpPr>
          <p:nvPr/>
        </p:nvSpPr>
        <p:spPr bwMode="auto">
          <a:xfrm>
            <a:off x="5410944" y="3322851"/>
            <a:ext cx="22098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600" dirty="0">
                <a:solidFill>
                  <a:srgbClr val="000000"/>
                </a:solidFill>
              </a:rPr>
              <a:t>(</a:t>
            </a:r>
            <a:r>
              <a:rPr lang="zh-CN" altLang="en-US" sz="2600" dirty="0">
                <a:solidFill>
                  <a:srgbClr val="000000"/>
                </a:solidFill>
              </a:rPr>
              <a:t>也称</a:t>
            </a:r>
            <a:r>
              <a:rPr lang="zh-CN" altLang="en-US" sz="26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配元法</a:t>
            </a:r>
            <a:endParaRPr lang="zh-CN" altLang="en-US" sz="2600" dirty="0">
              <a:solidFill>
                <a:srgbClr val="000099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2002" name="Text Box 1042"/>
          <p:cNvSpPr txBox="1">
            <a:spLocks noChangeArrowheads="1"/>
          </p:cNvSpPr>
          <p:nvPr/>
        </p:nvSpPr>
        <p:spPr bwMode="auto">
          <a:xfrm>
            <a:off x="7248128" y="3322851"/>
            <a:ext cx="21336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600" b="1" dirty="0">
                <a:solidFill>
                  <a:srgbClr val="000000"/>
                </a:solidFill>
              </a:rPr>
              <a:t>, </a:t>
            </a:r>
            <a:r>
              <a:rPr lang="zh-CN" altLang="en-US" sz="26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凑微分法</a:t>
            </a:r>
            <a:r>
              <a:rPr lang="en-US" altLang="zh-CN" sz="2600" dirty="0">
                <a:solidFill>
                  <a:srgbClr val="000000"/>
                </a:solidFill>
              </a:rPr>
              <a:t>)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749" y="1340768"/>
            <a:ext cx="10282501" cy="89533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7249" y="2345976"/>
            <a:ext cx="6097501" cy="867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440" y="3946603"/>
            <a:ext cx="8910001" cy="476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4841" y="4575590"/>
            <a:ext cx="9022501" cy="79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612300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1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2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98" grpId="0" autoUpdateAnimBg="0"/>
      <p:bldP spid="42002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457200"/>
            <a:ext cx="175260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2063750" y="1309688"/>
            <a:ext cx="7048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endParaRPr lang="zh-CN" altLang="en-US" dirty="0">
              <a:solidFill>
                <a:srgbClr val="000000"/>
              </a:solidFill>
            </a:endParaRP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4832350" y="2066482"/>
            <a:ext cx="129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9223" name="Object 7"/>
          <p:cNvGraphicFramePr>
            <a:graphicFrameLocks noChangeAspect="1"/>
          </p:cNvGraphicFramePr>
          <p:nvPr>
            <p:extLst/>
          </p:nvPr>
        </p:nvGraphicFramePr>
        <p:xfrm>
          <a:off x="5365751" y="2179194"/>
          <a:ext cx="1547813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182" name="Equation" r:id="rId3" imgW="1549080" imgH="406080" progId="Equation.3">
                  <p:embed/>
                </p:oleObj>
              </mc:Choice>
              <mc:Fallback>
                <p:oleObj name="Equation" r:id="rId3" imgW="1549080" imgH="406080" progId="Equation.3">
                  <p:embed/>
                  <p:pic>
                    <p:nvPicPr>
                      <p:cNvPr id="922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5751" y="2179194"/>
                        <a:ext cx="1547813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6889750" y="2066482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2698750" y="3033911"/>
            <a:ext cx="152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原式 </a:t>
            </a:r>
            <a:r>
              <a:rPr lang="en-US" altLang="zh-CN" dirty="0">
                <a:solidFill>
                  <a:srgbClr val="000000"/>
                </a:solidFill>
              </a:rPr>
              <a:t>=</a:t>
            </a:r>
          </a:p>
        </p:txBody>
      </p:sp>
      <p:graphicFrame>
        <p:nvGraphicFramePr>
          <p:cNvPr id="9226" name="Object 10"/>
          <p:cNvGraphicFramePr>
            <a:graphicFrameLocks noChangeAspect="1"/>
          </p:cNvGraphicFramePr>
          <p:nvPr>
            <p:extLst/>
          </p:nvPr>
        </p:nvGraphicFramePr>
        <p:xfrm>
          <a:off x="3873500" y="3006923"/>
          <a:ext cx="6985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183" name="Equation" r:id="rId5" imgW="698400" imgH="622080" progId="Equation.3">
                  <p:embed/>
                </p:oleObj>
              </mc:Choice>
              <mc:Fallback>
                <p:oleObj name="Equation" r:id="rId5" imgW="698400" imgH="622080" progId="Equation.3">
                  <p:embed/>
                  <p:pic>
                    <p:nvPicPr>
                      <p:cNvPr id="922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73500" y="3006923"/>
                        <a:ext cx="6985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7" name="Object 11"/>
          <p:cNvGraphicFramePr>
            <a:graphicFrameLocks noChangeAspect="1"/>
          </p:cNvGraphicFramePr>
          <p:nvPr>
            <p:extLst/>
          </p:nvPr>
        </p:nvGraphicFramePr>
        <p:xfrm>
          <a:off x="4660900" y="2852936"/>
          <a:ext cx="736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184" name="Equation" r:id="rId7" imgW="736560" imgH="850680" progId="Equation.3">
                  <p:embed/>
                </p:oleObj>
              </mc:Choice>
              <mc:Fallback>
                <p:oleObj name="Equation" r:id="rId7" imgW="736560" imgH="850680" progId="Equation.3">
                  <p:embed/>
                  <p:pic>
                    <p:nvPicPr>
                      <p:cNvPr id="9227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0900" y="2852936"/>
                        <a:ext cx="736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8" name="Object 12"/>
          <p:cNvGraphicFramePr>
            <a:graphicFrameLocks noChangeAspect="1"/>
          </p:cNvGraphicFramePr>
          <p:nvPr>
            <p:extLst/>
          </p:nvPr>
        </p:nvGraphicFramePr>
        <p:xfrm>
          <a:off x="5473700" y="2854523"/>
          <a:ext cx="546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185" name="Equation" r:id="rId9" imgW="545760" imgH="850680" progId="Equation.3">
                  <p:embed/>
                </p:oleObj>
              </mc:Choice>
              <mc:Fallback>
                <p:oleObj name="Equation" r:id="rId9" imgW="545760" imgH="850680" progId="Equation.3">
                  <p:embed/>
                  <p:pic>
                    <p:nvPicPr>
                      <p:cNvPr id="922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73700" y="2854523"/>
                        <a:ext cx="546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0" name="Object 14"/>
          <p:cNvGraphicFramePr>
            <a:graphicFrameLocks noChangeAspect="1"/>
          </p:cNvGraphicFramePr>
          <p:nvPr>
            <p:extLst/>
          </p:nvPr>
        </p:nvGraphicFramePr>
        <p:xfrm>
          <a:off x="6122988" y="2854523"/>
          <a:ext cx="2259012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186" name="Equation" r:id="rId11" imgW="2260440" imgH="850680" progId="Equation.3">
                  <p:embed/>
                </p:oleObj>
              </mc:Choice>
              <mc:Fallback>
                <p:oleObj name="Equation" r:id="rId11" imgW="2260440" imgH="850680" progId="Equation.3">
                  <p:embed/>
                  <p:pic>
                    <p:nvPicPr>
                      <p:cNvPr id="923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2988" y="2854523"/>
                        <a:ext cx="2259012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1" name="Object 15"/>
          <p:cNvGraphicFramePr>
            <a:graphicFrameLocks noChangeAspect="1"/>
          </p:cNvGraphicFramePr>
          <p:nvPr>
            <p:extLst/>
          </p:nvPr>
        </p:nvGraphicFramePr>
        <p:xfrm>
          <a:off x="3657601" y="3845123"/>
          <a:ext cx="3186113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187" name="Equation" r:id="rId13" imgW="3187440" imgH="927000" progId="Equation.3">
                  <p:embed/>
                </p:oleObj>
              </mc:Choice>
              <mc:Fallback>
                <p:oleObj name="Equation" r:id="rId13" imgW="3187440" imgH="927000" progId="Equation.3">
                  <p:embed/>
                  <p:pic>
                    <p:nvPicPr>
                      <p:cNvPr id="9231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1" y="3845123"/>
                        <a:ext cx="3186113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2" name="Object 16"/>
          <p:cNvGraphicFramePr>
            <a:graphicFrameLocks noChangeAspect="1"/>
          </p:cNvGraphicFramePr>
          <p:nvPr>
            <p:extLst/>
          </p:nvPr>
        </p:nvGraphicFramePr>
        <p:xfrm>
          <a:off x="6889750" y="4137223"/>
          <a:ext cx="5715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188" name="Equation" r:id="rId15" imgW="571320" imgH="317160" progId="Equation.3">
                  <p:embed/>
                </p:oleObj>
              </mc:Choice>
              <mc:Fallback>
                <p:oleObj name="Equation" r:id="rId15" imgW="571320" imgH="317160" progId="Equation.3">
                  <p:embed/>
                  <p:pic>
                    <p:nvPicPr>
                      <p:cNvPr id="9232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9750" y="4137223"/>
                        <a:ext cx="5715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7" name="Text Box 21"/>
          <p:cNvSpPr txBox="1">
            <a:spLocks noChangeArrowheads="1"/>
          </p:cNvSpPr>
          <p:nvPr/>
        </p:nvSpPr>
        <p:spPr bwMode="auto">
          <a:xfrm>
            <a:off x="2135560" y="5160367"/>
            <a:ext cx="145638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(2) </a:t>
            </a:r>
            <a:r>
              <a:rPr lang="zh-CN" altLang="en-US" dirty="0">
                <a:solidFill>
                  <a:srgbClr val="000000"/>
                </a:solidFill>
              </a:rPr>
              <a:t>当</a:t>
            </a:r>
          </a:p>
        </p:txBody>
      </p:sp>
      <p:graphicFrame>
        <p:nvGraphicFramePr>
          <p:cNvPr id="9238" name="Object 22"/>
          <p:cNvGraphicFramePr>
            <a:graphicFrameLocks noChangeAspect="1"/>
          </p:cNvGraphicFramePr>
          <p:nvPr>
            <p:extLst/>
          </p:nvPr>
        </p:nvGraphicFramePr>
        <p:xfrm>
          <a:off x="3141369" y="5257998"/>
          <a:ext cx="10287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189" name="Equation" r:id="rId17" imgW="1028520" imgH="317160" progId="Equation.3">
                  <p:embed/>
                </p:oleObj>
              </mc:Choice>
              <mc:Fallback>
                <p:oleObj name="Equation" r:id="rId17" imgW="1028520" imgH="317160" progId="Equation.3">
                  <p:embed/>
                  <p:pic>
                    <p:nvPicPr>
                      <p:cNvPr id="9238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1369" y="5257998"/>
                        <a:ext cx="10287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9" name="Text Box 23"/>
          <p:cNvSpPr txBox="1">
            <a:spLocks noChangeArrowheads="1"/>
          </p:cNvSpPr>
          <p:nvPr/>
        </p:nvSpPr>
        <p:spPr bwMode="auto">
          <a:xfrm>
            <a:off x="4118992" y="5157192"/>
            <a:ext cx="96889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时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  <a:endParaRPr lang="zh-CN" altLang="en-US" dirty="0">
              <a:solidFill>
                <a:srgbClr val="000000"/>
              </a:solidFill>
            </a:endParaRPr>
          </a:p>
        </p:txBody>
      </p:sp>
      <p:graphicFrame>
        <p:nvGraphicFramePr>
          <p:cNvPr id="9240" name="Object 24"/>
          <p:cNvGraphicFramePr>
            <a:graphicFrameLocks noChangeAspect="1"/>
          </p:cNvGraphicFramePr>
          <p:nvPr>
            <p:extLst/>
          </p:nvPr>
        </p:nvGraphicFramePr>
        <p:xfrm>
          <a:off x="5743575" y="5012941"/>
          <a:ext cx="14351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190" name="Equation" r:id="rId19" imgW="1434960" imgH="927000" progId="Equation.3">
                  <p:embed/>
                </p:oleObj>
              </mc:Choice>
              <mc:Fallback>
                <p:oleObj name="Equation" r:id="rId19" imgW="1434960" imgH="927000" progId="Equation.3">
                  <p:embed/>
                  <p:pic>
                    <p:nvPicPr>
                      <p:cNvPr id="924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43575" y="5012941"/>
                        <a:ext cx="14351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41" name="Object 25"/>
          <p:cNvGraphicFramePr>
            <a:graphicFrameLocks noChangeAspect="1"/>
          </p:cNvGraphicFramePr>
          <p:nvPr>
            <p:extLst/>
          </p:nvPr>
        </p:nvGraphicFramePr>
        <p:xfrm>
          <a:off x="7239000" y="5000241"/>
          <a:ext cx="2170112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191" name="Equation" r:id="rId21" imgW="2171520" imgH="850680" progId="Equation.3">
                  <p:embed/>
                </p:oleObj>
              </mc:Choice>
              <mc:Fallback>
                <p:oleObj name="Equation" r:id="rId21" imgW="2171520" imgH="850680" progId="Equation.3">
                  <p:embed/>
                  <p:pic>
                    <p:nvPicPr>
                      <p:cNvPr id="9241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000" y="5000241"/>
                        <a:ext cx="2170112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50" name="Text Box 34"/>
          <p:cNvSpPr txBox="1">
            <a:spLocks noChangeArrowheads="1"/>
          </p:cNvSpPr>
          <p:nvPr/>
        </p:nvSpPr>
        <p:spPr bwMode="auto">
          <a:xfrm>
            <a:off x="7942410" y="4020109"/>
            <a:ext cx="2339102" cy="461665"/>
          </a:xfrm>
          <a:prstGeom prst="rect">
            <a:avLst/>
          </a:prstGeom>
          <a:noFill/>
          <a:ln w="127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注意换回原变量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2714823" y="1291759"/>
            <a:ext cx="2877120" cy="526395"/>
            <a:chOff x="6188968" y="582300"/>
            <a:chExt cx="2877120" cy="526395"/>
          </a:xfrm>
        </p:grpSpPr>
        <p:sp>
          <p:nvSpPr>
            <p:cNvPr id="22" name="Text Box 21"/>
            <p:cNvSpPr txBox="1">
              <a:spLocks noChangeArrowheads="1"/>
            </p:cNvSpPr>
            <p:nvPr/>
          </p:nvSpPr>
          <p:spPr bwMode="auto">
            <a:xfrm>
              <a:off x="6188968" y="585475"/>
              <a:ext cx="1456382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dirty="0">
                  <a:solidFill>
                    <a:srgbClr val="000099">
                      <a:lumMod val="60000"/>
                      <a:lumOff val="40000"/>
                    </a:srgbClr>
                  </a:solidFill>
                </a:rPr>
                <a:t>(1) </a:t>
              </a:r>
              <a:r>
                <a:rPr lang="zh-CN" altLang="en-US" dirty="0">
                  <a:solidFill>
                    <a:srgbClr val="000000"/>
                  </a:solidFill>
                </a:rPr>
                <a:t>当</a:t>
              </a:r>
            </a:p>
          </p:txBody>
        </p:sp>
        <p:sp>
          <p:nvSpPr>
            <p:cNvPr id="23" name="Text Box 23"/>
            <p:cNvSpPr txBox="1">
              <a:spLocks noChangeArrowheads="1"/>
            </p:cNvSpPr>
            <p:nvPr/>
          </p:nvSpPr>
          <p:spPr bwMode="auto">
            <a:xfrm>
              <a:off x="8172399" y="582300"/>
              <a:ext cx="893689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dirty="0">
                  <a:solidFill>
                    <a:srgbClr val="000000"/>
                  </a:solidFill>
                </a:rPr>
                <a:t>时</a:t>
              </a:r>
              <a:r>
                <a:rPr lang="en-US" altLang="zh-CN" dirty="0">
                  <a:solidFill>
                    <a:srgbClr val="000000"/>
                  </a:solidFill>
                </a:rPr>
                <a:t>,</a:t>
              </a:r>
              <a:endParaRPr lang="zh-CN" altLang="en-US" dirty="0">
                <a:solidFill>
                  <a:srgbClr val="000000"/>
                </a:solidFill>
              </a:endParaRPr>
            </a:p>
          </p:txBody>
        </p:sp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7167562" y="642937"/>
              <a:ext cx="1062038" cy="404813"/>
            </a:xfrm>
            <a:prstGeom prst="rect">
              <a:avLst/>
            </a:prstGeom>
          </p:spPr>
        </p:pic>
      </p:grpSp>
      <p:grpSp>
        <p:nvGrpSpPr>
          <p:cNvPr id="5" name="组合 4"/>
          <p:cNvGrpSpPr/>
          <p:nvPr/>
        </p:nvGrpSpPr>
        <p:grpSpPr>
          <a:xfrm>
            <a:off x="2696002" y="2112518"/>
            <a:ext cx="2212549" cy="523220"/>
            <a:chOff x="1172001" y="2112518"/>
            <a:chExt cx="2212549" cy="523220"/>
          </a:xfrm>
        </p:grpSpPr>
        <p:graphicFrame>
          <p:nvGraphicFramePr>
            <p:cNvPr id="9221" name="Object 5"/>
            <p:cNvGraphicFramePr>
              <a:graphicFrameLocks noChangeAspect="1"/>
            </p:cNvGraphicFramePr>
            <p:nvPr>
              <p:extLst/>
            </p:nvPr>
          </p:nvGraphicFramePr>
          <p:xfrm>
            <a:off x="1733550" y="2193481"/>
            <a:ext cx="1651000" cy="406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9192" name="Equation" r:id="rId24" imgW="1650960" imgH="406080" progId="Equation.3">
                    <p:embed/>
                  </p:oleObj>
                </mc:Choice>
                <mc:Fallback>
                  <p:oleObj name="Equation" r:id="rId24" imgW="1650960" imgH="406080" progId="Equation.3">
                    <p:embed/>
                    <p:pic>
                      <p:nvPicPr>
                        <p:cNvPr id="9221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33550" y="2193481"/>
                          <a:ext cx="1651000" cy="4064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" name="矩形 3"/>
            <p:cNvSpPr/>
            <p:nvPr/>
          </p:nvSpPr>
          <p:spPr>
            <a:xfrm>
              <a:off x="1172001" y="2112518"/>
              <a:ext cx="54373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dirty="0">
                  <a:solidFill>
                    <a:srgbClr val="000000"/>
                  </a:solidFill>
                </a:rPr>
                <a:t>令</a:t>
              </a:r>
              <a:endParaRPr lang="zh-CN" altLang="en-US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3271839" y="520700"/>
            <a:ext cx="3722687" cy="622300"/>
            <a:chOff x="1747838" y="520700"/>
            <a:chExt cx="3722687" cy="622300"/>
          </a:xfrm>
        </p:grpSpPr>
        <p:graphicFrame>
          <p:nvGraphicFramePr>
            <p:cNvPr id="9219" name="Object 3"/>
            <p:cNvGraphicFramePr>
              <a:graphicFrameLocks noChangeAspect="1"/>
            </p:cNvGraphicFramePr>
            <p:nvPr>
              <p:extLst/>
            </p:nvPr>
          </p:nvGraphicFramePr>
          <p:xfrm>
            <a:off x="1747838" y="520700"/>
            <a:ext cx="3643312" cy="6223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9193" name="Equation" r:id="rId26" imgW="3644640" imgH="622080" progId="Equation.3">
                    <p:embed/>
                  </p:oleObj>
                </mc:Choice>
                <mc:Fallback>
                  <p:oleObj name="Equation" r:id="rId26" imgW="3644640" imgH="622080" progId="Equation.3">
                    <p:embed/>
                    <p:pic>
                      <p:nvPicPr>
                        <p:cNvPr id="9219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47838" y="520700"/>
                          <a:ext cx="3643312" cy="6223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28"/>
            <a:stretch>
              <a:fillRect/>
            </a:stretch>
          </p:blipFill>
          <p:spPr>
            <a:xfrm>
              <a:off x="3956050" y="553746"/>
              <a:ext cx="1514475" cy="4690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3023212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9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 autoUpdateAnimBg="0"/>
      <p:bldP spid="9222" grpId="0" autoUpdateAnimBg="0"/>
      <p:bldP spid="9224" grpId="0" autoUpdateAnimBg="0"/>
      <p:bldP spid="9225" grpId="0" autoUpdateAnimBg="0"/>
      <p:bldP spid="9237" grpId="0" autoUpdateAnimBg="0"/>
      <p:bldP spid="9239" grpId="0" autoUpdateAnimBg="0"/>
      <p:bldP spid="9250" grpId="0" animBg="1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6" name="Object 6"/>
          <p:cNvGraphicFramePr>
            <a:graphicFrameLocks noChangeAspect="1"/>
          </p:cNvGraphicFramePr>
          <p:nvPr>
            <p:extLst/>
          </p:nvPr>
        </p:nvGraphicFramePr>
        <p:xfrm>
          <a:off x="4191001" y="1498600"/>
          <a:ext cx="2093913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219" name="Equation" r:id="rId3" imgW="2095200" imgH="965160" progId="Equation.DSMT4">
                  <p:embed/>
                </p:oleObj>
              </mc:Choice>
              <mc:Fallback>
                <p:oleObj name="Equation" r:id="rId3" imgW="2095200" imgH="965160" progId="Equation.DSMT4">
                  <p:embed/>
                  <p:pic>
                    <p:nvPicPr>
                      <p:cNvPr id="1024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1" y="1498600"/>
                        <a:ext cx="2093913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609600"/>
            <a:ext cx="1828800" cy="533400"/>
          </a:xfrm>
        </p:spPr>
        <p:txBody>
          <a:bodyPr/>
          <a:lstStyle/>
          <a:p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10243" name="Object 3"/>
          <p:cNvGraphicFramePr>
            <a:graphicFrameLocks noChangeAspect="1"/>
          </p:cNvGraphicFramePr>
          <p:nvPr>
            <p:extLst/>
          </p:nvPr>
        </p:nvGraphicFramePr>
        <p:xfrm>
          <a:off x="3276600" y="482600"/>
          <a:ext cx="15240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220" name="Equation" r:id="rId5" imgW="1523880" imgH="888840" progId="Equation.3">
                  <p:embed/>
                </p:oleObj>
              </mc:Choice>
              <mc:Fallback>
                <p:oleObj name="Equation" r:id="rId5" imgW="1523880" imgH="888840" progId="Equation.3">
                  <p:embed/>
                  <p:pic>
                    <p:nvPicPr>
                      <p:cNvPr id="1024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482600"/>
                        <a:ext cx="15240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1981200" y="1600201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10245" name="Object 5"/>
          <p:cNvGraphicFramePr>
            <a:graphicFrameLocks noChangeAspect="1"/>
          </p:cNvGraphicFramePr>
          <p:nvPr>
            <p:extLst/>
          </p:nvPr>
        </p:nvGraphicFramePr>
        <p:xfrm>
          <a:off x="2744788" y="1485900"/>
          <a:ext cx="13843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221" name="Equation" r:id="rId7" imgW="1384200" imgH="888840" progId="Equation.3">
                  <p:embed/>
                </p:oleObj>
              </mc:Choice>
              <mc:Fallback>
                <p:oleObj name="Equation" r:id="rId7" imgW="1384200" imgH="888840" progId="Equation.3">
                  <p:embed/>
                  <p:pic>
                    <p:nvPicPr>
                      <p:cNvPr id="1024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4788" y="1485900"/>
                        <a:ext cx="13843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7" name="Object 7"/>
          <p:cNvGraphicFramePr>
            <a:graphicFrameLocks noChangeAspect="1"/>
          </p:cNvGraphicFramePr>
          <p:nvPr>
            <p:extLst/>
          </p:nvPr>
        </p:nvGraphicFramePr>
        <p:xfrm>
          <a:off x="3822700" y="2501900"/>
          <a:ext cx="977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222" name="Equation" r:id="rId9" imgW="977760" imgH="850680" progId="Equation.3">
                  <p:embed/>
                </p:oleObj>
              </mc:Choice>
              <mc:Fallback>
                <p:oleObj name="Equation" r:id="rId9" imgW="977760" imgH="850680" progId="Equation.3">
                  <p:embed/>
                  <p:pic>
                    <p:nvPicPr>
                      <p:cNvPr id="1024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2700" y="2501900"/>
                        <a:ext cx="9779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3276600" y="2667001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令</a:t>
            </a:r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4800600" y="2640013"/>
            <a:ext cx="762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10250" name="Object 10"/>
          <p:cNvGraphicFramePr>
            <a:graphicFrameLocks noChangeAspect="1"/>
          </p:cNvGraphicFramePr>
          <p:nvPr>
            <p:extLst/>
          </p:nvPr>
        </p:nvGraphicFramePr>
        <p:xfrm>
          <a:off x="5340350" y="2501900"/>
          <a:ext cx="1562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223" name="Equation" r:id="rId11" imgW="1562040" imgH="850680" progId="Equation.3">
                  <p:embed/>
                </p:oleObj>
              </mc:Choice>
              <mc:Fallback>
                <p:oleObj name="Equation" r:id="rId11" imgW="1562040" imgH="850680" progId="Equation.3">
                  <p:embed/>
                  <p:pic>
                    <p:nvPicPr>
                      <p:cNvPr id="1025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0350" y="2501900"/>
                        <a:ext cx="1562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3" name="Object 13"/>
          <p:cNvGraphicFramePr>
            <a:graphicFrameLocks noChangeAspect="1"/>
          </p:cNvGraphicFramePr>
          <p:nvPr>
            <p:extLst/>
          </p:nvPr>
        </p:nvGraphicFramePr>
        <p:xfrm>
          <a:off x="3746500" y="3505200"/>
          <a:ext cx="11049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224" name="Equation" r:id="rId13" imgW="1104840" imgH="888840" progId="Equation.3">
                  <p:embed/>
                </p:oleObj>
              </mc:Choice>
              <mc:Fallback>
                <p:oleObj name="Equation" r:id="rId13" imgW="1104840" imgH="888840" progId="Equation.3">
                  <p:embed/>
                  <p:pic>
                    <p:nvPicPr>
                      <p:cNvPr id="10253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6500" y="3505200"/>
                        <a:ext cx="11049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4" name="Object 14"/>
          <p:cNvGraphicFramePr>
            <a:graphicFrameLocks noChangeAspect="1"/>
          </p:cNvGraphicFramePr>
          <p:nvPr>
            <p:extLst/>
          </p:nvPr>
        </p:nvGraphicFramePr>
        <p:xfrm>
          <a:off x="4073526" y="3556001"/>
          <a:ext cx="454025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225" name="Equation" r:id="rId15" imgW="457200" imgH="406080" progId="Equation.3">
                  <p:embed/>
                </p:oleObj>
              </mc:Choice>
              <mc:Fallback>
                <p:oleObj name="Equation" r:id="rId15" imgW="457200" imgH="406080" progId="Equation.3">
                  <p:embed/>
                  <p:pic>
                    <p:nvPicPr>
                      <p:cNvPr id="10254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3526" y="3556001"/>
                        <a:ext cx="454025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5" name="Object 15"/>
          <p:cNvGraphicFramePr>
            <a:graphicFrameLocks noChangeAspect="1"/>
          </p:cNvGraphicFramePr>
          <p:nvPr>
            <p:extLst/>
          </p:nvPr>
        </p:nvGraphicFramePr>
        <p:xfrm>
          <a:off x="3429000" y="3522663"/>
          <a:ext cx="254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226" name="Equation" r:id="rId17" imgW="253800" imgH="850680" progId="Equation.3">
                  <p:embed/>
                </p:oleObj>
              </mc:Choice>
              <mc:Fallback>
                <p:oleObj name="Equation" r:id="rId17" imgW="253800" imgH="850680" progId="Equation.3">
                  <p:embed/>
                  <p:pic>
                    <p:nvPicPr>
                      <p:cNvPr id="10255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3522663"/>
                        <a:ext cx="254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6" name="Object 16"/>
          <p:cNvGraphicFramePr>
            <a:graphicFrameLocks noChangeAspect="1"/>
          </p:cNvGraphicFramePr>
          <p:nvPr>
            <p:extLst/>
          </p:nvPr>
        </p:nvGraphicFramePr>
        <p:xfrm>
          <a:off x="4953001" y="3505200"/>
          <a:ext cx="2386013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227" name="Equation" r:id="rId19" imgW="2387520" imgH="850680" progId="Equation.3">
                  <p:embed/>
                </p:oleObj>
              </mc:Choice>
              <mc:Fallback>
                <p:oleObj name="Equation" r:id="rId19" imgW="2387520" imgH="850680" progId="Equation.3">
                  <p:embed/>
                  <p:pic>
                    <p:nvPicPr>
                      <p:cNvPr id="10256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1" y="3505200"/>
                        <a:ext cx="2386013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7" name="Object 17"/>
          <p:cNvGraphicFramePr>
            <a:graphicFrameLocks noChangeAspect="1"/>
          </p:cNvGraphicFramePr>
          <p:nvPr>
            <p:extLst/>
          </p:nvPr>
        </p:nvGraphicFramePr>
        <p:xfrm>
          <a:off x="3138488" y="4559300"/>
          <a:ext cx="2652712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228" name="Equation" r:id="rId21" imgW="2654280" imgH="850680" progId="Equation.3">
                  <p:embed/>
                </p:oleObj>
              </mc:Choice>
              <mc:Fallback>
                <p:oleObj name="Equation" r:id="rId21" imgW="2654280" imgH="850680" progId="Equation.3">
                  <p:embed/>
                  <p:pic>
                    <p:nvPicPr>
                      <p:cNvPr id="10257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8488" y="4559300"/>
                        <a:ext cx="2652712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7848600" y="457200"/>
            <a:ext cx="2514600" cy="2362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sz="3200">
              <a:solidFill>
                <a:srgbClr val="000000"/>
              </a:solidFill>
            </a:endParaRPr>
          </a:p>
        </p:txBody>
      </p:sp>
      <p:sp>
        <p:nvSpPr>
          <p:cNvPr id="10258" name="Text Box 18"/>
          <p:cNvSpPr txBox="1">
            <a:spLocks noChangeArrowheads="1"/>
          </p:cNvSpPr>
          <p:nvPr/>
        </p:nvSpPr>
        <p:spPr bwMode="auto">
          <a:xfrm>
            <a:off x="8039100" y="582588"/>
            <a:ext cx="1657300" cy="5191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想到公式</a:t>
            </a:r>
          </a:p>
        </p:txBody>
      </p:sp>
      <p:graphicFrame>
        <p:nvGraphicFramePr>
          <p:cNvPr id="10259" name="Object 19"/>
          <p:cNvGraphicFramePr>
            <a:graphicFrameLocks noChangeAspect="1"/>
          </p:cNvGraphicFramePr>
          <p:nvPr>
            <p:extLst/>
          </p:nvPr>
        </p:nvGraphicFramePr>
        <p:xfrm>
          <a:off x="8039100" y="1149350"/>
          <a:ext cx="11049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229" name="Equation" r:id="rId23" imgW="1104840" imgH="888840" progId="Equation.3">
                  <p:embed/>
                </p:oleObj>
              </mc:Choice>
              <mc:Fallback>
                <p:oleObj name="Equation" r:id="rId23" imgW="1104840" imgH="888840" progId="Equation.3">
                  <p:embed/>
                  <p:pic>
                    <p:nvPicPr>
                      <p:cNvPr id="10259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39100" y="1149350"/>
                        <a:ext cx="11049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60" name="Object 20"/>
          <p:cNvGraphicFramePr>
            <a:graphicFrameLocks noChangeAspect="1"/>
          </p:cNvGraphicFramePr>
          <p:nvPr>
            <p:extLst/>
          </p:nvPr>
        </p:nvGraphicFramePr>
        <p:xfrm>
          <a:off x="8153400" y="2273300"/>
          <a:ext cx="20574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230" name="Equation" r:id="rId25" imgW="2057400" imgH="317160" progId="Equation.3">
                  <p:embed/>
                </p:oleObj>
              </mc:Choice>
              <mc:Fallback>
                <p:oleObj name="Equation" r:id="rId25" imgW="2057400" imgH="317160" progId="Equation.3">
                  <p:embed/>
                  <p:pic>
                    <p:nvPicPr>
                      <p:cNvPr id="1026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3400" y="2273300"/>
                        <a:ext cx="20574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9" name="Line 29"/>
          <p:cNvSpPr>
            <a:spLocks noChangeShapeType="1"/>
          </p:cNvSpPr>
          <p:nvPr/>
        </p:nvSpPr>
        <p:spPr bwMode="auto">
          <a:xfrm>
            <a:off x="3200400" y="2514600"/>
            <a:ext cx="0" cy="9906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3200">
              <a:solidFill>
                <a:srgbClr val="000000"/>
              </a:solidFill>
            </a:endParaRPr>
          </a:p>
        </p:txBody>
      </p:sp>
      <p:graphicFrame>
        <p:nvGraphicFramePr>
          <p:cNvPr id="10270" name="Object 30"/>
          <p:cNvGraphicFramePr>
            <a:graphicFrameLocks noChangeAspect="1"/>
          </p:cNvGraphicFramePr>
          <p:nvPr>
            <p:extLst/>
          </p:nvPr>
        </p:nvGraphicFramePr>
        <p:xfrm>
          <a:off x="3111500" y="3916363"/>
          <a:ext cx="241300" cy="13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231" name="Equation" r:id="rId27" imgW="241200" imgH="139680" progId="Equation.3">
                  <p:embed/>
                </p:oleObj>
              </mc:Choice>
              <mc:Fallback>
                <p:oleObj name="Equation" r:id="rId27" imgW="241200" imgH="139680" progId="Equation.3">
                  <p:embed/>
                  <p:pic>
                    <p:nvPicPr>
                      <p:cNvPr id="1027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1500" y="3916363"/>
                        <a:ext cx="241300" cy="139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6241193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0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0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 autoUpdateAnimBg="0"/>
      <p:bldP spid="10248" grpId="0" autoUpdateAnimBg="0"/>
      <p:bldP spid="10249" grpId="0" autoUpdateAnimBg="0"/>
      <p:bldP spid="10258" grpId="0" animBg="1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704850"/>
            <a:ext cx="16764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11267" name="Object 3"/>
          <p:cNvGraphicFramePr>
            <a:graphicFrameLocks noChangeAspect="1"/>
          </p:cNvGraphicFramePr>
          <p:nvPr>
            <p:extLst/>
          </p:nvPr>
        </p:nvGraphicFramePr>
        <p:xfrm>
          <a:off x="3352801" y="609600"/>
          <a:ext cx="2792413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91" name="Equation" r:id="rId3" imgW="2793960" imgH="939600" progId="Equation.3">
                  <p:embed/>
                </p:oleObj>
              </mc:Choice>
              <mc:Fallback>
                <p:oleObj name="Equation" r:id="rId3" imgW="2793960" imgH="939600" progId="Equation.3">
                  <p:embed/>
                  <p:pic>
                    <p:nvPicPr>
                      <p:cNvPr id="1126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1" y="609600"/>
                        <a:ext cx="2792413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8" name="Object 4"/>
          <p:cNvGraphicFramePr>
            <a:graphicFrameLocks noChangeAspect="1"/>
          </p:cNvGraphicFramePr>
          <p:nvPr>
            <p:extLst/>
          </p:nvPr>
        </p:nvGraphicFramePr>
        <p:xfrm>
          <a:off x="3683000" y="4165600"/>
          <a:ext cx="16510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92" name="Equation" r:id="rId5" imgW="1650960" imgH="939600" progId="Equation.3">
                  <p:embed/>
                </p:oleObj>
              </mc:Choice>
              <mc:Fallback>
                <p:oleObj name="Equation" r:id="rId5" imgW="1650960" imgH="939600" progId="Equation.3">
                  <p:embed/>
                  <p:pic>
                    <p:nvPicPr>
                      <p:cNvPr id="1126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3000" y="4165600"/>
                        <a:ext cx="16510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2743200" y="4338638"/>
            <a:ext cx="1447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想到</a:t>
            </a:r>
          </a:p>
        </p:txBody>
      </p:sp>
      <p:graphicFrame>
        <p:nvGraphicFramePr>
          <p:cNvPr id="11270" name="Object 6"/>
          <p:cNvGraphicFramePr>
            <a:graphicFrameLocks noChangeAspect="1"/>
          </p:cNvGraphicFramePr>
          <p:nvPr>
            <p:extLst/>
          </p:nvPr>
        </p:nvGraphicFramePr>
        <p:xfrm>
          <a:off x="5519936" y="4433094"/>
          <a:ext cx="17526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93" name="Equation" r:id="rId7" imgW="1752480" imgH="330120" progId="Equation.3">
                  <p:embed/>
                </p:oleObj>
              </mc:Choice>
              <mc:Fallback>
                <p:oleObj name="Equation" r:id="rId7" imgW="1752480" imgH="330120" progId="Equation.3">
                  <p:embed/>
                  <p:pic>
                    <p:nvPicPr>
                      <p:cNvPr id="1127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9936" y="4433094"/>
                        <a:ext cx="17526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2063750" y="1858963"/>
            <a:ext cx="990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endParaRPr lang="en-US" altLang="zh-CN" dirty="0">
              <a:solidFill>
                <a:srgbClr val="000099">
                  <a:lumMod val="60000"/>
                  <a:lumOff val="40000"/>
                </a:srgbClr>
              </a:solidFill>
            </a:endParaRPr>
          </a:p>
        </p:txBody>
      </p:sp>
      <p:graphicFrame>
        <p:nvGraphicFramePr>
          <p:cNvPr id="11272" name="Object 8"/>
          <p:cNvGraphicFramePr>
            <a:graphicFrameLocks noChangeAspect="1"/>
          </p:cNvGraphicFramePr>
          <p:nvPr>
            <p:extLst/>
          </p:nvPr>
        </p:nvGraphicFramePr>
        <p:xfrm>
          <a:off x="4908550" y="1746250"/>
          <a:ext cx="18796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94" name="Equation" r:id="rId9" imgW="1879560" imgH="1066680" progId="Equation.DSMT4">
                  <p:embed/>
                </p:oleObj>
              </mc:Choice>
              <mc:Fallback>
                <p:oleObj name="Equation" r:id="rId9" imgW="1879560" imgH="1066680" progId="Equation.DSMT4">
                  <p:embed/>
                  <p:pic>
                    <p:nvPicPr>
                      <p:cNvPr id="1127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8550" y="1746250"/>
                        <a:ext cx="18796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3" name="Object 9"/>
          <p:cNvGraphicFramePr>
            <a:graphicFrameLocks noChangeAspect="1"/>
          </p:cNvGraphicFramePr>
          <p:nvPr>
            <p:extLst/>
          </p:nvPr>
        </p:nvGraphicFramePr>
        <p:xfrm>
          <a:off x="5753101" y="5397500"/>
          <a:ext cx="2322513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95" name="Equation" r:id="rId11" imgW="2323800" imgH="622080" progId="Equation.3">
                  <p:embed/>
                </p:oleObj>
              </mc:Choice>
              <mc:Fallback>
                <p:oleObj name="Equation" r:id="rId11" imgW="2323800" imgH="622080" progId="Equation.3">
                  <p:embed/>
                  <p:pic>
                    <p:nvPicPr>
                      <p:cNvPr id="1127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53101" y="5397500"/>
                        <a:ext cx="2322513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4" name="Text Box 10"/>
          <p:cNvSpPr txBox="1">
            <a:spLocks noChangeArrowheads="1"/>
          </p:cNvSpPr>
          <p:nvPr/>
        </p:nvSpPr>
        <p:spPr bwMode="auto">
          <a:xfrm>
            <a:off x="8400256" y="546735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rgbClr val="000000"/>
                </a:solidFill>
              </a:rPr>
              <a:t>(</a:t>
            </a:r>
            <a:r>
              <a:rPr lang="zh-CN" altLang="en-US" sz="2400" dirty="0">
                <a:solidFill>
                  <a:srgbClr val="000000"/>
                </a:solidFill>
              </a:rPr>
              <a:t>直接配元</a:t>
            </a:r>
            <a:r>
              <a:rPr lang="en-US" altLang="zh-CN" sz="2400" dirty="0">
                <a:solidFill>
                  <a:srgbClr val="000000"/>
                </a:solidFill>
              </a:rPr>
              <a:t>)</a:t>
            </a:r>
          </a:p>
        </p:txBody>
      </p:sp>
      <p:graphicFrame>
        <p:nvGraphicFramePr>
          <p:cNvPr id="11275" name="Object 11"/>
          <p:cNvGraphicFramePr>
            <a:graphicFrameLocks noChangeAspect="1"/>
          </p:cNvGraphicFramePr>
          <p:nvPr>
            <p:extLst/>
          </p:nvPr>
        </p:nvGraphicFramePr>
        <p:xfrm>
          <a:off x="2786063" y="5397500"/>
          <a:ext cx="2843212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96" name="Equation" r:id="rId13" imgW="2844720" imgH="622080" progId="Equation.3">
                  <p:embed/>
                </p:oleObj>
              </mc:Choice>
              <mc:Fallback>
                <p:oleObj name="Equation" r:id="rId13" imgW="2844720" imgH="622080" progId="Equation.3">
                  <p:embed/>
                  <p:pic>
                    <p:nvPicPr>
                      <p:cNvPr id="11275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6063" y="5397500"/>
                        <a:ext cx="2843212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6" name="Object 12"/>
          <p:cNvGraphicFramePr>
            <a:graphicFrameLocks noChangeAspect="1"/>
          </p:cNvGraphicFramePr>
          <p:nvPr>
            <p:extLst/>
          </p:nvPr>
        </p:nvGraphicFramePr>
        <p:xfrm>
          <a:off x="6838950" y="1651000"/>
          <a:ext cx="1930400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97" name="Equation" r:id="rId15" imgW="1930320" imgH="1168200" progId="Equation.DSMT4">
                  <p:embed/>
                </p:oleObj>
              </mc:Choice>
              <mc:Fallback>
                <p:oleObj name="Equation" r:id="rId15" imgW="1930320" imgH="1168200" progId="Equation.DSMT4">
                  <p:embed/>
                  <p:pic>
                    <p:nvPicPr>
                      <p:cNvPr id="11276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8950" y="1651000"/>
                        <a:ext cx="1930400" cy="116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7" name="Object 13"/>
          <p:cNvGraphicFramePr>
            <a:graphicFrameLocks noChangeAspect="1"/>
          </p:cNvGraphicFramePr>
          <p:nvPr>
            <p:extLst/>
          </p:nvPr>
        </p:nvGraphicFramePr>
        <p:xfrm>
          <a:off x="4648200" y="2959100"/>
          <a:ext cx="2070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98" name="Equation" r:id="rId17" imgW="2070000" imgH="850680" progId="Equation.3">
                  <p:embed/>
                </p:oleObj>
              </mc:Choice>
              <mc:Fallback>
                <p:oleObj name="Equation" r:id="rId17" imgW="2070000" imgH="850680" progId="Equation.3">
                  <p:embed/>
                  <p:pic>
                    <p:nvPicPr>
                      <p:cNvPr id="11277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2959100"/>
                        <a:ext cx="2070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8" name="Line 14"/>
          <p:cNvSpPr>
            <a:spLocks noChangeShapeType="1"/>
          </p:cNvSpPr>
          <p:nvPr/>
        </p:nvSpPr>
        <p:spPr bwMode="auto">
          <a:xfrm>
            <a:off x="1600200" y="3962400"/>
            <a:ext cx="88392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3200">
              <a:solidFill>
                <a:srgbClr val="000000"/>
              </a:solidFill>
            </a:endParaRPr>
          </a:p>
        </p:txBody>
      </p:sp>
      <p:graphicFrame>
        <p:nvGraphicFramePr>
          <p:cNvPr id="11280" name="Object 16"/>
          <p:cNvGraphicFramePr>
            <a:graphicFrameLocks noChangeAspect="1"/>
          </p:cNvGraphicFramePr>
          <p:nvPr>
            <p:extLst/>
          </p:nvPr>
        </p:nvGraphicFramePr>
        <p:xfrm>
          <a:off x="2959100" y="1727200"/>
          <a:ext cx="19304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99" name="Equation" r:id="rId19" imgW="1930320" imgH="939600" progId="Equation.3">
                  <p:embed/>
                </p:oleObj>
              </mc:Choice>
              <mc:Fallback>
                <p:oleObj name="Equation" r:id="rId19" imgW="1930320" imgH="939600" progId="Equation.3">
                  <p:embed/>
                  <p:pic>
                    <p:nvPicPr>
                      <p:cNvPr id="1128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9100" y="1727200"/>
                        <a:ext cx="19304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8877401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autoUpdateAnimBg="0"/>
      <p:bldP spid="11271" grpId="0" autoUpdateAnimBg="0"/>
      <p:bldP spid="11274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533400"/>
            <a:ext cx="167640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4.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12291" name="Object 3"/>
          <p:cNvGraphicFramePr>
            <a:graphicFrameLocks noChangeAspect="1"/>
          </p:cNvGraphicFramePr>
          <p:nvPr>
            <p:extLst/>
          </p:nvPr>
        </p:nvGraphicFramePr>
        <p:xfrm>
          <a:off x="3302000" y="647700"/>
          <a:ext cx="13843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215" name="Equation" r:id="rId3" imgW="1384200" imgH="571320" progId="Equation.3">
                  <p:embed/>
                </p:oleObj>
              </mc:Choice>
              <mc:Fallback>
                <p:oleObj name="Equation" r:id="rId3" imgW="1384200" imgH="571320" progId="Equation.3">
                  <p:embed/>
                  <p:pic>
                    <p:nvPicPr>
                      <p:cNvPr id="1229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2000" y="647700"/>
                        <a:ext cx="13843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2063750" y="1508126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endParaRPr lang="en-US" altLang="zh-CN" dirty="0">
              <a:solidFill>
                <a:srgbClr val="000099">
                  <a:lumMod val="60000"/>
                  <a:lumOff val="40000"/>
                </a:srgbClr>
              </a:solidFill>
            </a:endParaRPr>
          </a:p>
        </p:txBody>
      </p:sp>
      <p:graphicFrame>
        <p:nvGraphicFramePr>
          <p:cNvPr id="12293" name="Object 5"/>
          <p:cNvGraphicFramePr>
            <a:graphicFrameLocks noChangeAspect="1"/>
          </p:cNvGraphicFramePr>
          <p:nvPr>
            <p:extLst/>
          </p:nvPr>
        </p:nvGraphicFramePr>
        <p:xfrm>
          <a:off x="4578350" y="1355725"/>
          <a:ext cx="13462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216" name="Equation" r:id="rId5" imgW="1346040" imgH="850680" progId="Equation.3">
                  <p:embed/>
                </p:oleObj>
              </mc:Choice>
              <mc:Fallback>
                <p:oleObj name="Equation" r:id="rId5" imgW="1346040" imgH="850680" progId="Equation.3">
                  <p:embed/>
                  <p:pic>
                    <p:nvPicPr>
                      <p:cNvPr id="1229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8350" y="1355725"/>
                        <a:ext cx="13462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5" name="Object 7"/>
          <p:cNvGraphicFramePr>
            <a:graphicFrameLocks noChangeAspect="1"/>
          </p:cNvGraphicFramePr>
          <p:nvPr>
            <p:extLst/>
          </p:nvPr>
        </p:nvGraphicFramePr>
        <p:xfrm>
          <a:off x="6007100" y="1355725"/>
          <a:ext cx="1676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217" name="Equation" r:id="rId7" imgW="1676160" imgH="850680" progId="Equation.3">
                  <p:embed/>
                </p:oleObj>
              </mc:Choice>
              <mc:Fallback>
                <p:oleObj name="Equation" r:id="rId7" imgW="1676160" imgH="850680" progId="Equation.3">
                  <p:embed/>
                  <p:pic>
                    <p:nvPicPr>
                      <p:cNvPr id="1229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7100" y="1355725"/>
                        <a:ext cx="1676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6" name="Object 8"/>
          <p:cNvGraphicFramePr>
            <a:graphicFrameLocks noChangeAspect="1"/>
          </p:cNvGraphicFramePr>
          <p:nvPr>
            <p:extLst/>
          </p:nvPr>
        </p:nvGraphicFramePr>
        <p:xfrm>
          <a:off x="4254500" y="2425700"/>
          <a:ext cx="23749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218" name="Equation" r:id="rId9" imgW="2374560" imgH="469800" progId="Equation.3">
                  <p:embed/>
                </p:oleObj>
              </mc:Choice>
              <mc:Fallback>
                <p:oleObj name="Equation" r:id="rId9" imgW="2374560" imgH="469800" progId="Equation.3">
                  <p:embed/>
                  <p:pic>
                    <p:nvPicPr>
                      <p:cNvPr id="1229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4500" y="2425700"/>
                        <a:ext cx="23749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7" name="Object 9"/>
          <p:cNvGraphicFramePr>
            <a:graphicFrameLocks noChangeAspect="1"/>
          </p:cNvGraphicFramePr>
          <p:nvPr>
            <p:extLst/>
          </p:nvPr>
        </p:nvGraphicFramePr>
        <p:xfrm>
          <a:off x="2838450" y="3994150"/>
          <a:ext cx="18034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219" name="Equation" r:id="rId11" imgW="1803240" imgH="622080" progId="Equation.3">
                  <p:embed/>
                </p:oleObj>
              </mc:Choice>
              <mc:Fallback>
                <p:oleObj name="Equation" r:id="rId11" imgW="1803240" imgH="622080" progId="Equation.3">
                  <p:embed/>
                  <p:pic>
                    <p:nvPicPr>
                      <p:cNvPr id="12297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8450" y="3994150"/>
                        <a:ext cx="18034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320" name="Group 32"/>
          <p:cNvGrpSpPr>
            <a:grpSpLocks/>
          </p:cNvGrpSpPr>
          <p:nvPr/>
        </p:nvGrpSpPr>
        <p:grpSpPr bwMode="auto">
          <a:xfrm>
            <a:off x="4343400" y="3873500"/>
            <a:ext cx="1517650" cy="850900"/>
            <a:chOff x="1776" y="2440"/>
            <a:chExt cx="956" cy="536"/>
          </a:xfrm>
        </p:grpSpPr>
        <p:sp>
          <p:nvSpPr>
            <p:cNvPr id="12299" name="Rectangle 11"/>
            <p:cNvSpPr>
              <a:spLocks noChangeArrowheads="1"/>
            </p:cNvSpPr>
            <p:nvPr/>
          </p:nvSpPr>
          <p:spPr bwMode="auto">
            <a:xfrm>
              <a:off x="1776" y="2544"/>
              <a:ext cx="240" cy="336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 sz="3200" dirty="0">
                <a:solidFill>
                  <a:srgbClr val="000000"/>
                </a:solidFill>
              </a:endParaRPr>
            </a:p>
          </p:txBody>
        </p:sp>
        <p:graphicFrame>
          <p:nvGraphicFramePr>
            <p:cNvPr id="12298" name="Object 10"/>
            <p:cNvGraphicFramePr>
              <a:graphicFrameLocks noChangeAspect="1"/>
            </p:cNvGraphicFramePr>
            <p:nvPr>
              <p:extLst/>
            </p:nvPr>
          </p:nvGraphicFramePr>
          <p:xfrm>
            <a:off x="1852" y="2440"/>
            <a:ext cx="880" cy="5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2220" name="Equation" r:id="rId13" imgW="1396800" imgH="850680" progId="Equation.3">
                    <p:embed/>
                  </p:oleObj>
                </mc:Choice>
                <mc:Fallback>
                  <p:oleObj name="Equation" r:id="rId13" imgW="1396800" imgH="850680" progId="Equation.3">
                    <p:embed/>
                    <p:pic>
                      <p:nvPicPr>
                        <p:cNvPr id="12298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52" y="2440"/>
                          <a:ext cx="880" cy="5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2301" name="Object 13"/>
          <p:cNvGraphicFramePr>
            <a:graphicFrameLocks noChangeAspect="1"/>
          </p:cNvGraphicFramePr>
          <p:nvPr>
            <p:extLst/>
          </p:nvPr>
        </p:nvGraphicFramePr>
        <p:xfrm>
          <a:off x="4178300" y="5016500"/>
          <a:ext cx="20701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221" name="Equation" r:id="rId15" imgW="2070000" imgH="469800" progId="Equation.3">
                  <p:embed/>
                </p:oleObj>
              </mc:Choice>
              <mc:Fallback>
                <p:oleObj name="Equation" r:id="rId15" imgW="2070000" imgH="469800" progId="Equation.3">
                  <p:embed/>
                  <p:pic>
                    <p:nvPicPr>
                      <p:cNvPr id="1230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8300" y="5016500"/>
                        <a:ext cx="20701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5" name="Object 17"/>
          <p:cNvGraphicFramePr>
            <a:graphicFrameLocks noChangeAspect="1"/>
          </p:cNvGraphicFramePr>
          <p:nvPr>
            <p:extLst/>
          </p:nvPr>
        </p:nvGraphicFramePr>
        <p:xfrm>
          <a:off x="5943600" y="3886200"/>
          <a:ext cx="14732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222" name="Equation" r:id="rId17" imgW="1473120" imgH="850680" progId="Equation.3">
                  <p:embed/>
                </p:oleObj>
              </mc:Choice>
              <mc:Fallback>
                <p:oleObj name="Equation" r:id="rId17" imgW="1473120" imgH="850680" progId="Equation.3">
                  <p:embed/>
                  <p:pic>
                    <p:nvPicPr>
                      <p:cNvPr id="12305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3886200"/>
                        <a:ext cx="14732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7" name="Object 19"/>
          <p:cNvGraphicFramePr>
            <a:graphicFrameLocks noChangeAspect="1"/>
          </p:cNvGraphicFramePr>
          <p:nvPr>
            <p:extLst/>
          </p:nvPr>
        </p:nvGraphicFramePr>
        <p:xfrm>
          <a:off x="2895600" y="1473200"/>
          <a:ext cx="15875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223" name="Equation" r:id="rId19" imgW="1587240" imgH="622080" progId="Equation.3">
                  <p:embed/>
                </p:oleObj>
              </mc:Choice>
              <mc:Fallback>
                <p:oleObj name="Equation" r:id="rId19" imgW="1587240" imgH="622080" progId="Equation.3">
                  <p:embed/>
                  <p:pic>
                    <p:nvPicPr>
                      <p:cNvPr id="12307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1473200"/>
                        <a:ext cx="15875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19" name="Text Box 31"/>
          <p:cNvSpPr txBox="1">
            <a:spLocks noChangeArrowheads="1"/>
          </p:cNvSpPr>
          <p:nvPr/>
        </p:nvSpPr>
        <p:spPr bwMode="auto">
          <a:xfrm>
            <a:off x="2133600" y="3352801"/>
            <a:ext cx="895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类似</a:t>
            </a:r>
          </a:p>
        </p:txBody>
      </p:sp>
    </p:spTree>
    <p:extLst>
      <p:ext uri="{BB962C8B-B14F-4D97-AF65-F5344CB8AC3E}">
        <p14:creationId xmlns:p14="http://schemas.microsoft.com/office/powerpoint/2010/main" val="100968215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3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2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autoUpdateAnimBg="0"/>
      <p:bldP spid="12319" grpId="0" build="p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36" name="Object 24"/>
          <p:cNvGraphicFramePr>
            <a:graphicFrameLocks noChangeAspect="1"/>
          </p:cNvGraphicFramePr>
          <p:nvPr>
            <p:extLst/>
          </p:nvPr>
        </p:nvGraphicFramePr>
        <p:xfrm>
          <a:off x="7886700" y="5149850"/>
          <a:ext cx="26289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56" name="Equation" r:id="rId3" imgW="2628720" imgH="939600" progId="Equation.3">
                  <p:embed/>
                </p:oleObj>
              </mc:Choice>
              <mc:Fallback>
                <p:oleObj name="Equation" r:id="rId3" imgW="2628720" imgH="939600" progId="Equation.3">
                  <p:embed/>
                  <p:pic>
                    <p:nvPicPr>
                      <p:cNvPr id="13336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86700" y="5149850"/>
                        <a:ext cx="26289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609600"/>
            <a:ext cx="18288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5.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13315" name="Object 3"/>
          <p:cNvGraphicFramePr>
            <a:graphicFrameLocks noChangeAspect="1"/>
          </p:cNvGraphicFramePr>
          <p:nvPr>
            <p:extLst/>
          </p:nvPr>
        </p:nvGraphicFramePr>
        <p:xfrm>
          <a:off x="3308350" y="488950"/>
          <a:ext cx="14478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57" name="Equation" r:id="rId5" imgW="1447560" imgH="876240" progId="Equation.3">
                  <p:embed/>
                </p:oleObj>
              </mc:Choice>
              <mc:Fallback>
                <p:oleObj name="Equation" r:id="rId5" imgW="1447560" imgH="876240" progId="Equation.3">
                  <p:embed/>
                  <p:pic>
                    <p:nvPicPr>
                      <p:cNvPr id="1331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8350" y="488950"/>
                        <a:ext cx="14478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063750" y="1309688"/>
            <a:ext cx="106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13317" name="Object 5"/>
          <p:cNvGraphicFramePr>
            <a:graphicFrameLocks noChangeAspect="1"/>
          </p:cNvGraphicFramePr>
          <p:nvPr>
            <p:extLst/>
          </p:nvPr>
        </p:nvGraphicFramePr>
        <p:xfrm>
          <a:off x="2552700" y="1739900"/>
          <a:ext cx="15621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58" name="Equation" r:id="rId7" imgW="1562040" imgH="888840" progId="Equation.3">
                  <p:embed/>
                </p:oleObj>
              </mc:Choice>
              <mc:Fallback>
                <p:oleObj name="Equation" r:id="rId7" imgW="1562040" imgH="888840" progId="Equation.3">
                  <p:embed/>
                  <p:pic>
                    <p:nvPicPr>
                      <p:cNvPr id="1331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2700" y="1739900"/>
                        <a:ext cx="15621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8" name="Object 6"/>
          <p:cNvGraphicFramePr>
            <a:graphicFrameLocks noChangeAspect="1"/>
          </p:cNvGraphicFramePr>
          <p:nvPr>
            <p:extLst/>
          </p:nvPr>
        </p:nvGraphicFramePr>
        <p:xfrm>
          <a:off x="5056188" y="1727200"/>
          <a:ext cx="2220912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59" name="Equation" r:id="rId9" imgW="2222280" imgH="927000" progId="Equation.3">
                  <p:embed/>
                </p:oleObj>
              </mc:Choice>
              <mc:Fallback>
                <p:oleObj name="Equation" r:id="rId9" imgW="2222280" imgH="927000" progId="Equation.3">
                  <p:embed/>
                  <p:pic>
                    <p:nvPicPr>
                      <p:cNvPr id="1331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6188" y="1727200"/>
                        <a:ext cx="2220912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9" name="Object 7"/>
          <p:cNvGraphicFramePr>
            <a:graphicFrameLocks noChangeAspect="1"/>
          </p:cNvGraphicFramePr>
          <p:nvPr>
            <p:extLst/>
          </p:nvPr>
        </p:nvGraphicFramePr>
        <p:xfrm>
          <a:off x="5041900" y="1727200"/>
          <a:ext cx="2311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60" name="Equation" r:id="rId11" imgW="2311200" imgH="406080" progId="Equation.3">
                  <p:embed/>
                </p:oleObj>
              </mc:Choice>
              <mc:Fallback>
                <p:oleObj name="Equation" r:id="rId11" imgW="2311200" imgH="406080" progId="Equation.3">
                  <p:embed/>
                  <p:pic>
                    <p:nvPicPr>
                      <p:cNvPr id="1331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1900" y="1727200"/>
                        <a:ext cx="2311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0" name="Object 8"/>
          <p:cNvGraphicFramePr>
            <a:graphicFrameLocks noChangeAspect="1"/>
          </p:cNvGraphicFramePr>
          <p:nvPr>
            <p:extLst/>
          </p:nvPr>
        </p:nvGraphicFramePr>
        <p:xfrm>
          <a:off x="4229100" y="1739900"/>
          <a:ext cx="7239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61" name="Equation" r:id="rId13" imgW="723600" imgH="927000" progId="Equation.3">
                  <p:embed/>
                </p:oleObj>
              </mc:Choice>
              <mc:Fallback>
                <p:oleObj name="Equation" r:id="rId13" imgW="723600" imgH="927000" progId="Equation.3">
                  <p:embed/>
                  <p:pic>
                    <p:nvPicPr>
                      <p:cNvPr id="1332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9100" y="1739900"/>
                        <a:ext cx="7239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1" name="Object 9"/>
          <p:cNvGraphicFramePr>
            <a:graphicFrameLocks noChangeAspect="1"/>
          </p:cNvGraphicFramePr>
          <p:nvPr>
            <p:extLst/>
          </p:nvPr>
        </p:nvGraphicFramePr>
        <p:xfrm>
          <a:off x="7405688" y="1739900"/>
          <a:ext cx="2843212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62" name="Equation" r:id="rId15" imgW="2844720" imgH="927000" progId="Equation.3">
                  <p:embed/>
                </p:oleObj>
              </mc:Choice>
              <mc:Fallback>
                <p:oleObj name="Equation" r:id="rId15" imgW="2844720" imgH="927000" progId="Equation.3">
                  <p:embed/>
                  <p:pic>
                    <p:nvPicPr>
                      <p:cNvPr id="1332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05688" y="1739900"/>
                        <a:ext cx="2843212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3" name="Text Box 11"/>
          <p:cNvSpPr txBox="1">
            <a:spLocks noChangeArrowheads="1"/>
          </p:cNvSpPr>
          <p:nvPr/>
        </p:nvSpPr>
        <p:spPr bwMode="auto">
          <a:xfrm>
            <a:off x="1866900" y="3065463"/>
            <a:ext cx="1981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∴ </a:t>
            </a:r>
            <a:r>
              <a:rPr lang="zh-CN" altLang="en-US" dirty="0">
                <a:solidFill>
                  <a:srgbClr val="000000"/>
                </a:solidFill>
              </a:rPr>
              <a:t>原式 </a:t>
            </a:r>
            <a:r>
              <a:rPr lang="en-US" altLang="zh-CN" dirty="0">
                <a:solidFill>
                  <a:srgbClr val="000000"/>
                </a:solidFill>
              </a:rPr>
              <a:t>=</a:t>
            </a:r>
          </a:p>
        </p:txBody>
      </p:sp>
      <p:graphicFrame>
        <p:nvGraphicFramePr>
          <p:cNvPr id="13324" name="Object 12"/>
          <p:cNvGraphicFramePr>
            <a:graphicFrameLocks noChangeAspect="1"/>
          </p:cNvGraphicFramePr>
          <p:nvPr>
            <p:extLst/>
          </p:nvPr>
        </p:nvGraphicFramePr>
        <p:xfrm>
          <a:off x="3543300" y="2857500"/>
          <a:ext cx="6858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63" name="Equation" r:id="rId17" imgW="685800" imgH="952200" progId="Equation.3">
                  <p:embed/>
                </p:oleObj>
              </mc:Choice>
              <mc:Fallback>
                <p:oleObj name="Equation" r:id="rId17" imgW="685800" imgH="952200" progId="Equation.3">
                  <p:embed/>
                  <p:pic>
                    <p:nvPicPr>
                      <p:cNvPr id="1332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3300" y="2857500"/>
                        <a:ext cx="6858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5" name="Object 13"/>
          <p:cNvGraphicFramePr>
            <a:graphicFrameLocks noChangeAspect="1"/>
          </p:cNvGraphicFramePr>
          <p:nvPr>
            <p:extLst/>
          </p:nvPr>
        </p:nvGraphicFramePr>
        <p:xfrm>
          <a:off x="4152900" y="2882900"/>
          <a:ext cx="2286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64" name="Equation" r:id="rId19" imgW="2286000" imgH="850680" progId="Equation.3">
                  <p:embed/>
                </p:oleObj>
              </mc:Choice>
              <mc:Fallback>
                <p:oleObj name="Equation" r:id="rId19" imgW="2286000" imgH="850680" progId="Equation.3">
                  <p:embed/>
                  <p:pic>
                    <p:nvPicPr>
                      <p:cNvPr id="1332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2900" y="2882900"/>
                        <a:ext cx="2286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6" name="Object 14"/>
          <p:cNvGraphicFramePr>
            <a:graphicFrameLocks noChangeAspect="1"/>
          </p:cNvGraphicFramePr>
          <p:nvPr>
            <p:extLst/>
          </p:nvPr>
        </p:nvGraphicFramePr>
        <p:xfrm>
          <a:off x="6356350" y="2873375"/>
          <a:ext cx="3048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65" name="Equation" r:id="rId21" imgW="304560" imgH="939600" progId="Equation.3">
                  <p:embed/>
                </p:oleObj>
              </mc:Choice>
              <mc:Fallback>
                <p:oleObj name="Equation" r:id="rId21" imgW="304560" imgH="939600" progId="Equation.3">
                  <p:embed/>
                  <p:pic>
                    <p:nvPicPr>
                      <p:cNvPr id="13326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6350" y="2873375"/>
                        <a:ext cx="3048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7" name="Object 15"/>
          <p:cNvGraphicFramePr>
            <a:graphicFrameLocks noChangeAspect="1"/>
          </p:cNvGraphicFramePr>
          <p:nvPr>
            <p:extLst/>
          </p:nvPr>
        </p:nvGraphicFramePr>
        <p:xfrm>
          <a:off x="3232150" y="4013200"/>
          <a:ext cx="9779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66" name="Equation" r:id="rId23" imgW="977760" imgH="952200" progId="Equation.3">
                  <p:embed/>
                </p:oleObj>
              </mc:Choice>
              <mc:Fallback>
                <p:oleObj name="Equation" r:id="rId23" imgW="977760" imgH="952200" progId="Equation.3">
                  <p:embed/>
                  <p:pic>
                    <p:nvPicPr>
                      <p:cNvPr id="1332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2150" y="4013200"/>
                        <a:ext cx="9779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8" name="Object 16"/>
          <p:cNvGraphicFramePr>
            <a:graphicFrameLocks noChangeAspect="1"/>
          </p:cNvGraphicFramePr>
          <p:nvPr>
            <p:extLst/>
          </p:nvPr>
        </p:nvGraphicFramePr>
        <p:xfrm>
          <a:off x="4171951" y="4035425"/>
          <a:ext cx="1420813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67" name="Equation" r:id="rId25" imgW="1422360" imgH="850680" progId="Equation.3">
                  <p:embed/>
                </p:oleObj>
              </mc:Choice>
              <mc:Fallback>
                <p:oleObj name="Equation" r:id="rId25" imgW="1422360" imgH="850680" progId="Equation.3">
                  <p:embed/>
                  <p:pic>
                    <p:nvPicPr>
                      <p:cNvPr id="13328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1951" y="4035425"/>
                        <a:ext cx="1420813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9" name="Object 17"/>
          <p:cNvGraphicFramePr>
            <a:graphicFrameLocks noChangeAspect="1"/>
          </p:cNvGraphicFramePr>
          <p:nvPr>
            <p:extLst/>
          </p:nvPr>
        </p:nvGraphicFramePr>
        <p:xfrm>
          <a:off x="7296150" y="4010025"/>
          <a:ext cx="4191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68" name="Equation" r:id="rId27" imgW="419040" imgH="939600" progId="Equation.3">
                  <p:embed/>
                </p:oleObj>
              </mc:Choice>
              <mc:Fallback>
                <p:oleObj name="Equation" r:id="rId27" imgW="419040" imgH="939600" progId="Equation.3">
                  <p:embed/>
                  <p:pic>
                    <p:nvPicPr>
                      <p:cNvPr id="13329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96150" y="4010025"/>
                        <a:ext cx="4191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30" name="Object 18"/>
          <p:cNvGraphicFramePr>
            <a:graphicFrameLocks noChangeAspect="1"/>
          </p:cNvGraphicFramePr>
          <p:nvPr>
            <p:extLst/>
          </p:nvPr>
        </p:nvGraphicFramePr>
        <p:xfrm>
          <a:off x="3213100" y="5168900"/>
          <a:ext cx="10160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69" name="Equation" r:id="rId29" imgW="1015920" imgH="927000" progId="Equation.3">
                  <p:embed/>
                </p:oleObj>
              </mc:Choice>
              <mc:Fallback>
                <p:oleObj name="Equation" r:id="rId29" imgW="1015920" imgH="927000" progId="Equation.3">
                  <p:embed/>
                  <p:pic>
                    <p:nvPicPr>
                      <p:cNvPr id="1333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3100" y="5168900"/>
                        <a:ext cx="10160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31" name="Object 19"/>
          <p:cNvGraphicFramePr>
            <a:graphicFrameLocks noChangeAspect="1"/>
          </p:cNvGraphicFramePr>
          <p:nvPr>
            <p:extLst/>
          </p:nvPr>
        </p:nvGraphicFramePr>
        <p:xfrm>
          <a:off x="4114800" y="5362575"/>
          <a:ext cx="12573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70" name="Equation" r:id="rId31" imgW="1257120" imgH="469800" progId="Equation.3">
                  <p:embed/>
                </p:oleObj>
              </mc:Choice>
              <mc:Fallback>
                <p:oleObj name="Equation" r:id="rId31" imgW="1257120" imgH="469800" progId="Equation.3">
                  <p:embed/>
                  <p:pic>
                    <p:nvPicPr>
                      <p:cNvPr id="13331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5362575"/>
                        <a:ext cx="12573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32" name="Object 20"/>
          <p:cNvGraphicFramePr>
            <a:graphicFrameLocks noChangeAspect="1"/>
          </p:cNvGraphicFramePr>
          <p:nvPr>
            <p:extLst/>
          </p:nvPr>
        </p:nvGraphicFramePr>
        <p:xfrm>
          <a:off x="5435600" y="5360988"/>
          <a:ext cx="15367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71" name="Equation" r:id="rId33" imgW="1536480" imgH="469800" progId="Equation.3">
                  <p:embed/>
                </p:oleObj>
              </mc:Choice>
              <mc:Fallback>
                <p:oleObj name="Equation" r:id="rId33" imgW="1536480" imgH="469800" progId="Equation.3">
                  <p:embed/>
                  <p:pic>
                    <p:nvPicPr>
                      <p:cNvPr id="13332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5600" y="5360988"/>
                        <a:ext cx="15367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33" name="Object 21"/>
          <p:cNvGraphicFramePr>
            <a:graphicFrameLocks noChangeAspect="1"/>
          </p:cNvGraphicFramePr>
          <p:nvPr>
            <p:extLst/>
          </p:nvPr>
        </p:nvGraphicFramePr>
        <p:xfrm>
          <a:off x="6985000" y="5386388"/>
          <a:ext cx="8255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72" name="Equation" r:id="rId35" imgW="825480" imgH="431640" progId="Equation.3">
                  <p:embed/>
                </p:oleObj>
              </mc:Choice>
              <mc:Fallback>
                <p:oleObj name="Equation" r:id="rId35" imgW="825480" imgH="431640" progId="Equation.3">
                  <p:embed/>
                  <p:pic>
                    <p:nvPicPr>
                      <p:cNvPr id="13333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85000" y="5386388"/>
                        <a:ext cx="8255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38" name="Object 26"/>
          <p:cNvGraphicFramePr>
            <a:graphicFrameLocks noChangeAspect="1"/>
          </p:cNvGraphicFramePr>
          <p:nvPr>
            <p:extLst/>
          </p:nvPr>
        </p:nvGraphicFramePr>
        <p:xfrm>
          <a:off x="5751513" y="4035425"/>
          <a:ext cx="1687512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73" name="Equation" r:id="rId37" imgW="1688760" imgH="850680" progId="Equation.3">
                  <p:embed/>
                </p:oleObj>
              </mc:Choice>
              <mc:Fallback>
                <p:oleObj name="Equation" r:id="rId37" imgW="1688760" imgH="850680" progId="Equation.3">
                  <p:embed/>
                  <p:pic>
                    <p:nvPicPr>
                      <p:cNvPr id="13338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51513" y="4035425"/>
                        <a:ext cx="1687512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9051617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3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3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3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3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 autoUpdateAnimBg="0"/>
      <p:bldP spid="13323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457200"/>
            <a:ext cx="5861050" cy="762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28575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常用的几种配元形式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: </a:t>
            </a:r>
            <a:endParaRPr lang="en-US" altLang="zh-CN" sz="2400" b="1" dirty="0">
              <a:solidFill>
                <a:schemeClr val="bg1">
                  <a:lumMod val="60000"/>
                  <a:lumOff val="40000"/>
                </a:schemeClr>
              </a:solidFill>
              <a:ea typeface="楷体_GB2312" pitchFamily="49" charset="-122"/>
            </a:endParaRP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6553200" y="182563"/>
            <a:ext cx="3276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zh-CN" altLang="zh-CN" b="1">
              <a:solidFill>
                <a:srgbClr val="000000"/>
              </a:solidFill>
            </a:endParaRPr>
          </a:p>
        </p:txBody>
      </p:sp>
      <p:graphicFrame>
        <p:nvGraphicFramePr>
          <p:cNvPr id="14340" name="Object 4"/>
          <p:cNvGraphicFramePr>
            <a:graphicFrameLocks noChangeAspect="1"/>
          </p:cNvGraphicFramePr>
          <p:nvPr>
            <p:extLst/>
          </p:nvPr>
        </p:nvGraphicFramePr>
        <p:xfrm>
          <a:off x="2243138" y="1438275"/>
          <a:ext cx="27813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06" name="Equation" r:id="rId4" imgW="2781000" imgH="583920" progId="Equation.DSMT4">
                  <p:embed/>
                </p:oleObj>
              </mc:Choice>
              <mc:Fallback>
                <p:oleObj name="Equation" r:id="rId4" imgW="2781000" imgH="583920" progId="Equation.DSMT4">
                  <p:embed/>
                  <p:pic>
                    <p:nvPicPr>
                      <p:cNvPr id="14340" name="Object 4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3138" y="1438275"/>
                        <a:ext cx="27813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1" name="Object 5"/>
          <p:cNvGraphicFramePr>
            <a:graphicFrameLocks noChangeAspect="1"/>
          </p:cNvGraphicFramePr>
          <p:nvPr>
            <p:extLst/>
          </p:nvPr>
        </p:nvGraphicFramePr>
        <p:xfrm>
          <a:off x="5334000" y="1438275"/>
          <a:ext cx="16383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07" name="Equation" r:id="rId6" imgW="1638000" imgH="583920" progId="Equation.DSMT4">
                  <p:embed/>
                </p:oleObj>
              </mc:Choice>
              <mc:Fallback>
                <p:oleObj name="Equation" r:id="rId6" imgW="1638000" imgH="583920" progId="Equation.DSMT4">
                  <p:embed/>
                  <p:pic>
                    <p:nvPicPr>
                      <p:cNvPr id="1434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1438275"/>
                        <a:ext cx="16383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2" name="Object 6"/>
          <p:cNvGraphicFramePr>
            <a:graphicFrameLocks noChangeAspect="1"/>
          </p:cNvGraphicFramePr>
          <p:nvPr>
            <p:extLst/>
          </p:nvPr>
        </p:nvGraphicFramePr>
        <p:xfrm>
          <a:off x="7010400" y="1520825"/>
          <a:ext cx="1358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08" name="Equation" r:id="rId8" imgW="1358640" imgH="406080" progId="Equation.DSMT4">
                  <p:embed/>
                </p:oleObj>
              </mc:Choice>
              <mc:Fallback>
                <p:oleObj name="Equation" r:id="rId8" imgW="1358640" imgH="406080" progId="Equation.DSMT4">
                  <p:embed/>
                  <p:pic>
                    <p:nvPicPr>
                      <p:cNvPr id="1434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1520825"/>
                        <a:ext cx="13589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3" name="Object 7"/>
          <p:cNvGraphicFramePr>
            <a:graphicFrameLocks noChangeAspect="1"/>
          </p:cNvGraphicFramePr>
          <p:nvPr>
            <p:extLst/>
          </p:nvPr>
        </p:nvGraphicFramePr>
        <p:xfrm>
          <a:off x="5056188" y="1270000"/>
          <a:ext cx="254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09" name="Equation" r:id="rId10" imgW="253800" imgH="850680" progId="Equation.3">
                  <p:embed/>
                </p:oleObj>
              </mc:Choice>
              <mc:Fallback>
                <p:oleObj name="Equation" r:id="rId10" imgW="253800" imgH="850680" progId="Equation.3">
                  <p:embed/>
                  <p:pic>
                    <p:nvPicPr>
                      <p:cNvPr id="1434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6188" y="1270000"/>
                        <a:ext cx="254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4" name="Object 8"/>
          <p:cNvGraphicFramePr>
            <a:graphicFrameLocks noChangeAspect="1"/>
          </p:cNvGraphicFramePr>
          <p:nvPr>
            <p:extLst/>
          </p:nvPr>
        </p:nvGraphicFramePr>
        <p:xfrm>
          <a:off x="2243138" y="2419350"/>
          <a:ext cx="2868612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10" name="Equation" r:id="rId12" imgW="2869920" imgH="583920" progId="Equation.DSMT4">
                  <p:embed/>
                </p:oleObj>
              </mc:Choice>
              <mc:Fallback>
                <p:oleObj name="Equation" r:id="rId12" imgW="2869920" imgH="583920" progId="Equation.DSMT4">
                  <p:embed/>
                  <p:pic>
                    <p:nvPicPr>
                      <p:cNvPr id="1434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3138" y="2419350"/>
                        <a:ext cx="2868612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5" name="Object 9"/>
          <p:cNvGraphicFramePr>
            <a:graphicFrameLocks noChangeAspect="1"/>
          </p:cNvGraphicFramePr>
          <p:nvPr>
            <p:extLst/>
          </p:nvPr>
        </p:nvGraphicFramePr>
        <p:xfrm>
          <a:off x="5486400" y="2403475"/>
          <a:ext cx="11557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11" name="Equation" r:id="rId14" imgW="1155600" imgH="622080" progId="Equation.3">
                  <p:embed/>
                </p:oleObj>
              </mc:Choice>
              <mc:Fallback>
                <p:oleObj name="Equation" r:id="rId14" imgW="1155600" imgH="622080" progId="Equation.3">
                  <p:embed/>
                  <p:pic>
                    <p:nvPicPr>
                      <p:cNvPr id="1434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2403475"/>
                        <a:ext cx="11557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6" name="Object 10"/>
          <p:cNvGraphicFramePr>
            <a:graphicFrameLocks noChangeAspect="1"/>
          </p:cNvGraphicFramePr>
          <p:nvPr>
            <p:extLst/>
          </p:nvPr>
        </p:nvGraphicFramePr>
        <p:xfrm>
          <a:off x="6705600" y="2425700"/>
          <a:ext cx="5588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12" name="Equation" r:id="rId16" imgW="558720" imgH="520560" progId="Equation.3">
                  <p:embed/>
                </p:oleObj>
              </mc:Choice>
              <mc:Fallback>
                <p:oleObj name="Equation" r:id="rId16" imgW="558720" imgH="520560" progId="Equation.3">
                  <p:embed/>
                  <p:pic>
                    <p:nvPicPr>
                      <p:cNvPr id="1434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5600" y="2425700"/>
                        <a:ext cx="5588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7" name="Object 11"/>
          <p:cNvGraphicFramePr>
            <a:graphicFrameLocks noChangeAspect="1"/>
          </p:cNvGraphicFramePr>
          <p:nvPr>
            <p:extLst/>
          </p:nvPr>
        </p:nvGraphicFramePr>
        <p:xfrm>
          <a:off x="5184775" y="2273300"/>
          <a:ext cx="254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13" name="Equation" r:id="rId18" imgW="253800" imgH="850680" progId="Equation.3">
                  <p:embed/>
                </p:oleObj>
              </mc:Choice>
              <mc:Fallback>
                <p:oleObj name="Equation" r:id="rId18" imgW="253800" imgH="850680" progId="Equation.3">
                  <p:embed/>
                  <p:pic>
                    <p:nvPicPr>
                      <p:cNvPr id="14347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4775" y="2273300"/>
                        <a:ext cx="254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8" name="Object 12"/>
          <p:cNvGraphicFramePr>
            <a:graphicFrameLocks noChangeAspect="1"/>
          </p:cNvGraphicFramePr>
          <p:nvPr>
            <p:extLst/>
          </p:nvPr>
        </p:nvGraphicFramePr>
        <p:xfrm>
          <a:off x="2243138" y="3305175"/>
          <a:ext cx="2538412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14" name="Equation" r:id="rId20" imgW="2539800" imgH="838080" progId="Equation.DSMT4">
                  <p:embed/>
                </p:oleObj>
              </mc:Choice>
              <mc:Fallback>
                <p:oleObj name="Equation" r:id="rId20" imgW="2539800" imgH="838080" progId="Equation.DSMT4">
                  <p:embed/>
                  <p:pic>
                    <p:nvPicPr>
                      <p:cNvPr id="1434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3138" y="3305175"/>
                        <a:ext cx="2538412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9" name="Object 13"/>
          <p:cNvGraphicFramePr>
            <a:graphicFrameLocks noChangeAspect="1"/>
          </p:cNvGraphicFramePr>
          <p:nvPr>
            <p:extLst/>
          </p:nvPr>
        </p:nvGraphicFramePr>
        <p:xfrm>
          <a:off x="5092700" y="3451225"/>
          <a:ext cx="11557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15" name="Equation" r:id="rId22" imgW="1155600" imgH="622080" progId="Equation.3">
                  <p:embed/>
                </p:oleObj>
              </mc:Choice>
              <mc:Fallback>
                <p:oleObj name="Equation" r:id="rId22" imgW="1155600" imgH="622080" progId="Equation.3">
                  <p:embed/>
                  <p:pic>
                    <p:nvPicPr>
                      <p:cNvPr id="1434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92700" y="3451225"/>
                        <a:ext cx="11557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50" name="Object 14"/>
          <p:cNvGraphicFramePr>
            <a:graphicFrameLocks noChangeAspect="1"/>
          </p:cNvGraphicFramePr>
          <p:nvPr>
            <p:extLst/>
          </p:nvPr>
        </p:nvGraphicFramePr>
        <p:xfrm>
          <a:off x="6781800" y="3429000"/>
          <a:ext cx="5588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16" name="Equation" r:id="rId24" imgW="558720" imgH="520560" progId="Equation.3">
                  <p:embed/>
                </p:oleObj>
              </mc:Choice>
              <mc:Fallback>
                <p:oleObj name="Equation" r:id="rId24" imgW="558720" imgH="520560" progId="Equation.3">
                  <p:embed/>
                  <p:pic>
                    <p:nvPicPr>
                      <p:cNvPr id="1435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0" y="3429000"/>
                        <a:ext cx="5588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51" name="Object 15"/>
          <p:cNvGraphicFramePr>
            <a:graphicFrameLocks noChangeAspect="1"/>
          </p:cNvGraphicFramePr>
          <p:nvPr>
            <p:extLst/>
          </p:nvPr>
        </p:nvGraphicFramePr>
        <p:xfrm>
          <a:off x="4833888" y="3276600"/>
          <a:ext cx="254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17" name="Equation" r:id="rId26" imgW="253800" imgH="850680" progId="Equation.3">
                  <p:embed/>
                </p:oleObj>
              </mc:Choice>
              <mc:Fallback>
                <p:oleObj name="Equation" r:id="rId26" imgW="253800" imgH="850680" progId="Equation.3">
                  <p:embed/>
                  <p:pic>
                    <p:nvPicPr>
                      <p:cNvPr id="14351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3888" y="3276600"/>
                        <a:ext cx="254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55" name="Object 19"/>
          <p:cNvGraphicFramePr>
            <a:graphicFrameLocks noChangeAspect="1"/>
          </p:cNvGraphicFramePr>
          <p:nvPr>
            <p:extLst/>
          </p:nvPr>
        </p:nvGraphicFramePr>
        <p:xfrm>
          <a:off x="6324600" y="3298825"/>
          <a:ext cx="4445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18" name="Equation" r:id="rId28" imgW="444240" imgH="888840" progId="Equation.3">
                  <p:embed/>
                </p:oleObj>
              </mc:Choice>
              <mc:Fallback>
                <p:oleObj name="Equation" r:id="rId28" imgW="444240" imgH="888840" progId="Equation.3">
                  <p:embed/>
                  <p:pic>
                    <p:nvPicPr>
                      <p:cNvPr id="14355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3298825"/>
                        <a:ext cx="4445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56" name="AutoShape 20"/>
          <p:cNvSpPr>
            <a:spLocks/>
          </p:cNvSpPr>
          <p:nvPr/>
        </p:nvSpPr>
        <p:spPr bwMode="auto">
          <a:xfrm>
            <a:off x="7620000" y="2362200"/>
            <a:ext cx="228600" cy="1828800"/>
          </a:xfrm>
          <a:prstGeom prst="rightBrace">
            <a:avLst>
              <a:gd name="adj1" fmla="val 66667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 sz="3200">
              <a:solidFill>
                <a:srgbClr val="000000"/>
              </a:solidFill>
            </a:endParaRPr>
          </a:p>
        </p:txBody>
      </p:sp>
      <p:sp>
        <p:nvSpPr>
          <p:cNvPr id="14357" name="Text Box 21"/>
          <p:cNvSpPr txBox="1">
            <a:spLocks noChangeArrowheads="1"/>
          </p:cNvSpPr>
          <p:nvPr/>
        </p:nvSpPr>
        <p:spPr bwMode="auto">
          <a:xfrm>
            <a:off x="7924800" y="2273300"/>
            <a:ext cx="6096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99">
                    <a:lumMod val="60000"/>
                    <a:lumOff val="40000"/>
                  </a:srgbClr>
                </a:solidFill>
              </a:rPr>
              <a:t>万能凑幂法</a:t>
            </a:r>
          </a:p>
        </p:txBody>
      </p:sp>
      <p:graphicFrame>
        <p:nvGraphicFramePr>
          <p:cNvPr id="14358" name="Object 22"/>
          <p:cNvGraphicFramePr>
            <a:graphicFrameLocks noChangeAspect="1"/>
          </p:cNvGraphicFramePr>
          <p:nvPr>
            <p:extLst/>
          </p:nvPr>
        </p:nvGraphicFramePr>
        <p:xfrm>
          <a:off x="2230438" y="4384675"/>
          <a:ext cx="3313112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19" name="Equation" r:id="rId30" imgW="3314520" imgH="583920" progId="Equation.DSMT4">
                  <p:embed/>
                </p:oleObj>
              </mc:Choice>
              <mc:Fallback>
                <p:oleObj name="Equation" r:id="rId30" imgW="3314520" imgH="583920" progId="Equation.DSMT4">
                  <p:embed/>
                  <p:pic>
                    <p:nvPicPr>
                      <p:cNvPr id="14358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0438" y="4384675"/>
                        <a:ext cx="3313112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59" name="Object 23"/>
          <p:cNvGraphicFramePr>
            <a:graphicFrameLocks noChangeAspect="1"/>
          </p:cNvGraphicFramePr>
          <p:nvPr>
            <p:extLst/>
          </p:nvPr>
        </p:nvGraphicFramePr>
        <p:xfrm>
          <a:off x="5549900" y="4376738"/>
          <a:ext cx="14351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20" name="Equation" r:id="rId32" imgW="1434960" imgH="622080" progId="Equation.3">
                  <p:embed/>
                </p:oleObj>
              </mc:Choice>
              <mc:Fallback>
                <p:oleObj name="Equation" r:id="rId32" imgW="1434960" imgH="622080" progId="Equation.3">
                  <p:embed/>
                  <p:pic>
                    <p:nvPicPr>
                      <p:cNvPr id="14359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9900" y="4376738"/>
                        <a:ext cx="14351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60" name="Object 24"/>
          <p:cNvGraphicFramePr>
            <a:graphicFrameLocks noChangeAspect="1"/>
          </p:cNvGraphicFramePr>
          <p:nvPr>
            <p:extLst/>
          </p:nvPr>
        </p:nvGraphicFramePr>
        <p:xfrm>
          <a:off x="7010400" y="4492625"/>
          <a:ext cx="889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21" name="Equation" r:id="rId34" imgW="888840" imgH="406080" progId="Equation.3">
                  <p:embed/>
                </p:oleObj>
              </mc:Choice>
              <mc:Fallback>
                <p:oleObj name="Equation" r:id="rId34" imgW="888840" imgH="406080" progId="Equation.3">
                  <p:embed/>
                  <p:pic>
                    <p:nvPicPr>
                      <p:cNvPr id="1436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4492625"/>
                        <a:ext cx="889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61" name="Object 25"/>
          <p:cNvGraphicFramePr>
            <a:graphicFrameLocks noChangeAspect="1"/>
          </p:cNvGraphicFramePr>
          <p:nvPr>
            <p:extLst/>
          </p:nvPr>
        </p:nvGraphicFramePr>
        <p:xfrm>
          <a:off x="2243139" y="5276850"/>
          <a:ext cx="3286125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22" name="Equation" r:id="rId36" imgW="3288960" imgH="583920" progId="Equation.DSMT4">
                  <p:embed/>
                </p:oleObj>
              </mc:Choice>
              <mc:Fallback>
                <p:oleObj name="Equation" r:id="rId36" imgW="3288960" imgH="583920" progId="Equation.DSMT4">
                  <p:embed/>
                  <p:pic>
                    <p:nvPicPr>
                      <p:cNvPr id="14361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3139" y="5276850"/>
                        <a:ext cx="3286125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62" name="Object 26"/>
          <p:cNvGraphicFramePr>
            <a:graphicFrameLocks noChangeAspect="1"/>
          </p:cNvGraphicFramePr>
          <p:nvPr>
            <p:extLst/>
          </p:nvPr>
        </p:nvGraphicFramePr>
        <p:xfrm>
          <a:off x="5791200" y="5257800"/>
          <a:ext cx="14859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23" name="Equation" r:id="rId38" imgW="1485720" imgH="622080" progId="Equation.3">
                  <p:embed/>
                </p:oleObj>
              </mc:Choice>
              <mc:Fallback>
                <p:oleObj name="Equation" r:id="rId38" imgW="1485720" imgH="622080" progId="Equation.3">
                  <p:embed/>
                  <p:pic>
                    <p:nvPicPr>
                      <p:cNvPr id="14362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9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5257800"/>
                        <a:ext cx="14859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63" name="Object 27"/>
          <p:cNvGraphicFramePr>
            <a:graphicFrameLocks noChangeAspect="1"/>
          </p:cNvGraphicFramePr>
          <p:nvPr>
            <p:extLst/>
          </p:nvPr>
        </p:nvGraphicFramePr>
        <p:xfrm>
          <a:off x="7353300" y="5370513"/>
          <a:ext cx="939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24" name="Equation" r:id="rId40" imgW="939600" imgH="406080" progId="Equation.3">
                  <p:embed/>
                </p:oleObj>
              </mc:Choice>
              <mc:Fallback>
                <p:oleObj name="Equation" r:id="rId40" imgW="939600" imgH="406080" progId="Equation.3">
                  <p:embed/>
                  <p:pic>
                    <p:nvPicPr>
                      <p:cNvPr id="14363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3300" y="5370513"/>
                        <a:ext cx="939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64" name="Object 28"/>
          <p:cNvGraphicFramePr>
            <a:graphicFrameLocks noChangeAspect="1"/>
          </p:cNvGraphicFramePr>
          <p:nvPr>
            <p:extLst/>
          </p:nvPr>
        </p:nvGraphicFramePr>
        <p:xfrm>
          <a:off x="5562601" y="5551488"/>
          <a:ext cx="238125" cy="87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25" name="Equation" r:id="rId42" imgW="241200" imgH="88560" progId="Equation.3">
                  <p:embed/>
                </p:oleObj>
              </mc:Choice>
              <mc:Fallback>
                <p:oleObj name="Equation" r:id="rId42" imgW="241200" imgH="88560" progId="Equation.3">
                  <p:embed/>
                  <p:pic>
                    <p:nvPicPr>
                      <p:cNvPr id="14364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1" y="5551488"/>
                        <a:ext cx="238125" cy="87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1311465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4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4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14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4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4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4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4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4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14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14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autoUpdateAnimBg="0"/>
      <p:bldP spid="14357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3" name="Object 3"/>
          <p:cNvGraphicFramePr>
            <a:graphicFrameLocks noChangeAspect="1"/>
          </p:cNvGraphicFramePr>
          <p:nvPr>
            <p:extLst/>
          </p:nvPr>
        </p:nvGraphicFramePr>
        <p:xfrm>
          <a:off x="2247900" y="577850"/>
          <a:ext cx="32893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365" name="Equation" r:id="rId3" imgW="3288960" imgH="469800" progId="Equation.3">
                  <p:embed/>
                </p:oleObj>
              </mc:Choice>
              <mc:Fallback>
                <p:oleObj name="Equation" r:id="rId3" imgW="3288960" imgH="469800" progId="Equation.3">
                  <p:embed/>
                  <p:pic>
                    <p:nvPicPr>
                      <p:cNvPr id="15363" name="Object 3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7900" y="577850"/>
                        <a:ext cx="32893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4" name="Object 4"/>
          <p:cNvGraphicFramePr>
            <a:graphicFrameLocks noChangeAspect="1"/>
          </p:cNvGraphicFramePr>
          <p:nvPr>
            <p:extLst/>
          </p:nvPr>
        </p:nvGraphicFramePr>
        <p:xfrm>
          <a:off x="5715001" y="501650"/>
          <a:ext cx="1458913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366" name="Equation" r:id="rId5" imgW="1460160" imgH="622080" progId="Equation.3">
                  <p:embed/>
                </p:oleObj>
              </mc:Choice>
              <mc:Fallback>
                <p:oleObj name="Equation" r:id="rId5" imgW="1460160" imgH="622080" progId="Equation.3">
                  <p:embed/>
                  <p:pic>
                    <p:nvPicPr>
                      <p:cNvPr id="1536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1" y="501650"/>
                        <a:ext cx="1458913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5" name="Object 5"/>
          <p:cNvGraphicFramePr>
            <a:graphicFrameLocks noChangeAspect="1"/>
          </p:cNvGraphicFramePr>
          <p:nvPr>
            <p:extLst/>
          </p:nvPr>
        </p:nvGraphicFramePr>
        <p:xfrm>
          <a:off x="7192963" y="609600"/>
          <a:ext cx="914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367" name="Equation" r:id="rId7" imgW="914400" imgH="406080" progId="Equation.3">
                  <p:embed/>
                </p:oleObj>
              </mc:Choice>
              <mc:Fallback>
                <p:oleObj name="Equation" r:id="rId7" imgW="914400" imgH="406080" progId="Equation.3">
                  <p:embed/>
                  <p:pic>
                    <p:nvPicPr>
                      <p:cNvPr id="1536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92963" y="609600"/>
                        <a:ext cx="914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6" name="Object 6"/>
          <p:cNvGraphicFramePr>
            <a:graphicFrameLocks noChangeAspect="1"/>
          </p:cNvGraphicFramePr>
          <p:nvPr>
            <p:extLst/>
          </p:nvPr>
        </p:nvGraphicFramePr>
        <p:xfrm>
          <a:off x="2209801" y="1355725"/>
          <a:ext cx="2386013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368" name="Equation" r:id="rId9" imgW="2387520" imgH="469800" progId="Equation.3">
                  <p:embed/>
                </p:oleObj>
              </mc:Choice>
              <mc:Fallback>
                <p:oleObj name="Equation" r:id="rId9" imgW="2387520" imgH="469800" progId="Equation.3">
                  <p:embed/>
                  <p:pic>
                    <p:nvPicPr>
                      <p:cNvPr id="15366" name="Object 6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1" y="1355725"/>
                        <a:ext cx="2386013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7" name="Object 7"/>
          <p:cNvGraphicFramePr>
            <a:graphicFrameLocks noChangeAspect="1"/>
          </p:cNvGraphicFramePr>
          <p:nvPr>
            <p:extLst/>
          </p:nvPr>
        </p:nvGraphicFramePr>
        <p:xfrm>
          <a:off x="4832350" y="1263650"/>
          <a:ext cx="11176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369" name="Equation" r:id="rId11" imgW="1117440" imgH="622080" progId="Equation.3">
                  <p:embed/>
                </p:oleObj>
              </mc:Choice>
              <mc:Fallback>
                <p:oleObj name="Equation" r:id="rId11" imgW="1117440" imgH="622080" progId="Equation.3">
                  <p:embed/>
                  <p:pic>
                    <p:nvPicPr>
                      <p:cNvPr id="1536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2350" y="1263650"/>
                        <a:ext cx="11176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8" name="Object 8"/>
          <p:cNvGraphicFramePr>
            <a:graphicFrameLocks noChangeAspect="1"/>
          </p:cNvGraphicFramePr>
          <p:nvPr>
            <p:extLst/>
          </p:nvPr>
        </p:nvGraphicFramePr>
        <p:xfrm>
          <a:off x="6026150" y="1281113"/>
          <a:ext cx="5334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370" name="Equation" r:id="rId13" imgW="533160" imgH="507960" progId="Equation.3">
                  <p:embed/>
                </p:oleObj>
              </mc:Choice>
              <mc:Fallback>
                <p:oleObj name="Equation" r:id="rId13" imgW="533160" imgH="507960" progId="Equation.3">
                  <p:embed/>
                  <p:pic>
                    <p:nvPicPr>
                      <p:cNvPr id="1536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26150" y="1281113"/>
                        <a:ext cx="5334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70" name="Object 10"/>
          <p:cNvGraphicFramePr>
            <a:graphicFrameLocks noChangeAspect="1"/>
          </p:cNvGraphicFramePr>
          <p:nvPr>
            <p:extLst/>
          </p:nvPr>
        </p:nvGraphicFramePr>
        <p:xfrm>
          <a:off x="2216151" y="2106613"/>
          <a:ext cx="2474913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371" name="Equation" r:id="rId15" imgW="2476440" imgH="825480" progId="Equation.3">
                  <p:embed/>
                </p:oleObj>
              </mc:Choice>
              <mc:Fallback>
                <p:oleObj name="Equation" r:id="rId15" imgW="2476440" imgH="825480" progId="Equation.3">
                  <p:embed/>
                  <p:pic>
                    <p:nvPicPr>
                      <p:cNvPr id="15370" name="Object 10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6151" y="2106613"/>
                        <a:ext cx="2474913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71" name="Object 11"/>
          <p:cNvGraphicFramePr>
            <a:graphicFrameLocks noChangeAspect="1"/>
          </p:cNvGraphicFramePr>
          <p:nvPr>
            <p:extLst/>
          </p:nvPr>
        </p:nvGraphicFramePr>
        <p:xfrm>
          <a:off x="4800600" y="2189163"/>
          <a:ext cx="12827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372" name="Equation" r:id="rId17" imgW="1282680" imgH="622080" progId="Equation.3">
                  <p:embed/>
                </p:oleObj>
              </mc:Choice>
              <mc:Fallback>
                <p:oleObj name="Equation" r:id="rId17" imgW="1282680" imgH="622080" progId="Equation.3">
                  <p:embed/>
                  <p:pic>
                    <p:nvPicPr>
                      <p:cNvPr id="15371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2189163"/>
                        <a:ext cx="12827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72" name="Object 12"/>
          <p:cNvGraphicFramePr>
            <a:graphicFrameLocks noChangeAspect="1"/>
          </p:cNvGraphicFramePr>
          <p:nvPr>
            <p:extLst/>
          </p:nvPr>
        </p:nvGraphicFramePr>
        <p:xfrm>
          <a:off x="6165850" y="2316163"/>
          <a:ext cx="736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373" name="Equation" r:id="rId19" imgW="736560" imgH="406080" progId="Equation.3">
                  <p:embed/>
                </p:oleObj>
              </mc:Choice>
              <mc:Fallback>
                <p:oleObj name="Equation" r:id="rId19" imgW="736560" imgH="406080" progId="Equation.3">
                  <p:embed/>
                  <p:pic>
                    <p:nvPicPr>
                      <p:cNvPr id="1537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65850" y="2316163"/>
                        <a:ext cx="736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4" name="Rectangle 14"/>
          <p:cNvSpPr>
            <a:spLocks noGrp="1" noChangeArrowheads="1"/>
          </p:cNvSpPr>
          <p:nvPr>
            <p:ph type="title"/>
          </p:nvPr>
        </p:nvSpPr>
        <p:spPr>
          <a:xfrm>
            <a:off x="2063750" y="3325813"/>
            <a:ext cx="17526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6.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15375" name="Object 15"/>
          <p:cNvGraphicFramePr>
            <a:graphicFrameLocks noChangeAspect="1"/>
          </p:cNvGraphicFramePr>
          <p:nvPr>
            <p:extLst/>
          </p:nvPr>
        </p:nvGraphicFramePr>
        <p:xfrm>
          <a:off x="3392488" y="3111500"/>
          <a:ext cx="2093912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374" name="Equation" r:id="rId21" imgW="2095200" imgH="927000" progId="Equation.3">
                  <p:embed/>
                </p:oleObj>
              </mc:Choice>
              <mc:Fallback>
                <p:oleObj name="Equation" r:id="rId21" imgW="2095200" imgH="927000" progId="Equation.3">
                  <p:embed/>
                  <p:pic>
                    <p:nvPicPr>
                      <p:cNvPr id="15375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2488" y="3111500"/>
                        <a:ext cx="2093912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76" name="Object 16"/>
          <p:cNvGraphicFramePr>
            <a:graphicFrameLocks noChangeAspect="1"/>
          </p:cNvGraphicFramePr>
          <p:nvPr>
            <p:extLst/>
          </p:nvPr>
        </p:nvGraphicFramePr>
        <p:xfrm>
          <a:off x="3851275" y="4114800"/>
          <a:ext cx="1485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375" name="Equation" r:id="rId23" imgW="1485720" imgH="850680" progId="Equation.3">
                  <p:embed/>
                </p:oleObj>
              </mc:Choice>
              <mc:Fallback>
                <p:oleObj name="Equation" r:id="rId23" imgW="1485720" imgH="850680" progId="Equation.3">
                  <p:embed/>
                  <p:pic>
                    <p:nvPicPr>
                      <p:cNvPr id="15376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275" y="4114800"/>
                        <a:ext cx="14859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77" name="Object 17"/>
          <p:cNvGraphicFramePr>
            <a:graphicFrameLocks noChangeAspect="1"/>
          </p:cNvGraphicFramePr>
          <p:nvPr>
            <p:extLst/>
          </p:nvPr>
        </p:nvGraphicFramePr>
        <p:xfrm>
          <a:off x="4286250" y="4165600"/>
          <a:ext cx="749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376" name="Equation" r:id="rId25" imgW="749160" imgH="406080" progId="Equation.3">
                  <p:embed/>
                </p:oleObj>
              </mc:Choice>
              <mc:Fallback>
                <p:oleObj name="Equation" r:id="rId25" imgW="749160" imgH="406080" progId="Equation.3">
                  <p:embed/>
                  <p:pic>
                    <p:nvPicPr>
                      <p:cNvPr id="15377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6250" y="4165600"/>
                        <a:ext cx="749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8" name="Text Box 18"/>
          <p:cNvSpPr txBox="1">
            <a:spLocks noChangeArrowheads="1"/>
          </p:cNvSpPr>
          <p:nvPr/>
        </p:nvSpPr>
        <p:spPr bwMode="auto">
          <a:xfrm>
            <a:off x="2063750" y="4297363"/>
            <a:ext cx="2209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原式 </a:t>
            </a:r>
            <a:r>
              <a:rPr lang="en-US" altLang="zh-CN" dirty="0">
                <a:solidFill>
                  <a:srgbClr val="000000"/>
                </a:solidFill>
              </a:rPr>
              <a:t>=</a:t>
            </a:r>
          </a:p>
        </p:txBody>
      </p:sp>
      <p:graphicFrame>
        <p:nvGraphicFramePr>
          <p:cNvPr id="15379" name="Object 19"/>
          <p:cNvGraphicFramePr>
            <a:graphicFrameLocks noChangeAspect="1"/>
          </p:cNvGraphicFramePr>
          <p:nvPr>
            <p:extLst/>
          </p:nvPr>
        </p:nvGraphicFramePr>
        <p:xfrm>
          <a:off x="5489576" y="4178300"/>
          <a:ext cx="2436813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377" name="Equation" r:id="rId27" imgW="2438280" imgH="927000" progId="Equation.3">
                  <p:embed/>
                </p:oleObj>
              </mc:Choice>
              <mc:Fallback>
                <p:oleObj name="Equation" r:id="rId27" imgW="2438280" imgH="927000" progId="Equation.3">
                  <p:embed/>
                  <p:pic>
                    <p:nvPicPr>
                      <p:cNvPr id="15379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9576" y="4178300"/>
                        <a:ext cx="2436813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0" name="Object 20"/>
          <p:cNvGraphicFramePr>
            <a:graphicFrameLocks noChangeAspect="1"/>
          </p:cNvGraphicFramePr>
          <p:nvPr>
            <p:extLst/>
          </p:nvPr>
        </p:nvGraphicFramePr>
        <p:xfrm>
          <a:off x="6294438" y="4241800"/>
          <a:ext cx="1687512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378" name="Equation" r:id="rId29" imgW="1688760" imgH="406080" progId="Equation.3">
                  <p:embed/>
                </p:oleObj>
              </mc:Choice>
              <mc:Fallback>
                <p:oleObj name="Equation" r:id="rId29" imgW="1688760" imgH="406080" progId="Equation.3">
                  <p:embed/>
                  <p:pic>
                    <p:nvPicPr>
                      <p:cNvPr id="1538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94438" y="4241800"/>
                        <a:ext cx="1687512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1" name="Object 21"/>
          <p:cNvGraphicFramePr>
            <a:graphicFrameLocks noChangeAspect="1"/>
          </p:cNvGraphicFramePr>
          <p:nvPr>
            <p:extLst/>
          </p:nvPr>
        </p:nvGraphicFramePr>
        <p:xfrm>
          <a:off x="3455988" y="5168900"/>
          <a:ext cx="2868612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379" name="Equation" r:id="rId31" imgW="2869920" imgH="850680" progId="Equation.3">
                  <p:embed/>
                </p:oleObj>
              </mc:Choice>
              <mc:Fallback>
                <p:oleObj name="Equation" r:id="rId31" imgW="2869920" imgH="850680" progId="Equation.3">
                  <p:embed/>
                  <p:pic>
                    <p:nvPicPr>
                      <p:cNvPr id="15381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5988" y="5168900"/>
                        <a:ext cx="2868612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4402810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5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5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5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5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5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4" grpId="0" autoUpdateAnimBg="0"/>
      <p:bldP spid="15378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533400"/>
            <a:ext cx="16002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7.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33795" name="Object 3"/>
          <p:cNvGraphicFramePr>
            <a:graphicFrameLocks noChangeAspect="1"/>
          </p:cNvGraphicFramePr>
          <p:nvPr>
            <p:extLst/>
          </p:nvPr>
        </p:nvGraphicFramePr>
        <p:xfrm>
          <a:off x="3276600" y="323850"/>
          <a:ext cx="13843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350" name="Equation" r:id="rId3" imgW="1384200" imgH="965160" progId="Equation.3">
                  <p:embed/>
                </p:oleObj>
              </mc:Choice>
              <mc:Fallback>
                <p:oleObj name="Equation" r:id="rId3" imgW="1384200" imgH="965160" progId="Equation.3">
                  <p:embed/>
                  <p:pic>
                    <p:nvPicPr>
                      <p:cNvPr id="3379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323850"/>
                        <a:ext cx="13843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2063750" y="1444626"/>
            <a:ext cx="2057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原式 </a:t>
            </a:r>
            <a:r>
              <a:rPr lang="en-US" altLang="zh-CN" dirty="0">
                <a:solidFill>
                  <a:srgbClr val="000000"/>
                </a:solidFill>
              </a:rPr>
              <a:t>=</a:t>
            </a:r>
          </a:p>
        </p:txBody>
      </p:sp>
      <p:graphicFrame>
        <p:nvGraphicFramePr>
          <p:cNvPr id="33797" name="Object 5"/>
          <p:cNvGraphicFramePr>
            <a:graphicFrameLocks noChangeAspect="1"/>
          </p:cNvGraphicFramePr>
          <p:nvPr>
            <p:extLst/>
          </p:nvPr>
        </p:nvGraphicFramePr>
        <p:xfrm>
          <a:off x="3860800" y="1422400"/>
          <a:ext cx="1752600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351" name="Equation" r:id="rId5" imgW="1752480" imgH="634680" progId="Equation.3">
                  <p:embed/>
                </p:oleObj>
              </mc:Choice>
              <mc:Fallback>
                <p:oleObj name="Equation" r:id="rId5" imgW="1752480" imgH="634680" progId="Equation.3">
                  <p:embed/>
                  <p:pic>
                    <p:nvPicPr>
                      <p:cNvPr id="3379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0800" y="1422400"/>
                        <a:ext cx="1752600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798" name="Object 6"/>
          <p:cNvGraphicFramePr>
            <a:graphicFrameLocks noChangeAspect="1"/>
          </p:cNvGraphicFramePr>
          <p:nvPr>
            <p:extLst/>
          </p:nvPr>
        </p:nvGraphicFramePr>
        <p:xfrm>
          <a:off x="5715001" y="1282700"/>
          <a:ext cx="2474913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352" name="Equation" r:id="rId7" imgW="2476440" imgH="850680" progId="Equation.3">
                  <p:embed/>
                </p:oleObj>
              </mc:Choice>
              <mc:Fallback>
                <p:oleObj name="Equation" r:id="rId7" imgW="2476440" imgH="850680" progId="Equation.3">
                  <p:embed/>
                  <p:pic>
                    <p:nvPicPr>
                      <p:cNvPr id="3379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1" y="1282700"/>
                        <a:ext cx="2474913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799" name="Object 7"/>
          <p:cNvGraphicFramePr>
            <a:graphicFrameLocks noChangeAspect="1"/>
          </p:cNvGraphicFramePr>
          <p:nvPr>
            <p:extLst/>
          </p:nvPr>
        </p:nvGraphicFramePr>
        <p:xfrm>
          <a:off x="3505200" y="2120900"/>
          <a:ext cx="1790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353" name="Equation" r:id="rId9" imgW="1790640" imgH="850680" progId="Equation.3">
                  <p:embed/>
                </p:oleObj>
              </mc:Choice>
              <mc:Fallback>
                <p:oleObj name="Equation" r:id="rId9" imgW="1790640" imgH="850680" progId="Equation.3">
                  <p:embed/>
                  <p:pic>
                    <p:nvPicPr>
                      <p:cNvPr id="3379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2120900"/>
                        <a:ext cx="1790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00" name="Text Box 8"/>
          <p:cNvSpPr txBox="1">
            <a:spLocks noChangeArrowheads="1"/>
          </p:cNvSpPr>
          <p:nvPr/>
        </p:nvSpPr>
        <p:spPr bwMode="auto">
          <a:xfrm>
            <a:off x="2063750" y="3124201"/>
            <a:ext cx="1752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例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8.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求</a:t>
            </a:r>
          </a:p>
        </p:txBody>
      </p:sp>
      <p:graphicFrame>
        <p:nvGraphicFramePr>
          <p:cNvPr id="33801" name="Object 9"/>
          <p:cNvGraphicFramePr>
            <a:graphicFrameLocks noChangeAspect="1"/>
          </p:cNvGraphicFramePr>
          <p:nvPr>
            <p:extLst/>
          </p:nvPr>
        </p:nvGraphicFramePr>
        <p:xfrm>
          <a:off x="3289300" y="3124200"/>
          <a:ext cx="15113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354" name="Equation" r:id="rId11" imgW="1511280" imgH="622080" progId="Equation.3">
                  <p:embed/>
                </p:oleObj>
              </mc:Choice>
              <mc:Fallback>
                <p:oleObj name="Equation" r:id="rId11" imgW="1511280" imgH="622080" progId="Equation.3">
                  <p:embed/>
                  <p:pic>
                    <p:nvPicPr>
                      <p:cNvPr id="3380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9300" y="3124200"/>
                        <a:ext cx="15113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02" name="Text Box 10"/>
          <p:cNvSpPr txBox="1">
            <a:spLocks noChangeArrowheads="1"/>
          </p:cNvSpPr>
          <p:nvPr/>
        </p:nvSpPr>
        <p:spPr bwMode="auto">
          <a:xfrm>
            <a:off x="2063750" y="3886201"/>
            <a:ext cx="2209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原式 </a:t>
            </a:r>
            <a:r>
              <a:rPr lang="en-US" altLang="zh-CN" dirty="0">
                <a:solidFill>
                  <a:srgbClr val="000000"/>
                </a:solidFill>
              </a:rPr>
              <a:t>=</a:t>
            </a:r>
          </a:p>
        </p:txBody>
      </p:sp>
      <p:graphicFrame>
        <p:nvGraphicFramePr>
          <p:cNvPr id="33803" name="Object 11"/>
          <p:cNvGraphicFramePr>
            <a:graphicFrameLocks noChangeAspect="1"/>
          </p:cNvGraphicFramePr>
          <p:nvPr>
            <p:extLst/>
          </p:nvPr>
        </p:nvGraphicFramePr>
        <p:xfrm>
          <a:off x="3829051" y="3873500"/>
          <a:ext cx="3427413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355" name="Equation" r:id="rId13" imgW="3429000" imgH="622080" progId="Equation.3">
                  <p:embed/>
                </p:oleObj>
              </mc:Choice>
              <mc:Fallback>
                <p:oleObj name="Equation" r:id="rId13" imgW="3429000" imgH="622080" progId="Equation.3">
                  <p:embed/>
                  <p:pic>
                    <p:nvPicPr>
                      <p:cNvPr id="3380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9051" y="3873500"/>
                        <a:ext cx="3427413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04" name="Rectangle 12"/>
          <p:cNvSpPr>
            <a:spLocks noChangeArrowheads="1"/>
          </p:cNvSpPr>
          <p:nvPr/>
        </p:nvSpPr>
        <p:spPr bwMode="auto">
          <a:xfrm>
            <a:off x="5807968" y="3894386"/>
            <a:ext cx="1512168" cy="5442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sz="3200">
              <a:solidFill>
                <a:srgbClr val="000000"/>
              </a:solidFill>
            </a:endParaRPr>
          </a:p>
        </p:txBody>
      </p:sp>
      <p:graphicFrame>
        <p:nvGraphicFramePr>
          <p:cNvPr id="33805" name="Object 13"/>
          <p:cNvGraphicFramePr>
            <a:graphicFrameLocks noChangeAspect="1"/>
          </p:cNvGraphicFramePr>
          <p:nvPr>
            <p:extLst/>
          </p:nvPr>
        </p:nvGraphicFramePr>
        <p:xfrm>
          <a:off x="5897662" y="3995737"/>
          <a:ext cx="977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356" name="Equation" r:id="rId15" imgW="977760" imgH="406080" progId="Equation.3">
                  <p:embed/>
                </p:oleObj>
              </mc:Choice>
              <mc:Fallback>
                <p:oleObj name="Equation" r:id="rId15" imgW="977760" imgH="406080" progId="Equation.3">
                  <p:embed/>
                  <p:pic>
                    <p:nvPicPr>
                      <p:cNvPr id="3380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97662" y="3995737"/>
                        <a:ext cx="9779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06" name="Object 14"/>
          <p:cNvGraphicFramePr>
            <a:graphicFrameLocks noChangeAspect="1"/>
          </p:cNvGraphicFramePr>
          <p:nvPr>
            <p:extLst/>
          </p:nvPr>
        </p:nvGraphicFramePr>
        <p:xfrm>
          <a:off x="3524251" y="4559300"/>
          <a:ext cx="4532313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357" name="Equation" r:id="rId17" imgW="4533840" imgH="622080" progId="Equation.3">
                  <p:embed/>
                </p:oleObj>
              </mc:Choice>
              <mc:Fallback>
                <p:oleObj name="Equation" r:id="rId17" imgW="4533840" imgH="622080" progId="Equation.3">
                  <p:embed/>
                  <p:pic>
                    <p:nvPicPr>
                      <p:cNvPr id="33806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4251" y="4559300"/>
                        <a:ext cx="4532313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07" name="Object 15"/>
          <p:cNvGraphicFramePr>
            <a:graphicFrameLocks noChangeAspect="1"/>
          </p:cNvGraphicFramePr>
          <p:nvPr>
            <p:extLst/>
          </p:nvPr>
        </p:nvGraphicFramePr>
        <p:xfrm>
          <a:off x="3505200" y="5313363"/>
          <a:ext cx="14478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358" name="Equation" r:id="rId19" imgW="1447560" imgH="850680" progId="Equation.3">
                  <p:embed/>
                </p:oleObj>
              </mc:Choice>
              <mc:Fallback>
                <p:oleObj name="Equation" r:id="rId19" imgW="1447560" imgH="850680" progId="Equation.3">
                  <p:embed/>
                  <p:pic>
                    <p:nvPicPr>
                      <p:cNvPr id="3380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5313363"/>
                        <a:ext cx="14478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08" name="Object 16"/>
          <p:cNvGraphicFramePr>
            <a:graphicFrameLocks noChangeAspect="1"/>
          </p:cNvGraphicFramePr>
          <p:nvPr>
            <p:extLst/>
          </p:nvPr>
        </p:nvGraphicFramePr>
        <p:xfrm>
          <a:off x="5029200" y="5302250"/>
          <a:ext cx="14478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359" name="Equation" r:id="rId21" imgW="1447560" imgH="850680" progId="Equation.3">
                  <p:embed/>
                </p:oleObj>
              </mc:Choice>
              <mc:Fallback>
                <p:oleObj name="Equation" r:id="rId21" imgW="1447560" imgH="850680" progId="Equation.3">
                  <p:embed/>
                  <p:pic>
                    <p:nvPicPr>
                      <p:cNvPr id="33808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5302250"/>
                        <a:ext cx="14478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09" name="Object 17"/>
          <p:cNvGraphicFramePr>
            <a:graphicFrameLocks noChangeAspect="1"/>
          </p:cNvGraphicFramePr>
          <p:nvPr>
            <p:extLst/>
          </p:nvPr>
        </p:nvGraphicFramePr>
        <p:xfrm>
          <a:off x="6477000" y="5575300"/>
          <a:ext cx="10160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360" name="Equation" r:id="rId23" imgW="1015920" imgH="291960" progId="Equation.3">
                  <p:embed/>
                </p:oleObj>
              </mc:Choice>
              <mc:Fallback>
                <p:oleObj name="Equation" r:id="rId23" imgW="1015920" imgH="291960" progId="Equation.3">
                  <p:embed/>
                  <p:pic>
                    <p:nvPicPr>
                      <p:cNvPr id="33809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5575300"/>
                        <a:ext cx="1016000" cy="292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10" name="Object 18"/>
          <p:cNvGraphicFramePr>
            <a:graphicFrameLocks noChangeAspect="1"/>
          </p:cNvGraphicFramePr>
          <p:nvPr>
            <p:extLst/>
          </p:nvPr>
        </p:nvGraphicFramePr>
        <p:xfrm>
          <a:off x="7543800" y="5549900"/>
          <a:ext cx="5715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361" name="Equation" r:id="rId25" imgW="571320" imgH="317160" progId="Equation.3">
                  <p:embed/>
                </p:oleObj>
              </mc:Choice>
              <mc:Fallback>
                <p:oleObj name="Equation" r:id="rId25" imgW="571320" imgH="317160" progId="Equation.3">
                  <p:embed/>
                  <p:pic>
                    <p:nvPicPr>
                      <p:cNvPr id="3381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3800" y="5549900"/>
                        <a:ext cx="5715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93768836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3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3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3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3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3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3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3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3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3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3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6" grpId="0" autoUpdateAnimBg="0"/>
      <p:bldP spid="33800" grpId="0" autoUpdateAnimBg="0"/>
      <p:bldP spid="33802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130" name="Object 2050"/>
          <p:cNvGraphicFramePr>
            <a:graphicFrameLocks noChangeAspect="1"/>
          </p:cNvGraphicFramePr>
          <p:nvPr>
            <p:extLst/>
          </p:nvPr>
        </p:nvGraphicFramePr>
        <p:xfrm>
          <a:off x="2082800" y="749300"/>
          <a:ext cx="32512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690" name="Equation" r:id="rId3" imgW="3251160" imgH="622080" progId="Equation.3">
                  <p:embed/>
                </p:oleObj>
              </mc:Choice>
              <mc:Fallback>
                <p:oleObj name="Equation" r:id="rId3" imgW="3251160" imgH="622080" progId="Equation.3">
                  <p:embed/>
                  <p:pic>
                    <p:nvPicPr>
                      <p:cNvPr id="48130" name="Object 20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2800" y="749300"/>
                        <a:ext cx="32512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31" name="Object 2051"/>
          <p:cNvGraphicFramePr>
            <a:graphicFrameLocks noChangeAspect="1"/>
          </p:cNvGraphicFramePr>
          <p:nvPr>
            <p:extLst/>
          </p:nvPr>
        </p:nvGraphicFramePr>
        <p:xfrm>
          <a:off x="5410200" y="858838"/>
          <a:ext cx="13208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691" name="Equation" r:id="rId5" imgW="1320480" imgH="317160" progId="Equation.3">
                  <p:embed/>
                </p:oleObj>
              </mc:Choice>
              <mc:Fallback>
                <p:oleObj name="Equation" r:id="rId5" imgW="1320480" imgH="317160" progId="Equation.3">
                  <p:embed/>
                  <p:pic>
                    <p:nvPicPr>
                      <p:cNvPr id="48131" name="Object 20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858838"/>
                        <a:ext cx="13208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32" name="Object 2052"/>
          <p:cNvGraphicFramePr>
            <a:graphicFrameLocks noChangeAspect="1"/>
          </p:cNvGraphicFramePr>
          <p:nvPr>
            <p:extLst/>
          </p:nvPr>
        </p:nvGraphicFramePr>
        <p:xfrm>
          <a:off x="2076450" y="1511300"/>
          <a:ext cx="32258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692" name="Equation" r:id="rId7" imgW="3225600" imgH="622080" progId="Equation.3">
                  <p:embed/>
                </p:oleObj>
              </mc:Choice>
              <mc:Fallback>
                <p:oleObj name="Equation" r:id="rId7" imgW="3225600" imgH="622080" progId="Equation.3">
                  <p:embed/>
                  <p:pic>
                    <p:nvPicPr>
                      <p:cNvPr id="48132" name="Object 20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6450" y="1511300"/>
                        <a:ext cx="32258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33" name="Object 2053"/>
          <p:cNvGraphicFramePr>
            <a:graphicFrameLocks noChangeAspect="1"/>
          </p:cNvGraphicFramePr>
          <p:nvPr>
            <p:extLst/>
          </p:nvPr>
        </p:nvGraphicFramePr>
        <p:xfrm>
          <a:off x="5380038" y="1636714"/>
          <a:ext cx="1630362" cy="32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693" name="Equation" r:id="rId9" imgW="1600200" imgH="317160" progId="Equation.3">
                  <p:embed/>
                </p:oleObj>
              </mc:Choice>
              <mc:Fallback>
                <p:oleObj name="Equation" r:id="rId9" imgW="1600200" imgH="317160" progId="Equation.3">
                  <p:embed/>
                  <p:pic>
                    <p:nvPicPr>
                      <p:cNvPr id="48133" name="Object 20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80038" y="1636714"/>
                        <a:ext cx="1630362" cy="320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34" name="Object 2054"/>
          <p:cNvGraphicFramePr>
            <a:graphicFrameLocks noChangeAspect="1"/>
          </p:cNvGraphicFramePr>
          <p:nvPr>
            <p:extLst/>
          </p:nvPr>
        </p:nvGraphicFramePr>
        <p:xfrm>
          <a:off x="2089150" y="2381250"/>
          <a:ext cx="21463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694" name="Equation" r:id="rId11" imgW="2145960" imgH="583920" progId="Equation.3">
                  <p:embed/>
                </p:oleObj>
              </mc:Choice>
              <mc:Fallback>
                <p:oleObj name="Equation" r:id="rId11" imgW="2145960" imgH="583920" progId="Equation.3">
                  <p:embed/>
                  <p:pic>
                    <p:nvPicPr>
                      <p:cNvPr id="48134" name="Object 20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9150" y="2381250"/>
                        <a:ext cx="21463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35" name="Object 2055"/>
          <p:cNvGraphicFramePr>
            <a:graphicFrameLocks noChangeAspect="1"/>
          </p:cNvGraphicFramePr>
          <p:nvPr>
            <p:extLst/>
          </p:nvPr>
        </p:nvGraphicFramePr>
        <p:xfrm>
          <a:off x="4375150" y="2381250"/>
          <a:ext cx="9271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695" name="Equation" r:id="rId13" imgW="927000" imgH="431640" progId="Equation.3">
                  <p:embed/>
                </p:oleObj>
              </mc:Choice>
              <mc:Fallback>
                <p:oleObj name="Equation" r:id="rId13" imgW="927000" imgH="431640" progId="Equation.3">
                  <p:embed/>
                  <p:pic>
                    <p:nvPicPr>
                      <p:cNvPr id="48135" name="Object 20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75150" y="2381250"/>
                        <a:ext cx="9271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36" name="Object 2056"/>
          <p:cNvGraphicFramePr>
            <a:graphicFrameLocks noChangeAspect="1"/>
          </p:cNvGraphicFramePr>
          <p:nvPr>
            <p:extLst/>
          </p:nvPr>
        </p:nvGraphicFramePr>
        <p:xfrm>
          <a:off x="2076450" y="3352800"/>
          <a:ext cx="21971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696" name="Equation" r:id="rId15" imgW="2197080" imgH="622080" progId="Equation.3">
                  <p:embed/>
                </p:oleObj>
              </mc:Choice>
              <mc:Fallback>
                <p:oleObj name="Equation" r:id="rId15" imgW="2197080" imgH="622080" progId="Equation.3">
                  <p:embed/>
                  <p:pic>
                    <p:nvPicPr>
                      <p:cNvPr id="48136" name="Object 20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6450" y="3352800"/>
                        <a:ext cx="21971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37" name="Object 2057"/>
          <p:cNvGraphicFramePr>
            <a:graphicFrameLocks noChangeAspect="1"/>
          </p:cNvGraphicFramePr>
          <p:nvPr>
            <p:extLst/>
          </p:nvPr>
        </p:nvGraphicFramePr>
        <p:xfrm>
          <a:off x="4419600" y="3111500"/>
          <a:ext cx="11938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697" name="Equation" r:id="rId17" imgW="1193760" imgH="939600" progId="Equation.3">
                  <p:embed/>
                </p:oleObj>
              </mc:Choice>
              <mc:Fallback>
                <p:oleObj name="Equation" r:id="rId17" imgW="1193760" imgH="939600" progId="Equation.3">
                  <p:embed/>
                  <p:pic>
                    <p:nvPicPr>
                      <p:cNvPr id="48137" name="Object 20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3111500"/>
                        <a:ext cx="11938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2515707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8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8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8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8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2063750" y="342900"/>
            <a:ext cx="151765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9.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76803" name="Object 1027"/>
          <p:cNvGraphicFramePr>
            <a:graphicFrameLocks noChangeAspect="1"/>
          </p:cNvGraphicFramePr>
          <p:nvPr>
            <p:extLst/>
          </p:nvPr>
        </p:nvGraphicFramePr>
        <p:xfrm>
          <a:off x="3416300" y="234950"/>
          <a:ext cx="12192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374" name="Equation" r:id="rId3" imgW="1218960" imgH="876240" progId="Equation.3">
                  <p:embed/>
                </p:oleObj>
              </mc:Choice>
              <mc:Fallback>
                <p:oleObj name="Equation" r:id="rId3" imgW="1218960" imgH="876240" progId="Equation.3">
                  <p:embed/>
                  <p:pic>
                    <p:nvPicPr>
                      <p:cNvPr id="76803" name="Object 10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6300" y="234950"/>
                        <a:ext cx="12192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04" name="Text Box 1028"/>
          <p:cNvSpPr txBox="1">
            <a:spLocks noChangeArrowheads="1"/>
          </p:cNvSpPr>
          <p:nvPr/>
        </p:nvSpPr>
        <p:spPr bwMode="auto">
          <a:xfrm>
            <a:off x="2063750" y="1062038"/>
            <a:ext cx="13652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解法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1</a:t>
            </a:r>
          </a:p>
        </p:txBody>
      </p:sp>
      <p:graphicFrame>
        <p:nvGraphicFramePr>
          <p:cNvPr id="76805" name="Object 1029"/>
          <p:cNvGraphicFramePr>
            <a:graphicFrameLocks noChangeAspect="1"/>
          </p:cNvGraphicFramePr>
          <p:nvPr>
            <p:extLst/>
          </p:nvPr>
        </p:nvGraphicFramePr>
        <p:xfrm>
          <a:off x="2884488" y="1593850"/>
          <a:ext cx="10795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375" name="Equation" r:id="rId5" imgW="1079280" imgH="876240" progId="Equation.3">
                  <p:embed/>
                </p:oleObj>
              </mc:Choice>
              <mc:Fallback>
                <p:oleObj name="Equation" r:id="rId5" imgW="1079280" imgH="876240" progId="Equation.3">
                  <p:embed/>
                  <p:pic>
                    <p:nvPicPr>
                      <p:cNvPr id="76805" name="Object 10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4488" y="1593850"/>
                        <a:ext cx="10795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06" name="Object 1030"/>
          <p:cNvGraphicFramePr>
            <a:graphicFrameLocks noChangeAspect="1"/>
          </p:cNvGraphicFramePr>
          <p:nvPr>
            <p:extLst/>
          </p:nvPr>
        </p:nvGraphicFramePr>
        <p:xfrm>
          <a:off x="4016375" y="1524000"/>
          <a:ext cx="27559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376" name="Equation" r:id="rId7" imgW="2755800" imgH="965160" progId="Equation.3">
                  <p:embed/>
                </p:oleObj>
              </mc:Choice>
              <mc:Fallback>
                <p:oleObj name="Equation" r:id="rId7" imgW="2755800" imgH="965160" progId="Equation.3">
                  <p:embed/>
                  <p:pic>
                    <p:nvPicPr>
                      <p:cNvPr id="76806" name="Object 10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6375" y="1524000"/>
                        <a:ext cx="27559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07" name="Object 1031"/>
          <p:cNvGraphicFramePr>
            <a:graphicFrameLocks noChangeAspect="1"/>
          </p:cNvGraphicFramePr>
          <p:nvPr>
            <p:extLst/>
          </p:nvPr>
        </p:nvGraphicFramePr>
        <p:xfrm>
          <a:off x="6858000" y="1746250"/>
          <a:ext cx="10287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377" name="Equation" r:id="rId9" imgW="1028520" imgH="622080" progId="Equation.3">
                  <p:embed/>
                </p:oleObj>
              </mc:Choice>
              <mc:Fallback>
                <p:oleObj name="Equation" r:id="rId9" imgW="1028520" imgH="622080" progId="Equation.3">
                  <p:embed/>
                  <p:pic>
                    <p:nvPicPr>
                      <p:cNvPr id="76807" name="Object 10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1746250"/>
                        <a:ext cx="10287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08" name="Object 1032"/>
          <p:cNvGraphicFramePr>
            <a:graphicFrameLocks noChangeAspect="1"/>
          </p:cNvGraphicFramePr>
          <p:nvPr>
            <p:extLst/>
          </p:nvPr>
        </p:nvGraphicFramePr>
        <p:xfrm>
          <a:off x="7924800" y="1549400"/>
          <a:ext cx="17653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378" name="Equation" r:id="rId11" imgW="1765080" imgH="965160" progId="Equation.3">
                  <p:embed/>
                </p:oleObj>
              </mc:Choice>
              <mc:Fallback>
                <p:oleObj name="Equation" r:id="rId11" imgW="1765080" imgH="965160" progId="Equation.3">
                  <p:embed/>
                  <p:pic>
                    <p:nvPicPr>
                      <p:cNvPr id="76808" name="Object 10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24800" y="1549400"/>
                        <a:ext cx="17653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09" name="Object 1033"/>
          <p:cNvGraphicFramePr>
            <a:graphicFrameLocks noChangeAspect="1"/>
          </p:cNvGraphicFramePr>
          <p:nvPr>
            <p:extLst/>
          </p:nvPr>
        </p:nvGraphicFramePr>
        <p:xfrm>
          <a:off x="4041775" y="2774950"/>
          <a:ext cx="5080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379" name="Equation" r:id="rId13" imgW="507960" imgH="241200" progId="Equation.3">
                  <p:embed/>
                </p:oleObj>
              </mc:Choice>
              <mc:Fallback>
                <p:oleObj name="Equation" r:id="rId13" imgW="507960" imgH="241200" progId="Equation.3">
                  <p:embed/>
                  <p:pic>
                    <p:nvPicPr>
                      <p:cNvPr id="76809" name="Object 10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41775" y="2774950"/>
                        <a:ext cx="5080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10" name="Object 1034"/>
          <p:cNvGraphicFramePr>
            <a:graphicFrameLocks noChangeAspect="1"/>
          </p:cNvGraphicFramePr>
          <p:nvPr>
            <p:extLst/>
          </p:nvPr>
        </p:nvGraphicFramePr>
        <p:xfrm>
          <a:off x="4559300" y="2609850"/>
          <a:ext cx="22479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380" name="Equation" r:id="rId15" imgW="2247840" imgH="507960" progId="Equation.3">
                  <p:embed/>
                </p:oleObj>
              </mc:Choice>
              <mc:Fallback>
                <p:oleObj name="Equation" r:id="rId15" imgW="2247840" imgH="507960" progId="Equation.3">
                  <p:embed/>
                  <p:pic>
                    <p:nvPicPr>
                      <p:cNvPr id="76810" name="Object 10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9300" y="2609850"/>
                        <a:ext cx="22479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11" name="Text Box 1035"/>
          <p:cNvSpPr txBox="1">
            <a:spLocks noChangeArrowheads="1"/>
          </p:cNvSpPr>
          <p:nvPr/>
        </p:nvSpPr>
        <p:spPr bwMode="auto">
          <a:xfrm>
            <a:off x="2063750" y="3257551"/>
            <a:ext cx="12890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解法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2 </a:t>
            </a:r>
          </a:p>
        </p:txBody>
      </p:sp>
      <p:graphicFrame>
        <p:nvGraphicFramePr>
          <p:cNvPr id="76812" name="Object 1036"/>
          <p:cNvGraphicFramePr>
            <a:graphicFrameLocks noChangeAspect="1"/>
          </p:cNvGraphicFramePr>
          <p:nvPr>
            <p:extLst/>
          </p:nvPr>
        </p:nvGraphicFramePr>
        <p:xfrm>
          <a:off x="2884488" y="3781425"/>
          <a:ext cx="10795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381" name="Equation" r:id="rId17" imgW="1079280" imgH="876240" progId="Equation.3">
                  <p:embed/>
                </p:oleObj>
              </mc:Choice>
              <mc:Fallback>
                <p:oleObj name="Equation" r:id="rId17" imgW="1079280" imgH="876240" progId="Equation.3">
                  <p:embed/>
                  <p:pic>
                    <p:nvPicPr>
                      <p:cNvPr id="76812" name="Object 10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4488" y="3781425"/>
                        <a:ext cx="10795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13" name="Object 1037"/>
          <p:cNvGraphicFramePr>
            <a:graphicFrameLocks noChangeAspect="1"/>
          </p:cNvGraphicFramePr>
          <p:nvPr>
            <p:extLst/>
          </p:nvPr>
        </p:nvGraphicFramePr>
        <p:xfrm>
          <a:off x="4016375" y="3721100"/>
          <a:ext cx="19812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382" name="Equation" r:id="rId19" imgW="1981080" imgH="965160" progId="Equation.3">
                  <p:embed/>
                </p:oleObj>
              </mc:Choice>
              <mc:Fallback>
                <p:oleObj name="Equation" r:id="rId19" imgW="1981080" imgH="965160" progId="Equation.3">
                  <p:embed/>
                  <p:pic>
                    <p:nvPicPr>
                      <p:cNvPr id="76813" name="Object 10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6375" y="3721100"/>
                        <a:ext cx="19812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14" name="Object 1038"/>
          <p:cNvGraphicFramePr>
            <a:graphicFrameLocks noChangeAspect="1"/>
          </p:cNvGraphicFramePr>
          <p:nvPr>
            <p:extLst/>
          </p:nvPr>
        </p:nvGraphicFramePr>
        <p:xfrm>
          <a:off x="6057900" y="3721100"/>
          <a:ext cx="21590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383" name="Equation" r:id="rId21" imgW="2158920" imgH="965160" progId="Equation.3">
                  <p:embed/>
                </p:oleObj>
              </mc:Choice>
              <mc:Fallback>
                <p:oleObj name="Equation" r:id="rId21" imgW="2158920" imgH="965160" progId="Equation.3">
                  <p:embed/>
                  <p:pic>
                    <p:nvPicPr>
                      <p:cNvPr id="76814" name="Object 10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7900" y="3721100"/>
                        <a:ext cx="21590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15" name="Object 1039"/>
          <p:cNvGraphicFramePr>
            <a:graphicFrameLocks noChangeAspect="1"/>
          </p:cNvGraphicFramePr>
          <p:nvPr>
            <p:extLst/>
          </p:nvPr>
        </p:nvGraphicFramePr>
        <p:xfrm>
          <a:off x="4035425" y="4800600"/>
          <a:ext cx="26670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384" name="Equation" r:id="rId23" imgW="2666880" imgH="507960" progId="Equation.3">
                  <p:embed/>
                </p:oleObj>
              </mc:Choice>
              <mc:Fallback>
                <p:oleObj name="Equation" r:id="rId23" imgW="2666880" imgH="507960" progId="Equation.3">
                  <p:embed/>
                  <p:pic>
                    <p:nvPicPr>
                      <p:cNvPr id="76815" name="Object 10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5425" y="4800600"/>
                        <a:ext cx="26670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16" name="Object 1040"/>
          <p:cNvGraphicFramePr>
            <a:graphicFrameLocks noChangeAspect="1"/>
          </p:cNvGraphicFramePr>
          <p:nvPr>
            <p:extLst/>
          </p:nvPr>
        </p:nvGraphicFramePr>
        <p:xfrm>
          <a:off x="2849564" y="5626100"/>
          <a:ext cx="4440237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385" name="Equation" r:id="rId25" imgW="4444920" imgH="507960" progId="Equation.3">
                  <p:embed/>
                </p:oleObj>
              </mc:Choice>
              <mc:Fallback>
                <p:oleObj name="Equation" r:id="rId25" imgW="4444920" imgH="507960" progId="Equation.3">
                  <p:embed/>
                  <p:pic>
                    <p:nvPicPr>
                      <p:cNvPr id="76816" name="Object 10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9564" y="5626100"/>
                        <a:ext cx="4440237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17" name="Text Box 1041"/>
          <p:cNvSpPr txBox="1">
            <a:spLocks noChangeArrowheads="1"/>
          </p:cNvSpPr>
          <p:nvPr/>
        </p:nvSpPr>
        <p:spPr bwMode="auto">
          <a:xfrm>
            <a:off x="7537450" y="5715000"/>
            <a:ext cx="2063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000000"/>
                </a:solidFill>
              </a:rPr>
              <a:t>两法结果一样</a:t>
            </a:r>
            <a:endParaRPr lang="zh-CN" altLang="en-US" b="1">
              <a:solidFill>
                <a:srgbClr val="000000"/>
              </a:solidFill>
            </a:endParaRPr>
          </a:p>
        </p:txBody>
      </p:sp>
      <p:sp>
        <p:nvSpPr>
          <p:cNvPr id="76818" name="Line 1042"/>
          <p:cNvSpPr>
            <a:spLocks noChangeShapeType="1"/>
          </p:cNvSpPr>
          <p:nvPr/>
        </p:nvSpPr>
        <p:spPr bwMode="auto">
          <a:xfrm>
            <a:off x="1676400" y="5467350"/>
            <a:ext cx="87630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3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62396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6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6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6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6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6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6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6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6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6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6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6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76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76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76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68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4" grpId="0" autoUpdateAnimBg="0"/>
      <p:bldP spid="76811" grpId="0" autoUpdateAnimBg="0"/>
      <p:bldP spid="76817" grpId="0" build="p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4754" name="Object 1026"/>
          <p:cNvGraphicFramePr>
            <a:graphicFrameLocks noChangeAspect="1"/>
          </p:cNvGraphicFramePr>
          <p:nvPr>
            <p:extLst/>
          </p:nvPr>
        </p:nvGraphicFramePr>
        <p:xfrm>
          <a:off x="3733801" y="2895600"/>
          <a:ext cx="4594225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346" name="Equation" r:id="rId3" imgW="4597200" imgH="1079280" progId="Equation.3">
                  <p:embed/>
                </p:oleObj>
              </mc:Choice>
              <mc:Fallback>
                <p:oleObj name="Equation" r:id="rId3" imgW="4597200" imgH="1079280" progId="Equation.3">
                  <p:embed/>
                  <p:pic>
                    <p:nvPicPr>
                      <p:cNvPr id="74754" name="Object 10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1" y="2895600"/>
                        <a:ext cx="4594225" cy="1079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56" name="Rectangle 1028"/>
          <p:cNvSpPr>
            <a:spLocks noGrp="1" noChangeArrowheads="1"/>
          </p:cNvSpPr>
          <p:nvPr>
            <p:ph type="title"/>
          </p:nvPr>
        </p:nvSpPr>
        <p:spPr>
          <a:xfrm>
            <a:off x="2063750" y="533400"/>
            <a:ext cx="21336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10.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74757" name="Object 1029"/>
          <p:cNvGraphicFramePr>
            <a:graphicFrameLocks noChangeAspect="1"/>
          </p:cNvGraphicFramePr>
          <p:nvPr>
            <p:extLst/>
          </p:nvPr>
        </p:nvGraphicFramePr>
        <p:xfrm>
          <a:off x="3455988" y="539750"/>
          <a:ext cx="1420812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347" name="Equation" r:id="rId5" imgW="1422360" imgH="622080" progId="Equation.3">
                  <p:embed/>
                </p:oleObj>
              </mc:Choice>
              <mc:Fallback>
                <p:oleObj name="Equation" r:id="rId5" imgW="1422360" imgH="622080" progId="Equation.3">
                  <p:embed/>
                  <p:pic>
                    <p:nvPicPr>
                      <p:cNvPr id="74757" name="Object 10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5988" y="539750"/>
                        <a:ext cx="1420812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58" name="Text Box 1030"/>
          <p:cNvSpPr txBox="1">
            <a:spLocks noChangeArrowheads="1"/>
          </p:cNvSpPr>
          <p:nvPr/>
        </p:nvSpPr>
        <p:spPr bwMode="auto">
          <a:xfrm>
            <a:off x="2063750" y="1320801"/>
            <a:ext cx="13652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解法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1 </a:t>
            </a:r>
          </a:p>
        </p:txBody>
      </p:sp>
      <p:graphicFrame>
        <p:nvGraphicFramePr>
          <p:cNvPr id="74759" name="Object 1031"/>
          <p:cNvGraphicFramePr>
            <a:graphicFrameLocks noChangeAspect="1"/>
          </p:cNvGraphicFramePr>
          <p:nvPr>
            <p:extLst/>
          </p:nvPr>
        </p:nvGraphicFramePr>
        <p:xfrm>
          <a:off x="2355850" y="1917700"/>
          <a:ext cx="12827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348" name="Equation" r:id="rId7" imgW="1282680" imgH="622080" progId="Equation.3">
                  <p:embed/>
                </p:oleObj>
              </mc:Choice>
              <mc:Fallback>
                <p:oleObj name="Equation" r:id="rId7" imgW="1282680" imgH="622080" progId="Equation.3">
                  <p:embed/>
                  <p:pic>
                    <p:nvPicPr>
                      <p:cNvPr id="74759" name="Object 10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5850" y="1917700"/>
                        <a:ext cx="12827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60" name="Object 1032"/>
          <p:cNvGraphicFramePr>
            <a:graphicFrameLocks noChangeAspect="1"/>
          </p:cNvGraphicFramePr>
          <p:nvPr>
            <p:extLst/>
          </p:nvPr>
        </p:nvGraphicFramePr>
        <p:xfrm>
          <a:off x="3736975" y="1803400"/>
          <a:ext cx="18923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349" name="Equation" r:id="rId9" imgW="1892160" imgH="888840" progId="Equation.3">
                  <p:embed/>
                </p:oleObj>
              </mc:Choice>
              <mc:Fallback>
                <p:oleObj name="Equation" r:id="rId9" imgW="1892160" imgH="888840" progId="Equation.3">
                  <p:embed/>
                  <p:pic>
                    <p:nvPicPr>
                      <p:cNvPr id="74760" name="Object 10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6975" y="1803400"/>
                        <a:ext cx="18923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61" name="Object 1033">
            <a:hlinkClick r:id="rId11" action="ppaction://hlinksldjump"/>
          </p:cNvPr>
          <p:cNvGraphicFramePr>
            <a:graphicFrameLocks noChangeAspect="1"/>
          </p:cNvGraphicFramePr>
          <p:nvPr>
            <p:extLst/>
          </p:nvPr>
        </p:nvGraphicFramePr>
        <p:xfrm>
          <a:off x="5721350" y="1803400"/>
          <a:ext cx="18923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350" name="Equation" r:id="rId12" imgW="1892160" imgH="888840" progId="Equation.3">
                  <p:embed/>
                </p:oleObj>
              </mc:Choice>
              <mc:Fallback>
                <p:oleObj name="Equation" r:id="rId12" imgW="1892160" imgH="888840" progId="Equation.3">
                  <p:embed/>
                  <p:pic>
                    <p:nvPicPr>
                      <p:cNvPr id="74761" name="Object 1033">
                        <a:hlinkClick r:id="" action="ppaction://noaction"/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1350" y="1803400"/>
                        <a:ext cx="18923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64" name="Object 1036"/>
          <p:cNvGraphicFramePr>
            <a:graphicFrameLocks noChangeAspect="1"/>
          </p:cNvGraphicFramePr>
          <p:nvPr>
            <p:extLst/>
          </p:nvPr>
        </p:nvGraphicFramePr>
        <p:xfrm>
          <a:off x="3717926" y="4178300"/>
          <a:ext cx="2360613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351" name="Equation" r:id="rId14" imgW="2361960" imgH="850680" progId="Equation.3">
                  <p:embed/>
                </p:oleObj>
              </mc:Choice>
              <mc:Fallback>
                <p:oleObj name="Equation" r:id="rId14" imgW="2361960" imgH="850680" progId="Equation.3">
                  <p:embed/>
                  <p:pic>
                    <p:nvPicPr>
                      <p:cNvPr id="74764" name="Object 10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7926" y="4178300"/>
                        <a:ext cx="2360613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65" name="Object 1037"/>
          <p:cNvGraphicFramePr>
            <a:graphicFrameLocks noChangeAspect="1"/>
          </p:cNvGraphicFramePr>
          <p:nvPr>
            <p:extLst/>
          </p:nvPr>
        </p:nvGraphicFramePr>
        <p:xfrm>
          <a:off x="6172201" y="4402138"/>
          <a:ext cx="2728913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352" name="Equation" r:id="rId16" imgW="2730240" imgH="469800" progId="Equation.3">
                  <p:embed/>
                </p:oleObj>
              </mc:Choice>
              <mc:Fallback>
                <p:oleObj name="Equation" r:id="rId16" imgW="2730240" imgH="469800" progId="Equation.3">
                  <p:embed/>
                  <p:pic>
                    <p:nvPicPr>
                      <p:cNvPr id="74765" name="Object 10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1" y="4402138"/>
                        <a:ext cx="2728913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66" name="Object 1038"/>
          <p:cNvGraphicFramePr>
            <a:graphicFrameLocks noChangeAspect="1"/>
          </p:cNvGraphicFramePr>
          <p:nvPr>
            <p:extLst/>
          </p:nvPr>
        </p:nvGraphicFramePr>
        <p:xfrm>
          <a:off x="3717926" y="5181600"/>
          <a:ext cx="2868613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353" name="Equation" r:id="rId18" imgW="2869920" imgH="914400" progId="Equation.3">
                  <p:embed/>
                </p:oleObj>
              </mc:Choice>
              <mc:Fallback>
                <p:oleObj name="Equation" r:id="rId18" imgW="2869920" imgH="914400" progId="Equation.3">
                  <p:embed/>
                  <p:pic>
                    <p:nvPicPr>
                      <p:cNvPr id="74766" name="Object 10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7926" y="5181600"/>
                        <a:ext cx="2868613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3796376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4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4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4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47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476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4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4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4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4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8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14" name="Object 10"/>
          <p:cNvGraphicFramePr>
            <a:graphicFrameLocks noChangeAspect="1"/>
          </p:cNvGraphicFramePr>
          <p:nvPr>
            <p:extLst/>
          </p:nvPr>
        </p:nvGraphicFramePr>
        <p:xfrm>
          <a:off x="4805363" y="2736850"/>
          <a:ext cx="28956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422" name="Equation" r:id="rId3" imgW="2895480" imgH="927000" progId="Equation.3">
                  <p:embed/>
                </p:oleObj>
              </mc:Choice>
              <mc:Fallback>
                <p:oleObj name="Equation" r:id="rId3" imgW="2895480" imgH="927000" progId="Equation.3">
                  <p:embed/>
                  <p:pic>
                    <p:nvPicPr>
                      <p:cNvPr id="21514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5363" y="2736850"/>
                        <a:ext cx="28956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762000"/>
            <a:ext cx="159385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解法 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 </a:t>
            </a:r>
          </a:p>
        </p:txBody>
      </p:sp>
      <p:graphicFrame>
        <p:nvGraphicFramePr>
          <p:cNvPr id="21508" name="Object 4"/>
          <p:cNvGraphicFramePr>
            <a:graphicFrameLocks noChangeAspect="1"/>
          </p:cNvGraphicFramePr>
          <p:nvPr>
            <p:extLst/>
          </p:nvPr>
        </p:nvGraphicFramePr>
        <p:xfrm>
          <a:off x="3395663" y="781050"/>
          <a:ext cx="12827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423" name="Equation" r:id="rId5" imgW="1282680" imgH="622080" progId="Equation.3">
                  <p:embed/>
                </p:oleObj>
              </mc:Choice>
              <mc:Fallback>
                <p:oleObj name="Equation" r:id="rId5" imgW="1282680" imgH="622080" progId="Equation.3">
                  <p:embed/>
                  <p:pic>
                    <p:nvPicPr>
                      <p:cNvPr id="2150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5663" y="781050"/>
                        <a:ext cx="12827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9" name="Object 5"/>
          <p:cNvGraphicFramePr>
            <a:graphicFrameLocks noChangeAspect="1"/>
          </p:cNvGraphicFramePr>
          <p:nvPr>
            <p:extLst/>
          </p:nvPr>
        </p:nvGraphicFramePr>
        <p:xfrm>
          <a:off x="4826000" y="673100"/>
          <a:ext cx="37338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424" name="Equation" r:id="rId7" imgW="3733560" imgH="927000" progId="Equation.3">
                  <p:embed/>
                </p:oleObj>
              </mc:Choice>
              <mc:Fallback>
                <p:oleObj name="Equation" r:id="rId7" imgW="3733560" imgH="927000" progId="Equation.3">
                  <p:embed/>
                  <p:pic>
                    <p:nvPicPr>
                      <p:cNvPr id="2150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6000" y="673100"/>
                        <a:ext cx="37338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0" name="Object 6"/>
          <p:cNvGraphicFramePr>
            <a:graphicFrameLocks noChangeAspect="1"/>
          </p:cNvGraphicFramePr>
          <p:nvPr>
            <p:extLst/>
          </p:nvPr>
        </p:nvGraphicFramePr>
        <p:xfrm>
          <a:off x="5764213" y="1155700"/>
          <a:ext cx="17526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425" name="Equation" r:id="rId9" imgW="1752480" imgH="291960" progId="Equation.3">
                  <p:embed/>
                </p:oleObj>
              </mc:Choice>
              <mc:Fallback>
                <p:oleObj name="Equation" r:id="rId9" imgW="1752480" imgH="291960" progId="Equation.3">
                  <p:embed/>
                  <p:pic>
                    <p:nvPicPr>
                      <p:cNvPr id="2151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64213" y="1155700"/>
                        <a:ext cx="1752600" cy="292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1" name="Object 7"/>
          <p:cNvGraphicFramePr>
            <a:graphicFrameLocks noChangeAspect="1"/>
          </p:cNvGraphicFramePr>
          <p:nvPr>
            <p:extLst/>
          </p:nvPr>
        </p:nvGraphicFramePr>
        <p:xfrm>
          <a:off x="6223000" y="685800"/>
          <a:ext cx="2006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426" name="Equation" r:id="rId11" imgW="2006280" imgH="406080" progId="Equation.3">
                  <p:embed/>
                </p:oleObj>
              </mc:Choice>
              <mc:Fallback>
                <p:oleObj name="Equation" r:id="rId11" imgW="2006280" imgH="406080" progId="Equation.3">
                  <p:embed/>
                  <p:pic>
                    <p:nvPicPr>
                      <p:cNvPr id="2151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3000" y="685800"/>
                        <a:ext cx="2006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2" name="Object 8"/>
          <p:cNvGraphicFramePr>
            <a:graphicFrameLocks noChangeAspect="1"/>
          </p:cNvGraphicFramePr>
          <p:nvPr>
            <p:extLst/>
          </p:nvPr>
        </p:nvGraphicFramePr>
        <p:xfrm>
          <a:off x="4830764" y="1568450"/>
          <a:ext cx="3627437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427" name="Equation" r:id="rId13" imgW="3632040" imgH="939600" progId="Equation.3">
                  <p:embed/>
                </p:oleObj>
              </mc:Choice>
              <mc:Fallback>
                <p:oleObj name="Equation" r:id="rId13" imgW="3632040" imgH="939600" progId="Equation.3">
                  <p:embed/>
                  <p:pic>
                    <p:nvPicPr>
                      <p:cNvPr id="2151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0764" y="1568450"/>
                        <a:ext cx="3627437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3" name="Object 9"/>
          <p:cNvGraphicFramePr>
            <a:graphicFrameLocks noChangeAspect="1"/>
          </p:cNvGraphicFramePr>
          <p:nvPr>
            <p:extLst/>
          </p:nvPr>
        </p:nvGraphicFramePr>
        <p:xfrm>
          <a:off x="5340350" y="2743200"/>
          <a:ext cx="2260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428" name="Equation" r:id="rId15" imgW="2260440" imgH="406080" progId="Equation.3">
                  <p:embed/>
                </p:oleObj>
              </mc:Choice>
              <mc:Fallback>
                <p:oleObj name="Equation" r:id="rId15" imgW="2260440" imgH="406080" progId="Equation.3">
                  <p:embed/>
                  <p:pic>
                    <p:nvPicPr>
                      <p:cNvPr id="2151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0350" y="2743200"/>
                        <a:ext cx="2260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5" name="Object 11"/>
          <p:cNvGraphicFramePr>
            <a:graphicFrameLocks noChangeAspect="1"/>
          </p:cNvGraphicFramePr>
          <p:nvPr>
            <p:extLst/>
          </p:nvPr>
        </p:nvGraphicFramePr>
        <p:xfrm>
          <a:off x="4843463" y="3797300"/>
          <a:ext cx="32258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429" name="Equation" r:id="rId17" imgW="3225600" imgH="469800" progId="Equation.3">
                  <p:embed/>
                </p:oleObj>
              </mc:Choice>
              <mc:Fallback>
                <p:oleObj name="Equation" r:id="rId17" imgW="3225600" imgH="469800" progId="Equation.3">
                  <p:embed/>
                  <p:pic>
                    <p:nvPicPr>
                      <p:cNvPr id="21515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3463" y="3797300"/>
                        <a:ext cx="32258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25" name="Text Box 21"/>
          <p:cNvSpPr txBox="1">
            <a:spLocks noChangeArrowheads="1"/>
          </p:cNvSpPr>
          <p:nvPr/>
        </p:nvSpPr>
        <p:spPr bwMode="auto">
          <a:xfrm>
            <a:off x="2063750" y="4205288"/>
            <a:ext cx="17462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同样可证</a:t>
            </a:r>
          </a:p>
        </p:txBody>
      </p:sp>
      <p:graphicFrame>
        <p:nvGraphicFramePr>
          <p:cNvPr id="21526" name="Object 22"/>
          <p:cNvGraphicFramePr>
            <a:graphicFrameLocks noChangeAspect="1"/>
          </p:cNvGraphicFramePr>
          <p:nvPr>
            <p:extLst/>
          </p:nvPr>
        </p:nvGraphicFramePr>
        <p:xfrm>
          <a:off x="3346450" y="4775200"/>
          <a:ext cx="12954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430" name="Equation" r:id="rId19" imgW="1295280" imgH="622080" progId="Equation.3">
                  <p:embed/>
                </p:oleObj>
              </mc:Choice>
              <mc:Fallback>
                <p:oleObj name="Equation" r:id="rId19" imgW="1295280" imgH="622080" progId="Equation.3">
                  <p:embed/>
                  <p:pic>
                    <p:nvPicPr>
                      <p:cNvPr id="21526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6450" y="4775200"/>
                        <a:ext cx="12954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27" name="Object 23"/>
          <p:cNvGraphicFramePr>
            <a:graphicFrameLocks noChangeAspect="1"/>
          </p:cNvGraphicFramePr>
          <p:nvPr>
            <p:extLst/>
          </p:nvPr>
        </p:nvGraphicFramePr>
        <p:xfrm>
          <a:off x="4725988" y="4833938"/>
          <a:ext cx="31115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431" name="Equation" r:id="rId21" imgW="3111480" imgH="469800" progId="Equation.3">
                  <p:embed/>
                </p:oleObj>
              </mc:Choice>
              <mc:Fallback>
                <p:oleObj name="Equation" r:id="rId21" imgW="3111480" imgH="469800" progId="Equation.3">
                  <p:embed/>
                  <p:pic>
                    <p:nvPicPr>
                      <p:cNvPr id="21527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5988" y="4833938"/>
                        <a:ext cx="31115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29" name="Text Box 25"/>
          <p:cNvSpPr txBox="1">
            <a:spLocks noChangeArrowheads="1"/>
          </p:cNvSpPr>
          <p:nvPr/>
        </p:nvSpPr>
        <p:spPr bwMode="auto">
          <a:xfrm>
            <a:off x="2438400" y="5448301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或</a:t>
            </a:r>
          </a:p>
        </p:txBody>
      </p:sp>
      <p:graphicFrame>
        <p:nvGraphicFramePr>
          <p:cNvPr id="21530" name="Object 26"/>
          <p:cNvGraphicFramePr>
            <a:graphicFrameLocks noChangeAspect="1"/>
          </p:cNvGraphicFramePr>
          <p:nvPr>
            <p:extLst/>
          </p:nvPr>
        </p:nvGraphicFramePr>
        <p:xfrm>
          <a:off x="3346450" y="5461000"/>
          <a:ext cx="12954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432" name="Equation" r:id="rId23" imgW="1295280" imgH="622080" progId="Equation.3">
                  <p:embed/>
                </p:oleObj>
              </mc:Choice>
              <mc:Fallback>
                <p:oleObj name="Equation" r:id="rId23" imgW="1295280" imgH="622080" progId="Equation.3">
                  <p:embed/>
                  <p:pic>
                    <p:nvPicPr>
                      <p:cNvPr id="2153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6450" y="5461000"/>
                        <a:ext cx="12954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31" name="Object 27"/>
          <p:cNvGraphicFramePr>
            <a:graphicFrameLocks noChangeAspect="1"/>
          </p:cNvGraphicFramePr>
          <p:nvPr>
            <p:extLst/>
          </p:nvPr>
        </p:nvGraphicFramePr>
        <p:xfrm>
          <a:off x="4725988" y="5346700"/>
          <a:ext cx="21717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433" name="Equation" r:id="rId25" imgW="2171520" imgH="914400" progId="Equation.3">
                  <p:embed/>
                </p:oleObj>
              </mc:Choice>
              <mc:Fallback>
                <p:oleObj name="Equation" r:id="rId25" imgW="2171520" imgH="914400" progId="Equation.3">
                  <p:embed/>
                  <p:pic>
                    <p:nvPicPr>
                      <p:cNvPr id="21531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5988" y="5346700"/>
                        <a:ext cx="21717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32" name="Text Box 28"/>
          <p:cNvSpPr txBox="1">
            <a:spLocks noChangeArrowheads="1"/>
          </p:cNvSpPr>
          <p:nvPr/>
        </p:nvSpPr>
        <p:spPr bwMode="auto">
          <a:xfrm>
            <a:off x="7391400" y="5562600"/>
            <a:ext cx="236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000000"/>
                </a:solidFill>
                <a:ea typeface="仿宋_GB2312" pitchFamily="49" charset="-122"/>
              </a:rPr>
              <a:t>(P199 </a:t>
            </a:r>
            <a:r>
              <a:rPr lang="zh-CN" altLang="en-US" sz="2400">
                <a:solidFill>
                  <a:srgbClr val="000000"/>
                </a:solidFill>
              </a:rPr>
              <a:t>例</a:t>
            </a:r>
            <a:r>
              <a:rPr lang="en-US" altLang="zh-CN" sz="2400">
                <a:solidFill>
                  <a:srgbClr val="000000"/>
                </a:solidFill>
              </a:rPr>
              <a:t>18</a:t>
            </a:r>
            <a:r>
              <a:rPr lang="en-US" altLang="zh-CN" sz="2400">
                <a:solidFill>
                  <a:srgbClr val="000000"/>
                </a:solidFill>
                <a:ea typeface="仿宋_GB2312" pitchFamily="49" charset="-122"/>
              </a:rPr>
              <a:t> )</a:t>
            </a:r>
          </a:p>
        </p:txBody>
      </p:sp>
    </p:spTree>
    <p:extLst>
      <p:ext uri="{BB962C8B-B14F-4D97-AF65-F5344CB8AC3E}">
        <p14:creationId xmlns:p14="http://schemas.microsoft.com/office/powerpoint/2010/main" val="65553400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15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1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1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1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1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1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1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25" grpId="0" build="p" autoUpdateAnimBg="0"/>
      <p:bldP spid="21529" grpId="0" autoUpdateAnimBg="0"/>
      <p:bldP spid="21532" grpId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7" name="Object 9"/>
          <p:cNvGraphicFramePr>
            <a:graphicFrameLocks noChangeAspect="1"/>
          </p:cNvGraphicFramePr>
          <p:nvPr>
            <p:extLst/>
          </p:nvPr>
        </p:nvGraphicFramePr>
        <p:xfrm>
          <a:off x="6267451" y="1714500"/>
          <a:ext cx="3452813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459" name="Equation" r:id="rId3" imgW="3454200" imgH="1015920" progId="Equation.3">
                  <p:embed/>
                </p:oleObj>
              </mc:Choice>
              <mc:Fallback>
                <p:oleObj name="Equation" r:id="rId3" imgW="3454200" imgH="1015920" progId="Equation.3">
                  <p:embed/>
                  <p:pic>
                    <p:nvPicPr>
                      <p:cNvPr id="22537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67451" y="1714500"/>
                        <a:ext cx="3452813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533400"/>
            <a:ext cx="175260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11.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22531" name="Object 3"/>
          <p:cNvGraphicFramePr>
            <a:graphicFrameLocks noChangeAspect="1"/>
          </p:cNvGraphicFramePr>
          <p:nvPr>
            <p:extLst/>
          </p:nvPr>
        </p:nvGraphicFramePr>
        <p:xfrm>
          <a:off x="3467100" y="342900"/>
          <a:ext cx="24511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460" name="Equation" r:id="rId5" imgW="2450880" imgH="1104840" progId="Equation.3">
                  <p:embed/>
                </p:oleObj>
              </mc:Choice>
              <mc:Fallback>
                <p:oleObj name="Equation" r:id="rId5" imgW="2450880" imgH="1104840" progId="Equation.3">
                  <p:embed/>
                  <p:pic>
                    <p:nvPicPr>
                      <p:cNvPr id="2253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7100" y="342900"/>
                        <a:ext cx="245110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2063750" y="1905001"/>
            <a:ext cx="2971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 </a:t>
            </a:r>
            <a:r>
              <a:rPr lang="zh-CN" altLang="en-US" dirty="0">
                <a:solidFill>
                  <a:srgbClr val="000000"/>
                </a:solidFill>
              </a:rPr>
              <a:t>原式 </a:t>
            </a:r>
            <a:r>
              <a:rPr lang="en-US" altLang="zh-CN" dirty="0">
                <a:solidFill>
                  <a:srgbClr val="000000"/>
                </a:solidFill>
              </a:rPr>
              <a:t>=</a:t>
            </a:r>
          </a:p>
        </p:txBody>
      </p:sp>
      <p:graphicFrame>
        <p:nvGraphicFramePr>
          <p:cNvPr id="22533" name="Object 5"/>
          <p:cNvGraphicFramePr>
            <a:graphicFrameLocks noChangeAspect="1"/>
          </p:cNvGraphicFramePr>
          <p:nvPr>
            <p:extLst/>
          </p:nvPr>
        </p:nvGraphicFramePr>
        <p:xfrm>
          <a:off x="4184650" y="1663700"/>
          <a:ext cx="1955800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461" name="Equation" r:id="rId7" imgW="1955520" imgH="1079280" progId="Equation.3">
                  <p:embed/>
                </p:oleObj>
              </mc:Choice>
              <mc:Fallback>
                <p:oleObj name="Equation" r:id="rId7" imgW="1955520" imgH="1079280" progId="Equation.3">
                  <p:embed/>
                  <p:pic>
                    <p:nvPicPr>
                      <p:cNvPr id="2253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84650" y="1663700"/>
                        <a:ext cx="1955800" cy="1079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4" name="Object 6"/>
          <p:cNvGraphicFramePr>
            <a:graphicFrameLocks noChangeAspect="1"/>
          </p:cNvGraphicFramePr>
          <p:nvPr>
            <p:extLst/>
          </p:nvPr>
        </p:nvGraphicFramePr>
        <p:xfrm>
          <a:off x="4743450" y="1612900"/>
          <a:ext cx="9652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462" name="Equation" r:id="rId9" imgW="965160" imgH="520560" progId="Equation.3">
                  <p:embed/>
                </p:oleObj>
              </mc:Choice>
              <mc:Fallback>
                <p:oleObj name="Equation" r:id="rId9" imgW="965160" imgH="520560" progId="Equation.3">
                  <p:embed/>
                  <p:pic>
                    <p:nvPicPr>
                      <p:cNvPr id="2253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3450" y="1612900"/>
                        <a:ext cx="9652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5" name="Object 7"/>
          <p:cNvGraphicFramePr>
            <a:graphicFrameLocks noChangeAspect="1"/>
          </p:cNvGraphicFramePr>
          <p:nvPr>
            <p:extLst/>
          </p:nvPr>
        </p:nvGraphicFramePr>
        <p:xfrm>
          <a:off x="3886200" y="1701800"/>
          <a:ext cx="241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463" name="Equation" r:id="rId11" imgW="241200" imgH="850680" progId="Equation.3">
                  <p:embed/>
                </p:oleObj>
              </mc:Choice>
              <mc:Fallback>
                <p:oleObj name="Equation" r:id="rId11" imgW="241200" imgH="850680" progId="Equation.3">
                  <p:embed/>
                  <p:pic>
                    <p:nvPicPr>
                      <p:cNvPr id="2253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1701800"/>
                        <a:ext cx="241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6" name="Object 8"/>
          <p:cNvGraphicFramePr>
            <a:graphicFrameLocks noChangeAspect="1"/>
          </p:cNvGraphicFramePr>
          <p:nvPr>
            <p:extLst/>
          </p:nvPr>
        </p:nvGraphicFramePr>
        <p:xfrm>
          <a:off x="7086601" y="1600200"/>
          <a:ext cx="20812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464" name="Equation" r:id="rId13" imgW="2082600" imgH="520560" progId="Equation.3">
                  <p:embed/>
                </p:oleObj>
              </mc:Choice>
              <mc:Fallback>
                <p:oleObj name="Equation" r:id="rId13" imgW="2082600" imgH="520560" progId="Equation.3">
                  <p:embed/>
                  <p:pic>
                    <p:nvPicPr>
                      <p:cNvPr id="2253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601" y="1600200"/>
                        <a:ext cx="20812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8" name="Object 10"/>
          <p:cNvGraphicFramePr>
            <a:graphicFrameLocks noChangeAspect="1"/>
          </p:cNvGraphicFramePr>
          <p:nvPr>
            <p:extLst/>
          </p:nvPr>
        </p:nvGraphicFramePr>
        <p:xfrm>
          <a:off x="3609976" y="2949575"/>
          <a:ext cx="2614613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465" name="Equation" r:id="rId15" imgW="2616120" imgH="850680" progId="Equation.3">
                  <p:embed/>
                </p:oleObj>
              </mc:Choice>
              <mc:Fallback>
                <p:oleObj name="Equation" r:id="rId15" imgW="2616120" imgH="850680" progId="Equation.3">
                  <p:embed/>
                  <p:pic>
                    <p:nvPicPr>
                      <p:cNvPr id="22538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9976" y="2949575"/>
                        <a:ext cx="2614613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9" name="Object 11"/>
          <p:cNvGraphicFramePr>
            <a:graphicFrameLocks noChangeAspect="1"/>
          </p:cNvGraphicFramePr>
          <p:nvPr>
            <p:extLst/>
          </p:nvPr>
        </p:nvGraphicFramePr>
        <p:xfrm>
          <a:off x="6191250" y="3054350"/>
          <a:ext cx="15748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466" name="Equation" r:id="rId17" imgW="1574640" imgH="520560" progId="Equation.3">
                  <p:embed/>
                </p:oleObj>
              </mc:Choice>
              <mc:Fallback>
                <p:oleObj name="Equation" r:id="rId17" imgW="1574640" imgH="520560" progId="Equation.3">
                  <p:embed/>
                  <p:pic>
                    <p:nvPicPr>
                      <p:cNvPr id="2253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1250" y="3054350"/>
                        <a:ext cx="15748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0" name="Object 12"/>
          <p:cNvGraphicFramePr>
            <a:graphicFrameLocks noChangeAspect="1"/>
          </p:cNvGraphicFramePr>
          <p:nvPr>
            <p:extLst/>
          </p:nvPr>
        </p:nvGraphicFramePr>
        <p:xfrm>
          <a:off x="4525963" y="3860800"/>
          <a:ext cx="2805112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467" name="Equation" r:id="rId19" imgW="2806560" imgH="939600" progId="Equation.3">
                  <p:embed/>
                </p:oleObj>
              </mc:Choice>
              <mc:Fallback>
                <p:oleObj name="Equation" r:id="rId19" imgW="2806560" imgH="939600" progId="Equation.3">
                  <p:embed/>
                  <p:pic>
                    <p:nvPicPr>
                      <p:cNvPr id="2254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5963" y="3860800"/>
                        <a:ext cx="2805112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1" name="Object 13"/>
          <p:cNvGraphicFramePr>
            <a:graphicFrameLocks noChangeAspect="1"/>
          </p:cNvGraphicFramePr>
          <p:nvPr>
            <p:extLst/>
          </p:nvPr>
        </p:nvGraphicFramePr>
        <p:xfrm>
          <a:off x="7334250" y="4044950"/>
          <a:ext cx="15748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468" name="Equation" r:id="rId21" imgW="1574640" imgH="520560" progId="Equation.3">
                  <p:embed/>
                </p:oleObj>
              </mc:Choice>
              <mc:Fallback>
                <p:oleObj name="Equation" r:id="rId21" imgW="1574640" imgH="520560" progId="Equation.3">
                  <p:embed/>
                  <p:pic>
                    <p:nvPicPr>
                      <p:cNvPr id="2254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34250" y="4044950"/>
                        <a:ext cx="15748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2" name="Object 14"/>
          <p:cNvGraphicFramePr>
            <a:graphicFrameLocks noChangeAspect="1"/>
          </p:cNvGraphicFramePr>
          <p:nvPr>
            <p:extLst/>
          </p:nvPr>
        </p:nvGraphicFramePr>
        <p:xfrm>
          <a:off x="3616326" y="5130800"/>
          <a:ext cx="1674813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469" name="Equation" r:id="rId23" imgW="1676160" imgH="495000" progId="Equation.3">
                  <p:embed/>
                </p:oleObj>
              </mc:Choice>
              <mc:Fallback>
                <p:oleObj name="Equation" r:id="rId23" imgW="1676160" imgH="495000" progId="Equation.3">
                  <p:embed/>
                  <p:pic>
                    <p:nvPicPr>
                      <p:cNvPr id="22542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6326" y="5130800"/>
                        <a:ext cx="1674813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3" name="Object 15"/>
          <p:cNvGraphicFramePr>
            <a:graphicFrameLocks noChangeAspect="1"/>
          </p:cNvGraphicFramePr>
          <p:nvPr>
            <p:extLst/>
          </p:nvPr>
        </p:nvGraphicFramePr>
        <p:xfrm>
          <a:off x="5334000" y="4914900"/>
          <a:ext cx="17018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470" name="Equation" r:id="rId25" imgW="1701720" imgH="1028520" progId="Equation.3">
                  <p:embed/>
                </p:oleObj>
              </mc:Choice>
              <mc:Fallback>
                <p:oleObj name="Equation" r:id="rId25" imgW="1701720" imgH="1028520" progId="Equation.3">
                  <p:embed/>
                  <p:pic>
                    <p:nvPicPr>
                      <p:cNvPr id="22543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4914900"/>
                        <a:ext cx="17018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4" name="Object 16"/>
          <p:cNvGraphicFramePr>
            <a:graphicFrameLocks noChangeAspect="1"/>
          </p:cNvGraphicFramePr>
          <p:nvPr>
            <p:extLst/>
          </p:nvPr>
        </p:nvGraphicFramePr>
        <p:xfrm>
          <a:off x="7124700" y="5275263"/>
          <a:ext cx="5715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471" name="Equation" r:id="rId27" imgW="571320" imgH="317160" progId="Equation.3">
                  <p:embed/>
                </p:oleObj>
              </mc:Choice>
              <mc:Fallback>
                <p:oleObj name="Equation" r:id="rId27" imgW="571320" imgH="317160" progId="Equation.3">
                  <p:embed/>
                  <p:pic>
                    <p:nvPicPr>
                      <p:cNvPr id="2254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24700" y="5275263"/>
                        <a:ext cx="5715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9415079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2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2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2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2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83" name="Object 7"/>
          <p:cNvGraphicFramePr>
            <a:graphicFrameLocks noChangeAspect="1"/>
          </p:cNvGraphicFramePr>
          <p:nvPr>
            <p:extLst/>
          </p:nvPr>
        </p:nvGraphicFramePr>
        <p:xfrm>
          <a:off x="4041776" y="1701800"/>
          <a:ext cx="3819525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522" name="Equation" r:id="rId3" imgW="3822480" imgH="583920" progId="Equation.3">
                  <p:embed/>
                </p:oleObj>
              </mc:Choice>
              <mc:Fallback>
                <p:oleObj name="Equation" r:id="rId3" imgW="3822480" imgH="583920" progId="Equation.3">
                  <p:embed/>
                  <p:pic>
                    <p:nvPicPr>
                      <p:cNvPr id="2458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41776" y="1701800"/>
                        <a:ext cx="3819525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228600"/>
            <a:ext cx="220980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12 .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24579" name="Object 3"/>
          <p:cNvGraphicFramePr>
            <a:graphicFrameLocks noChangeAspect="1"/>
          </p:cNvGraphicFramePr>
          <p:nvPr>
            <p:extLst/>
          </p:nvPr>
        </p:nvGraphicFramePr>
        <p:xfrm>
          <a:off x="3549650" y="311150"/>
          <a:ext cx="15748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523" name="Equation" r:id="rId5" imgW="1574640" imgH="583920" progId="Equation.3">
                  <p:embed/>
                </p:oleObj>
              </mc:Choice>
              <mc:Fallback>
                <p:oleObj name="Equation" r:id="rId5" imgW="1574640" imgH="583920" progId="Equation.3">
                  <p:embed/>
                  <p:pic>
                    <p:nvPicPr>
                      <p:cNvPr id="2457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9650" y="311150"/>
                        <a:ext cx="15748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2063750" y="990601"/>
            <a:ext cx="114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24581" name="Object 5"/>
          <p:cNvGraphicFramePr>
            <a:graphicFrameLocks noChangeAspect="1"/>
          </p:cNvGraphicFramePr>
          <p:nvPr>
            <p:extLst/>
          </p:nvPr>
        </p:nvGraphicFramePr>
        <p:xfrm>
          <a:off x="2806700" y="990600"/>
          <a:ext cx="29083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524" name="Equation" r:id="rId7" imgW="2908080" imgH="520560" progId="Equation.3">
                  <p:embed/>
                </p:oleObj>
              </mc:Choice>
              <mc:Fallback>
                <p:oleObj name="Equation" r:id="rId7" imgW="2908080" imgH="520560" progId="Equation.3">
                  <p:embed/>
                  <p:pic>
                    <p:nvPicPr>
                      <p:cNvPr id="2458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6700" y="990600"/>
                        <a:ext cx="29083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2" name="Object 6"/>
          <p:cNvGraphicFramePr>
            <a:graphicFrameLocks noChangeAspect="1"/>
          </p:cNvGraphicFramePr>
          <p:nvPr>
            <p:extLst/>
          </p:nvPr>
        </p:nvGraphicFramePr>
        <p:xfrm>
          <a:off x="5803900" y="863600"/>
          <a:ext cx="2120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525" name="Equation" r:id="rId9" imgW="2120760" imgH="850680" progId="Equation.3">
                  <p:embed/>
                </p:oleObj>
              </mc:Choice>
              <mc:Fallback>
                <p:oleObj name="Equation" r:id="rId9" imgW="2120760" imgH="850680" progId="Equation.3">
                  <p:embed/>
                  <p:pic>
                    <p:nvPicPr>
                      <p:cNvPr id="2458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3900" y="863600"/>
                        <a:ext cx="21209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4" name="Object 8"/>
          <p:cNvGraphicFramePr>
            <a:graphicFrameLocks noChangeAspect="1"/>
          </p:cNvGraphicFramePr>
          <p:nvPr>
            <p:extLst/>
          </p:nvPr>
        </p:nvGraphicFramePr>
        <p:xfrm>
          <a:off x="4041776" y="2425700"/>
          <a:ext cx="3679825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526" name="Equation" r:id="rId11" imgW="3682800" imgH="545760" progId="Equation.3">
                  <p:embed/>
                </p:oleObj>
              </mc:Choice>
              <mc:Fallback>
                <p:oleObj name="Equation" r:id="rId11" imgW="3682800" imgH="545760" progId="Equation.3">
                  <p:embed/>
                  <p:pic>
                    <p:nvPicPr>
                      <p:cNvPr id="2458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41776" y="2425700"/>
                        <a:ext cx="3679825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5" name="Object 9"/>
          <p:cNvGraphicFramePr>
            <a:graphicFrameLocks noChangeAspect="1"/>
          </p:cNvGraphicFramePr>
          <p:nvPr>
            <p:extLst/>
          </p:nvPr>
        </p:nvGraphicFramePr>
        <p:xfrm>
          <a:off x="4041775" y="3187700"/>
          <a:ext cx="38608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527" name="Equation" r:id="rId13" imgW="3860640" imgH="545760" progId="Equation.3">
                  <p:embed/>
                </p:oleObj>
              </mc:Choice>
              <mc:Fallback>
                <p:oleObj name="Equation" r:id="rId13" imgW="3860640" imgH="545760" progId="Equation.3">
                  <p:embed/>
                  <p:pic>
                    <p:nvPicPr>
                      <p:cNvPr id="2458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41775" y="3187700"/>
                        <a:ext cx="386080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6" name="Object 10"/>
          <p:cNvGraphicFramePr>
            <a:graphicFrameLocks noChangeAspect="1"/>
          </p:cNvGraphicFramePr>
          <p:nvPr>
            <p:extLst/>
          </p:nvPr>
        </p:nvGraphicFramePr>
        <p:xfrm>
          <a:off x="2051050" y="3962400"/>
          <a:ext cx="23495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528" name="Equation" r:id="rId15" imgW="2349360" imgH="622080" progId="Equation.3">
                  <p:embed/>
                </p:oleObj>
              </mc:Choice>
              <mc:Fallback>
                <p:oleObj name="Equation" r:id="rId15" imgW="2349360" imgH="622080" progId="Equation.3">
                  <p:embed/>
                  <p:pic>
                    <p:nvPicPr>
                      <p:cNvPr id="2458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3962400"/>
                        <a:ext cx="23495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7" name="Object 11"/>
          <p:cNvGraphicFramePr>
            <a:graphicFrameLocks noChangeAspect="1"/>
          </p:cNvGraphicFramePr>
          <p:nvPr>
            <p:extLst/>
          </p:nvPr>
        </p:nvGraphicFramePr>
        <p:xfrm>
          <a:off x="4513264" y="3949700"/>
          <a:ext cx="4249737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529" name="Equation" r:id="rId17" imgW="4254480" imgH="622080" progId="Equation.3">
                  <p:embed/>
                </p:oleObj>
              </mc:Choice>
              <mc:Fallback>
                <p:oleObj name="Equation" r:id="rId17" imgW="4254480" imgH="622080" progId="Equation.3">
                  <p:embed/>
                  <p:pic>
                    <p:nvPicPr>
                      <p:cNvPr id="24587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3264" y="3949700"/>
                        <a:ext cx="4249737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8" name="Object 12"/>
          <p:cNvGraphicFramePr>
            <a:graphicFrameLocks noChangeAspect="1"/>
          </p:cNvGraphicFramePr>
          <p:nvPr>
            <p:extLst/>
          </p:nvPr>
        </p:nvGraphicFramePr>
        <p:xfrm>
          <a:off x="2970213" y="4778375"/>
          <a:ext cx="787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530" name="Equation" r:id="rId19" imgW="787320" imgH="533160" progId="Equation.3">
                  <p:embed/>
                </p:oleObj>
              </mc:Choice>
              <mc:Fallback>
                <p:oleObj name="Equation" r:id="rId19" imgW="787320" imgH="533160" progId="Equation.3">
                  <p:embed/>
                  <p:pic>
                    <p:nvPicPr>
                      <p:cNvPr id="2458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0213" y="4778375"/>
                        <a:ext cx="7874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9" name="Object 13"/>
          <p:cNvGraphicFramePr>
            <a:graphicFrameLocks noChangeAspect="1"/>
          </p:cNvGraphicFramePr>
          <p:nvPr>
            <p:extLst/>
          </p:nvPr>
        </p:nvGraphicFramePr>
        <p:xfrm>
          <a:off x="3632200" y="4714875"/>
          <a:ext cx="8128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531" name="Equation" r:id="rId21" imgW="812520" imgH="622080" progId="Equation.3">
                  <p:embed/>
                </p:oleObj>
              </mc:Choice>
              <mc:Fallback>
                <p:oleObj name="Equation" r:id="rId21" imgW="812520" imgH="622080" progId="Equation.3">
                  <p:embed/>
                  <p:pic>
                    <p:nvPicPr>
                      <p:cNvPr id="2458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2200" y="4714875"/>
                        <a:ext cx="8128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92" name="Object 16"/>
          <p:cNvGraphicFramePr>
            <a:graphicFrameLocks noChangeAspect="1"/>
          </p:cNvGraphicFramePr>
          <p:nvPr>
            <p:extLst/>
          </p:nvPr>
        </p:nvGraphicFramePr>
        <p:xfrm>
          <a:off x="4540250" y="4711700"/>
          <a:ext cx="23114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532" name="Equation" r:id="rId23" imgW="2311200" imgH="622080" progId="Equation.3">
                  <p:embed/>
                </p:oleObj>
              </mc:Choice>
              <mc:Fallback>
                <p:oleObj name="Equation" r:id="rId23" imgW="2311200" imgH="622080" progId="Equation.3">
                  <p:embed/>
                  <p:pic>
                    <p:nvPicPr>
                      <p:cNvPr id="24592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0250" y="4711700"/>
                        <a:ext cx="23114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94" name="Object 18"/>
          <p:cNvGraphicFramePr>
            <a:graphicFrameLocks noChangeAspect="1"/>
          </p:cNvGraphicFramePr>
          <p:nvPr>
            <p:extLst/>
          </p:nvPr>
        </p:nvGraphicFramePr>
        <p:xfrm>
          <a:off x="6927850" y="4762500"/>
          <a:ext cx="26797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533" name="Equation" r:id="rId25" imgW="2679480" imgH="571320" progId="Equation.3">
                  <p:embed/>
                </p:oleObj>
              </mc:Choice>
              <mc:Fallback>
                <p:oleObj name="Equation" r:id="rId25" imgW="2679480" imgH="571320" progId="Equation.3">
                  <p:embed/>
                  <p:pic>
                    <p:nvPicPr>
                      <p:cNvPr id="24594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7850" y="4762500"/>
                        <a:ext cx="26797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96" name="Object 20"/>
          <p:cNvGraphicFramePr>
            <a:graphicFrameLocks noChangeAspect="1"/>
          </p:cNvGraphicFramePr>
          <p:nvPr>
            <p:extLst/>
          </p:nvPr>
        </p:nvGraphicFramePr>
        <p:xfrm>
          <a:off x="2971800" y="5562600"/>
          <a:ext cx="6985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534" name="Equation" r:id="rId27" imgW="698400" imgH="558720" progId="Equation.3">
                  <p:embed/>
                </p:oleObj>
              </mc:Choice>
              <mc:Fallback>
                <p:oleObj name="Equation" r:id="rId27" imgW="698400" imgH="558720" progId="Equation.3">
                  <p:embed/>
                  <p:pic>
                    <p:nvPicPr>
                      <p:cNvPr id="24596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5562600"/>
                        <a:ext cx="6985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97" name="Object 21"/>
          <p:cNvGraphicFramePr>
            <a:graphicFrameLocks noChangeAspect="1"/>
          </p:cNvGraphicFramePr>
          <p:nvPr>
            <p:extLst/>
          </p:nvPr>
        </p:nvGraphicFramePr>
        <p:xfrm>
          <a:off x="3752850" y="5564188"/>
          <a:ext cx="13716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535" name="Equation" r:id="rId29" imgW="1371600" imgH="545760" progId="Equation.3">
                  <p:embed/>
                </p:oleObj>
              </mc:Choice>
              <mc:Fallback>
                <p:oleObj name="Equation" r:id="rId29" imgW="1371600" imgH="545760" progId="Equation.3">
                  <p:embed/>
                  <p:pic>
                    <p:nvPicPr>
                      <p:cNvPr id="24597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52850" y="5564188"/>
                        <a:ext cx="137160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98" name="Object 22"/>
          <p:cNvGraphicFramePr>
            <a:graphicFrameLocks noChangeAspect="1"/>
          </p:cNvGraphicFramePr>
          <p:nvPr>
            <p:extLst/>
          </p:nvPr>
        </p:nvGraphicFramePr>
        <p:xfrm>
          <a:off x="5181600" y="5564188"/>
          <a:ext cx="14986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536" name="Equation" r:id="rId31" imgW="1498320" imgH="558720" progId="Equation.3">
                  <p:embed/>
                </p:oleObj>
              </mc:Choice>
              <mc:Fallback>
                <p:oleObj name="Equation" r:id="rId31" imgW="1498320" imgH="558720" progId="Equation.3">
                  <p:embed/>
                  <p:pic>
                    <p:nvPicPr>
                      <p:cNvPr id="24598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5564188"/>
                        <a:ext cx="14986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99" name="Object 23"/>
          <p:cNvGraphicFramePr>
            <a:graphicFrameLocks noChangeAspect="1"/>
          </p:cNvGraphicFramePr>
          <p:nvPr>
            <p:extLst/>
          </p:nvPr>
        </p:nvGraphicFramePr>
        <p:xfrm>
          <a:off x="6781800" y="5673725"/>
          <a:ext cx="5715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537" name="Equation" r:id="rId33" imgW="571320" imgH="317160" progId="Equation.3">
                  <p:embed/>
                </p:oleObj>
              </mc:Choice>
              <mc:Fallback>
                <p:oleObj name="Equation" r:id="rId33" imgW="571320" imgH="317160" progId="Equation.3">
                  <p:embed/>
                  <p:pic>
                    <p:nvPicPr>
                      <p:cNvPr id="24599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0" y="5673725"/>
                        <a:ext cx="5715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5967455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4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4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4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4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4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4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4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灯片编号占位符 3">
            <a:extLst>
              <a:ext uri="{FF2B5EF4-FFF2-40B4-BE49-F238E27FC236}">
                <a16:creationId xmlns:a16="http://schemas.microsoft.com/office/drawing/2014/main" id="{8C0BAAA0-D496-4970-B684-709736942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fld id="{80423A1D-E535-4D82-91A2-D8663C3CCF87}" type="slidenum">
              <a:rPr lang="en-US" altLang="zh-CN" sz="1400">
                <a:solidFill>
                  <a:srgbClr val="000000"/>
                </a:solidFill>
              </a:rPr>
              <a:pPr>
                <a:defRPr/>
              </a:pPr>
              <a:t>35</a:t>
            </a:fld>
            <a:endParaRPr lang="en-US" altLang="zh-CN" sz="1400">
              <a:solidFill>
                <a:srgbClr val="000000"/>
              </a:solidFill>
            </a:endParaRPr>
          </a:p>
        </p:txBody>
      </p:sp>
      <p:sp>
        <p:nvSpPr>
          <p:cNvPr id="14340" name="Text Box 2">
            <a:extLst>
              <a:ext uri="{FF2B5EF4-FFF2-40B4-BE49-F238E27FC236}">
                <a16:creationId xmlns:a16="http://schemas.microsoft.com/office/drawing/2014/main" id="{5BF92F8A-446E-4CBA-B354-0FDCBCB386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251" y="397174"/>
            <a:ext cx="40497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800" dirty="0" smtClean="0">
                <a:solidFill>
                  <a:srgbClr val="2D2DB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例</a:t>
            </a:r>
            <a:r>
              <a:rPr lang="en-US" altLang="zh-CN" sz="2800" dirty="0" smtClean="0">
                <a:solidFill>
                  <a:srgbClr val="2D2DB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13.</a:t>
            </a:r>
            <a:r>
              <a:rPr lang="en-US" altLang="zh-CN" sz="2800" dirty="0" smtClean="0">
                <a:solidFill>
                  <a:srgbClr val="2D2DB9"/>
                </a:solidFill>
              </a:rPr>
              <a:t> </a:t>
            </a:r>
            <a:r>
              <a:rPr lang="zh-CN" altLang="en-US" sz="2800" dirty="0">
                <a:solidFill>
                  <a:srgbClr val="000000"/>
                </a:solidFill>
              </a:rPr>
              <a:t>求不定积分</a:t>
            </a:r>
          </a:p>
        </p:txBody>
      </p:sp>
      <p:sp>
        <p:nvSpPr>
          <p:cNvPr id="63491" name="Text Box 3">
            <a:extLst>
              <a:ext uri="{FF2B5EF4-FFF2-40B4-BE49-F238E27FC236}">
                <a16:creationId xmlns:a16="http://schemas.microsoft.com/office/drawing/2014/main" id="{10436C01-7BBC-4C02-A043-940E78E5F3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6650" y="1098849"/>
            <a:ext cx="91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800">
                <a:solidFill>
                  <a:srgbClr val="000000"/>
                </a:solidFill>
                <a:ea typeface="黑体" panose="02010609060101010101" pitchFamily="49" charset="-122"/>
              </a:rPr>
              <a:t>解</a:t>
            </a:r>
            <a:endParaRPr lang="zh-CN" altLang="en-US" sz="2800">
              <a:solidFill>
                <a:srgbClr val="000000"/>
              </a:solidFill>
            </a:endParaRPr>
          </a:p>
        </p:txBody>
      </p:sp>
      <p:graphicFrame>
        <p:nvGraphicFramePr>
          <p:cNvPr id="14342" name="Object 4">
            <a:extLst>
              <a:ext uri="{FF2B5EF4-FFF2-40B4-BE49-F238E27FC236}">
                <a16:creationId xmlns:a16="http://schemas.microsoft.com/office/drawing/2014/main" id="{5D92ECD2-062B-425F-A56E-ECEFC201D53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207000" y="260648"/>
          <a:ext cx="3049588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422" name="Equation" r:id="rId3" imgW="1167893" imgH="291973" progId="Equation.DSMT4">
                  <p:embed/>
                </p:oleObj>
              </mc:Choice>
              <mc:Fallback>
                <p:oleObj name="Equation" r:id="rId3" imgW="1167893" imgH="291973" progId="Equation.DSMT4">
                  <p:embed/>
                  <p:pic>
                    <p:nvPicPr>
                      <p:cNvPr id="14342" name="Object 4">
                        <a:extLst>
                          <a:ext uri="{FF2B5EF4-FFF2-40B4-BE49-F238E27FC236}">
                            <a16:creationId xmlns:a16="http://schemas.microsoft.com/office/drawing/2014/main" id="{5D92ECD2-062B-425F-A56E-ECEFC201D53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07000" y="260648"/>
                        <a:ext cx="3049588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3" name="Object 5">
            <a:extLst>
              <a:ext uri="{FF2B5EF4-FFF2-40B4-BE49-F238E27FC236}">
                <a16:creationId xmlns:a16="http://schemas.microsoft.com/office/drawing/2014/main" id="{71C93430-A787-45CB-8D1D-FD6C790DE50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71814" y="1014710"/>
          <a:ext cx="2598563" cy="671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423" name="Equation" r:id="rId5" imgW="1129810" imgH="291973" progId="Equation.DSMT4">
                  <p:embed/>
                </p:oleObj>
              </mc:Choice>
              <mc:Fallback>
                <p:oleObj name="Equation" r:id="rId5" imgW="1129810" imgH="291973" progId="Equation.DSMT4">
                  <p:embed/>
                  <p:pic>
                    <p:nvPicPr>
                      <p:cNvPr id="63493" name="Object 5">
                        <a:extLst>
                          <a:ext uri="{FF2B5EF4-FFF2-40B4-BE49-F238E27FC236}">
                            <a16:creationId xmlns:a16="http://schemas.microsoft.com/office/drawing/2014/main" id="{71C93430-A787-45CB-8D1D-FD6C790DE50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1814" y="1014710"/>
                        <a:ext cx="2598563" cy="671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4" name="Object 6">
            <a:extLst>
              <a:ext uri="{FF2B5EF4-FFF2-40B4-BE49-F238E27FC236}">
                <a16:creationId xmlns:a16="http://schemas.microsoft.com/office/drawing/2014/main" id="{42078D55-EE6B-43D1-B17C-62568709AC7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670377" y="1029916"/>
          <a:ext cx="3610533" cy="6483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424" name="Equation" r:id="rId7" imgW="1569797" imgH="281880" progId="Equation.DSMT4">
                  <p:embed/>
                </p:oleObj>
              </mc:Choice>
              <mc:Fallback>
                <p:oleObj name="Equation" r:id="rId7" imgW="1569797" imgH="281880" progId="Equation.DSMT4">
                  <p:embed/>
                  <p:pic>
                    <p:nvPicPr>
                      <p:cNvPr id="63494" name="Object 6">
                        <a:extLst>
                          <a:ext uri="{FF2B5EF4-FFF2-40B4-BE49-F238E27FC236}">
                            <a16:creationId xmlns:a16="http://schemas.microsoft.com/office/drawing/2014/main" id="{42078D55-EE6B-43D1-B17C-62568709AC7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70377" y="1029916"/>
                        <a:ext cx="3610533" cy="6483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5" name="Object 7">
            <a:extLst>
              <a:ext uri="{FF2B5EF4-FFF2-40B4-BE49-F238E27FC236}">
                <a16:creationId xmlns:a16="http://schemas.microsoft.com/office/drawing/2014/main" id="{FF9ED5D0-5923-4A04-A024-0A20879DB0E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371850" y="1741789"/>
          <a:ext cx="4953000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425" name="Equation" r:id="rId9" imgW="1981200" imgH="317500" progId="Equation.DSMT4">
                  <p:embed/>
                </p:oleObj>
              </mc:Choice>
              <mc:Fallback>
                <p:oleObj name="Equation" r:id="rId9" imgW="1981200" imgH="317500" progId="Equation.DSMT4">
                  <p:embed/>
                  <p:pic>
                    <p:nvPicPr>
                      <p:cNvPr id="63495" name="Object 7">
                        <a:extLst>
                          <a:ext uri="{FF2B5EF4-FFF2-40B4-BE49-F238E27FC236}">
                            <a16:creationId xmlns:a16="http://schemas.microsoft.com/office/drawing/2014/main" id="{FF9ED5D0-5923-4A04-A024-0A20879DB0E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1850" y="1741789"/>
                        <a:ext cx="4953000" cy="793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6" name="Object 8">
            <a:extLst>
              <a:ext uri="{FF2B5EF4-FFF2-40B4-BE49-F238E27FC236}">
                <a16:creationId xmlns:a16="http://schemas.microsoft.com/office/drawing/2014/main" id="{C0B22689-0CAD-4A26-A936-3E58103DADF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375025" y="2710161"/>
          <a:ext cx="5937250" cy="73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426" name="Equation" r:id="rId11" imgW="2374900" imgH="292100" progId="Equation.DSMT4">
                  <p:embed/>
                </p:oleObj>
              </mc:Choice>
              <mc:Fallback>
                <p:oleObj name="Equation" r:id="rId11" imgW="2374900" imgH="292100" progId="Equation.DSMT4">
                  <p:embed/>
                  <p:pic>
                    <p:nvPicPr>
                      <p:cNvPr id="63496" name="Object 8">
                        <a:extLst>
                          <a:ext uri="{FF2B5EF4-FFF2-40B4-BE49-F238E27FC236}">
                            <a16:creationId xmlns:a16="http://schemas.microsoft.com/office/drawing/2014/main" id="{C0B22689-0CAD-4A26-A936-3E58103DADF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5025" y="2710161"/>
                        <a:ext cx="5937250" cy="730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7" name="Object 9">
            <a:extLst>
              <a:ext uri="{FF2B5EF4-FFF2-40B4-BE49-F238E27FC236}">
                <a16:creationId xmlns:a16="http://schemas.microsoft.com/office/drawing/2014/main" id="{E817AAC8-5AAB-4C8A-B47C-392A7D61182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382963" y="3518198"/>
          <a:ext cx="52324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427" name="公式" r:id="rId13" imgW="5232400" imgH="889000" progId="Equation.3">
                  <p:embed/>
                </p:oleObj>
              </mc:Choice>
              <mc:Fallback>
                <p:oleObj name="公式" r:id="rId13" imgW="5232400" imgH="889000" progId="Equation.3">
                  <p:embed/>
                  <p:pic>
                    <p:nvPicPr>
                      <p:cNvPr id="63497" name="Object 9">
                        <a:extLst>
                          <a:ext uri="{FF2B5EF4-FFF2-40B4-BE49-F238E27FC236}">
                            <a16:creationId xmlns:a16="http://schemas.microsoft.com/office/drawing/2014/main" id="{E817AAC8-5AAB-4C8A-B47C-392A7D61182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2963" y="3518198"/>
                        <a:ext cx="52324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499" name="Text Box 11">
            <a:extLst>
              <a:ext uri="{FF2B5EF4-FFF2-40B4-BE49-F238E27FC236}">
                <a16:creationId xmlns:a16="http://schemas.microsoft.com/office/drawing/2014/main" id="{130BC743-3480-4ECE-9B4E-4D0B629C27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8532" y="4365105"/>
            <a:ext cx="7561263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  <a:defRPr/>
            </a:pPr>
            <a:r>
              <a:rPr lang="zh-CN" altLang="en-US" b="1" dirty="0">
                <a:solidFill>
                  <a:srgbClr val="33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说明</a:t>
            </a:r>
            <a:r>
              <a:rPr lang="zh-CN" altLang="en-US" dirty="0">
                <a:solidFill>
                  <a:srgbClr val="33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当被积函数是</a:t>
            </a:r>
            <a:r>
              <a:rPr lang="zh-CN" altLang="en-US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正余弦函数相乘</a:t>
            </a: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时：</a:t>
            </a:r>
            <a:r>
              <a:rPr lang="en-US" altLang="zh-CN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/>
            </a:r>
            <a:br>
              <a:rPr lang="en-US" altLang="zh-CN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</a:br>
            <a:r>
              <a:rPr lang="en-US" altLang="zh-CN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(1) </a:t>
            </a: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若有奇次项，则拆开奇次项去凑微分；</a:t>
            </a:r>
            <a:r>
              <a:rPr lang="en-US" altLang="zh-CN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/>
            </a:r>
            <a:br>
              <a:rPr lang="en-US" altLang="zh-CN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</a:br>
            <a:r>
              <a:rPr lang="en-US" altLang="zh-CN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(2) </a:t>
            </a: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若均为偶次，则用倍角公式降幂</a:t>
            </a:r>
            <a:r>
              <a:rPr lang="en-US" altLang="zh-CN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29842384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3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3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3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3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3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3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75"/>
                                        <p:tgtEl>
                                          <p:spTgt spid="63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 autoUpdateAnimBg="0"/>
      <p:bldP spid="63499" grpId="0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910133" y="2926406"/>
            <a:ext cx="19812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15.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2765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2148110"/>
              </p:ext>
            </p:extLst>
          </p:nvPr>
        </p:nvGraphicFramePr>
        <p:xfrm>
          <a:off x="2351584" y="2708920"/>
          <a:ext cx="4340225" cy="1081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557" name="Equation" r:id="rId3" imgW="4444920" imgH="1104840" progId="Equation.3">
                  <p:embed/>
                </p:oleObj>
              </mc:Choice>
              <mc:Fallback>
                <p:oleObj name="Equation" r:id="rId3" imgW="4444920" imgH="1104840" progId="Equation.3">
                  <p:embed/>
                  <p:pic>
                    <p:nvPicPr>
                      <p:cNvPr id="2765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1584" y="2708920"/>
                        <a:ext cx="4340225" cy="1081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910133" y="4172818"/>
            <a:ext cx="1676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 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原式</a:t>
            </a:r>
            <a:endParaRPr lang="zh-CN" altLang="en-US" dirty="0">
              <a:solidFill>
                <a:srgbClr val="000099">
                  <a:lumMod val="60000"/>
                  <a:lumOff val="40000"/>
                </a:srgbClr>
              </a:solidFill>
            </a:endParaRPr>
          </a:p>
        </p:txBody>
      </p:sp>
      <p:graphicFrame>
        <p:nvGraphicFramePr>
          <p:cNvPr id="2765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391555"/>
              </p:ext>
            </p:extLst>
          </p:nvPr>
        </p:nvGraphicFramePr>
        <p:xfrm>
          <a:off x="981570" y="5183609"/>
          <a:ext cx="1450975" cy="906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558" name="Equation" r:id="rId5" imgW="1485720" imgH="927000" progId="Equation.3">
                  <p:embed/>
                </p:oleObj>
              </mc:Choice>
              <mc:Fallback>
                <p:oleObj name="Equation" r:id="rId5" imgW="1485720" imgH="927000" progId="Equation.3">
                  <p:embed/>
                  <p:pic>
                    <p:nvPicPr>
                      <p:cNvPr id="2765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1570" y="5183609"/>
                        <a:ext cx="1450975" cy="906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8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1560232"/>
              </p:ext>
            </p:extLst>
          </p:nvPr>
        </p:nvGraphicFramePr>
        <p:xfrm>
          <a:off x="2491284" y="3969618"/>
          <a:ext cx="4335463" cy="971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559" name="Equation" r:id="rId7" imgW="4330440" imgH="977760" progId="Equation.3">
                  <p:embed/>
                </p:oleObj>
              </mc:Choice>
              <mc:Fallback>
                <p:oleObj name="Equation" r:id="rId7" imgW="4330440" imgH="977760" progId="Equation.3">
                  <p:embed/>
                  <p:pic>
                    <p:nvPicPr>
                      <p:cNvPr id="27658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1284" y="3969618"/>
                        <a:ext cx="4335463" cy="971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9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7291823"/>
              </p:ext>
            </p:extLst>
          </p:nvPr>
        </p:nvGraphicFramePr>
        <p:xfrm>
          <a:off x="2503983" y="5099472"/>
          <a:ext cx="3248025" cy="1030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560" name="Equation" r:id="rId9" imgW="3327120" imgH="1054080" progId="Equation.3">
                  <p:embed/>
                </p:oleObj>
              </mc:Choice>
              <mc:Fallback>
                <p:oleObj name="Equation" r:id="rId9" imgW="3327120" imgH="1054080" progId="Equation.3">
                  <p:embed/>
                  <p:pic>
                    <p:nvPicPr>
                      <p:cNvPr id="2765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3983" y="5099472"/>
                        <a:ext cx="3248025" cy="1030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64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3780916"/>
              </p:ext>
            </p:extLst>
          </p:nvPr>
        </p:nvGraphicFramePr>
        <p:xfrm>
          <a:off x="8584835" y="5085184"/>
          <a:ext cx="2687638" cy="1004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561" name="Equation" r:id="rId11" imgW="2755800" imgH="1028520" progId="Equation.3">
                  <p:embed/>
                </p:oleObj>
              </mc:Choice>
              <mc:Fallback>
                <p:oleObj name="Equation" r:id="rId11" imgW="2755800" imgH="1028520" progId="Equation.3">
                  <p:embed/>
                  <p:pic>
                    <p:nvPicPr>
                      <p:cNvPr id="2766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84835" y="5085184"/>
                        <a:ext cx="2687638" cy="1004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66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6541688"/>
              </p:ext>
            </p:extLst>
          </p:nvPr>
        </p:nvGraphicFramePr>
        <p:xfrm>
          <a:off x="7219198" y="5190897"/>
          <a:ext cx="1263650" cy="906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562" name="Equation" r:id="rId13" imgW="1295280" imgH="927000" progId="Equation.3">
                  <p:embed/>
                </p:oleObj>
              </mc:Choice>
              <mc:Fallback>
                <p:oleObj name="Equation" r:id="rId13" imgW="1295280" imgH="927000" progId="Equation.3">
                  <p:embed/>
                  <p:pic>
                    <p:nvPicPr>
                      <p:cNvPr id="27666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19198" y="5190897"/>
                        <a:ext cx="1263650" cy="906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77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9202"/>
              </p:ext>
            </p:extLst>
          </p:nvPr>
        </p:nvGraphicFramePr>
        <p:xfrm>
          <a:off x="5830136" y="5190897"/>
          <a:ext cx="1300163" cy="906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563" name="Equation" r:id="rId15" imgW="1333440" imgH="927000" progId="Equation.3">
                  <p:embed/>
                </p:oleObj>
              </mc:Choice>
              <mc:Fallback>
                <p:oleObj name="Equation" r:id="rId15" imgW="1333440" imgH="927000" progId="Equation.3">
                  <p:embed/>
                  <p:pic>
                    <p:nvPicPr>
                      <p:cNvPr id="27677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30136" y="5190897"/>
                        <a:ext cx="1300163" cy="906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 Box 2">
            <a:extLst>
              <a:ext uri="{FF2B5EF4-FFF2-40B4-BE49-F238E27FC236}">
                <a16:creationId xmlns:a16="http://schemas.microsoft.com/office/drawing/2014/main" id="{979EB32D-2BA1-473E-883C-D9FDA98A10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1424" y="469107"/>
            <a:ext cx="39497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j-lt"/>
                <a:ea typeface="楷体_GB2312" pitchFamily="49" charset="-122"/>
                <a:cs typeface="+mj-cs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j-lt"/>
                <a:ea typeface="楷体_GB2312" pitchFamily="49" charset="-122"/>
                <a:cs typeface="+mj-cs"/>
              </a:rPr>
              <a:t>14. </a:t>
            </a:r>
            <a:r>
              <a:rPr lang="en-US" altLang="zh-CN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j-lt"/>
                <a:ea typeface="楷体_GB2312" pitchFamily="49" charset="-122"/>
                <a:cs typeface="+mj-cs"/>
              </a:rPr>
              <a:t> </a:t>
            </a:r>
            <a:r>
              <a:rPr lang="zh-CN" altLang="en-US" sz="2800" b="1" dirty="0" smtClean="0">
                <a:solidFill>
                  <a:srgbClr val="000000"/>
                </a:solidFill>
              </a:rPr>
              <a:t>求</a:t>
            </a:r>
            <a:r>
              <a:rPr lang="zh-CN" altLang="en-US" sz="2800" b="1" dirty="0">
                <a:solidFill>
                  <a:srgbClr val="000000"/>
                </a:solidFill>
              </a:rPr>
              <a:t>不定积分</a:t>
            </a:r>
          </a:p>
        </p:txBody>
      </p:sp>
      <p:sp>
        <p:nvSpPr>
          <p:cNvPr id="14" name="Text Box 3">
            <a:extLst>
              <a:ext uri="{FF2B5EF4-FFF2-40B4-BE49-F238E27FC236}">
                <a16:creationId xmlns:a16="http://schemas.microsoft.com/office/drawing/2014/main" id="{C53EB146-1693-44C3-A60D-4068137BDC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887" y="1219498"/>
            <a:ext cx="914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j-lt"/>
                <a:ea typeface="楷体_GB2312" pitchFamily="49" charset="-122"/>
                <a:cs typeface="+mj-cs"/>
              </a:rPr>
              <a:t>解：</a:t>
            </a:r>
            <a:endParaRPr lang="zh-CN" altLang="en-US" sz="2800" b="1" dirty="0">
              <a:solidFill>
                <a:schemeClr val="bg1">
                  <a:lumMod val="60000"/>
                  <a:lumOff val="40000"/>
                </a:schemeClr>
              </a:solidFill>
              <a:latin typeface="+mj-lt"/>
              <a:ea typeface="楷体_GB2312" pitchFamily="49" charset="-122"/>
              <a:cs typeface="+mj-cs"/>
            </a:endParaRPr>
          </a:p>
        </p:txBody>
      </p:sp>
      <p:graphicFrame>
        <p:nvGraphicFramePr>
          <p:cNvPr id="15" name="Object 4">
            <a:extLst>
              <a:ext uri="{FF2B5EF4-FFF2-40B4-BE49-F238E27FC236}">
                <a16:creationId xmlns:a16="http://schemas.microsoft.com/office/drawing/2014/main" id="{F74F2FBB-D7E6-4E3D-9721-8E5FB3BB747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5078975"/>
              </p:ext>
            </p:extLst>
          </p:nvPr>
        </p:nvGraphicFramePr>
        <p:xfrm>
          <a:off x="3829205" y="401558"/>
          <a:ext cx="2390775" cy="671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564" name="Equation" r:id="rId17" imgW="1040948" imgH="291973" progId="Equation.DSMT4">
                  <p:embed/>
                </p:oleObj>
              </mc:Choice>
              <mc:Fallback>
                <p:oleObj name="Equation" r:id="rId17" imgW="1040948" imgH="291973" progId="Equation.DSMT4">
                  <p:embed/>
                  <p:pic>
                    <p:nvPicPr>
                      <p:cNvPr id="17414" name="Object 4">
                        <a:extLst>
                          <a:ext uri="{FF2B5EF4-FFF2-40B4-BE49-F238E27FC236}">
                            <a16:creationId xmlns:a16="http://schemas.microsoft.com/office/drawing/2014/main" id="{F74F2FBB-D7E6-4E3D-9721-8E5FB3BB747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9205" y="401558"/>
                        <a:ext cx="2390775" cy="671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7">
            <a:extLst>
              <a:ext uri="{FF2B5EF4-FFF2-40B4-BE49-F238E27FC236}">
                <a16:creationId xmlns:a16="http://schemas.microsoft.com/office/drawing/2014/main" id="{2B0D8970-5141-4449-B98D-446B76592B0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9979626"/>
              </p:ext>
            </p:extLst>
          </p:nvPr>
        </p:nvGraphicFramePr>
        <p:xfrm>
          <a:off x="1705918" y="1148061"/>
          <a:ext cx="2268537" cy="652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565" name="Equation" r:id="rId19" imgW="1016000" imgH="292100" progId="Equation.DSMT4">
                  <p:embed/>
                </p:oleObj>
              </mc:Choice>
              <mc:Fallback>
                <p:oleObj name="Equation" r:id="rId19" imgW="1016000" imgH="292100" progId="Equation.DSMT4">
                  <p:embed/>
                  <p:pic>
                    <p:nvPicPr>
                      <p:cNvPr id="88071" name="Object 7">
                        <a:extLst>
                          <a:ext uri="{FF2B5EF4-FFF2-40B4-BE49-F238E27FC236}">
                            <a16:creationId xmlns:a16="http://schemas.microsoft.com/office/drawing/2014/main" id="{2B0D8970-5141-4449-B98D-446B76592B0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5918" y="1148061"/>
                        <a:ext cx="2268537" cy="652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6">
            <a:extLst>
              <a:ext uri="{FF2B5EF4-FFF2-40B4-BE49-F238E27FC236}">
                <a16:creationId xmlns:a16="http://schemas.microsoft.com/office/drawing/2014/main" id="{2171A790-6521-44C3-9089-340A2DA03DE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3850437"/>
              </p:ext>
            </p:extLst>
          </p:nvPr>
        </p:nvGraphicFramePr>
        <p:xfrm>
          <a:off x="1851225" y="1799159"/>
          <a:ext cx="2536825" cy="693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566" name="Equation" r:id="rId21" imgW="1059137" imgH="281880" progId="Equation.DSMT4">
                  <p:embed/>
                </p:oleObj>
              </mc:Choice>
              <mc:Fallback>
                <p:oleObj name="Equation" r:id="rId21" imgW="1059137" imgH="281880" progId="Equation.DSMT4">
                  <p:embed/>
                  <p:pic>
                    <p:nvPicPr>
                      <p:cNvPr id="2" name="Object 6">
                        <a:extLst>
                          <a:ext uri="{FF2B5EF4-FFF2-40B4-BE49-F238E27FC236}">
                            <a16:creationId xmlns:a16="http://schemas.microsoft.com/office/drawing/2014/main" id="{2171A790-6521-44C3-9089-340A2DA03DE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1225" y="1799159"/>
                        <a:ext cx="2536825" cy="693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9">
            <a:extLst>
              <a:ext uri="{FF2B5EF4-FFF2-40B4-BE49-F238E27FC236}">
                <a16:creationId xmlns:a16="http://schemas.microsoft.com/office/drawing/2014/main" id="{850B429E-1930-4CC7-A460-BA1D1856DFC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7659817"/>
              </p:ext>
            </p:extLst>
          </p:nvPr>
        </p:nvGraphicFramePr>
        <p:xfrm>
          <a:off x="3937943" y="1148060"/>
          <a:ext cx="2878137" cy="674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567" name="Equation" r:id="rId23" imgW="1244600" imgH="292100" progId="Equation.DSMT4">
                  <p:embed/>
                </p:oleObj>
              </mc:Choice>
              <mc:Fallback>
                <p:oleObj name="Equation" r:id="rId23" imgW="1244600" imgH="292100" progId="Equation.DSMT4">
                  <p:embed/>
                  <p:pic>
                    <p:nvPicPr>
                      <p:cNvPr id="88073" name="Object 9">
                        <a:extLst>
                          <a:ext uri="{FF2B5EF4-FFF2-40B4-BE49-F238E27FC236}">
                            <a16:creationId xmlns:a16="http://schemas.microsoft.com/office/drawing/2014/main" id="{850B429E-1930-4CC7-A460-BA1D1856DFC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7943" y="1148060"/>
                        <a:ext cx="2878137" cy="674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0">
            <a:extLst>
              <a:ext uri="{FF2B5EF4-FFF2-40B4-BE49-F238E27FC236}">
                <a16:creationId xmlns:a16="http://schemas.microsoft.com/office/drawing/2014/main" id="{B40A5C86-F977-4277-946F-27BECE3F7DB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2099161"/>
              </p:ext>
            </p:extLst>
          </p:nvPr>
        </p:nvGraphicFramePr>
        <p:xfrm>
          <a:off x="4372174" y="1870595"/>
          <a:ext cx="3094038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568" name="Equation" r:id="rId25" imgW="1320227" imgH="203112" progId="Equation.DSMT4">
                  <p:embed/>
                </p:oleObj>
              </mc:Choice>
              <mc:Fallback>
                <p:oleObj name="Equation" r:id="rId25" imgW="1320227" imgH="203112" progId="Equation.DSMT4">
                  <p:embed/>
                  <p:pic>
                    <p:nvPicPr>
                      <p:cNvPr id="88074" name="Object 10">
                        <a:extLst>
                          <a:ext uri="{FF2B5EF4-FFF2-40B4-BE49-F238E27FC236}">
                            <a16:creationId xmlns:a16="http://schemas.microsoft.com/office/drawing/2014/main" id="{B40A5C86-F977-4277-946F-27BECE3F7DB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72174" y="1870595"/>
                        <a:ext cx="3094038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3774706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7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7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7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7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4" grpId="0" autoUpdateAnimBg="0"/>
      <p:bldP spid="1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055440" y="313184"/>
            <a:ext cx="1371600" cy="609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小结</a:t>
            </a: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2122240" y="351284"/>
            <a:ext cx="2590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  <a:latin typeface="楷体_GB2312" pitchFamily="49" charset="-122"/>
              </a:rPr>
              <a:t>常用简化技巧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1055440" y="976760"/>
            <a:ext cx="251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(1) 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分项积分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1055440" y="1549053"/>
            <a:ext cx="2590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(2) 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降低幂次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sp>
        <p:nvSpPr>
          <p:cNvPr id="23573" name="Text Box 21"/>
          <p:cNvSpPr txBox="1">
            <a:spLocks noChangeArrowheads="1"/>
          </p:cNvSpPr>
          <p:nvPr/>
        </p:nvSpPr>
        <p:spPr bwMode="auto">
          <a:xfrm>
            <a:off x="1055440" y="4444653"/>
            <a:ext cx="6629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(3) 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统一函数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 </a:t>
            </a:r>
            <a:r>
              <a:rPr lang="zh-CN" altLang="en-US" dirty="0">
                <a:solidFill>
                  <a:srgbClr val="000000"/>
                </a:solidFill>
              </a:rPr>
              <a:t>利用三角公式 </a:t>
            </a:r>
            <a:r>
              <a:rPr lang="en-US" altLang="zh-CN" dirty="0">
                <a:solidFill>
                  <a:srgbClr val="000000"/>
                </a:solidFill>
              </a:rPr>
              <a:t>; </a:t>
            </a:r>
            <a:r>
              <a:rPr lang="zh-CN" altLang="en-US" dirty="0">
                <a:solidFill>
                  <a:srgbClr val="000000"/>
                </a:solidFill>
              </a:rPr>
              <a:t>配元方法</a:t>
            </a:r>
          </a:p>
        </p:txBody>
      </p:sp>
      <p:sp>
        <p:nvSpPr>
          <p:cNvPr id="23574" name="Text Box 22"/>
          <p:cNvSpPr txBox="1">
            <a:spLocks noChangeArrowheads="1"/>
          </p:cNvSpPr>
          <p:nvPr/>
        </p:nvSpPr>
        <p:spPr bwMode="auto">
          <a:xfrm>
            <a:off x="1055440" y="5070128"/>
            <a:ext cx="3505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(4) 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巧妙换元或配元</a:t>
            </a:r>
          </a:p>
        </p:txBody>
      </p:sp>
      <p:graphicFrame>
        <p:nvGraphicFramePr>
          <p:cNvPr id="23575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8767838"/>
              </p:ext>
            </p:extLst>
          </p:nvPr>
        </p:nvGraphicFramePr>
        <p:xfrm>
          <a:off x="7601303" y="971938"/>
          <a:ext cx="3040062" cy="515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556" name="Equation" r:id="rId3" imgW="3035160" imgH="520560" progId="Equation.3">
                  <p:embed/>
                </p:oleObj>
              </mc:Choice>
              <mc:Fallback>
                <p:oleObj name="Equation" r:id="rId3" imgW="3035160" imgH="520560" progId="Equation.3">
                  <p:embed/>
                  <p:pic>
                    <p:nvPicPr>
                      <p:cNvPr id="23575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01303" y="971938"/>
                        <a:ext cx="3040062" cy="515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022882"/>
              </p:ext>
            </p:extLst>
          </p:nvPr>
        </p:nvGraphicFramePr>
        <p:xfrm>
          <a:off x="5779841" y="2169766"/>
          <a:ext cx="3235325" cy="582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557" name="Equation" r:id="rId5" imgW="3213000" imgH="583920" progId="Equation.3">
                  <p:embed/>
                </p:oleObj>
              </mc:Choice>
              <mc:Fallback>
                <p:oleObj name="Equation" r:id="rId5" imgW="3213000" imgH="583920" progId="Equation.3">
                  <p:embed/>
                  <p:pic>
                    <p:nvPicPr>
                      <p:cNvPr id="2355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79841" y="2169766"/>
                        <a:ext cx="3235325" cy="582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8922280"/>
              </p:ext>
            </p:extLst>
          </p:nvPr>
        </p:nvGraphicFramePr>
        <p:xfrm>
          <a:off x="1969841" y="2169765"/>
          <a:ext cx="3298825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558" name="Equation" r:id="rId7" imgW="3276360" imgH="583920" progId="Equation.3">
                  <p:embed/>
                </p:oleObj>
              </mc:Choice>
              <mc:Fallback>
                <p:oleObj name="Equation" r:id="rId7" imgW="3276360" imgH="583920" progId="Equation.3">
                  <p:embed/>
                  <p:pic>
                    <p:nvPicPr>
                      <p:cNvPr id="2355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9841" y="2169765"/>
                        <a:ext cx="3298825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60" name="Text Box 8"/>
          <p:cNvSpPr txBox="1">
            <a:spLocks noChangeArrowheads="1"/>
          </p:cNvSpPr>
          <p:nvPr/>
        </p:nvSpPr>
        <p:spPr bwMode="auto">
          <a:xfrm>
            <a:off x="1817440" y="3363566"/>
            <a:ext cx="2133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万能凑幂法</a:t>
            </a:r>
          </a:p>
        </p:txBody>
      </p:sp>
      <p:grpSp>
        <p:nvGrpSpPr>
          <p:cNvPr id="23596" name="Group 44"/>
          <p:cNvGrpSpPr>
            <a:grpSpLocks/>
          </p:cNvGrpSpPr>
          <p:nvPr/>
        </p:nvGrpSpPr>
        <p:grpSpPr bwMode="auto">
          <a:xfrm>
            <a:off x="4071690" y="2893665"/>
            <a:ext cx="4603750" cy="635000"/>
            <a:chOff x="2188" y="2248"/>
            <a:chExt cx="2900" cy="400"/>
          </a:xfrm>
        </p:grpSpPr>
        <p:graphicFrame>
          <p:nvGraphicFramePr>
            <p:cNvPr id="23561" name="Object 9"/>
            <p:cNvGraphicFramePr>
              <a:graphicFrameLocks noChangeAspect="1"/>
            </p:cNvGraphicFramePr>
            <p:nvPr>
              <p:extLst/>
            </p:nvPr>
          </p:nvGraphicFramePr>
          <p:xfrm>
            <a:off x="2188" y="2256"/>
            <a:ext cx="1560" cy="3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7559" name="Equation" r:id="rId9" imgW="2476440" imgH="622080" progId="Equation.3">
                    <p:embed/>
                  </p:oleObj>
                </mc:Choice>
                <mc:Fallback>
                  <p:oleObj name="Equation" r:id="rId9" imgW="2476440" imgH="622080" progId="Equation.3">
                    <p:embed/>
                    <p:pic>
                      <p:nvPicPr>
                        <p:cNvPr id="23561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88" y="2256"/>
                          <a:ext cx="1560" cy="3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562" name="Object 10"/>
            <p:cNvGraphicFramePr>
              <a:graphicFrameLocks noChangeAspect="1"/>
            </p:cNvGraphicFramePr>
            <p:nvPr>
              <p:extLst/>
            </p:nvPr>
          </p:nvGraphicFramePr>
          <p:xfrm>
            <a:off x="3784" y="2248"/>
            <a:ext cx="1304" cy="3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7560" name="Equation" r:id="rId11" imgW="2057400" imgH="622080" progId="Equation.3">
                    <p:embed/>
                  </p:oleObj>
                </mc:Choice>
                <mc:Fallback>
                  <p:oleObj name="Equation" r:id="rId11" imgW="2057400" imgH="622080" progId="Equation.3">
                    <p:embed/>
                    <p:pic>
                      <p:nvPicPr>
                        <p:cNvPr id="23562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84" y="2248"/>
                          <a:ext cx="1304" cy="3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3595" name="Group 43"/>
          <p:cNvGrpSpPr>
            <a:grpSpLocks/>
          </p:cNvGrpSpPr>
          <p:nvPr/>
        </p:nvGrpSpPr>
        <p:grpSpPr bwMode="auto">
          <a:xfrm>
            <a:off x="4062936" y="3583200"/>
            <a:ext cx="4465638" cy="850900"/>
            <a:chOff x="2256" y="2736"/>
            <a:chExt cx="2813" cy="536"/>
          </a:xfrm>
        </p:grpSpPr>
        <p:graphicFrame>
          <p:nvGraphicFramePr>
            <p:cNvPr id="23565" name="Object 13"/>
            <p:cNvGraphicFramePr>
              <a:graphicFrameLocks noChangeAspect="1"/>
            </p:cNvGraphicFramePr>
            <p:nvPr>
              <p:extLst/>
            </p:nvPr>
          </p:nvGraphicFramePr>
          <p:xfrm>
            <a:off x="2256" y="2736"/>
            <a:ext cx="1272" cy="5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7561" name="Equation" r:id="rId13" imgW="2019240" imgH="850680" progId="Equation.3">
                    <p:embed/>
                  </p:oleObj>
                </mc:Choice>
                <mc:Fallback>
                  <p:oleObj name="Equation" r:id="rId13" imgW="2019240" imgH="850680" progId="Equation.3">
                    <p:embed/>
                    <p:pic>
                      <p:nvPicPr>
                        <p:cNvPr id="23565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56" y="2736"/>
                          <a:ext cx="1272" cy="5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566" name="Object 14"/>
            <p:cNvGraphicFramePr>
              <a:graphicFrameLocks noChangeAspect="1"/>
            </p:cNvGraphicFramePr>
            <p:nvPr>
              <p:extLst/>
            </p:nvPr>
          </p:nvGraphicFramePr>
          <p:xfrm>
            <a:off x="3524" y="2796"/>
            <a:ext cx="1545" cy="4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7562" name="Equation" r:id="rId15" imgW="2425680" imgH="660240" progId="Equation.3">
                    <p:embed/>
                  </p:oleObj>
                </mc:Choice>
                <mc:Fallback>
                  <p:oleObj name="Equation" r:id="rId15" imgW="2425680" imgH="660240" progId="Equation.3">
                    <p:embed/>
                    <p:pic>
                      <p:nvPicPr>
                        <p:cNvPr id="23566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24" y="2796"/>
                          <a:ext cx="1545" cy="41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3588" name="AutoShape 36"/>
          <p:cNvSpPr>
            <a:spLocks/>
          </p:cNvSpPr>
          <p:nvPr/>
        </p:nvSpPr>
        <p:spPr bwMode="auto">
          <a:xfrm>
            <a:off x="3798640" y="3058765"/>
            <a:ext cx="179388" cy="1219200"/>
          </a:xfrm>
          <a:prstGeom prst="leftBrace">
            <a:avLst>
              <a:gd name="adj1" fmla="val 56637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3200">
              <a:solidFill>
                <a:srgbClr val="000000"/>
              </a:solidFill>
            </a:endParaRPr>
          </a:p>
        </p:txBody>
      </p:sp>
      <p:sp>
        <p:nvSpPr>
          <p:cNvPr id="23592" name="Text Box 40"/>
          <p:cNvSpPr txBox="1">
            <a:spLocks noChangeArrowheads="1"/>
          </p:cNvSpPr>
          <p:nvPr/>
        </p:nvSpPr>
        <p:spPr bwMode="auto">
          <a:xfrm>
            <a:off x="3417640" y="976760"/>
            <a:ext cx="4191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利用积化和差</a:t>
            </a:r>
            <a:r>
              <a:rPr lang="en-US" altLang="zh-CN">
                <a:solidFill>
                  <a:srgbClr val="000000"/>
                </a:solidFill>
              </a:rPr>
              <a:t>;  </a:t>
            </a:r>
            <a:r>
              <a:rPr lang="zh-CN" altLang="en-US">
                <a:solidFill>
                  <a:srgbClr val="000000"/>
                </a:solidFill>
              </a:rPr>
              <a:t>分式分项</a:t>
            </a:r>
            <a:r>
              <a:rPr lang="en-US" altLang="zh-CN">
                <a:solidFill>
                  <a:srgbClr val="000000"/>
                </a:solidFill>
              </a:rPr>
              <a:t>;</a:t>
            </a:r>
          </a:p>
        </p:txBody>
      </p:sp>
      <p:sp>
        <p:nvSpPr>
          <p:cNvPr id="23593" name="Text Box 41"/>
          <p:cNvSpPr txBox="1">
            <a:spLocks noChangeArrowheads="1"/>
          </p:cNvSpPr>
          <p:nvPr/>
        </p:nvSpPr>
        <p:spPr bwMode="auto">
          <a:xfrm>
            <a:off x="3417640" y="1549053"/>
            <a:ext cx="3124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利用倍角公式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如</a:t>
            </a:r>
          </a:p>
        </p:txBody>
      </p:sp>
    </p:spTree>
    <p:extLst>
      <p:ext uri="{BB962C8B-B14F-4D97-AF65-F5344CB8AC3E}">
        <p14:creationId xmlns:p14="http://schemas.microsoft.com/office/powerpoint/2010/main" val="374233546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3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3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3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3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3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3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3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autoUpdateAnimBg="0"/>
      <p:bldP spid="23556" grpId="0" autoUpdateAnimBg="0"/>
      <p:bldP spid="23557" grpId="0" autoUpdateAnimBg="0"/>
      <p:bldP spid="23573" grpId="0" autoUpdateAnimBg="0"/>
      <p:bldP spid="23574" grpId="0" autoUpdateAnimBg="0"/>
      <p:bldP spid="23560" grpId="0" autoUpdateAnimBg="0"/>
      <p:bldP spid="23592" grpId="0" autoUpdateAnimBg="0"/>
      <p:bldP spid="23593" grpId="0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135560" y="489252"/>
            <a:ext cx="1057796" cy="437728"/>
          </a:xfrm>
          <a:noFill/>
          <a:ln w="127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/>
          <a:p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练习</a:t>
            </a: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3481388" y="444500"/>
            <a:ext cx="5257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1. </a:t>
            </a:r>
            <a:r>
              <a:rPr lang="zh-CN" altLang="en-US" dirty="0">
                <a:solidFill>
                  <a:srgbClr val="000000"/>
                </a:solidFill>
              </a:rPr>
              <a:t>求下列各积分。</a:t>
            </a:r>
            <a:endParaRPr lang="en-US" altLang="zh-CN" dirty="0">
              <a:solidFill>
                <a:srgbClr val="000000"/>
              </a:solidFill>
            </a:endParaRPr>
          </a:p>
        </p:txBody>
      </p:sp>
      <p:graphicFrame>
        <p:nvGraphicFramePr>
          <p:cNvPr id="28676" name="Object 4"/>
          <p:cNvGraphicFramePr>
            <a:graphicFrameLocks noChangeAspect="1"/>
          </p:cNvGraphicFramePr>
          <p:nvPr>
            <p:extLst/>
          </p:nvPr>
        </p:nvGraphicFramePr>
        <p:xfrm>
          <a:off x="2046288" y="1109663"/>
          <a:ext cx="1435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692" name="Equation" r:id="rId3" imgW="1434960" imgH="850680" progId="Equation.3">
                  <p:embed/>
                </p:oleObj>
              </mc:Choice>
              <mc:Fallback>
                <p:oleObj name="Equation" r:id="rId3" imgW="1434960" imgH="850680" progId="Equation.3">
                  <p:embed/>
                  <p:pic>
                    <p:nvPicPr>
                      <p:cNvPr id="2867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6288" y="1109663"/>
                        <a:ext cx="1435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7" name="Object 5"/>
          <p:cNvGraphicFramePr>
            <a:graphicFrameLocks noChangeAspect="1"/>
          </p:cNvGraphicFramePr>
          <p:nvPr>
            <p:extLst/>
          </p:nvPr>
        </p:nvGraphicFramePr>
        <p:xfrm>
          <a:off x="6667500" y="1092200"/>
          <a:ext cx="17018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693" name="Equation" r:id="rId5" imgW="1701720" imgH="888840" progId="Equation.3">
                  <p:embed/>
                </p:oleObj>
              </mc:Choice>
              <mc:Fallback>
                <p:oleObj name="Equation" r:id="rId5" imgW="1701720" imgH="888840" progId="Equation.3">
                  <p:embed/>
                  <p:pic>
                    <p:nvPicPr>
                      <p:cNvPr id="2867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7500" y="1092200"/>
                        <a:ext cx="17018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8" name="Object 6"/>
          <p:cNvGraphicFramePr>
            <a:graphicFrameLocks noChangeAspect="1"/>
          </p:cNvGraphicFramePr>
          <p:nvPr>
            <p:extLst/>
          </p:nvPr>
        </p:nvGraphicFramePr>
        <p:xfrm>
          <a:off x="2046288" y="2101850"/>
          <a:ext cx="20828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694" name="Equation" r:id="rId7" imgW="2082600" imgH="888840" progId="Equation.3">
                  <p:embed/>
                </p:oleObj>
              </mc:Choice>
              <mc:Fallback>
                <p:oleObj name="Equation" r:id="rId7" imgW="2082600" imgH="888840" progId="Equation.3">
                  <p:embed/>
                  <p:pic>
                    <p:nvPicPr>
                      <p:cNvPr id="2867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6288" y="2101850"/>
                        <a:ext cx="20828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9" name="Object 7"/>
          <p:cNvGraphicFramePr>
            <a:graphicFrameLocks noChangeAspect="1"/>
          </p:cNvGraphicFramePr>
          <p:nvPr>
            <p:extLst/>
          </p:nvPr>
        </p:nvGraphicFramePr>
        <p:xfrm>
          <a:off x="2046288" y="3025775"/>
          <a:ext cx="2093912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695" name="Equation" r:id="rId9" imgW="2095200" imgH="977760" progId="Equation.3">
                  <p:embed/>
                </p:oleObj>
              </mc:Choice>
              <mc:Fallback>
                <p:oleObj name="Equation" r:id="rId9" imgW="2095200" imgH="977760" progId="Equation.3">
                  <p:embed/>
                  <p:pic>
                    <p:nvPicPr>
                      <p:cNvPr id="2867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6288" y="3025775"/>
                        <a:ext cx="2093912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0" name="Object 8"/>
          <p:cNvGraphicFramePr>
            <a:graphicFrameLocks noChangeAspect="1"/>
          </p:cNvGraphicFramePr>
          <p:nvPr>
            <p:extLst/>
          </p:nvPr>
        </p:nvGraphicFramePr>
        <p:xfrm>
          <a:off x="2046288" y="4195763"/>
          <a:ext cx="16764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696" name="Equation" r:id="rId11" imgW="1676160" imgH="888840" progId="Equation.3">
                  <p:embed/>
                </p:oleObj>
              </mc:Choice>
              <mc:Fallback>
                <p:oleObj name="Equation" r:id="rId11" imgW="1676160" imgH="888840" progId="Equation.3">
                  <p:embed/>
                  <p:pic>
                    <p:nvPicPr>
                      <p:cNvPr id="2868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6288" y="4195763"/>
                        <a:ext cx="16764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1" name="Object 9"/>
          <p:cNvGraphicFramePr>
            <a:graphicFrameLocks noChangeAspect="1"/>
          </p:cNvGraphicFramePr>
          <p:nvPr>
            <p:extLst/>
          </p:nvPr>
        </p:nvGraphicFramePr>
        <p:xfrm>
          <a:off x="2046288" y="5241925"/>
          <a:ext cx="2144712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697" name="Equation" r:id="rId13" imgW="2145960" imgH="939600" progId="Equation.3">
                  <p:embed/>
                </p:oleObj>
              </mc:Choice>
              <mc:Fallback>
                <p:oleObj name="Equation" r:id="rId13" imgW="2145960" imgH="939600" progId="Equation.3">
                  <p:embed/>
                  <p:pic>
                    <p:nvPicPr>
                      <p:cNvPr id="2868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6288" y="5241925"/>
                        <a:ext cx="2144712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2" name="Object 10"/>
          <p:cNvGraphicFramePr>
            <a:graphicFrameLocks noChangeAspect="1"/>
          </p:cNvGraphicFramePr>
          <p:nvPr>
            <p:extLst/>
          </p:nvPr>
        </p:nvGraphicFramePr>
        <p:xfrm>
          <a:off x="3606800" y="1109663"/>
          <a:ext cx="17145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698" name="Equation" r:id="rId15" imgW="1714320" imgH="850680" progId="Equation.3">
                  <p:embed/>
                </p:oleObj>
              </mc:Choice>
              <mc:Fallback>
                <p:oleObj name="Equation" r:id="rId15" imgW="1714320" imgH="850680" progId="Equation.3">
                  <p:embed/>
                  <p:pic>
                    <p:nvPicPr>
                      <p:cNvPr id="2868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6800" y="1109663"/>
                        <a:ext cx="17145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3" name="Object 11"/>
          <p:cNvGraphicFramePr>
            <a:graphicFrameLocks noChangeAspect="1"/>
          </p:cNvGraphicFramePr>
          <p:nvPr>
            <p:extLst/>
          </p:nvPr>
        </p:nvGraphicFramePr>
        <p:xfrm>
          <a:off x="8445500" y="990600"/>
          <a:ext cx="18415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699" name="Equation" r:id="rId17" imgW="1841400" imgH="1143000" progId="Equation.3">
                  <p:embed/>
                </p:oleObj>
              </mc:Choice>
              <mc:Fallback>
                <p:oleObj name="Equation" r:id="rId17" imgW="1841400" imgH="1143000" progId="Equation.3">
                  <p:embed/>
                  <p:pic>
                    <p:nvPicPr>
                      <p:cNvPr id="2868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45500" y="990600"/>
                        <a:ext cx="1841500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4" name="Object 12"/>
          <p:cNvGraphicFramePr>
            <a:graphicFrameLocks noChangeAspect="1"/>
          </p:cNvGraphicFramePr>
          <p:nvPr>
            <p:extLst/>
          </p:nvPr>
        </p:nvGraphicFramePr>
        <p:xfrm>
          <a:off x="4191001" y="2022475"/>
          <a:ext cx="2106613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700" name="Equation" r:id="rId19" imgW="2108160" imgH="977760" progId="Equation.3">
                  <p:embed/>
                </p:oleObj>
              </mc:Choice>
              <mc:Fallback>
                <p:oleObj name="Equation" r:id="rId19" imgW="2108160" imgH="977760" progId="Equation.3">
                  <p:embed/>
                  <p:pic>
                    <p:nvPicPr>
                      <p:cNvPr id="2868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1" y="2022475"/>
                        <a:ext cx="2106613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5" name="Object 13"/>
          <p:cNvGraphicFramePr>
            <a:graphicFrameLocks noChangeAspect="1"/>
          </p:cNvGraphicFramePr>
          <p:nvPr>
            <p:extLst/>
          </p:nvPr>
        </p:nvGraphicFramePr>
        <p:xfrm>
          <a:off x="4216400" y="3128963"/>
          <a:ext cx="27813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701" name="Equation" r:id="rId21" imgW="2781000" imgH="888840" progId="Equation.3">
                  <p:embed/>
                </p:oleObj>
              </mc:Choice>
              <mc:Fallback>
                <p:oleObj name="Equation" r:id="rId21" imgW="2781000" imgH="888840" progId="Equation.3">
                  <p:embed/>
                  <p:pic>
                    <p:nvPicPr>
                      <p:cNvPr id="2868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6400" y="3128963"/>
                        <a:ext cx="27813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7" name="Object 15"/>
          <p:cNvGraphicFramePr>
            <a:graphicFrameLocks noChangeAspect="1"/>
          </p:cNvGraphicFramePr>
          <p:nvPr>
            <p:extLst/>
          </p:nvPr>
        </p:nvGraphicFramePr>
        <p:xfrm>
          <a:off x="3810000" y="4343400"/>
          <a:ext cx="9017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702" name="Equation" r:id="rId23" imgW="901440" imgH="622080" progId="Equation.3">
                  <p:embed/>
                </p:oleObj>
              </mc:Choice>
              <mc:Fallback>
                <p:oleObj name="Equation" r:id="rId23" imgW="901440" imgH="622080" progId="Equation.3">
                  <p:embed/>
                  <p:pic>
                    <p:nvPicPr>
                      <p:cNvPr id="2868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4343400"/>
                        <a:ext cx="9017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8" name="Object 16"/>
          <p:cNvGraphicFramePr>
            <a:graphicFrameLocks noChangeAspect="1"/>
          </p:cNvGraphicFramePr>
          <p:nvPr>
            <p:extLst/>
          </p:nvPr>
        </p:nvGraphicFramePr>
        <p:xfrm>
          <a:off x="4711700" y="4208463"/>
          <a:ext cx="18415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703" name="Equation" r:id="rId25" imgW="1841400" imgH="850680" progId="Equation.3">
                  <p:embed/>
                </p:oleObj>
              </mc:Choice>
              <mc:Fallback>
                <p:oleObj name="Equation" r:id="rId25" imgW="1841400" imgH="850680" progId="Equation.3">
                  <p:embed/>
                  <p:pic>
                    <p:nvPicPr>
                      <p:cNvPr id="28688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1700" y="4208463"/>
                        <a:ext cx="18415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9" name="Object 17"/>
          <p:cNvGraphicFramePr>
            <a:graphicFrameLocks noChangeAspect="1"/>
          </p:cNvGraphicFramePr>
          <p:nvPr>
            <p:extLst/>
          </p:nvPr>
        </p:nvGraphicFramePr>
        <p:xfrm>
          <a:off x="6477000" y="4419600"/>
          <a:ext cx="6223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704" name="Equation" r:id="rId27" imgW="622080" imgH="431640" progId="Equation.3">
                  <p:embed/>
                </p:oleObj>
              </mc:Choice>
              <mc:Fallback>
                <p:oleObj name="Equation" r:id="rId27" imgW="622080" imgH="431640" progId="Equation.3">
                  <p:embed/>
                  <p:pic>
                    <p:nvPicPr>
                      <p:cNvPr id="28689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4419600"/>
                        <a:ext cx="6223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90" name="Object 18"/>
          <p:cNvGraphicFramePr>
            <a:graphicFrameLocks noChangeAspect="1"/>
          </p:cNvGraphicFramePr>
          <p:nvPr>
            <p:extLst/>
          </p:nvPr>
        </p:nvGraphicFramePr>
        <p:xfrm>
          <a:off x="4267201" y="5257800"/>
          <a:ext cx="2500313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705" name="Equation" r:id="rId29" imgW="2501640" imgH="1015920" progId="Equation.3">
                  <p:embed/>
                </p:oleObj>
              </mc:Choice>
              <mc:Fallback>
                <p:oleObj name="Equation" r:id="rId29" imgW="2501640" imgH="1015920" progId="Equation.3">
                  <p:embed/>
                  <p:pic>
                    <p:nvPicPr>
                      <p:cNvPr id="2869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1" y="5257800"/>
                        <a:ext cx="2500313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91" name="Object 19"/>
          <p:cNvGraphicFramePr>
            <a:graphicFrameLocks noChangeAspect="1"/>
          </p:cNvGraphicFramePr>
          <p:nvPr>
            <p:extLst/>
          </p:nvPr>
        </p:nvGraphicFramePr>
        <p:xfrm>
          <a:off x="5116514" y="5305426"/>
          <a:ext cx="1189037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706" name="Equation" r:id="rId31" imgW="1168200" imgH="406080" progId="Equation.3">
                  <p:embed/>
                </p:oleObj>
              </mc:Choice>
              <mc:Fallback>
                <p:oleObj name="Equation" r:id="rId31" imgW="1168200" imgH="406080" progId="Equation.3">
                  <p:embed/>
                  <p:pic>
                    <p:nvPicPr>
                      <p:cNvPr id="28691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6514" y="5305426"/>
                        <a:ext cx="1189037" cy="409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6828810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8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8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8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8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8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8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8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8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8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8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716" name="Object 20"/>
          <p:cNvGraphicFramePr>
            <a:graphicFrameLocks noChangeAspect="1"/>
          </p:cNvGraphicFramePr>
          <p:nvPr>
            <p:extLst/>
          </p:nvPr>
        </p:nvGraphicFramePr>
        <p:xfrm>
          <a:off x="4895850" y="2000250"/>
          <a:ext cx="33020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688" name="Equation" r:id="rId4" imgW="3301920" imgH="965160" progId="Equation.3">
                  <p:embed/>
                </p:oleObj>
              </mc:Choice>
              <mc:Fallback>
                <p:oleObj name="Equation" r:id="rId4" imgW="3301920" imgH="965160" progId="Equation.3">
                  <p:embed/>
                  <p:pic>
                    <p:nvPicPr>
                      <p:cNvPr id="29716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95850" y="2000250"/>
                        <a:ext cx="33020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609600"/>
            <a:ext cx="1371600" cy="685800"/>
          </a:xfrm>
        </p:spPr>
        <p:txBody>
          <a:bodyPr/>
          <a:lstStyle/>
          <a:p>
            <a:pPr algn="l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仿宋_GB2312" pitchFamily="49" charset="-122"/>
              </a:rPr>
              <a:t>2.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29700" name="Object 4"/>
          <p:cNvGraphicFramePr>
            <a:graphicFrameLocks noChangeAspect="1"/>
          </p:cNvGraphicFramePr>
          <p:nvPr>
            <p:extLst/>
          </p:nvPr>
        </p:nvGraphicFramePr>
        <p:xfrm>
          <a:off x="2946400" y="476250"/>
          <a:ext cx="18161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689" name="Equation" r:id="rId6" imgW="1815840" imgH="965160" progId="Equation.3">
                  <p:embed/>
                </p:oleObj>
              </mc:Choice>
              <mc:Fallback>
                <p:oleObj name="Equation" r:id="rId6" imgW="1815840" imgH="965160" progId="Equation.3">
                  <p:embed/>
                  <p:pic>
                    <p:nvPicPr>
                      <p:cNvPr id="2970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6400" y="476250"/>
                        <a:ext cx="18161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2063750" y="1477963"/>
            <a:ext cx="1371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提示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2063750" y="2184401"/>
            <a:ext cx="1143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法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1</a:t>
            </a:r>
          </a:p>
        </p:txBody>
      </p:sp>
      <p:sp>
        <p:nvSpPr>
          <p:cNvPr id="29705" name="Text Box 9"/>
          <p:cNvSpPr txBox="1">
            <a:spLocks noChangeArrowheads="1"/>
          </p:cNvSpPr>
          <p:nvPr/>
        </p:nvSpPr>
        <p:spPr bwMode="auto">
          <a:xfrm>
            <a:off x="2063750" y="3403601"/>
            <a:ext cx="1143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rgbClr val="000099">
                    <a:lumMod val="60000"/>
                    <a:lumOff val="40000"/>
                  </a:srgbClr>
                </a:solidFill>
              </a:rPr>
              <a:t>法</a:t>
            </a:r>
            <a:r>
              <a:rPr lang="en-US" altLang="zh-CN" b="1">
                <a:solidFill>
                  <a:srgbClr val="000099">
                    <a:lumMod val="60000"/>
                    <a:lumOff val="40000"/>
                  </a:srgbClr>
                </a:solidFill>
              </a:rPr>
              <a:t>2</a:t>
            </a:r>
          </a:p>
        </p:txBody>
      </p:sp>
      <p:sp>
        <p:nvSpPr>
          <p:cNvPr id="29708" name="Text Box 12"/>
          <p:cNvSpPr txBox="1">
            <a:spLocks noChangeArrowheads="1"/>
          </p:cNvSpPr>
          <p:nvPr/>
        </p:nvSpPr>
        <p:spPr bwMode="auto">
          <a:xfrm>
            <a:off x="2063750" y="4591051"/>
            <a:ext cx="1143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rgbClr val="000099">
                    <a:lumMod val="60000"/>
                    <a:lumOff val="40000"/>
                  </a:srgbClr>
                </a:solidFill>
              </a:rPr>
              <a:t>法</a:t>
            </a:r>
            <a:r>
              <a:rPr lang="en-US" altLang="zh-CN" b="1">
                <a:solidFill>
                  <a:srgbClr val="000099">
                    <a:lumMod val="60000"/>
                    <a:lumOff val="40000"/>
                  </a:srgbClr>
                </a:solidFill>
              </a:rPr>
              <a:t>3</a:t>
            </a:r>
          </a:p>
        </p:txBody>
      </p:sp>
      <p:graphicFrame>
        <p:nvGraphicFramePr>
          <p:cNvPr id="29703" name="Object 7"/>
          <p:cNvGraphicFramePr>
            <a:graphicFrameLocks noChangeAspect="1"/>
          </p:cNvGraphicFramePr>
          <p:nvPr>
            <p:extLst/>
          </p:nvPr>
        </p:nvGraphicFramePr>
        <p:xfrm>
          <a:off x="3124200" y="1987550"/>
          <a:ext cx="18034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690" name="Equation" r:id="rId8" imgW="1803240" imgH="965160" progId="Equation.3">
                  <p:embed/>
                </p:oleObj>
              </mc:Choice>
              <mc:Fallback>
                <p:oleObj name="Equation" r:id="rId8" imgW="1803240" imgH="965160" progId="Equation.3">
                  <p:embed/>
                  <p:pic>
                    <p:nvPicPr>
                      <p:cNvPr id="2970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1987550"/>
                        <a:ext cx="18034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4" name="Object 8"/>
          <p:cNvGraphicFramePr>
            <a:graphicFrameLocks noChangeAspect="1"/>
          </p:cNvGraphicFramePr>
          <p:nvPr>
            <p:extLst/>
          </p:nvPr>
        </p:nvGraphicFramePr>
        <p:xfrm>
          <a:off x="6705600" y="1882775"/>
          <a:ext cx="9271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691" name="Equation" r:id="rId10" imgW="927000" imgH="520560" progId="Equation.3">
                  <p:embed/>
                </p:oleObj>
              </mc:Choice>
              <mc:Fallback>
                <p:oleObj name="Equation" r:id="rId10" imgW="927000" imgH="520560" progId="Equation.3">
                  <p:embed/>
                  <p:pic>
                    <p:nvPicPr>
                      <p:cNvPr id="2970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5600" y="1882775"/>
                        <a:ext cx="9271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6" name="Object 10"/>
          <p:cNvGraphicFramePr>
            <a:graphicFrameLocks noChangeAspect="1"/>
          </p:cNvGraphicFramePr>
          <p:nvPr>
            <p:extLst/>
          </p:nvPr>
        </p:nvGraphicFramePr>
        <p:xfrm>
          <a:off x="3124200" y="3219450"/>
          <a:ext cx="18034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692" name="Equation" r:id="rId12" imgW="1803240" imgH="965160" progId="Equation.3">
                  <p:embed/>
                </p:oleObj>
              </mc:Choice>
              <mc:Fallback>
                <p:oleObj name="Equation" r:id="rId12" imgW="1803240" imgH="965160" progId="Equation.3">
                  <p:embed/>
                  <p:pic>
                    <p:nvPicPr>
                      <p:cNvPr id="2970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3219450"/>
                        <a:ext cx="18034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7" name="Object 11"/>
          <p:cNvGraphicFramePr>
            <a:graphicFrameLocks noChangeAspect="1"/>
          </p:cNvGraphicFramePr>
          <p:nvPr>
            <p:extLst/>
          </p:nvPr>
        </p:nvGraphicFramePr>
        <p:xfrm>
          <a:off x="4953000" y="3225800"/>
          <a:ext cx="27559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693" name="Equation" r:id="rId14" imgW="2755800" imgH="965160" progId="Equation.3">
                  <p:embed/>
                </p:oleObj>
              </mc:Choice>
              <mc:Fallback>
                <p:oleObj name="Equation" r:id="rId14" imgW="2755800" imgH="965160" progId="Equation.3">
                  <p:embed/>
                  <p:pic>
                    <p:nvPicPr>
                      <p:cNvPr id="29707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3225800"/>
                        <a:ext cx="27559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9" name="Object 13"/>
          <p:cNvGraphicFramePr>
            <a:graphicFrameLocks noChangeAspect="1"/>
          </p:cNvGraphicFramePr>
          <p:nvPr>
            <p:extLst/>
          </p:nvPr>
        </p:nvGraphicFramePr>
        <p:xfrm>
          <a:off x="3124200" y="4425950"/>
          <a:ext cx="18034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694" name="Equation" r:id="rId16" imgW="1803240" imgH="965160" progId="Equation.3">
                  <p:embed/>
                </p:oleObj>
              </mc:Choice>
              <mc:Fallback>
                <p:oleObj name="Equation" r:id="rId16" imgW="1803240" imgH="965160" progId="Equation.3">
                  <p:embed/>
                  <p:pic>
                    <p:nvPicPr>
                      <p:cNvPr id="2970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4425950"/>
                        <a:ext cx="18034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10" name="Object 14"/>
          <p:cNvGraphicFramePr>
            <a:graphicFrameLocks noChangeAspect="1"/>
          </p:cNvGraphicFramePr>
          <p:nvPr>
            <p:extLst/>
          </p:nvPr>
        </p:nvGraphicFramePr>
        <p:xfrm>
          <a:off x="4933950" y="4445000"/>
          <a:ext cx="24638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695" name="Equation" r:id="rId18" imgW="2463480" imgH="965160" progId="Equation.3">
                  <p:embed/>
                </p:oleObj>
              </mc:Choice>
              <mc:Fallback>
                <p:oleObj name="Equation" r:id="rId18" imgW="2463480" imgH="965160" progId="Equation.3">
                  <p:embed/>
                  <p:pic>
                    <p:nvPicPr>
                      <p:cNvPr id="2971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3950" y="4445000"/>
                        <a:ext cx="24638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11" name="Object 15"/>
          <p:cNvGraphicFramePr>
            <a:graphicFrameLocks noChangeAspect="1"/>
          </p:cNvGraphicFramePr>
          <p:nvPr>
            <p:extLst/>
          </p:nvPr>
        </p:nvGraphicFramePr>
        <p:xfrm>
          <a:off x="7391400" y="4432300"/>
          <a:ext cx="22733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696" name="Equation" r:id="rId20" imgW="2273040" imgH="901440" progId="Equation.3">
                  <p:embed/>
                </p:oleObj>
              </mc:Choice>
              <mc:Fallback>
                <p:oleObj name="Equation" r:id="rId20" imgW="2273040" imgH="901440" progId="Equation.3">
                  <p:embed/>
                  <p:pic>
                    <p:nvPicPr>
                      <p:cNvPr id="29711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1400" y="4432300"/>
                        <a:ext cx="22733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13" name="Object 17"/>
          <p:cNvGraphicFramePr>
            <a:graphicFrameLocks noChangeAspect="1"/>
          </p:cNvGraphicFramePr>
          <p:nvPr>
            <p:extLst/>
          </p:nvPr>
        </p:nvGraphicFramePr>
        <p:xfrm>
          <a:off x="6362700" y="3200400"/>
          <a:ext cx="889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697" name="Equation" r:id="rId22" imgW="888840" imgH="520560" progId="Equation.3">
                  <p:embed/>
                </p:oleObj>
              </mc:Choice>
              <mc:Fallback>
                <p:oleObj name="Equation" r:id="rId22" imgW="888840" imgH="520560" progId="Equation.3">
                  <p:embed/>
                  <p:pic>
                    <p:nvPicPr>
                      <p:cNvPr id="2971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2700" y="3200400"/>
                        <a:ext cx="889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14" name="Object 18"/>
          <p:cNvGraphicFramePr>
            <a:graphicFrameLocks noChangeAspect="1"/>
          </p:cNvGraphicFramePr>
          <p:nvPr>
            <p:extLst/>
          </p:nvPr>
        </p:nvGraphicFramePr>
        <p:xfrm>
          <a:off x="5257800" y="3263900"/>
          <a:ext cx="381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698" name="Equation" r:id="rId24" imgW="380880" imgH="850680" progId="Equation.3">
                  <p:embed/>
                </p:oleObj>
              </mc:Choice>
              <mc:Fallback>
                <p:oleObj name="Equation" r:id="rId24" imgW="380880" imgH="850680" progId="Equation.3">
                  <p:embed/>
                  <p:pic>
                    <p:nvPicPr>
                      <p:cNvPr id="29714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3263900"/>
                        <a:ext cx="381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15" name="Object 19"/>
          <p:cNvGraphicFramePr>
            <a:graphicFrameLocks noChangeAspect="1"/>
          </p:cNvGraphicFramePr>
          <p:nvPr>
            <p:extLst/>
          </p:nvPr>
        </p:nvGraphicFramePr>
        <p:xfrm>
          <a:off x="5486400" y="1887538"/>
          <a:ext cx="9144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699" name="Equation" r:id="rId26" imgW="914400" imgH="520560" progId="Equation.3">
                  <p:embed/>
                </p:oleObj>
              </mc:Choice>
              <mc:Fallback>
                <p:oleObj name="Equation" r:id="rId26" imgW="914400" imgH="520560" progId="Equation.3">
                  <p:embed/>
                  <p:pic>
                    <p:nvPicPr>
                      <p:cNvPr id="29715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1887538"/>
                        <a:ext cx="9144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17" name="Object 21"/>
          <p:cNvGraphicFramePr>
            <a:graphicFrameLocks noChangeAspect="1"/>
          </p:cNvGraphicFramePr>
          <p:nvPr>
            <p:extLst/>
          </p:nvPr>
        </p:nvGraphicFramePr>
        <p:xfrm>
          <a:off x="8496300" y="4343400"/>
          <a:ext cx="10541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700" name="Equation" r:id="rId28" imgW="1054080" imgH="520560" progId="Equation.3">
                  <p:embed/>
                </p:oleObj>
              </mc:Choice>
              <mc:Fallback>
                <p:oleObj name="Equation" r:id="rId28" imgW="1054080" imgH="520560" progId="Equation.3">
                  <p:embed/>
                  <p:pic>
                    <p:nvPicPr>
                      <p:cNvPr id="29717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96300" y="4343400"/>
                        <a:ext cx="10541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18" name="Object 22"/>
          <p:cNvGraphicFramePr>
            <a:graphicFrameLocks noChangeAspect="1"/>
          </p:cNvGraphicFramePr>
          <p:nvPr>
            <p:extLst/>
          </p:nvPr>
        </p:nvGraphicFramePr>
        <p:xfrm>
          <a:off x="7696200" y="4419600"/>
          <a:ext cx="4445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701" name="Equation" r:id="rId30" imgW="444240" imgH="850680" progId="Equation.3">
                  <p:embed/>
                </p:oleObj>
              </mc:Choice>
              <mc:Fallback>
                <p:oleObj name="Equation" r:id="rId30" imgW="444240" imgH="850680" progId="Equation.3">
                  <p:embed/>
                  <p:pic>
                    <p:nvPicPr>
                      <p:cNvPr id="29718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6200" y="4419600"/>
                        <a:ext cx="4445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27" name="Text Box 31"/>
          <p:cNvSpPr txBox="1">
            <a:spLocks noChangeArrowheads="1"/>
          </p:cNvSpPr>
          <p:nvPr/>
        </p:nvSpPr>
        <p:spPr bwMode="auto">
          <a:xfrm>
            <a:off x="7499350" y="6600826"/>
            <a:ext cx="5016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>
                <a:solidFill>
                  <a:srgbClr val="000000"/>
                </a:solidFill>
                <a:latin typeface="楷体_GB2312" pitchFamily="49" charset="-122"/>
              </a:rPr>
              <a:t>作业 </a:t>
            </a:r>
          </a:p>
        </p:txBody>
      </p:sp>
      <p:pic>
        <p:nvPicPr>
          <p:cNvPr id="29728" name="Picture 32" descr="F:\My Documents\数学资源库\机动.jpg">
            <a:hlinkClick r:id="rId32" action="ppaction://hlinksldjump"/>
          </p:cNvPr>
          <p:cNvPicPr>
            <a:picLocks noChangeAspect="1" noChangeArrowheads="1"/>
          </p:cNvPicPr>
          <p:nvPr/>
        </p:nvPicPr>
        <p:blipFill>
          <a:blip r:embed="rId33">
            <a:clrChange>
              <a:clrFrom>
                <a:srgbClr val="231A93"/>
              </a:clrFrom>
              <a:clrTo>
                <a:srgbClr val="231A9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376989"/>
            <a:ext cx="3556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233404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9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9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9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9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9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9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9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9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9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9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9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1" grpId="0" autoUpdateAnimBg="0"/>
      <p:bldP spid="29702" grpId="0" autoUpdateAnimBg="0"/>
      <p:bldP spid="29705" grpId="0" autoUpdateAnimBg="0"/>
      <p:bldP spid="29708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914400"/>
            <a:ext cx="18288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3. </a:t>
            </a:r>
            <a:r>
              <a:rPr lang="zh-CN" altLang="en-US" sz="2800" b="1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19459" name="Object 3"/>
          <p:cNvGraphicFramePr>
            <a:graphicFrameLocks noChangeAspect="1"/>
          </p:cNvGraphicFramePr>
          <p:nvPr>
            <p:extLst/>
          </p:nvPr>
        </p:nvGraphicFramePr>
        <p:xfrm>
          <a:off x="3302000" y="736600"/>
          <a:ext cx="11176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729" name="Equation" r:id="rId3" imgW="1117440" imgH="939600" progId="Equation.3">
                  <p:embed/>
                </p:oleObj>
              </mc:Choice>
              <mc:Fallback>
                <p:oleObj name="Equation" r:id="rId3" imgW="1117440" imgH="939600" progId="Equation.3">
                  <p:embed/>
                  <p:pic>
                    <p:nvPicPr>
                      <p:cNvPr id="1945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2000" y="736600"/>
                        <a:ext cx="11176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2063750" y="1954213"/>
            <a:ext cx="2133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 </a:t>
            </a:r>
            <a:r>
              <a:rPr lang="zh-CN" altLang="en-US" dirty="0">
                <a:solidFill>
                  <a:srgbClr val="000000"/>
                </a:solidFill>
              </a:rPr>
              <a:t>原式  </a:t>
            </a:r>
            <a:r>
              <a:rPr lang="en-US" altLang="zh-CN" dirty="0">
                <a:solidFill>
                  <a:srgbClr val="000000"/>
                </a:solidFill>
              </a:rPr>
              <a:t>=</a:t>
            </a:r>
          </a:p>
        </p:txBody>
      </p:sp>
      <p:graphicFrame>
        <p:nvGraphicFramePr>
          <p:cNvPr id="19461" name="Object 5"/>
          <p:cNvGraphicFramePr>
            <a:graphicFrameLocks noChangeAspect="1"/>
          </p:cNvGraphicFramePr>
          <p:nvPr>
            <p:extLst/>
          </p:nvPr>
        </p:nvGraphicFramePr>
        <p:xfrm>
          <a:off x="4025900" y="1879600"/>
          <a:ext cx="11811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730" name="Equation" r:id="rId5" imgW="1180800" imgH="711000" progId="Equation.3">
                  <p:embed/>
                </p:oleObj>
              </mc:Choice>
              <mc:Fallback>
                <p:oleObj name="Equation" r:id="rId5" imgW="1180800" imgH="711000" progId="Equation.3">
                  <p:embed/>
                  <p:pic>
                    <p:nvPicPr>
                      <p:cNvPr id="1946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25900" y="1879600"/>
                        <a:ext cx="1181100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2" name="Object 6"/>
          <p:cNvGraphicFramePr>
            <a:graphicFrameLocks noChangeAspect="1"/>
          </p:cNvGraphicFramePr>
          <p:nvPr>
            <p:extLst/>
          </p:nvPr>
        </p:nvGraphicFramePr>
        <p:xfrm>
          <a:off x="5321300" y="1828800"/>
          <a:ext cx="12319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731" name="Equation" r:id="rId7" imgW="1231560" imgH="990360" progId="Equation.3">
                  <p:embed/>
                </p:oleObj>
              </mc:Choice>
              <mc:Fallback>
                <p:oleObj name="Equation" r:id="rId7" imgW="1231560" imgH="990360" progId="Equation.3">
                  <p:embed/>
                  <p:pic>
                    <p:nvPicPr>
                      <p:cNvPr id="1946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21300" y="1828800"/>
                        <a:ext cx="12319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3" name="Object 7"/>
          <p:cNvGraphicFramePr>
            <a:graphicFrameLocks noChangeAspect="1"/>
          </p:cNvGraphicFramePr>
          <p:nvPr>
            <p:extLst/>
          </p:nvPr>
        </p:nvGraphicFramePr>
        <p:xfrm>
          <a:off x="3657600" y="2819400"/>
          <a:ext cx="18288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732" name="Equation" r:id="rId9" imgW="1828800" imgH="533160" progId="Equation.3">
                  <p:embed/>
                </p:oleObj>
              </mc:Choice>
              <mc:Fallback>
                <p:oleObj name="Equation" r:id="rId9" imgW="1828800" imgH="533160" progId="Equation.3">
                  <p:embed/>
                  <p:pic>
                    <p:nvPicPr>
                      <p:cNvPr id="1946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2819400"/>
                        <a:ext cx="18288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2063750" y="3851276"/>
            <a:ext cx="167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例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4.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求</a:t>
            </a:r>
          </a:p>
        </p:txBody>
      </p:sp>
      <p:graphicFrame>
        <p:nvGraphicFramePr>
          <p:cNvPr id="19465" name="Object 9"/>
          <p:cNvGraphicFramePr>
            <a:graphicFrameLocks noChangeAspect="1"/>
          </p:cNvGraphicFramePr>
          <p:nvPr>
            <p:extLst/>
          </p:nvPr>
        </p:nvGraphicFramePr>
        <p:xfrm>
          <a:off x="3254375" y="3835400"/>
          <a:ext cx="21844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733" name="Equation" r:id="rId11" imgW="2184120" imgH="622080" progId="Equation.3">
                  <p:embed/>
                </p:oleObj>
              </mc:Choice>
              <mc:Fallback>
                <p:oleObj name="Equation" r:id="rId11" imgW="2184120" imgH="622080" progId="Equation.3">
                  <p:embed/>
                  <p:pic>
                    <p:nvPicPr>
                      <p:cNvPr id="1946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4375" y="3835400"/>
                        <a:ext cx="21844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2139950" y="4841876"/>
            <a:ext cx="2209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 </a:t>
            </a:r>
            <a:r>
              <a:rPr lang="zh-CN" altLang="en-US" dirty="0">
                <a:solidFill>
                  <a:srgbClr val="000000"/>
                </a:solidFill>
              </a:rPr>
              <a:t>原式</a:t>
            </a:r>
            <a:r>
              <a:rPr lang="en-US" altLang="zh-CN" dirty="0">
                <a:solidFill>
                  <a:srgbClr val="000000"/>
                </a:solidFill>
              </a:rPr>
              <a:t>=</a:t>
            </a:r>
          </a:p>
        </p:txBody>
      </p:sp>
      <p:graphicFrame>
        <p:nvGraphicFramePr>
          <p:cNvPr id="19467" name="Object 11"/>
          <p:cNvGraphicFramePr>
            <a:graphicFrameLocks noChangeAspect="1"/>
          </p:cNvGraphicFramePr>
          <p:nvPr>
            <p:extLst/>
          </p:nvPr>
        </p:nvGraphicFramePr>
        <p:xfrm>
          <a:off x="3962400" y="4787900"/>
          <a:ext cx="15367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734" name="Equation" r:id="rId13" imgW="1536480" imgH="622080" progId="Equation.3">
                  <p:embed/>
                </p:oleObj>
              </mc:Choice>
              <mc:Fallback>
                <p:oleObj name="Equation" r:id="rId13" imgW="1536480" imgH="622080" progId="Equation.3">
                  <p:embed/>
                  <p:pic>
                    <p:nvPicPr>
                      <p:cNvPr id="19467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4787900"/>
                        <a:ext cx="15367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8" name="Object 12"/>
          <p:cNvGraphicFramePr>
            <a:graphicFrameLocks noChangeAspect="1"/>
          </p:cNvGraphicFramePr>
          <p:nvPr>
            <p:extLst/>
          </p:nvPr>
        </p:nvGraphicFramePr>
        <p:xfrm>
          <a:off x="5588000" y="4876800"/>
          <a:ext cx="21082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735" name="Equation" r:id="rId15" imgW="2108160" imgH="533160" progId="Equation.3">
                  <p:embed/>
                </p:oleObj>
              </mc:Choice>
              <mc:Fallback>
                <p:oleObj name="Equation" r:id="rId15" imgW="2108160" imgH="533160" progId="Equation.3">
                  <p:embed/>
                  <p:pic>
                    <p:nvPicPr>
                      <p:cNvPr id="1946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8000" y="4876800"/>
                        <a:ext cx="21082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9" name="Object 13"/>
          <p:cNvGraphicFramePr>
            <a:graphicFrameLocks noChangeAspect="1"/>
          </p:cNvGraphicFramePr>
          <p:nvPr>
            <p:extLst/>
          </p:nvPr>
        </p:nvGraphicFramePr>
        <p:xfrm>
          <a:off x="5702300" y="1638300"/>
          <a:ext cx="8128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736" name="Equation" r:id="rId17" imgW="812520" imgH="609480" progId="Equation.3">
                  <p:embed/>
                </p:oleObj>
              </mc:Choice>
              <mc:Fallback>
                <p:oleObj name="Equation" r:id="rId17" imgW="812520" imgH="609480" progId="Equation.3">
                  <p:embed/>
                  <p:pic>
                    <p:nvPicPr>
                      <p:cNvPr id="1946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02300" y="1638300"/>
                        <a:ext cx="8128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70" name="Object 14"/>
          <p:cNvGraphicFramePr>
            <a:graphicFrameLocks noChangeAspect="1"/>
          </p:cNvGraphicFramePr>
          <p:nvPr>
            <p:extLst/>
          </p:nvPr>
        </p:nvGraphicFramePr>
        <p:xfrm>
          <a:off x="6781800" y="2133600"/>
          <a:ext cx="5715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737" name="Equation" r:id="rId19" imgW="571320" imgH="317160" progId="Equation.3">
                  <p:embed/>
                </p:oleObj>
              </mc:Choice>
              <mc:Fallback>
                <p:oleObj name="Equation" r:id="rId19" imgW="571320" imgH="317160" progId="Equation.3">
                  <p:embed/>
                  <p:pic>
                    <p:nvPicPr>
                      <p:cNvPr id="1947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0" y="2133600"/>
                        <a:ext cx="5715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8296212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9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 autoUpdateAnimBg="0"/>
      <p:bldP spid="19464" grpId="0" autoUpdateAnimBg="0"/>
      <p:bldP spid="19466" grpId="0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7" name="Rectangle 11"/>
          <p:cNvSpPr>
            <a:spLocks noGrp="1" noChangeArrowheads="1"/>
          </p:cNvSpPr>
          <p:nvPr>
            <p:ph type="title"/>
          </p:nvPr>
        </p:nvSpPr>
        <p:spPr>
          <a:xfrm>
            <a:off x="2063750" y="533400"/>
            <a:ext cx="3657600" cy="685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rgbClr val="FFCC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二、第二类换元法</a:t>
            </a:r>
          </a:p>
        </p:txBody>
      </p:sp>
      <p:sp>
        <p:nvSpPr>
          <p:cNvPr id="45076" name="Text Box 20"/>
          <p:cNvSpPr txBox="1">
            <a:spLocks noChangeArrowheads="1"/>
          </p:cNvSpPr>
          <p:nvPr/>
        </p:nvSpPr>
        <p:spPr bwMode="auto">
          <a:xfrm>
            <a:off x="2063750" y="1492920"/>
            <a:ext cx="4419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第一类换元法</a:t>
            </a:r>
            <a:r>
              <a:rPr lang="zh-CN" altLang="en-US" dirty="0">
                <a:solidFill>
                  <a:srgbClr val="000000"/>
                </a:solidFill>
              </a:rPr>
              <a:t>解决的问题</a:t>
            </a:r>
          </a:p>
        </p:txBody>
      </p:sp>
      <p:sp>
        <p:nvSpPr>
          <p:cNvPr id="45078" name="Text Box 22"/>
          <p:cNvSpPr txBox="1">
            <a:spLocks noChangeArrowheads="1"/>
          </p:cNvSpPr>
          <p:nvPr/>
        </p:nvSpPr>
        <p:spPr bwMode="auto">
          <a:xfrm>
            <a:off x="4221957" y="2658021"/>
            <a:ext cx="1066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C00000"/>
                </a:solidFill>
              </a:rPr>
              <a:t>难求</a:t>
            </a:r>
          </a:p>
        </p:txBody>
      </p:sp>
      <p:sp>
        <p:nvSpPr>
          <p:cNvPr id="45079" name="Text Box 23"/>
          <p:cNvSpPr txBox="1">
            <a:spLocks noChangeArrowheads="1"/>
          </p:cNvSpPr>
          <p:nvPr/>
        </p:nvSpPr>
        <p:spPr bwMode="auto">
          <a:xfrm>
            <a:off x="6553200" y="2697833"/>
            <a:ext cx="990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C00000"/>
                </a:solidFill>
              </a:rPr>
              <a:t>易求</a:t>
            </a:r>
          </a:p>
        </p:txBody>
      </p:sp>
      <p:graphicFrame>
        <p:nvGraphicFramePr>
          <p:cNvPr id="45080" name="Object 24"/>
          <p:cNvGraphicFramePr>
            <a:graphicFrameLocks noChangeAspect="1"/>
          </p:cNvGraphicFramePr>
          <p:nvPr>
            <p:extLst/>
          </p:nvPr>
        </p:nvGraphicFramePr>
        <p:xfrm>
          <a:off x="3397250" y="2177132"/>
          <a:ext cx="26289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595" name="Equation" r:id="rId3" imgW="2628720" imgH="622080" progId="Equation.3">
                  <p:embed/>
                </p:oleObj>
              </mc:Choice>
              <mc:Fallback>
                <p:oleObj name="Equation" r:id="rId3" imgW="2628720" imgH="622080" progId="Equation.3">
                  <p:embed/>
                  <p:pic>
                    <p:nvPicPr>
                      <p:cNvPr id="4508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0" y="2177132"/>
                        <a:ext cx="26289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81" name="Object 25"/>
          <p:cNvGraphicFramePr>
            <a:graphicFrameLocks noChangeAspect="1"/>
          </p:cNvGraphicFramePr>
          <p:nvPr>
            <p:extLst/>
          </p:nvPr>
        </p:nvGraphicFramePr>
        <p:xfrm>
          <a:off x="6065838" y="2177132"/>
          <a:ext cx="1662112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596" name="Equation" r:id="rId5" imgW="1663560" imgH="622080" progId="Equation.3">
                  <p:embed/>
                </p:oleObj>
              </mc:Choice>
              <mc:Fallback>
                <p:oleObj name="Equation" r:id="rId5" imgW="1663560" imgH="622080" progId="Equation.3">
                  <p:embed/>
                  <p:pic>
                    <p:nvPicPr>
                      <p:cNvPr id="45081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5838" y="2177132"/>
                        <a:ext cx="1662112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82" name="Line 26"/>
          <p:cNvSpPr>
            <a:spLocks noChangeShapeType="1"/>
          </p:cNvSpPr>
          <p:nvPr/>
        </p:nvSpPr>
        <p:spPr bwMode="auto">
          <a:xfrm>
            <a:off x="7772400" y="2088232"/>
            <a:ext cx="0" cy="7620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3200">
              <a:solidFill>
                <a:srgbClr val="000000"/>
              </a:solidFill>
            </a:endParaRPr>
          </a:p>
        </p:txBody>
      </p:sp>
      <p:graphicFrame>
        <p:nvGraphicFramePr>
          <p:cNvPr id="45083" name="Object 27"/>
          <p:cNvGraphicFramePr>
            <a:graphicFrameLocks noChangeAspect="1"/>
          </p:cNvGraphicFramePr>
          <p:nvPr>
            <p:extLst/>
          </p:nvPr>
        </p:nvGraphicFramePr>
        <p:xfrm>
          <a:off x="7848600" y="2426370"/>
          <a:ext cx="13716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597" name="公式" r:id="rId7" imgW="558720" imgH="203040" progId="Equation.3">
                  <p:embed/>
                </p:oleObj>
              </mc:Choice>
              <mc:Fallback>
                <p:oleObj name="公式" r:id="rId7" imgW="558720" imgH="203040" progId="Equation.3">
                  <p:embed/>
                  <p:pic>
                    <p:nvPicPr>
                      <p:cNvPr id="45083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2426370"/>
                        <a:ext cx="13716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84" name="Text Box 28"/>
          <p:cNvSpPr txBox="1">
            <a:spLocks noChangeArrowheads="1"/>
          </p:cNvSpPr>
          <p:nvPr/>
        </p:nvSpPr>
        <p:spPr bwMode="auto">
          <a:xfrm>
            <a:off x="2057400" y="3542383"/>
            <a:ext cx="2133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若所求积分</a:t>
            </a:r>
          </a:p>
        </p:txBody>
      </p:sp>
      <p:graphicFrame>
        <p:nvGraphicFramePr>
          <p:cNvPr id="45085" name="Object 29"/>
          <p:cNvGraphicFramePr>
            <a:graphicFrameLocks noChangeAspect="1"/>
          </p:cNvGraphicFramePr>
          <p:nvPr>
            <p:extLst/>
          </p:nvPr>
        </p:nvGraphicFramePr>
        <p:xfrm>
          <a:off x="3771900" y="4259933"/>
          <a:ext cx="2552700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598" name="Equation" r:id="rId9" imgW="2552400" imgH="622080" progId="Equation.3">
                  <p:embed/>
                </p:oleObj>
              </mc:Choice>
              <mc:Fallback>
                <p:oleObj name="Equation" r:id="rId9" imgW="2552400" imgH="622080" progId="Equation.3">
                  <p:embed/>
                  <p:pic>
                    <p:nvPicPr>
                      <p:cNvPr id="45085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1900" y="4259933"/>
                        <a:ext cx="2552700" cy="625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86" name="Text Box 30"/>
          <p:cNvSpPr txBox="1">
            <a:spLocks noChangeArrowheads="1"/>
          </p:cNvSpPr>
          <p:nvPr/>
        </p:nvSpPr>
        <p:spPr bwMode="auto">
          <a:xfrm>
            <a:off x="6384032" y="4264496"/>
            <a:ext cx="1219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易求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45087" name="Text Box 31"/>
          <p:cNvSpPr txBox="1">
            <a:spLocks noChangeArrowheads="1"/>
          </p:cNvSpPr>
          <p:nvPr/>
        </p:nvSpPr>
        <p:spPr bwMode="auto">
          <a:xfrm>
            <a:off x="2057400" y="4998120"/>
            <a:ext cx="4343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则得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第二类换元积分法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45088" name="Text Box 32"/>
          <p:cNvSpPr txBox="1">
            <a:spLocks noChangeArrowheads="1"/>
          </p:cNvSpPr>
          <p:nvPr/>
        </p:nvSpPr>
        <p:spPr bwMode="auto">
          <a:xfrm>
            <a:off x="5327650" y="3540795"/>
            <a:ext cx="1447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难求，</a:t>
            </a:r>
          </a:p>
        </p:txBody>
      </p:sp>
      <p:graphicFrame>
        <p:nvGraphicFramePr>
          <p:cNvPr id="45089" name="Object 33"/>
          <p:cNvGraphicFramePr>
            <a:graphicFrameLocks noChangeAspect="1"/>
          </p:cNvGraphicFramePr>
          <p:nvPr>
            <p:extLst/>
          </p:nvPr>
        </p:nvGraphicFramePr>
        <p:xfrm>
          <a:off x="3981450" y="3536033"/>
          <a:ext cx="1371600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599" name="Equation" r:id="rId11" imgW="1371600" imgH="622080" progId="Equation.3">
                  <p:embed/>
                </p:oleObj>
              </mc:Choice>
              <mc:Fallback>
                <p:oleObj name="Equation" r:id="rId11" imgW="1371600" imgH="622080" progId="Equation.3">
                  <p:embed/>
                  <p:pic>
                    <p:nvPicPr>
                      <p:cNvPr id="45089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1450" y="3536033"/>
                        <a:ext cx="1371600" cy="625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7487542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5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5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5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5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5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5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5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5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5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5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5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5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5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76" grpId="0" autoUpdateAnimBg="0"/>
      <p:bldP spid="45078" grpId="0" autoUpdateAnimBg="0"/>
      <p:bldP spid="45079" grpId="0" autoUpdateAnimBg="0"/>
      <p:bldP spid="45084" grpId="0" autoUpdateAnimBg="0"/>
      <p:bldP spid="45086" grpId="0" autoUpdateAnimBg="0"/>
      <p:bldP spid="45087" grpId="0" autoUpdateAnimBg="0"/>
      <p:bldP spid="45088" grpId="0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999" y="548680"/>
            <a:ext cx="10260001" cy="1071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3499" y="1628800"/>
            <a:ext cx="5985001" cy="89533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440" y="2524133"/>
            <a:ext cx="8257501" cy="48166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0999" y="3104755"/>
            <a:ext cx="9630001" cy="111633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2557" y="4581128"/>
            <a:ext cx="1237500" cy="391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11624" y="4320043"/>
            <a:ext cx="7155001" cy="157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56787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726" y="974516"/>
            <a:ext cx="220980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16.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4710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1561467"/>
              </p:ext>
            </p:extLst>
          </p:nvPr>
        </p:nvGraphicFramePr>
        <p:xfrm>
          <a:off x="3282826" y="1012616"/>
          <a:ext cx="33401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886" name="Equation" r:id="rId3" imgW="3340080" imgH="647640" progId="Equation.3">
                  <p:embed/>
                </p:oleObj>
              </mc:Choice>
              <mc:Fallback>
                <p:oleObj name="Equation" r:id="rId3" imgW="3340080" imgH="647640" progId="Equation.3">
                  <p:embed/>
                  <p:pic>
                    <p:nvPicPr>
                      <p:cNvPr id="4710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2826" y="1012616"/>
                        <a:ext cx="3340100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1847726" y="1660317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4710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8208818"/>
              </p:ext>
            </p:extLst>
          </p:nvPr>
        </p:nvGraphicFramePr>
        <p:xfrm>
          <a:off x="2908176" y="1660316"/>
          <a:ext cx="33909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887" name="Equation" r:id="rId5" imgW="3390840" imgH="520560" progId="Equation.3">
                  <p:embed/>
                </p:oleObj>
              </mc:Choice>
              <mc:Fallback>
                <p:oleObj name="Equation" r:id="rId5" imgW="3390840" imgH="520560" progId="Equation.3">
                  <p:embed/>
                  <p:pic>
                    <p:nvPicPr>
                      <p:cNvPr id="4710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8176" y="1660316"/>
                        <a:ext cx="33909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10" name="Text Box 6"/>
          <p:cNvSpPr txBox="1">
            <a:spLocks noChangeArrowheads="1"/>
          </p:cNvSpPr>
          <p:nvPr/>
        </p:nvSpPr>
        <p:spPr bwMode="auto">
          <a:xfrm>
            <a:off x="6260976" y="1658729"/>
            <a:ext cx="609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4711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5453090"/>
              </p:ext>
            </p:extLst>
          </p:nvPr>
        </p:nvGraphicFramePr>
        <p:xfrm>
          <a:off x="1703512" y="2269916"/>
          <a:ext cx="39243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888" name="Equation" r:id="rId7" imgW="3924000" imgH="495000" progId="Equation.3">
                  <p:embed/>
                </p:oleObj>
              </mc:Choice>
              <mc:Fallback>
                <p:oleObj name="Equation" r:id="rId7" imgW="3924000" imgH="495000" progId="Equation.3">
                  <p:embed/>
                  <p:pic>
                    <p:nvPicPr>
                      <p:cNvPr id="4711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3512" y="2269916"/>
                        <a:ext cx="39243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12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302972"/>
              </p:ext>
            </p:extLst>
          </p:nvPr>
        </p:nvGraphicFramePr>
        <p:xfrm>
          <a:off x="5665912" y="2450892"/>
          <a:ext cx="1193800" cy="27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889" name="Equation" r:id="rId9" imgW="1193760" imgH="279360" progId="Equation.3">
                  <p:embed/>
                </p:oleObj>
              </mc:Choice>
              <mc:Fallback>
                <p:oleObj name="Equation" r:id="rId9" imgW="1193760" imgH="279360" progId="Equation.3">
                  <p:embed/>
                  <p:pic>
                    <p:nvPicPr>
                      <p:cNvPr id="4711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5912" y="2450892"/>
                        <a:ext cx="1193800" cy="276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13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2012364"/>
              </p:ext>
            </p:extLst>
          </p:nvPr>
        </p:nvGraphicFramePr>
        <p:xfrm>
          <a:off x="7327776" y="2415967"/>
          <a:ext cx="2057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890" name="Equation" r:id="rId11" imgW="2057400" imgH="406080" progId="Equation.3">
                  <p:embed/>
                </p:oleObj>
              </mc:Choice>
              <mc:Fallback>
                <p:oleObj name="Equation" r:id="rId11" imgW="2057400" imgH="406080" progId="Equation.3">
                  <p:embed/>
                  <p:pic>
                    <p:nvPicPr>
                      <p:cNvPr id="4711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27776" y="2415967"/>
                        <a:ext cx="2057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15" name="Text Box 11"/>
          <p:cNvSpPr txBox="1">
            <a:spLocks noChangeArrowheads="1"/>
          </p:cNvSpPr>
          <p:nvPr/>
        </p:nvSpPr>
        <p:spPr bwMode="auto">
          <a:xfrm>
            <a:off x="1847726" y="3026608"/>
            <a:ext cx="15176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∴ </a:t>
            </a:r>
            <a:r>
              <a:rPr lang="zh-CN" altLang="en-US">
                <a:solidFill>
                  <a:srgbClr val="000000"/>
                </a:solidFill>
              </a:rPr>
              <a:t>原式</a:t>
            </a:r>
          </a:p>
        </p:txBody>
      </p:sp>
      <p:graphicFrame>
        <p:nvGraphicFramePr>
          <p:cNvPr id="47116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8534237"/>
              </p:ext>
            </p:extLst>
          </p:nvPr>
        </p:nvGraphicFramePr>
        <p:xfrm>
          <a:off x="3136776" y="2986920"/>
          <a:ext cx="13970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891" name="Equation" r:id="rId13" imgW="1396800" imgH="571320" progId="Equation.3">
                  <p:embed/>
                </p:oleObj>
              </mc:Choice>
              <mc:Fallback>
                <p:oleObj name="Equation" r:id="rId13" imgW="1396800" imgH="571320" progId="Equation.3">
                  <p:embed/>
                  <p:pic>
                    <p:nvPicPr>
                      <p:cNvPr id="47116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6776" y="2986920"/>
                        <a:ext cx="13970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17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44208"/>
              </p:ext>
            </p:extLst>
          </p:nvPr>
        </p:nvGraphicFramePr>
        <p:xfrm>
          <a:off x="4559176" y="3075820"/>
          <a:ext cx="1447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892" name="Equation" r:id="rId15" imgW="1447560" imgH="406080" progId="Equation.3">
                  <p:embed/>
                </p:oleObj>
              </mc:Choice>
              <mc:Fallback>
                <p:oleObj name="Equation" r:id="rId15" imgW="1447560" imgH="406080" progId="Equation.3">
                  <p:embed/>
                  <p:pic>
                    <p:nvPicPr>
                      <p:cNvPr id="47117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9176" y="3075820"/>
                        <a:ext cx="1447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18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6181753"/>
              </p:ext>
            </p:extLst>
          </p:nvPr>
        </p:nvGraphicFramePr>
        <p:xfrm>
          <a:off x="6057776" y="2948820"/>
          <a:ext cx="21844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893" name="Equation" r:id="rId17" imgW="2184120" imgH="622080" progId="Equation.3">
                  <p:embed/>
                </p:oleObj>
              </mc:Choice>
              <mc:Fallback>
                <p:oleObj name="Equation" r:id="rId17" imgW="2184120" imgH="622080" progId="Equation.3">
                  <p:embed/>
                  <p:pic>
                    <p:nvPicPr>
                      <p:cNvPr id="47118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7776" y="2948820"/>
                        <a:ext cx="21844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19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1128242"/>
              </p:ext>
            </p:extLst>
          </p:nvPr>
        </p:nvGraphicFramePr>
        <p:xfrm>
          <a:off x="5803776" y="3774320"/>
          <a:ext cx="3048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894" name="Equation" r:id="rId19" imgW="3047760" imgH="520560" progId="Equation.3">
                  <p:embed/>
                </p:oleObj>
              </mc:Choice>
              <mc:Fallback>
                <p:oleObj name="Equation" r:id="rId19" imgW="3047760" imgH="520560" progId="Equation.3">
                  <p:embed/>
                  <p:pic>
                    <p:nvPicPr>
                      <p:cNvPr id="47119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3776" y="3774320"/>
                        <a:ext cx="3048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20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4935047"/>
              </p:ext>
            </p:extLst>
          </p:nvPr>
        </p:nvGraphicFramePr>
        <p:xfrm>
          <a:off x="6705476" y="3621920"/>
          <a:ext cx="1384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895" name="Equation" r:id="rId21" imgW="1384200" imgH="850680" progId="Equation.3">
                  <p:embed/>
                </p:oleObj>
              </mc:Choice>
              <mc:Fallback>
                <p:oleObj name="Equation" r:id="rId21" imgW="1384200" imgH="850680" progId="Equation.3">
                  <p:embed/>
                  <p:pic>
                    <p:nvPicPr>
                      <p:cNvPr id="4712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5476" y="3621920"/>
                        <a:ext cx="1384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21" name="Freeform 17"/>
          <p:cNvSpPr>
            <a:spLocks/>
          </p:cNvSpPr>
          <p:nvPr/>
        </p:nvSpPr>
        <p:spPr bwMode="auto">
          <a:xfrm>
            <a:off x="9688760" y="1126916"/>
            <a:ext cx="1066800" cy="1371600"/>
          </a:xfrm>
          <a:custGeom>
            <a:avLst/>
            <a:gdLst>
              <a:gd name="T0" fmla="*/ 0 w 672"/>
              <a:gd name="T1" fmla="*/ 864 h 864"/>
              <a:gd name="T2" fmla="*/ 672 w 672"/>
              <a:gd name="T3" fmla="*/ 864 h 864"/>
              <a:gd name="T4" fmla="*/ 672 w 672"/>
              <a:gd name="T5" fmla="*/ 0 h 864"/>
              <a:gd name="T6" fmla="*/ 0 w 672"/>
              <a:gd name="T7" fmla="*/ 864 h 8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72" h="864">
                <a:moveTo>
                  <a:pt x="0" y="864"/>
                </a:moveTo>
                <a:lnTo>
                  <a:pt x="672" y="864"/>
                </a:lnTo>
                <a:lnTo>
                  <a:pt x="672" y="0"/>
                </a:lnTo>
                <a:lnTo>
                  <a:pt x="0" y="864"/>
                </a:lnTo>
                <a:close/>
              </a:path>
            </a:pathLst>
          </a:custGeom>
          <a:noFill/>
          <a:ln w="12700" cmpd="sng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 sz="3200">
              <a:solidFill>
                <a:srgbClr val="000000"/>
              </a:solidFill>
            </a:endParaRPr>
          </a:p>
        </p:txBody>
      </p:sp>
      <p:sp>
        <p:nvSpPr>
          <p:cNvPr id="47122" name="Arc 18"/>
          <p:cNvSpPr>
            <a:spLocks/>
          </p:cNvSpPr>
          <p:nvPr/>
        </p:nvSpPr>
        <p:spPr bwMode="auto">
          <a:xfrm>
            <a:off x="9688760" y="2285792"/>
            <a:ext cx="273050" cy="212725"/>
          </a:xfrm>
          <a:custGeom>
            <a:avLst/>
            <a:gdLst>
              <a:gd name="G0" fmla="+- 0 0 0"/>
              <a:gd name="G1" fmla="+- 16840 0 0"/>
              <a:gd name="G2" fmla="+- 21600 0 0"/>
              <a:gd name="T0" fmla="*/ 13527 w 21600"/>
              <a:gd name="T1" fmla="*/ 0 h 16840"/>
              <a:gd name="T2" fmla="*/ 21600 w 21600"/>
              <a:gd name="T3" fmla="*/ 16840 h 16840"/>
              <a:gd name="T4" fmla="*/ 0 w 21600"/>
              <a:gd name="T5" fmla="*/ 16840 h 168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16840" fill="none" extrusionOk="0">
                <a:moveTo>
                  <a:pt x="13526" y="0"/>
                </a:moveTo>
                <a:cubicBezTo>
                  <a:pt x="18630" y="4099"/>
                  <a:pt x="21600" y="10293"/>
                  <a:pt x="21600" y="16840"/>
                </a:cubicBezTo>
              </a:path>
              <a:path w="21600" h="16840" stroke="0" extrusionOk="0">
                <a:moveTo>
                  <a:pt x="13526" y="0"/>
                </a:moveTo>
                <a:cubicBezTo>
                  <a:pt x="18630" y="4099"/>
                  <a:pt x="21600" y="10293"/>
                  <a:pt x="21600" y="16840"/>
                </a:cubicBezTo>
                <a:lnTo>
                  <a:pt x="0" y="16840"/>
                </a:lnTo>
                <a:close/>
              </a:path>
            </a:pathLst>
          </a:custGeom>
          <a:noFill/>
          <a:ln w="22225">
            <a:solidFill>
              <a:srgbClr val="FF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 sz="3200">
              <a:solidFill>
                <a:srgbClr val="000000"/>
              </a:solidFill>
            </a:endParaRPr>
          </a:p>
        </p:txBody>
      </p:sp>
      <p:graphicFrame>
        <p:nvGraphicFramePr>
          <p:cNvPr id="47123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7848058"/>
              </p:ext>
            </p:extLst>
          </p:nvPr>
        </p:nvGraphicFramePr>
        <p:xfrm>
          <a:off x="9790360" y="1676191"/>
          <a:ext cx="355600" cy="395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896" name="公式" r:id="rId23" imgW="126720" imgH="139680" progId="Equation.3">
                  <p:embed/>
                </p:oleObj>
              </mc:Choice>
              <mc:Fallback>
                <p:oleObj name="公式" r:id="rId23" imgW="126720" imgH="139680" progId="Equation.3">
                  <p:embed/>
                  <p:pic>
                    <p:nvPicPr>
                      <p:cNvPr id="47123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90360" y="1676191"/>
                        <a:ext cx="355600" cy="395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24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1515644"/>
              </p:ext>
            </p:extLst>
          </p:nvPr>
        </p:nvGraphicFramePr>
        <p:xfrm>
          <a:off x="10780960" y="1736516"/>
          <a:ext cx="355600" cy="395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897" name="公式" r:id="rId25" imgW="126720" imgH="139680" progId="Equation.3">
                  <p:embed/>
                </p:oleObj>
              </mc:Choice>
              <mc:Fallback>
                <p:oleObj name="公式" r:id="rId25" imgW="126720" imgH="139680" progId="Equation.3">
                  <p:embed/>
                  <p:pic>
                    <p:nvPicPr>
                      <p:cNvPr id="47124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80960" y="1736516"/>
                        <a:ext cx="355600" cy="395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25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1622084"/>
              </p:ext>
            </p:extLst>
          </p:nvPr>
        </p:nvGraphicFramePr>
        <p:xfrm>
          <a:off x="9471274" y="2546142"/>
          <a:ext cx="1436687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898" name="Equation" r:id="rId27" imgW="596880" imgH="253800" progId="Equation.3">
                  <p:embed/>
                </p:oleObj>
              </mc:Choice>
              <mc:Fallback>
                <p:oleObj name="Equation" r:id="rId27" imgW="596880" imgH="253800" progId="Equation.3">
                  <p:embed/>
                  <p:pic>
                    <p:nvPicPr>
                      <p:cNvPr id="47125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71274" y="2546142"/>
                        <a:ext cx="1436687" cy="606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26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0542017"/>
              </p:ext>
            </p:extLst>
          </p:nvPr>
        </p:nvGraphicFramePr>
        <p:xfrm>
          <a:off x="9996735" y="2087355"/>
          <a:ext cx="247650" cy="42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899" name="Equation" r:id="rId29" imgW="88560" imgH="152280" progId="Equation.3">
                  <p:embed/>
                </p:oleObj>
              </mc:Choice>
              <mc:Fallback>
                <p:oleObj name="Equation" r:id="rId29" imgW="88560" imgH="152280" progId="Equation.3">
                  <p:embed/>
                  <p:pic>
                    <p:nvPicPr>
                      <p:cNvPr id="47126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96735" y="2087355"/>
                        <a:ext cx="247650" cy="427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27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3065998"/>
              </p:ext>
            </p:extLst>
          </p:nvPr>
        </p:nvGraphicFramePr>
        <p:xfrm>
          <a:off x="3873376" y="5552816"/>
          <a:ext cx="1181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900" name="Equation" r:id="rId31" imgW="1180800" imgH="850680" progId="Equation.3">
                  <p:embed/>
                </p:oleObj>
              </mc:Choice>
              <mc:Fallback>
                <p:oleObj name="Equation" r:id="rId31" imgW="1180800" imgH="850680" progId="Equation.3">
                  <p:embed/>
                  <p:pic>
                    <p:nvPicPr>
                      <p:cNvPr id="47127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73376" y="5552816"/>
                        <a:ext cx="1181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28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6927920"/>
              </p:ext>
            </p:extLst>
          </p:nvPr>
        </p:nvGraphicFramePr>
        <p:xfrm>
          <a:off x="5092576" y="5565516"/>
          <a:ext cx="2692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901" name="Equation" r:id="rId33" imgW="2692080" imgH="850680" progId="Equation.3">
                  <p:embed/>
                </p:oleObj>
              </mc:Choice>
              <mc:Fallback>
                <p:oleObj name="Equation" r:id="rId33" imgW="2692080" imgH="850680" progId="Equation.3">
                  <p:embed/>
                  <p:pic>
                    <p:nvPicPr>
                      <p:cNvPr id="47128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92576" y="5565516"/>
                        <a:ext cx="2692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30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9315735"/>
              </p:ext>
            </p:extLst>
          </p:nvPr>
        </p:nvGraphicFramePr>
        <p:xfrm>
          <a:off x="3111376" y="5451216"/>
          <a:ext cx="7239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902" name="Equation" r:id="rId35" imgW="723600" imgH="952200" progId="Equation.3">
                  <p:embed/>
                </p:oleObj>
              </mc:Choice>
              <mc:Fallback>
                <p:oleObj name="Equation" r:id="rId35" imgW="723600" imgH="952200" progId="Equation.3">
                  <p:embed/>
                  <p:pic>
                    <p:nvPicPr>
                      <p:cNvPr id="4713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1376" y="5451216"/>
                        <a:ext cx="7239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32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4084502"/>
              </p:ext>
            </p:extLst>
          </p:nvPr>
        </p:nvGraphicFramePr>
        <p:xfrm>
          <a:off x="3441576" y="4930020"/>
          <a:ext cx="26670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903" name="Equation" r:id="rId37" imgW="2666880" imgH="330120" progId="Equation.3">
                  <p:embed/>
                </p:oleObj>
              </mc:Choice>
              <mc:Fallback>
                <p:oleObj name="Equation" r:id="rId37" imgW="2666880" imgH="330120" progId="Equation.3">
                  <p:embed/>
                  <p:pic>
                    <p:nvPicPr>
                      <p:cNvPr id="47132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1576" y="4930020"/>
                        <a:ext cx="26670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33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3424894"/>
              </p:ext>
            </p:extLst>
          </p:nvPr>
        </p:nvGraphicFramePr>
        <p:xfrm>
          <a:off x="6133976" y="4930020"/>
          <a:ext cx="5080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904" name="Equation" r:id="rId39" imgW="507960" imgH="304560" progId="Equation.3">
                  <p:embed/>
                </p:oleObj>
              </mc:Choice>
              <mc:Fallback>
                <p:oleObj name="Equation" r:id="rId39" imgW="507960" imgH="304560" progId="Equation.3">
                  <p:embed/>
                  <p:pic>
                    <p:nvPicPr>
                      <p:cNvPr id="47133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33976" y="4930020"/>
                        <a:ext cx="5080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34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2467646"/>
              </p:ext>
            </p:extLst>
          </p:nvPr>
        </p:nvGraphicFramePr>
        <p:xfrm>
          <a:off x="6741989" y="4676020"/>
          <a:ext cx="381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905" name="Equation" r:id="rId41" imgW="380880" imgH="850680" progId="Equation.3">
                  <p:embed/>
                </p:oleObj>
              </mc:Choice>
              <mc:Fallback>
                <p:oleObj name="Equation" r:id="rId41" imgW="380880" imgH="850680" progId="Equation.3">
                  <p:embed/>
                  <p:pic>
                    <p:nvPicPr>
                      <p:cNvPr id="47134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41989" y="4676020"/>
                        <a:ext cx="381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35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9051137"/>
              </p:ext>
            </p:extLst>
          </p:nvPr>
        </p:nvGraphicFramePr>
        <p:xfrm>
          <a:off x="7219826" y="4549020"/>
          <a:ext cx="14351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906" name="Equation" r:id="rId43" imgW="1434960" imgH="965160" progId="Equation.DSMT4">
                  <p:embed/>
                </p:oleObj>
              </mc:Choice>
              <mc:Fallback>
                <p:oleObj name="Equation" r:id="rId43" imgW="1434960" imgH="965160" progId="Equation.DSMT4">
                  <p:embed/>
                  <p:pic>
                    <p:nvPicPr>
                      <p:cNvPr id="47135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19826" y="4549020"/>
                        <a:ext cx="14351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44" name="Line 40"/>
          <p:cNvSpPr>
            <a:spLocks noChangeShapeType="1"/>
          </p:cNvSpPr>
          <p:nvPr/>
        </p:nvSpPr>
        <p:spPr bwMode="auto">
          <a:xfrm>
            <a:off x="3251076" y="4574916"/>
            <a:ext cx="0" cy="11430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3200">
              <a:solidFill>
                <a:srgbClr val="000000"/>
              </a:solidFill>
            </a:endParaRPr>
          </a:p>
        </p:txBody>
      </p:sp>
      <p:graphicFrame>
        <p:nvGraphicFramePr>
          <p:cNvPr id="47146" name="Object 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4594101"/>
              </p:ext>
            </p:extLst>
          </p:nvPr>
        </p:nvGraphicFramePr>
        <p:xfrm>
          <a:off x="3136776" y="3647320"/>
          <a:ext cx="25273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907" name="Equation" r:id="rId45" imgW="2527200" imgH="825480" progId="Equation.DSMT4">
                  <p:embed/>
                </p:oleObj>
              </mc:Choice>
              <mc:Fallback>
                <p:oleObj name="Equation" r:id="rId45" imgW="2527200" imgH="825480" progId="Equation.DSMT4">
                  <p:embed/>
                  <p:pic>
                    <p:nvPicPr>
                      <p:cNvPr id="47146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6776" y="3647320"/>
                        <a:ext cx="25273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矩形 31"/>
          <p:cNvSpPr/>
          <p:nvPr/>
        </p:nvSpPr>
        <p:spPr>
          <a:xfrm>
            <a:off x="1779869" y="326816"/>
            <a:ext cx="23519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(1) </a:t>
            </a:r>
            <a:r>
              <a:rPr lang="zh-CN" altLang="en-US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三角代换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4390949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7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7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7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7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7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7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7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7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7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7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7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7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47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47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7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0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47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47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47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47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47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47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47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47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47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47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  <p:bldP spid="47108" grpId="0" autoUpdateAnimBg="0"/>
      <p:bldP spid="47110" grpId="0" autoUpdateAnimBg="0"/>
      <p:bldP spid="47115" grpId="0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228600"/>
            <a:ext cx="167640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17.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48131" name="Object 3"/>
          <p:cNvGraphicFramePr>
            <a:graphicFrameLocks noChangeAspect="1"/>
          </p:cNvGraphicFramePr>
          <p:nvPr>
            <p:extLst/>
          </p:nvPr>
        </p:nvGraphicFramePr>
        <p:xfrm>
          <a:off x="3492500" y="139700"/>
          <a:ext cx="30607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14" name="Equation" r:id="rId3" imgW="3060360" imgH="927000" progId="Equation.3">
                  <p:embed/>
                </p:oleObj>
              </mc:Choice>
              <mc:Fallback>
                <p:oleObj name="Equation" r:id="rId3" imgW="3060360" imgH="927000" progId="Equation.3">
                  <p:embed/>
                  <p:pic>
                    <p:nvPicPr>
                      <p:cNvPr id="4813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500" y="139700"/>
                        <a:ext cx="30607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2063750" y="1143001"/>
            <a:ext cx="1600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48133" name="Object 5"/>
          <p:cNvGraphicFramePr>
            <a:graphicFrameLocks noChangeAspect="1"/>
          </p:cNvGraphicFramePr>
          <p:nvPr>
            <p:extLst/>
          </p:nvPr>
        </p:nvGraphicFramePr>
        <p:xfrm>
          <a:off x="3111500" y="1143000"/>
          <a:ext cx="33655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15" name="Equation" r:id="rId5" imgW="3365280" imgH="520560" progId="Equation.3">
                  <p:embed/>
                </p:oleObj>
              </mc:Choice>
              <mc:Fallback>
                <p:oleObj name="Equation" r:id="rId5" imgW="3365280" imgH="520560" progId="Equation.3">
                  <p:embed/>
                  <p:pic>
                    <p:nvPicPr>
                      <p:cNvPr id="4813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1500" y="1143000"/>
                        <a:ext cx="33655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34" name="Text Box 6"/>
          <p:cNvSpPr txBox="1">
            <a:spLocks noChangeArrowheads="1"/>
          </p:cNvSpPr>
          <p:nvPr/>
        </p:nvSpPr>
        <p:spPr bwMode="auto">
          <a:xfrm>
            <a:off x="6553200" y="1143001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48135" name="Object 7"/>
          <p:cNvGraphicFramePr>
            <a:graphicFrameLocks noChangeAspect="1"/>
          </p:cNvGraphicFramePr>
          <p:nvPr>
            <p:extLst/>
          </p:nvPr>
        </p:nvGraphicFramePr>
        <p:xfrm>
          <a:off x="3276600" y="1828800"/>
          <a:ext cx="3957638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16" name="Equation" r:id="rId7" imgW="3962160" imgH="495000" progId="Equation.3">
                  <p:embed/>
                </p:oleObj>
              </mc:Choice>
              <mc:Fallback>
                <p:oleObj name="Equation" r:id="rId7" imgW="3962160" imgH="495000" progId="Equation.3">
                  <p:embed/>
                  <p:pic>
                    <p:nvPicPr>
                      <p:cNvPr id="4813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1828800"/>
                        <a:ext cx="3957638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36" name="Object 8"/>
          <p:cNvGraphicFramePr>
            <a:graphicFrameLocks noChangeAspect="1"/>
          </p:cNvGraphicFramePr>
          <p:nvPr>
            <p:extLst/>
          </p:nvPr>
        </p:nvGraphicFramePr>
        <p:xfrm>
          <a:off x="7315200" y="1981200"/>
          <a:ext cx="11684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17" name="Equation" r:id="rId9" imgW="1168200" imgH="279360" progId="Equation.3">
                  <p:embed/>
                </p:oleObj>
              </mc:Choice>
              <mc:Fallback>
                <p:oleObj name="Equation" r:id="rId9" imgW="1168200" imgH="279360" progId="Equation.3">
                  <p:embed/>
                  <p:pic>
                    <p:nvPicPr>
                      <p:cNvPr id="4813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5200" y="1981200"/>
                        <a:ext cx="11684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37" name="Object 9"/>
          <p:cNvGraphicFramePr>
            <a:graphicFrameLocks noChangeAspect="1"/>
          </p:cNvGraphicFramePr>
          <p:nvPr>
            <p:extLst/>
          </p:nvPr>
        </p:nvGraphicFramePr>
        <p:xfrm>
          <a:off x="3340100" y="2438400"/>
          <a:ext cx="22225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18" name="Equation" r:id="rId11" imgW="2222280" imgH="520560" progId="Equation.3">
                  <p:embed/>
                </p:oleObj>
              </mc:Choice>
              <mc:Fallback>
                <p:oleObj name="Equation" r:id="rId11" imgW="2222280" imgH="520560" progId="Equation.3">
                  <p:embed/>
                  <p:pic>
                    <p:nvPicPr>
                      <p:cNvPr id="48137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0100" y="2438400"/>
                        <a:ext cx="22225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39" name="Text Box 11"/>
          <p:cNvSpPr txBox="1">
            <a:spLocks noChangeArrowheads="1"/>
          </p:cNvSpPr>
          <p:nvPr/>
        </p:nvSpPr>
        <p:spPr bwMode="auto">
          <a:xfrm>
            <a:off x="1676400" y="3230563"/>
            <a:ext cx="152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∴ </a:t>
            </a:r>
            <a:r>
              <a:rPr lang="zh-CN" altLang="en-US">
                <a:solidFill>
                  <a:srgbClr val="000000"/>
                </a:solidFill>
              </a:rPr>
              <a:t>原式</a:t>
            </a:r>
          </a:p>
        </p:txBody>
      </p:sp>
      <p:graphicFrame>
        <p:nvGraphicFramePr>
          <p:cNvPr id="48140" name="Object 12"/>
          <p:cNvGraphicFramePr>
            <a:graphicFrameLocks noChangeAspect="1"/>
          </p:cNvGraphicFramePr>
          <p:nvPr>
            <p:extLst/>
          </p:nvPr>
        </p:nvGraphicFramePr>
        <p:xfrm>
          <a:off x="3027363" y="3041650"/>
          <a:ext cx="17653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19" name="Equation" r:id="rId13" imgW="1765080" imgH="927000" progId="Equation.3">
                  <p:embed/>
                </p:oleObj>
              </mc:Choice>
              <mc:Fallback>
                <p:oleObj name="Equation" r:id="rId13" imgW="1765080" imgH="927000" progId="Equation.3">
                  <p:embed/>
                  <p:pic>
                    <p:nvPicPr>
                      <p:cNvPr id="4814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7363" y="3041650"/>
                        <a:ext cx="17653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1" name="Object 13"/>
          <p:cNvGraphicFramePr>
            <a:graphicFrameLocks noChangeAspect="1"/>
          </p:cNvGraphicFramePr>
          <p:nvPr>
            <p:extLst/>
          </p:nvPr>
        </p:nvGraphicFramePr>
        <p:xfrm>
          <a:off x="3657600" y="2971800"/>
          <a:ext cx="1066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20" name="Equation" r:id="rId15" imgW="1066680" imgH="444240" progId="Equation.3">
                  <p:embed/>
                </p:oleObj>
              </mc:Choice>
              <mc:Fallback>
                <p:oleObj name="Equation" r:id="rId15" imgW="1066680" imgH="444240" progId="Equation.3">
                  <p:embed/>
                  <p:pic>
                    <p:nvPicPr>
                      <p:cNvPr id="4814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2971800"/>
                        <a:ext cx="1066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2" name="Object 14"/>
          <p:cNvGraphicFramePr>
            <a:graphicFrameLocks noChangeAspect="1"/>
          </p:cNvGraphicFramePr>
          <p:nvPr>
            <p:extLst/>
          </p:nvPr>
        </p:nvGraphicFramePr>
        <p:xfrm>
          <a:off x="3657600" y="3581400"/>
          <a:ext cx="8890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21" name="Equation" r:id="rId17" imgW="888840" imgH="279360" progId="Equation.3">
                  <p:embed/>
                </p:oleObj>
              </mc:Choice>
              <mc:Fallback>
                <p:oleObj name="Equation" r:id="rId17" imgW="888840" imgH="279360" progId="Equation.3">
                  <p:embed/>
                  <p:pic>
                    <p:nvPicPr>
                      <p:cNvPr id="48142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3581400"/>
                        <a:ext cx="8890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3" name="Object 15"/>
          <p:cNvGraphicFramePr>
            <a:graphicFrameLocks noChangeAspect="1"/>
          </p:cNvGraphicFramePr>
          <p:nvPr>
            <p:extLst/>
          </p:nvPr>
        </p:nvGraphicFramePr>
        <p:xfrm>
          <a:off x="4800600" y="3276600"/>
          <a:ext cx="393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22" name="Equation" r:id="rId19" imgW="393480" imgH="406080" progId="Equation.3">
                  <p:embed/>
                </p:oleObj>
              </mc:Choice>
              <mc:Fallback>
                <p:oleObj name="Equation" r:id="rId19" imgW="393480" imgH="406080" progId="Equation.3">
                  <p:embed/>
                  <p:pic>
                    <p:nvPicPr>
                      <p:cNvPr id="48143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3276600"/>
                        <a:ext cx="393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4" name="Object 16"/>
          <p:cNvGraphicFramePr>
            <a:graphicFrameLocks noChangeAspect="1"/>
          </p:cNvGraphicFramePr>
          <p:nvPr>
            <p:extLst/>
          </p:nvPr>
        </p:nvGraphicFramePr>
        <p:xfrm>
          <a:off x="5226050" y="3175000"/>
          <a:ext cx="15621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23" name="Equation" r:id="rId21" imgW="1562040" imgH="622080" progId="Equation.3">
                  <p:embed/>
                </p:oleObj>
              </mc:Choice>
              <mc:Fallback>
                <p:oleObj name="Equation" r:id="rId21" imgW="1562040" imgH="622080" progId="Equation.3">
                  <p:embed/>
                  <p:pic>
                    <p:nvPicPr>
                      <p:cNvPr id="4814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6050" y="3175000"/>
                        <a:ext cx="15621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5" name="Object 17"/>
          <p:cNvGraphicFramePr>
            <a:graphicFrameLocks noChangeAspect="1"/>
          </p:cNvGraphicFramePr>
          <p:nvPr>
            <p:extLst/>
          </p:nvPr>
        </p:nvGraphicFramePr>
        <p:xfrm>
          <a:off x="3048000" y="4038600"/>
          <a:ext cx="30861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24" name="Equation" r:id="rId23" imgW="3085920" imgH="469800" progId="Equation.3">
                  <p:embed/>
                </p:oleObj>
              </mc:Choice>
              <mc:Fallback>
                <p:oleObj name="Equation" r:id="rId23" imgW="3085920" imgH="469800" progId="Equation.3">
                  <p:embed/>
                  <p:pic>
                    <p:nvPicPr>
                      <p:cNvPr id="48145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4038600"/>
                        <a:ext cx="30861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46" name="Freeform 18"/>
          <p:cNvSpPr>
            <a:spLocks/>
          </p:cNvSpPr>
          <p:nvPr/>
        </p:nvSpPr>
        <p:spPr bwMode="auto">
          <a:xfrm>
            <a:off x="9067800" y="3276600"/>
            <a:ext cx="1066800" cy="1371600"/>
          </a:xfrm>
          <a:custGeom>
            <a:avLst/>
            <a:gdLst>
              <a:gd name="T0" fmla="*/ 0 w 672"/>
              <a:gd name="T1" fmla="*/ 864 h 864"/>
              <a:gd name="T2" fmla="*/ 672 w 672"/>
              <a:gd name="T3" fmla="*/ 864 h 864"/>
              <a:gd name="T4" fmla="*/ 672 w 672"/>
              <a:gd name="T5" fmla="*/ 0 h 864"/>
              <a:gd name="T6" fmla="*/ 0 w 672"/>
              <a:gd name="T7" fmla="*/ 864 h 8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72" h="864">
                <a:moveTo>
                  <a:pt x="0" y="864"/>
                </a:moveTo>
                <a:lnTo>
                  <a:pt x="672" y="864"/>
                </a:lnTo>
                <a:lnTo>
                  <a:pt x="672" y="0"/>
                </a:lnTo>
                <a:lnTo>
                  <a:pt x="0" y="864"/>
                </a:lnTo>
                <a:close/>
              </a:path>
            </a:pathLst>
          </a:custGeom>
          <a:noFill/>
          <a:ln w="19050" cmpd="sng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 sz="3200">
              <a:solidFill>
                <a:srgbClr val="000000"/>
              </a:solidFill>
            </a:endParaRPr>
          </a:p>
        </p:txBody>
      </p:sp>
      <p:sp>
        <p:nvSpPr>
          <p:cNvPr id="48147" name="Arc 19"/>
          <p:cNvSpPr>
            <a:spLocks/>
          </p:cNvSpPr>
          <p:nvPr/>
        </p:nvSpPr>
        <p:spPr bwMode="auto">
          <a:xfrm>
            <a:off x="9067800" y="4435476"/>
            <a:ext cx="273050" cy="212725"/>
          </a:xfrm>
          <a:custGeom>
            <a:avLst/>
            <a:gdLst>
              <a:gd name="G0" fmla="+- 0 0 0"/>
              <a:gd name="G1" fmla="+- 16840 0 0"/>
              <a:gd name="G2" fmla="+- 21600 0 0"/>
              <a:gd name="T0" fmla="*/ 13527 w 21600"/>
              <a:gd name="T1" fmla="*/ 0 h 16840"/>
              <a:gd name="T2" fmla="*/ 21600 w 21600"/>
              <a:gd name="T3" fmla="*/ 16840 h 16840"/>
              <a:gd name="T4" fmla="*/ 0 w 21600"/>
              <a:gd name="T5" fmla="*/ 16840 h 168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16840" fill="none" extrusionOk="0">
                <a:moveTo>
                  <a:pt x="13526" y="0"/>
                </a:moveTo>
                <a:cubicBezTo>
                  <a:pt x="18630" y="4099"/>
                  <a:pt x="21600" y="10293"/>
                  <a:pt x="21600" y="16840"/>
                </a:cubicBezTo>
              </a:path>
              <a:path w="21600" h="16840" stroke="0" extrusionOk="0">
                <a:moveTo>
                  <a:pt x="13526" y="0"/>
                </a:moveTo>
                <a:cubicBezTo>
                  <a:pt x="18630" y="4099"/>
                  <a:pt x="21600" y="10293"/>
                  <a:pt x="21600" y="16840"/>
                </a:cubicBezTo>
                <a:lnTo>
                  <a:pt x="0" y="16840"/>
                </a:lnTo>
                <a:close/>
              </a:path>
            </a:pathLst>
          </a:custGeom>
          <a:noFill/>
          <a:ln w="22225">
            <a:solidFill>
              <a:srgbClr val="FF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 sz="3200">
              <a:solidFill>
                <a:srgbClr val="000000"/>
              </a:solidFill>
            </a:endParaRPr>
          </a:p>
        </p:txBody>
      </p:sp>
      <p:graphicFrame>
        <p:nvGraphicFramePr>
          <p:cNvPr id="48148" name="Object 20"/>
          <p:cNvGraphicFramePr>
            <a:graphicFrameLocks noChangeAspect="1"/>
          </p:cNvGraphicFramePr>
          <p:nvPr>
            <p:extLst/>
          </p:nvPr>
        </p:nvGraphicFramePr>
        <p:xfrm>
          <a:off x="9448800" y="4648200"/>
          <a:ext cx="355600" cy="395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25" name="公式" r:id="rId25" imgW="126720" imgH="139680" progId="Equation.3">
                  <p:embed/>
                </p:oleObj>
              </mc:Choice>
              <mc:Fallback>
                <p:oleObj name="公式" r:id="rId25" imgW="126720" imgH="139680" progId="Equation.3">
                  <p:embed/>
                  <p:pic>
                    <p:nvPicPr>
                      <p:cNvPr id="48148" name="Object 20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48800" y="4648200"/>
                        <a:ext cx="355600" cy="395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9" name="Object 21"/>
          <p:cNvGraphicFramePr>
            <a:graphicFrameLocks noChangeAspect="1"/>
          </p:cNvGraphicFramePr>
          <p:nvPr>
            <p:extLst/>
          </p:nvPr>
        </p:nvGraphicFramePr>
        <p:xfrm>
          <a:off x="10160000" y="3886200"/>
          <a:ext cx="355600" cy="395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26" name="公式" r:id="rId27" imgW="126720" imgH="139680" progId="Equation.3">
                  <p:embed/>
                </p:oleObj>
              </mc:Choice>
              <mc:Fallback>
                <p:oleObj name="公式" r:id="rId27" imgW="126720" imgH="139680" progId="Equation.3">
                  <p:embed/>
                  <p:pic>
                    <p:nvPicPr>
                      <p:cNvPr id="48149" name="Object 21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60000" y="3886200"/>
                        <a:ext cx="355600" cy="395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50" name="Object 22"/>
          <p:cNvGraphicFramePr>
            <a:graphicFrameLocks noChangeAspect="1"/>
          </p:cNvGraphicFramePr>
          <p:nvPr>
            <p:extLst/>
          </p:nvPr>
        </p:nvGraphicFramePr>
        <p:xfrm>
          <a:off x="8188326" y="3482975"/>
          <a:ext cx="1565275" cy="661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27" name="公式" r:id="rId29" imgW="596880" imgH="253800" progId="Equation.3">
                  <p:embed/>
                </p:oleObj>
              </mc:Choice>
              <mc:Fallback>
                <p:oleObj name="公式" r:id="rId29" imgW="596880" imgH="253800" progId="Equation.3">
                  <p:embed/>
                  <p:pic>
                    <p:nvPicPr>
                      <p:cNvPr id="48150" name="Object 22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88326" y="3482975"/>
                        <a:ext cx="1565275" cy="661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51" name="Object 23"/>
          <p:cNvGraphicFramePr>
            <a:graphicFrameLocks noChangeAspect="1"/>
          </p:cNvGraphicFramePr>
          <p:nvPr>
            <p:extLst/>
          </p:nvPr>
        </p:nvGraphicFramePr>
        <p:xfrm>
          <a:off x="9375775" y="4237039"/>
          <a:ext cx="247650" cy="42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28" name="Equation" r:id="rId31" imgW="88560" imgH="152280" progId="Equation.3">
                  <p:embed/>
                </p:oleObj>
              </mc:Choice>
              <mc:Fallback>
                <p:oleObj name="Equation" r:id="rId31" imgW="88560" imgH="152280" progId="Equation.3">
                  <p:embed/>
                  <p:pic>
                    <p:nvPicPr>
                      <p:cNvPr id="48151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75775" y="4237039"/>
                        <a:ext cx="247650" cy="427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52" name="Object 24"/>
          <p:cNvGraphicFramePr>
            <a:graphicFrameLocks noChangeAspect="1"/>
          </p:cNvGraphicFramePr>
          <p:nvPr>
            <p:extLst/>
          </p:nvPr>
        </p:nvGraphicFramePr>
        <p:xfrm>
          <a:off x="3044825" y="4972050"/>
          <a:ext cx="8128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29" name="Equation" r:id="rId33" imgW="812520" imgH="431640" progId="Equation.3">
                  <p:embed/>
                </p:oleObj>
              </mc:Choice>
              <mc:Fallback>
                <p:oleObj name="Equation" r:id="rId33" imgW="812520" imgH="431640" progId="Equation.3">
                  <p:embed/>
                  <p:pic>
                    <p:nvPicPr>
                      <p:cNvPr id="48152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4825" y="4972050"/>
                        <a:ext cx="8128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8178" name="Group 50"/>
          <p:cNvGrpSpPr>
            <a:grpSpLocks/>
          </p:cNvGrpSpPr>
          <p:nvPr/>
        </p:nvGrpSpPr>
        <p:grpSpPr bwMode="auto">
          <a:xfrm>
            <a:off x="3886200" y="4725145"/>
            <a:ext cx="1371600" cy="750887"/>
            <a:chOff x="1488" y="2983"/>
            <a:chExt cx="864" cy="473"/>
          </a:xfrm>
        </p:grpSpPr>
        <p:graphicFrame>
          <p:nvGraphicFramePr>
            <p:cNvPr id="48154" name="Object 26"/>
            <p:cNvGraphicFramePr>
              <a:graphicFrameLocks noChangeAspect="1"/>
            </p:cNvGraphicFramePr>
            <p:nvPr>
              <p:extLst/>
            </p:nvPr>
          </p:nvGraphicFramePr>
          <p:xfrm>
            <a:off x="1536" y="2983"/>
            <a:ext cx="784" cy="28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930" name="Equation" r:id="rId35" imgW="1384200" imgH="495000" progId="Equation.3">
                    <p:embed/>
                  </p:oleObj>
                </mc:Choice>
                <mc:Fallback>
                  <p:oleObj name="Equation" r:id="rId35" imgW="1384200" imgH="495000" progId="Equation.3">
                    <p:embed/>
                    <p:pic>
                      <p:nvPicPr>
                        <p:cNvPr id="48154" name="Object 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36" y="2983"/>
                          <a:ext cx="784" cy="28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8155" name="Line 27"/>
            <p:cNvSpPr>
              <a:spLocks noChangeShapeType="1"/>
            </p:cNvSpPr>
            <p:nvPr/>
          </p:nvSpPr>
          <p:spPr bwMode="auto">
            <a:xfrm>
              <a:off x="1488" y="3262"/>
              <a:ext cx="864" cy="2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3200">
                <a:solidFill>
                  <a:srgbClr val="000000"/>
                </a:solidFill>
              </a:endParaRPr>
            </a:p>
          </p:txBody>
        </p:sp>
        <p:graphicFrame>
          <p:nvGraphicFramePr>
            <p:cNvPr id="48156" name="Object 28"/>
            <p:cNvGraphicFramePr>
              <a:graphicFrameLocks noChangeAspect="1"/>
            </p:cNvGraphicFramePr>
            <p:nvPr>
              <p:extLst/>
            </p:nvPr>
          </p:nvGraphicFramePr>
          <p:xfrm>
            <a:off x="1824" y="3304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931" name="Equation" r:id="rId37" imgW="228600" imgH="241200" progId="Equation.3">
                    <p:embed/>
                  </p:oleObj>
                </mc:Choice>
                <mc:Fallback>
                  <p:oleObj name="Equation" r:id="rId37" imgW="228600" imgH="241200" progId="Equation.3">
                    <p:embed/>
                    <p:pic>
                      <p:nvPicPr>
                        <p:cNvPr id="48156" name="Object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24" y="3304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8162" name="Object 34"/>
          <p:cNvGraphicFramePr>
            <a:graphicFrameLocks noChangeAspect="1"/>
          </p:cNvGraphicFramePr>
          <p:nvPr>
            <p:extLst/>
          </p:nvPr>
        </p:nvGraphicFramePr>
        <p:xfrm>
          <a:off x="7099300" y="5843588"/>
          <a:ext cx="2120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32" name="Equation" r:id="rId39" imgW="2120760" imgH="444240" progId="Equation.3">
                  <p:embed/>
                </p:oleObj>
              </mc:Choice>
              <mc:Fallback>
                <p:oleObj name="Equation" r:id="rId39" imgW="2120760" imgH="444240" progId="Equation.3">
                  <p:embed/>
                  <p:pic>
                    <p:nvPicPr>
                      <p:cNvPr id="48162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9300" y="5843588"/>
                        <a:ext cx="21209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63" name="Object 35"/>
          <p:cNvGraphicFramePr>
            <a:graphicFrameLocks noChangeAspect="1"/>
          </p:cNvGraphicFramePr>
          <p:nvPr>
            <p:extLst/>
          </p:nvPr>
        </p:nvGraphicFramePr>
        <p:xfrm>
          <a:off x="3044825" y="5727700"/>
          <a:ext cx="34544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33" name="Equation" r:id="rId41" imgW="3454200" imgH="545760" progId="Equation.3">
                  <p:embed/>
                </p:oleObj>
              </mc:Choice>
              <mc:Fallback>
                <p:oleObj name="Equation" r:id="rId41" imgW="3454200" imgH="545760" progId="Equation.3">
                  <p:embed/>
                  <p:pic>
                    <p:nvPicPr>
                      <p:cNvPr id="48163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4825" y="5727700"/>
                        <a:ext cx="345440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8174" name="Group 46"/>
          <p:cNvGrpSpPr>
            <a:grpSpLocks/>
          </p:cNvGrpSpPr>
          <p:nvPr/>
        </p:nvGrpSpPr>
        <p:grpSpPr bwMode="auto">
          <a:xfrm>
            <a:off x="5334001" y="4724401"/>
            <a:ext cx="714375" cy="925513"/>
            <a:chOff x="2430" y="3072"/>
            <a:chExt cx="450" cy="583"/>
          </a:xfrm>
        </p:grpSpPr>
        <p:graphicFrame>
          <p:nvGraphicFramePr>
            <p:cNvPr id="48160" name="Object 32"/>
            <p:cNvGraphicFramePr>
              <a:graphicFrameLocks noChangeAspect="1"/>
            </p:cNvGraphicFramePr>
            <p:nvPr>
              <p:extLst/>
            </p:nvPr>
          </p:nvGraphicFramePr>
          <p:xfrm>
            <a:off x="2430" y="3072"/>
            <a:ext cx="450" cy="5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934" name="Equation" r:id="rId43" imgW="723600" imgH="927000" progId="Equation.3">
                    <p:embed/>
                  </p:oleObj>
                </mc:Choice>
                <mc:Fallback>
                  <p:oleObj name="Equation" r:id="rId43" imgW="723600" imgH="927000" progId="Equation.3">
                    <p:embed/>
                    <p:pic>
                      <p:nvPicPr>
                        <p:cNvPr id="48160" name="Object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30" y="3072"/>
                          <a:ext cx="450" cy="58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8172" name="Object 44"/>
            <p:cNvGraphicFramePr>
              <a:graphicFrameLocks noChangeAspect="1"/>
            </p:cNvGraphicFramePr>
            <p:nvPr>
              <p:extLst/>
            </p:nvPr>
          </p:nvGraphicFramePr>
          <p:xfrm>
            <a:off x="2675" y="3173"/>
            <a:ext cx="142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935" name="Equation" r:id="rId45" imgW="228600" imgH="241200" progId="Equation.3">
                    <p:embed/>
                  </p:oleObj>
                </mc:Choice>
                <mc:Fallback>
                  <p:oleObj name="Equation" r:id="rId45" imgW="228600" imgH="241200" progId="Equation.3">
                    <p:embed/>
                    <p:pic>
                      <p:nvPicPr>
                        <p:cNvPr id="48172" name="Object 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75" y="3173"/>
                          <a:ext cx="142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8173" name="Object 45"/>
            <p:cNvGraphicFramePr>
              <a:graphicFrameLocks noChangeAspect="1"/>
            </p:cNvGraphicFramePr>
            <p:nvPr>
              <p:extLst/>
            </p:nvPr>
          </p:nvGraphicFramePr>
          <p:xfrm>
            <a:off x="2642" y="3400"/>
            <a:ext cx="142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936" name="Equation" r:id="rId47" imgW="228600" imgH="241200" progId="Equation.3">
                    <p:embed/>
                  </p:oleObj>
                </mc:Choice>
                <mc:Fallback>
                  <p:oleObj name="Equation" r:id="rId47" imgW="228600" imgH="241200" progId="Equation.3">
                    <p:embed/>
                    <p:pic>
                      <p:nvPicPr>
                        <p:cNvPr id="48173" name="Object 4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42" y="3400"/>
                          <a:ext cx="142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8177" name="Object 49"/>
          <p:cNvGraphicFramePr>
            <a:graphicFrameLocks noChangeAspect="1"/>
          </p:cNvGraphicFramePr>
          <p:nvPr>
            <p:extLst/>
          </p:nvPr>
        </p:nvGraphicFramePr>
        <p:xfrm>
          <a:off x="5981700" y="4946650"/>
          <a:ext cx="901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37" name="Equation" r:id="rId49" imgW="901440" imgH="444240" progId="Equation.3">
                  <p:embed/>
                </p:oleObj>
              </mc:Choice>
              <mc:Fallback>
                <p:oleObj name="Equation" r:id="rId49" imgW="901440" imgH="444240" progId="Equation.3">
                  <p:embed/>
                  <p:pic>
                    <p:nvPicPr>
                      <p:cNvPr id="48177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81700" y="4946650"/>
                        <a:ext cx="901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6333577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8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8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8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8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8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8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8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8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8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8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8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8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8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48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8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48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48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48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48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48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48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2" grpId="0" autoUpdateAnimBg="0"/>
      <p:bldP spid="48134" grpId="0" autoUpdateAnimBg="0"/>
      <p:bldP spid="48139" grpId="0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304800"/>
            <a:ext cx="167640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18.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49155" name="Object 3"/>
          <p:cNvGraphicFramePr>
            <a:graphicFrameLocks noChangeAspect="1"/>
          </p:cNvGraphicFramePr>
          <p:nvPr>
            <p:extLst/>
          </p:nvPr>
        </p:nvGraphicFramePr>
        <p:xfrm>
          <a:off x="3397251" y="203200"/>
          <a:ext cx="2919413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925" name="Equation" r:id="rId3" imgW="2920680" imgH="939600" progId="Equation.3">
                  <p:embed/>
                </p:oleObj>
              </mc:Choice>
              <mc:Fallback>
                <p:oleObj name="Equation" r:id="rId3" imgW="2920680" imgH="939600" progId="Equation.3">
                  <p:embed/>
                  <p:pic>
                    <p:nvPicPr>
                      <p:cNvPr id="4915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1" y="203200"/>
                        <a:ext cx="2919413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2063750" y="1249363"/>
            <a:ext cx="9080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endParaRPr lang="en-US" altLang="zh-CN" dirty="0">
              <a:solidFill>
                <a:srgbClr val="000099">
                  <a:lumMod val="60000"/>
                  <a:lumOff val="40000"/>
                </a:srgbClr>
              </a:solidFill>
            </a:endParaRPr>
          </a:p>
        </p:txBody>
      </p:sp>
      <p:graphicFrame>
        <p:nvGraphicFramePr>
          <p:cNvPr id="49157" name="Object 5"/>
          <p:cNvGraphicFramePr>
            <a:graphicFrameLocks noChangeAspect="1"/>
          </p:cNvGraphicFramePr>
          <p:nvPr>
            <p:extLst/>
          </p:nvPr>
        </p:nvGraphicFramePr>
        <p:xfrm>
          <a:off x="2743200" y="1295400"/>
          <a:ext cx="1562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926" name="Equation" r:id="rId5" imgW="1562040" imgH="444240" progId="Equation.3">
                  <p:embed/>
                </p:oleObj>
              </mc:Choice>
              <mc:Fallback>
                <p:oleObj name="Equation" r:id="rId5" imgW="1562040" imgH="444240" progId="Equation.3">
                  <p:embed/>
                  <p:pic>
                    <p:nvPicPr>
                      <p:cNvPr id="4915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1295400"/>
                        <a:ext cx="1562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59" name="Text Box 7"/>
          <p:cNvSpPr txBox="1">
            <a:spLocks noChangeArrowheads="1"/>
          </p:cNvSpPr>
          <p:nvPr/>
        </p:nvSpPr>
        <p:spPr bwMode="auto">
          <a:xfrm>
            <a:off x="4267200" y="1233488"/>
            <a:ext cx="685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49160" name="Object 8"/>
          <p:cNvGraphicFramePr>
            <a:graphicFrameLocks noChangeAspect="1"/>
          </p:cNvGraphicFramePr>
          <p:nvPr>
            <p:extLst/>
          </p:nvPr>
        </p:nvGraphicFramePr>
        <p:xfrm>
          <a:off x="4814888" y="1295400"/>
          <a:ext cx="3097212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927" name="Equation" r:id="rId7" imgW="3098520" imgH="520560" progId="Equation.3">
                  <p:embed/>
                </p:oleObj>
              </mc:Choice>
              <mc:Fallback>
                <p:oleObj name="Equation" r:id="rId7" imgW="3098520" imgH="520560" progId="Equation.3">
                  <p:embed/>
                  <p:pic>
                    <p:nvPicPr>
                      <p:cNvPr id="4916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4888" y="1295400"/>
                        <a:ext cx="3097212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61" name="Text Box 9"/>
          <p:cNvSpPr txBox="1">
            <a:spLocks noChangeArrowheads="1"/>
          </p:cNvSpPr>
          <p:nvPr/>
        </p:nvSpPr>
        <p:spPr bwMode="auto">
          <a:xfrm>
            <a:off x="7924800" y="1219201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49162" name="Object 10"/>
          <p:cNvGraphicFramePr>
            <a:graphicFrameLocks noChangeAspect="1"/>
          </p:cNvGraphicFramePr>
          <p:nvPr>
            <p:extLst/>
          </p:nvPr>
        </p:nvGraphicFramePr>
        <p:xfrm>
          <a:off x="3048001" y="1879600"/>
          <a:ext cx="3998913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928" name="Equation" r:id="rId9" imgW="4000320" imgH="482400" progId="Equation.3">
                  <p:embed/>
                </p:oleObj>
              </mc:Choice>
              <mc:Fallback>
                <p:oleObj name="Equation" r:id="rId9" imgW="4000320" imgH="482400" progId="Equation.3">
                  <p:embed/>
                  <p:pic>
                    <p:nvPicPr>
                      <p:cNvPr id="4916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1" y="1879600"/>
                        <a:ext cx="3998913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3" name="Object 11"/>
          <p:cNvGraphicFramePr>
            <a:graphicFrameLocks noChangeAspect="1"/>
          </p:cNvGraphicFramePr>
          <p:nvPr>
            <p:extLst/>
          </p:nvPr>
        </p:nvGraphicFramePr>
        <p:xfrm>
          <a:off x="7121525" y="2070100"/>
          <a:ext cx="11938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929" name="Equation" r:id="rId11" imgW="1193760" imgH="291960" progId="Equation.3">
                  <p:embed/>
                </p:oleObj>
              </mc:Choice>
              <mc:Fallback>
                <p:oleObj name="Equation" r:id="rId11" imgW="1193760" imgH="291960" progId="Equation.3">
                  <p:embed/>
                  <p:pic>
                    <p:nvPicPr>
                      <p:cNvPr id="4916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21525" y="2070100"/>
                        <a:ext cx="1193800" cy="292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4" name="Object 12"/>
          <p:cNvGraphicFramePr>
            <a:graphicFrameLocks noChangeAspect="1"/>
          </p:cNvGraphicFramePr>
          <p:nvPr>
            <p:extLst/>
          </p:nvPr>
        </p:nvGraphicFramePr>
        <p:xfrm>
          <a:off x="3067050" y="2514600"/>
          <a:ext cx="6731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930" name="Equation" r:id="rId13" imgW="672840" imgH="406080" progId="Equation.3">
                  <p:embed/>
                </p:oleObj>
              </mc:Choice>
              <mc:Fallback>
                <p:oleObj name="Equation" r:id="rId13" imgW="672840" imgH="406080" progId="Equation.3">
                  <p:embed/>
                  <p:pic>
                    <p:nvPicPr>
                      <p:cNvPr id="4916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7050" y="2514600"/>
                        <a:ext cx="6731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5" name="Object 13"/>
          <p:cNvGraphicFramePr>
            <a:graphicFrameLocks noChangeAspect="1"/>
          </p:cNvGraphicFramePr>
          <p:nvPr>
            <p:extLst/>
          </p:nvPr>
        </p:nvGraphicFramePr>
        <p:xfrm>
          <a:off x="3854450" y="2514600"/>
          <a:ext cx="2006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931" name="Equation" r:id="rId15" imgW="2006280" imgH="406080" progId="Equation.3">
                  <p:embed/>
                </p:oleObj>
              </mc:Choice>
              <mc:Fallback>
                <p:oleObj name="Equation" r:id="rId15" imgW="2006280" imgH="406080" progId="Equation.3">
                  <p:embed/>
                  <p:pic>
                    <p:nvPicPr>
                      <p:cNvPr id="4916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4450" y="2514600"/>
                        <a:ext cx="2006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67" name="Text Box 15"/>
          <p:cNvSpPr txBox="1">
            <a:spLocks noChangeArrowheads="1"/>
          </p:cNvSpPr>
          <p:nvPr/>
        </p:nvSpPr>
        <p:spPr bwMode="auto">
          <a:xfrm>
            <a:off x="1752600" y="3189288"/>
            <a:ext cx="1371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∴ </a:t>
            </a:r>
            <a:r>
              <a:rPr lang="zh-CN" altLang="en-US">
                <a:solidFill>
                  <a:srgbClr val="000000"/>
                </a:solidFill>
              </a:rPr>
              <a:t>原式</a:t>
            </a:r>
          </a:p>
        </p:txBody>
      </p:sp>
      <p:graphicFrame>
        <p:nvGraphicFramePr>
          <p:cNvPr id="49168" name="Object 16"/>
          <p:cNvGraphicFramePr>
            <a:graphicFrameLocks noChangeAspect="1"/>
          </p:cNvGraphicFramePr>
          <p:nvPr>
            <p:extLst/>
          </p:nvPr>
        </p:nvGraphicFramePr>
        <p:xfrm>
          <a:off x="3092451" y="3035300"/>
          <a:ext cx="2652713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932" name="Equation" r:id="rId17" imgW="2654280" imgH="927000" progId="Equation.3">
                  <p:embed/>
                </p:oleObj>
              </mc:Choice>
              <mc:Fallback>
                <p:oleObj name="Equation" r:id="rId17" imgW="2654280" imgH="927000" progId="Equation.3">
                  <p:embed/>
                  <p:pic>
                    <p:nvPicPr>
                      <p:cNvPr id="49168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2451" y="3035300"/>
                        <a:ext cx="2652713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9" name="Object 17"/>
          <p:cNvGraphicFramePr>
            <a:graphicFrameLocks noChangeAspect="1"/>
          </p:cNvGraphicFramePr>
          <p:nvPr>
            <p:extLst/>
          </p:nvPr>
        </p:nvGraphicFramePr>
        <p:xfrm>
          <a:off x="3702050" y="3124200"/>
          <a:ext cx="15494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933" name="Equation" r:id="rId19" imgW="1549080" imgH="368280" progId="Equation.3">
                  <p:embed/>
                </p:oleObj>
              </mc:Choice>
              <mc:Fallback>
                <p:oleObj name="Equation" r:id="rId19" imgW="1549080" imgH="368280" progId="Equation.3">
                  <p:embed/>
                  <p:pic>
                    <p:nvPicPr>
                      <p:cNvPr id="49169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2050" y="3124200"/>
                        <a:ext cx="15494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70" name="Object 18"/>
          <p:cNvGraphicFramePr>
            <a:graphicFrameLocks noChangeAspect="1"/>
          </p:cNvGraphicFramePr>
          <p:nvPr>
            <p:extLst/>
          </p:nvPr>
        </p:nvGraphicFramePr>
        <p:xfrm>
          <a:off x="3835400" y="3594100"/>
          <a:ext cx="8890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934" name="Equation" r:id="rId21" imgW="888840" imgH="368280" progId="Equation.3">
                  <p:embed/>
                </p:oleObj>
              </mc:Choice>
              <mc:Fallback>
                <p:oleObj name="Equation" r:id="rId21" imgW="888840" imgH="368280" progId="Equation.3">
                  <p:embed/>
                  <p:pic>
                    <p:nvPicPr>
                      <p:cNvPr id="4917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5400" y="3594100"/>
                        <a:ext cx="8890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71" name="Object 19"/>
          <p:cNvGraphicFramePr>
            <a:graphicFrameLocks noChangeAspect="1"/>
          </p:cNvGraphicFramePr>
          <p:nvPr>
            <p:extLst/>
          </p:nvPr>
        </p:nvGraphicFramePr>
        <p:xfrm>
          <a:off x="5772150" y="3200400"/>
          <a:ext cx="15621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935" name="Equation" r:id="rId23" imgW="1562040" imgH="622080" progId="Equation.3">
                  <p:embed/>
                </p:oleObj>
              </mc:Choice>
              <mc:Fallback>
                <p:oleObj name="Equation" r:id="rId23" imgW="1562040" imgH="622080" progId="Equation.3">
                  <p:embed/>
                  <p:pic>
                    <p:nvPicPr>
                      <p:cNvPr id="49171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72150" y="3200400"/>
                        <a:ext cx="15621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72" name="Object 20"/>
          <p:cNvGraphicFramePr>
            <a:graphicFrameLocks noChangeAspect="1"/>
          </p:cNvGraphicFramePr>
          <p:nvPr>
            <p:extLst/>
          </p:nvPr>
        </p:nvGraphicFramePr>
        <p:xfrm>
          <a:off x="3124201" y="4025900"/>
          <a:ext cx="3122613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936" name="Equation" r:id="rId25" imgW="3124080" imgH="469800" progId="Equation.3">
                  <p:embed/>
                </p:oleObj>
              </mc:Choice>
              <mc:Fallback>
                <p:oleObj name="Equation" r:id="rId25" imgW="3124080" imgH="469800" progId="Equation.3">
                  <p:embed/>
                  <p:pic>
                    <p:nvPicPr>
                      <p:cNvPr id="49172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1" y="4025900"/>
                        <a:ext cx="3122613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73" name="Freeform 21"/>
          <p:cNvSpPr>
            <a:spLocks/>
          </p:cNvSpPr>
          <p:nvPr/>
        </p:nvSpPr>
        <p:spPr bwMode="auto">
          <a:xfrm>
            <a:off x="7848600" y="3186113"/>
            <a:ext cx="1066800" cy="1371600"/>
          </a:xfrm>
          <a:custGeom>
            <a:avLst/>
            <a:gdLst>
              <a:gd name="T0" fmla="*/ 0 w 672"/>
              <a:gd name="T1" fmla="*/ 864 h 864"/>
              <a:gd name="T2" fmla="*/ 672 w 672"/>
              <a:gd name="T3" fmla="*/ 864 h 864"/>
              <a:gd name="T4" fmla="*/ 672 w 672"/>
              <a:gd name="T5" fmla="*/ 0 h 864"/>
              <a:gd name="T6" fmla="*/ 0 w 672"/>
              <a:gd name="T7" fmla="*/ 864 h 8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72" h="864">
                <a:moveTo>
                  <a:pt x="0" y="864"/>
                </a:moveTo>
                <a:lnTo>
                  <a:pt x="672" y="864"/>
                </a:lnTo>
                <a:lnTo>
                  <a:pt x="672" y="0"/>
                </a:lnTo>
                <a:lnTo>
                  <a:pt x="0" y="864"/>
                </a:lnTo>
                <a:close/>
              </a:path>
            </a:pathLst>
          </a:custGeom>
          <a:noFill/>
          <a:ln w="12700" cmpd="sng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 sz="3200">
              <a:solidFill>
                <a:srgbClr val="000000"/>
              </a:solidFill>
            </a:endParaRPr>
          </a:p>
        </p:txBody>
      </p:sp>
      <p:sp>
        <p:nvSpPr>
          <p:cNvPr id="49174" name="Arc 22"/>
          <p:cNvSpPr>
            <a:spLocks/>
          </p:cNvSpPr>
          <p:nvPr/>
        </p:nvSpPr>
        <p:spPr bwMode="auto">
          <a:xfrm>
            <a:off x="7848600" y="4344989"/>
            <a:ext cx="273050" cy="212725"/>
          </a:xfrm>
          <a:custGeom>
            <a:avLst/>
            <a:gdLst>
              <a:gd name="G0" fmla="+- 0 0 0"/>
              <a:gd name="G1" fmla="+- 16840 0 0"/>
              <a:gd name="G2" fmla="+- 21600 0 0"/>
              <a:gd name="T0" fmla="*/ 13527 w 21600"/>
              <a:gd name="T1" fmla="*/ 0 h 16840"/>
              <a:gd name="T2" fmla="*/ 21600 w 21600"/>
              <a:gd name="T3" fmla="*/ 16840 h 16840"/>
              <a:gd name="T4" fmla="*/ 0 w 21600"/>
              <a:gd name="T5" fmla="*/ 16840 h 168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16840" fill="none" extrusionOk="0">
                <a:moveTo>
                  <a:pt x="13526" y="0"/>
                </a:moveTo>
                <a:cubicBezTo>
                  <a:pt x="18630" y="4099"/>
                  <a:pt x="21600" y="10293"/>
                  <a:pt x="21600" y="16840"/>
                </a:cubicBezTo>
              </a:path>
              <a:path w="21600" h="16840" stroke="0" extrusionOk="0">
                <a:moveTo>
                  <a:pt x="13526" y="0"/>
                </a:moveTo>
                <a:cubicBezTo>
                  <a:pt x="18630" y="4099"/>
                  <a:pt x="21600" y="10293"/>
                  <a:pt x="21600" y="16840"/>
                </a:cubicBezTo>
                <a:lnTo>
                  <a:pt x="0" y="16840"/>
                </a:lnTo>
                <a:close/>
              </a:path>
            </a:pathLst>
          </a:custGeom>
          <a:noFill/>
          <a:ln w="22225">
            <a:solidFill>
              <a:srgbClr val="FF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 sz="3200">
              <a:solidFill>
                <a:srgbClr val="000000"/>
              </a:solidFill>
            </a:endParaRPr>
          </a:p>
        </p:txBody>
      </p:sp>
      <p:graphicFrame>
        <p:nvGraphicFramePr>
          <p:cNvPr id="49175" name="Object 23"/>
          <p:cNvGraphicFramePr>
            <a:graphicFrameLocks noChangeAspect="1"/>
          </p:cNvGraphicFramePr>
          <p:nvPr>
            <p:extLst/>
          </p:nvPr>
        </p:nvGraphicFramePr>
        <p:xfrm>
          <a:off x="8243889" y="4572000"/>
          <a:ext cx="327025" cy="363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937" name="公式" r:id="rId27" imgW="126720" imgH="139680" progId="Equation.3">
                  <p:embed/>
                </p:oleObj>
              </mc:Choice>
              <mc:Fallback>
                <p:oleObj name="公式" r:id="rId27" imgW="126720" imgH="139680" progId="Equation.3">
                  <p:embed/>
                  <p:pic>
                    <p:nvPicPr>
                      <p:cNvPr id="49175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43889" y="4572000"/>
                        <a:ext cx="327025" cy="363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76" name="Object 24"/>
          <p:cNvGraphicFramePr>
            <a:graphicFrameLocks noChangeAspect="1"/>
          </p:cNvGraphicFramePr>
          <p:nvPr>
            <p:extLst/>
          </p:nvPr>
        </p:nvGraphicFramePr>
        <p:xfrm>
          <a:off x="8015289" y="3643314"/>
          <a:ext cx="327025" cy="363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938" name="公式" r:id="rId29" imgW="126720" imgH="139680" progId="Equation.3">
                  <p:embed/>
                </p:oleObj>
              </mc:Choice>
              <mc:Fallback>
                <p:oleObj name="公式" r:id="rId29" imgW="126720" imgH="139680" progId="Equation.3">
                  <p:embed/>
                  <p:pic>
                    <p:nvPicPr>
                      <p:cNvPr id="49176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15289" y="3643314"/>
                        <a:ext cx="327025" cy="363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77" name="Object 25"/>
          <p:cNvGraphicFramePr>
            <a:graphicFrameLocks noChangeAspect="1"/>
          </p:cNvGraphicFramePr>
          <p:nvPr>
            <p:extLst/>
          </p:nvPr>
        </p:nvGraphicFramePr>
        <p:xfrm>
          <a:off x="8839200" y="3581401"/>
          <a:ext cx="1436688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939" name="公式" r:id="rId31" imgW="596880" imgH="253800" progId="Equation.3">
                  <p:embed/>
                </p:oleObj>
              </mc:Choice>
              <mc:Fallback>
                <p:oleObj name="公式" r:id="rId31" imgW="596880" imgH="253800" progId="Equation.3">
                  <p:embed/>
                  <p:pic>
                    <p:nvPicPr>
                      <p:cNvPr id="49177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39200" y="3581401"/>
                        <a:ext cx="1436688" cy="606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78" name="Object 26"/>
          <p:cNvGraphicFramePr>
            <a:graphicFrameLocks noChangeAspect="1"/>
          </p:cNvGraphicFramePr>
          <p:nvPr>
            <p:extLst/>
          </p:nvPr>
        </p:nvGraphicFramePr>
        <p:xfrm>
          <a:off x="8156575" y="4146550"/>
          <a:ext cx="247650" cy="42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940" name="Equation" r:id="rId33" imgW="88560" imgH="152280" progId="Equation.3">
                  <p:embed/>
                </p:oleObj>
              </mc:Choice>
              <mc:Fallback>
                <p:oleObj name="Equation" r:id="rId33" imgW="88560" imgH="152280" progId="Equation.3">
                  <p:embed/>
                  <p:pic>
                    <p:nvPicPr>
                      <p:cNvPr id="49178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6575" y="4146550"/>
                        <a:ext cx="247650" cy="427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79" name="Object 27"/>
          <p:cNvGraphicFramePr>
            <a:graphicFrameLocks noChangeAspect="1"/>
          </p:cNvGraphicFramePr>
          <p:nvPr>
            <p:extLst/>
          </p:nvPr>
        </p:nvGraphicFramePr>
        <p:xfrm>
          <a:off x="3124201" y="4938713"/>
          <a:ext cx="3529013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941" name="Equation" r:id="rId35" imgW="3530520" imgH="469800" progId="Equation.3">
                  <p:embed/>
                </p:oleObj>
              </mc:Choice>
              <mc:Fallback>
                <p:oleObj name="Equation" r:id="rId35" imgW="3530520" imgH="469800" progId="Equation.3">
                  <p:embed/>
                  <p:pic>
                    <p:nvPicPr>
                      <p:cNvPr id="49179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1" y="4938713"/>
                        <a:ext cx="3529013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82" name="Object 30"/>
          <p:cNvGraphicFramePr>
            <a:graphicFrameLocks noChangeAspect="1"/>
          </p:cNvGraphicFramePr>
          <p:nvPr>
            <p:extLst/>
          </p:nvPr>
        </p:nvGraphicFramePr>
        <p:xfrm>
          <a:off x="3098801" y="5676900"/>
          <a:ext cx="3376613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942" name="Equation" r:id="rId37" imgW="3377880" imgH="571320" progId="Equation.3">
                  <p:embed/>
                </p:oleObj>
              </mc:Choice>
              <mc:Fallback>
                <p:oleObj name="Equation" r:id="rId37" imgW="3377880" imgH="571320" progId="Equation.3">
                  <p:embed/>
                  <p:pic>
                    <p:nvPicPr>
                      <p:cNvPr id="49182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8801" y="5676900"/>
                        <a:ext cx="3376613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83" name="Object 31"/>
          <p:cNvGraphicFramePr>
            <a:graphicFrameLocks noChangeAspect="1"/>
          </p:cNvGraphicFramePr>
          <p:nvPr>
            <p:extLst/>
          </p:nvPr>
        </p:nvGraphicFramePr>
        <p:xfrm>
          <a:off x="6858000" y="5768975"/>
          <a:ext cx="2159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943" name="Equation" r:id="rId39" imgW="2158920" imgH="444240" progId="Equation.3">
                  <p:embed/>
                </p:oleObj>
              </mc:Choice>
              <mc:Fallback>
                <p:oleObj name="Equation" r:id="rId39" imgW="2158920" imgH="444240" progId="Equation.3">
                  <p:embed/>
                  <p:pic>
                    <p:nvPicPr>
                      <p:cNvPr id="49183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5768975"/>
                        <a:ext cx="2159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9194" name="Group 42"/>
          <p:cNvGrpSpPr>
            <a:grpSpLocks/>
          </p:cNvGrpSpPr>
          <p:nvPr/>
        </p:nvGrpSpPr>
        <p:grpSpPr bwMode="auto">
          <a:xfrm>
            <a:off x="4495801" y="4610101"/>
            <a:ext cx="1381125" cy="874713"/>
            <a:chOff x="1872" y="2857"/>
            <a:chExt cx="870" cy="551"/>
          </a:xfrm>
        </p:grpSpPr>
        <p:graphicFrame>
          <p:nvGraphicFramePr>
            <p:cNvPr id="49181" name="Object 29"/>
            <p:cNvGraphicFramePr>
              <a:graphicFrameLocks noChangeAspect="1"/>
            </p:cNvGraphicFramePr>
            <p:nvPr>
              <p:extLst/>
            </p:nvPr>
          </p:nvGraphicFramePr>
          <p:xfrm>
            <a:off x="1872" y="2857"/>
            <a:ext cx="870" cy="3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944" name="Equation" r:id="rId41" imgW="1384200" imgH="495000" progId="Equation.3">
                    <p:embed/>
                  </p:oleObj>
                </mc:Choice>
                <mc:Fallback>
                  <p:oleObj name="Equation" r:id="rId41" imgW="1384200" imgH="495000" progId="Equation.3">
                    <p:embed/>
                    <p:pic>
                      <p:nvPicPr>
                        <p:cNvPr id="49181" name="Object 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72" y="2857"/>
                          <a:ext cx="870" cy="3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9192" name="Line 40"/>
            <p:cNvSpPr>
              <a:spLocks noChangeShapeType="1"/>
            </p:cNvSpPr>
            <p:nvPr/>
          </p:nvSpPr>
          <p:spPr bwMode="auto">
            <a:xfrm>
              <a:off x="1872" y="3216"/>
              <a:ext cx="864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000000"/>
                </a:solidFill>
              </a:endParaRPr>
            </a:p>
          </p:txBody>
        </p:sp>
        <p:graphicFrame>
          <p:nvGraphicFramePr>
            <p:cNvPr id="49193" name="Object 41"/>
            <p:cNvGraphicFramePr>
              <a:graphicFrameLocks noChangeAspect="1"/>
            </p:cNvGraphicFramePr>
            <p:nvPr>
              <p:extLst/>
            </p:nvPr>
          </p:nvGraphicFramePr>
          <p:xfrm>
            <a:off x="2160" y="3256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945" name="Equation" r:id="rId43" imgW="228600" imgH="241200" progId="Equation.3">
                    <p:embed/>
                  </p:oleObj>
                </mc:Choice>
                <mc:Fallback>
                  <p:oleObj name="Equation" r:id="rId43" imgW="228600" imgH="241200" progId="Equation.3">
                    <p:embed/>
                    <p:pic>
                      <p:nvPicPr>
                        <p:cNvPr id="49193" name="Object 4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60" y="3256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9196" name="Group 44"/>
          <p:cNvGrpSpPr>
            <a:grpSpLocks/>
          </p:cNvGrpSpPr>
          <p:nvPr/>
        </p:nvGrpSpPr>
        <p:grpSpPr bwMode="auto">
          <a:xfrm>
            <a:off x="3886200" y="4711700"/>
            <a:ext cx="527050" cy="927100"/>
            <a:chOff x="1488" y="2873"/>
            <a:chExt cx="332" cy="584"/>
          </a:xfrm>
        </p:grpSpPr>
        <p:graphicFrame>
          <p:nvGraphicFramePr>
            <p:cNvPr id="49180" name="Object 28"/>
            <p:cNvGraphicFramePr>
              <a:graphicFrameLocks noChangeAspect="1"/>
            </p:cNvGraphicFramePr>
            <p:nvPr>
              <p:extLst/>
            </p:nvPr>
          </p:nvGraphicFramePr>
          <p:xfrm>
            <a:off x="1492" y="2873"/>
            <a:ext cx="328" cy="5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946" name="Equation" r:id="rId45" imgW="520560" imgH="927000" progId="Equation.3">
                    <p:embed/>
                  </p:oleObj>
                </mc:Choice>
                <mc:Fallback>
                  <p:oleObj name="Equation" r:id="rId45" imgW="520560" imgH="927000" progId="Equation.3">
                    <p:embed/>
                    <p:pic>
                      <p:nvPicPr>
                        <p:cNvPr id="49180" name="Object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92" y="2873"/>
                          <a:ext cx="328" cy="5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9195" name="Object 43"/>
            <p:cNvGraphicFramePr>
              <a:graphicFrameLocks noChangeAspect="1"/>
            </p:cNvGraphicFramePr>
            <p:nvPr>
              <p:extLst/>
            </p:nvPr>
          </p:nvGraphicFramePr>
          <p:xfrm>
            <a:off x="1488" y="3208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947" name="Equation" r:id="rId47" imgW="228600" imgH="241200" progId="Equation.3">
                    <p:embed/>
                  </p:oleObj>
                </mc:Choice>
                <mc:Fallback>
                  <p:oleObj name="Equation" r:id="rId47" imgW="228600" imgH="241200" progId="Equation.3">
                    <p:embed/>
                    <p:pic>
                      <p:nvPicPr>
                        <p:cNvPr id="49195" name="Object 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88" y="3208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09988207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9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9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9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9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9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9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9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9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9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49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9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9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9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9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49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49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9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49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49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49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49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49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49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6" grpId="0" autoUpdateAnimBg="0"/>
      <p:bldP spid="49159" grpId="0" autoUpdateAnimBg="0"/>
      <p:bldP spid="49161" grpId="0" autoUpdateAnimBg="0"/>
      <p:bldP spid="49167" grpId="0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179" name="Object 3"/>
          <p:cNvGraphicFramePr>
            <a:graphicFrameLocks noChangeAspect="1"/>
          </p:cNvGraphicFramePr>
          <p:nvPr>
            <p:extLst/>
          </p:nvPr>
        </p:nvGraphicFramePr>
        <p:xfrm>
          <a:off x="2012950" y="641350"/>
          <a:ext cx="1828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819" name="Equation" r:id="rId3" imgW="1828800" imgH="444240" progId="Equation.3">
                  <p:embed/>
                </p:oleObj>
              </mc:Choice>
              <mc:Fallback>
                <p:oleObj name="Equation" r:id="rId3" imgW="1828800" imgH="444240" progId="Equation.3">
                  <p:embed/>
                  <p:pic>
                    <p:nvPicPr>
                      <p:cNvPr id="5017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2950" y="641350"/>
                        <a:ext cx="1828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3810000" y="584201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50181" name="Object 5"/>
          <p:cNvGraphicFramePr>
            <a:graphicFrameLocks noChangeAspect="1"/>
          </p:cNvGraphicFramePr>
          <p:nvPr>
            <p:extLst/>
          </p:nvPr>
        </p:nvGraphicFramePr>
        <p:xfrm>
          <a:off x="4330700" y="750888"/>
          <a:ext cx="11557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820" name="Equation" r:id="rId5" imgW="1155600" imgH="317160" progId="Equation.3">
                  <p:embed/>
                </p:oleObj>
              </mc:Choice>
              <mc:Fallback>
                <p:oleObj name="Equation" r:id="rId5" imgW="1155600" imgH="317160" progId="Equation.3">
                  <p:embed/>
                  <p:pic>
                    <p:nvPicPr>
                      <p:cNvPr id="5018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0700" y="750888"/>
                        <a:ext cx="11557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3" name="Object 7"/>
          <p:cNvGraphicFramePr>
            <a:graphicFrameLocks noChangeAspect="1"/>
          </p:cNvGraphicFramePr>
          <p:nvPr>
            <p:extLst/>
          </p:nvPr>
        </p:nvGraphicFramePr>
        <p:xfrm>
          <a:off x="5562600" y="660400"/>
          <a:ext cx="12827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821" name="Equation" r:id="rId7" imgW="1282680" imgH="431640" progId="Equation.3">
                  <p:embed/>
                </p:oleObj>
              </mc:Choice>
              <mc:Fallback>
                <p:oleObj name="Equation" r:id="rId7" imgW="1282680" imgH="431640" progId="Equation.3">
                  <p:embed/>
                  <p:pic>
                    <p:nvPicPr>
                      <p:cNvPr id="5018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660400"/>
                        <a:ext cx="12827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84" name="Text Box 8"/>
          <p:cNvSpPr txBox="1">
            <a:spLocks noChangeArrowheads="1"/>
          </p:cNvSpPr>
          <p:nvPr/>
        </p:nvSpPr>
        <p:spPr bwMode="auto">
          <a:xfrm>
            <a:off x="6781800" y="566738"/>
            <a:ext cx="106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于是</a:t>
            </a:r>
          </a:p>
        </p:txBody>
      </p:sp>
      <p:graphicFrame>
        <p:nvGraphicFramePr>
          <p:cNvPr id="50185" name="Object 9"/>
          <p:cNvGraphicFramePr>
            <a:graphicFrameLocks noChangeAspect="1"/>
          </p:cNvGraphicFramePr>
          <p:nvPr>
            <p:extLst/>
          </p:nvPr>
        </p:nvGraphicFramePr>
        <p:xfrm>
          <a:off x="1881188" y="1320800"/>
          <a:ext cx="1636712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822" name="Equation" r:id="rId9" imgW="1638000" imgH="939600" progId="Equation.3">
                  <p:embed/>
                </p:oleObj>
              </mc:Choice>
              <mc:Fallback>
                <p:oleObj name="Equation" r:id="rId9" imgW="1638000" imgH="939600" progId="Equation.3">
                  <p:embed/>
                  <p:pic>
                    <p:nvPicPr>
                      <p:cNvPr id="5018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1188" y="1320800"/>
                        <a:ext cx="1636712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6" name="Object 10"/>
          <p:cNvGraphicFramePr>
            <a:graphicFrameLocks noChangeAspect="1"/>
          </p:cNvGraphicFramePr>
          <p:nvPr>
            <p:extLst/>
          </p:nvPr>
        </p:nvGraphicFramePr>
        <p:xfrm>
          <a:off x="3575051" y="1320800"/>
          <a:ext cx="2144713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823" name="Equation" r:id="rId11" imgW="2145960" imgH="939600" progId="Equation.3">
                  <p:embed/>
                </p:oleObj>
              </mc:Choice>
              <mc:Fallback>
                <p:oleObj name="Equation" r:id="rId11" imgW="2145960" imgH="939600" progId="Equation.3">
                  <p:embed/>
                  <p:pic>
                    <p:nvPicPr>
                      <p:cNvPr id="5018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5051" y="1320800"/>
                        <a:ext cx="2144713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8" name="Object 12"/>
          <p:cNvGraphicFramePr>
            <a:graphicFrameLocks noChangeAspect="1"/>
          </p:cNvGraphicFramePr>
          <p:nvPr>
            <p:extLst/>
          </p:nvPr>
        </p:nvGraphicFramePr>
        <p:xfrm>
          <a:off x="5613400" y="5448300"/>
          <a:ext cx="33020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824" name="Equation" r:id="rId13" imgW="3301920" imgH="723600" progId="Equation.3">
                  <p:embed/>
                </p:oleObj>
              </mc:Choice>
              <mc:Fallback>
                <p:oleObj name="Equation" r:id="rId13" imgW="3301920" imgH="723600" progId="Equation.3">
                  <p:embed/>
                  <p:pic>
                    <p:nvPicPr>
                      <p:cNvPr id="5018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3400" y="5448300"/>
                        <a:ext cx="3302000" cy="723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9" name="Object 13"/>
          <p:cNvGraphicFramePr>
            <a:graphicFrameLocks noChangeAspect="1"/>
          </p:cNvGraphicFramePr>
          <p:nvPr>
            <p:extLst/>
          </p:nvPr>
        </p:nvGraphicFramePr>
        <p:xfrm>
          <a:off x="3867150" y="5334000"/>
          <a:ext cx="16383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825" name="Equation" r:id="rId15" imgW="1638000" imgH="939600" progId="Equation.3">
                  <p:embed/>
                </p:oleObj>
              </mc:Choice>
              <mc:Fallback>
                <p:oleObj name="Equation" r:id="rId15" imgW="1638000" imgH="939600" progId="Equation.3">
                  <p:embed/>
                  <p:pic>
                    <p:nvPicPr>
                      <p:cNvPr id="5018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7150" y="5334000"/>
                        <a:ext cx="16383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0" name="Object 14"/>
          <p:cNvGraphicFramePr>
            <a:graphicFrameLocks noChangeAspect="1"/>
          </p:cNvGraphicFramePr>
          <p:nvPr>
            <p:extLst/>
          </p:nvPr>
        </p:nvGraphicFramePr>
        <p:xfrm>
          <a:off x="2451100" y="5562600"/>
          <a:ext cx="1282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826" name="Equation" r:id="rId17" imgW="1282680" imgH="444240" progId="Equation.3">
                  <p:embed/>
                </p:oleObj>
              </mc:Choice>
              <mc:Fallback>
                <p:oleObj name="Equation" r:id="rId17" imgW="1282680" imgH="444240" progId="Equation.3">
                  <p:embed/>
                  <p:pic>
                    <p:nvPicPr>
                      <p:cNvPr id="5019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1100" y="5562600"/>
                        <a:ext cx="1282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2" name="Object 16"/>
          <p:cNvGraphicFramePr>
            <a:graphicFrameLocks noChangeAspect="1"/>
          </p:cNvGraphicFramePr>
          <p:nvPr>
            <p:extLst/>
          </p:nvPr>
        </p:nvGraphicFramePr>
        <p:xfrm>
          <a:off x="5767388" y="1422400"/>
          <a:ext cx="3681412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827" name="Equation" r:id="rId19" imgW="3682800" imgH="711000" progId="Equation.3">
                  <p:embed/>
                </p:oleObj>
              </mc:Choice>
              <mc:Fallback>
                <p:oleObj name="Equation" r:id="rId19" imgW="3682800" imgH="711000" progId="Equation.3">
                  <p:embed/>
                  <p:pic>
                    <p:nvPicPr>
                      <p:cNvPr id="50192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67388" y="1422400"/>
                        <a:ext cx="3681412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3" name="Object 17"/>
          <p:cNvGraphicFramePr>
            <a:graphicFrameLocks noChangeAspect="1"/>
          </p:cNvGraphicFramePr>
          <p:nvPr>
            <p:extLst/>
          </p:nvPr>
        </p:nvGraphicFramePr>
        <p:xfrm>
          <a:off x="3575051" y="2438400"/>
          <a:ext cx="3960813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828" name="Equation" r:id="rId21" imgW="3962160" imgH="711000" progId="Equation.3">
                  <p:embed/>
                </p:oleObj>
              </mc:Choice>
              <mc:Fallback>
                <p:oleObj name="Equation" r:id="rId21" imgW="3962160" imgH="711000" progId="Equation.3">
                  <p:embed/>
                  <p:pic>
                    <p:nvPicPr>
                      <p:cNvPr id="5019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5051" y="2438400"/>
                        <a:ext cx="3960813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4" name="Object 18"/>
          <p:cNvGraphicFramePr>
            <a:graphicFrameLocks noChangeAspect="1"/>
          </p:cNvGraphicFramePr>
          <p:nvPr>
            <p:extLst/>
          </p:nvPr>
        </p:nvGraphicFramePr>
        <p:xfrm>
          <a:off x="3530601" y="3175000"/>
          <a:ext cx="4062413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829" name="Equation" r:id="rId23" imgW="4063680" imgH="1028520" progId="Equation.3">
                  <p:embed/>
                </p:oleObj>
              </mc:Choice>
              <mc:Fallback>
                <p:oleObj name="Equation" r:id="rId23" imgW="4063680" imgH="1028520" progId="Equation.3">
                  <p:embed/>
                  <p:pic>
                    <p:nvPicPr>
                      <p:cNvPr id="50194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0601" y="3175000"/>
                        <a:ext cx="4062413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95" name="Line 19"/>
          <p:cNvSpPr>
            <a:spLocks noChangeShapeType="1"/>
          </p:cNvSpPr>
          <p:nvPr/>
        </p:nvSpPr>
        <p:spPr bwMode="auto">
          <a:xfrm>
            <a:off x="1541464" y="5181600"/>
            <a:ext cx="9069387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3200">
              <a:solidFill>
                <a:srgbClr val="000000"/>
              </a:solidFill>
            </a:endParaRPr>
          </a:p>
        </p:txBody>
      </p:sp>
      <p:graphicFrame>
        <p:nvGraphicFramePr>
          <p:cNvPr id="50196" name="Object 20"/>
          <p:cNvGraphicFramePr>
            <a:graphicFrameLocks noChangeAspect="1"/>
          </p:cNvGraphicFramePr>
          <p:nvPr>
            <p:extLst/>
          </p:nvPr>
        </p:nvGraphicFramePr>
        <p:xfrm>
          <a:off x="7227888" y="4508500"/>
          <a:ext cx="2373312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830" name="Equation" r:id="rId25" imgW="2374560" imgH="444240" progId="Equation.3">
                  <p:embed/>
                </p:oleObj>
              </mc:Choice>
              <mc:Fallback>
                <p:oleObj name="Equation" r:id="rId25" imgW="2374560" imgH="444240" progId="Equation.3">
                  <p:embed/>
                  <p:pic>
                    <p:nvPicPr>
                      <p:cNvPr id="50196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27888" y="4508500"/>
                        <a:ext cx="2373312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7" name="Object 21"/>
          <p:cNvGraphicFramePr>
            <a:graphicFrameLocks noChangeAspect="1"/>
          </p:cNvGraphicFramePr>
          <p:nvPr>
            <p:extLst/>
          </p:nvPr>
        </p:nvGraphicFramePr>
        <p:xfrm>
          <a:off x="3575051" y="4394200"/>
          <a:ext cx="3363913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831" name="Equation" r:id="rId27" imgW="3365280" imgH="711000" progId="Equation.3">
                  <p:embed/>
                </p:oleObj>
              </mc:Choice>
              <mc:Fallback>
                <p:oleObj name="Equation" r:id="rId27" imgW="3365280" imgH="711000" progId="Equation.3">
                  <p:embed/>
                  <p:pic>
                    <p:nvPicPr>
                      <p:cNvPr id="50197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5051" y="4394200"/>
                        <a:ext cx="3363913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8253788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0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0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0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0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0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0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0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0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0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0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0" grpId="0" autoUpdateAnimBg="0"/>
      <p:bldP spid="50184" grpId="0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灯片编号占位符 3">
            <a:extLst>
              <a:ext uri="{FF2B5EF4-FFF2-40B4-BE49-F238E27FC236}">
                <a16:creationId xmlns:a16="http://schemas.microsoft.com/office/drawing/2014/main" id="{450CC71E-E1CB-4DC9-8C87-5CEF55794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fld id="{EA0E05E6-8E7D-4E88-8735-A6155F2340A6}" type="slidenum">
              <a:rPr lang="en-US" altLang="zh-CN" sz="1400">
                <a:solidFill>
                  <a:srgbClr val="000000"/>
                </a:solidFill>
              </a:rPr>
              <a:pPr>
                <a:defRPr/>
              </a:pPr>
              <a:t>46</a:t>
            </a:fld>
            <a:endParaRPr lang="en-US" altLang="zh-CN" sz="1400">
              <a:solidFill>
                <a:srgbClr val="000000"/>
              </a:solidFill>
            </a:endParaRPr>
          </a:p>
        </p:txBody>
      </p:sp>
      <p:sp>
        <p:nvSpPr>
          <p:cNvPr id="26" name="Text Box 2">
            <a:extLst>
              <a:ext uri="{FF2B5EF4-FFF2-40B4-BE49-F238E27FC236}">
                <a16:creationId xmlns:a16="http://schemas.microsoft.com/office/drawing/2014/main" id="{C786D180-ADD7-4C94-BDF6-79A6F04FF5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4113" y="548681"/>
            <a:ext cx="1752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C00000"/>
                </a:solidFill>
                <a:latin typeface="宋体" panose="02010600030101010101" pitchFamily="2" charset="-122"/>
              </a:rPr>
              <a:t>说明</a:t>
            </a:r>
            <a:r>
              <a:rPr lang="en-US" altLang="zh-CN" sz="2800" b="1" dirty="0">
                <a:solidFill>
                  <a:srgbClr val="C00000"/>
                </a:solidFill>
                <a:latin typeface="宋体" panose="02010600030101010101" pitchFamily="2" charset="-122"/>
              </a:rPr>
              <a:t>(1)</a:t>
            </a:r>
          </a:p>
        </p:txBody>
      </p:sp>
      <p:sp>
        <p:nvSpPr>
          <p:cNvPr id="27" name="Text Box 3">
            <a:extLst>
              <a:ext uri="{FF2B5EF4-FFF2-40B4-BE49-F238E27FC236}">
                <a16:creationId xmlns:a16="http://schemas.microsoft.com/office/drawing/2014/main" id="{78427127-CCB2-4D3E-8D93-2141864542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3753" y="548680"/>
            <a:ext cx="55260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以上几例所使用的均为</a:t>
            </a:r>
            <a:r>
              <a:rPr lang="zh-CN" altLang="en-US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三角代换</a:t>
            </a:r>
            <a:r>
              <a:rPr lang="en-US" altLang="zh-CN" dirty="0">
                <a:solidFill>
                  <a:srgbClr val="33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endParaRPr lang="en-US" altLang="zh-CN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8" name="Text Box 4">
            <a:extLst>
              <a:ext uri="{FF2B5EF4-FFF2-40B4-BE49-F238E27FC236}">
                <a16:creationId xmlns:a16="http://schemas.microsoft.com/office/drawing/2014/main" id="{2BC32508-5975-4E39-BEEE-6E6A64F23C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4114" y="1169392"/>
            <a:ext cx="49053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800" dirty="0">
                <a:solidFill>
                  <a:srgbClr val="000000"/>
                </a:solidFill>
                <a:latin typeface="宋体"/>
                <a:ea typeface="宋体"/>
              </a:rPr>
              <a:t>三角代换的</a:t>
            </a:r>
            <a:r>
              <a:rPr lang="zh-CN" altLang="en-US" sz="2800" dirty="0">
                <a:solidFill>
                  <a:srgbClr val="0033CC"/>
                </a:solidFill>
                <a:latin typeface="宋体"/>
                <a:ea typeface="宋体"/>
              </a:rPr>
              <a:t>目的</a:t>
            </a:r>
            <a:r>
              <a:rPr lang="zh-CN" altLang="en-US" sz="2800" dirty="0">
                <a:solidFill>
                  <a:srgbClr val="000000"/>
                </a:solidFill>
                <a:latin typeface="宋体"/>
                <a:ea typeface="宋体"/>
              </a:rPr>
              <a:t>是化掉根式</a:t>
            </a:r>
            <a:r>
              <a:rPr lang="en-US" altLang="zh-CN" sz="2800" dirty="0">
                <a:solidFill>
                  <a:srgbClr val="000000"/>
                </a:solidFill>
                <a:latin typeface="宋体"/>
                <a:ea typeface="宋体"/>
              </a:rPr>
              <a:t>.</a:t>
            </a:r>
          </a:p>
        </p:txBody>
      </p:sp>
      <p:sp>
        <p:nvSpPr>
          <p:cNvPr id="29" name="Text Box 5">
            <a:extLst>
              <a:ext uri="{FF2B5EF4-FFF2-40B4-BE49-F238E27FC236}">
                <a16:creationId xmlns:a16="http://schemas.microsoft.com/office/drawing/2014/main" id="{28119887-BB22-435C-A3BA-30A62853D4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1025" y="1827585"/>
            <a:ext cx="5638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800" dirty="0">
                <a:solidFill>
                  <a:srgbClr val="000000"/>
                </a:solidFill>
                <a:latin typeface="宋体" panose="02010600030101010101" pitchFamily="2" charset="-122"/>
              </a:rPr>
              <a:t>一般规律如下：当被积函数中含有</a:t>
            </a:r>
          </a:p>
        </p:txBody>
      </p:sp>
      <p:graphicFrame>
        <p:nvGraphicFramePr>
          <p:cNvPr id="30" name="Object 6">
            <a:extLst>
              <a:ext uri="{FF2B5EF4-FFF2-40B4-BE49-F238E27FC236}">
                <a16:creationId xmlns:a16="http://schemas.microsoft.com/office/drawing/2014/main" id="{8DD00759-8442-4292-B3E5-5C0EF02F74D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8971075"/>
              </p:ext>
            </p:extLst>
          </p:nvPr>
        </p:nvGraphicFramePr>
        <p:xfrm>
          <a:off x="3162722" y="2520875"/>
          <a:ext cx="21971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752" name="公式" r:id="rId3" imgW="2197100" imgH="520700" progId="Equation.3">
                  <p:embed/>
                </p:oleObj>
              </mc:Choice>
              <mc:Fallback>
                <p:oleObj name="公式" r:id="rId3" imgW="2197100" imgH="520700" progId="Equation.3">
                  <p:embed/>
                  <p:pic>
                    <p:nvPicPr>
                      <p:cNvPr id="30" name="Object 6">
                        <a:extLst>
                          <a:ext uri="{FF2B5EF4-FFF2-40B4-BE49-F238E27FC236}">
                            <a16:creationId xmlns:a16="http://schemas.microsoft.com/office/drawing/2014/main" id="{8DD00759-8442-4292-B3E5-5C0EF02F74D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62722" y="2520875"/>
                        <a:ext cx="21971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Text Box 7">
            <a:extLst>
              <a:ext uri="{FF2B5EF4-FFF2-40B4-BE49-F238E27FC236}">
                <a16:creationId xmlns:a16="http://schemas.microsoft.com/office/drawing/2014/main" id="{E1454102-9480-48A4-9AEE-1DCC7922F2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647" y="2476426"/>
            <a:ext cx="1600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800" dirty="0">
                <a:solidFill>
                  <a:srgbClr val="000000"/>
                </a:solidFill>
              </a:rPr>
              <a:t>可令</a:t>
            </a:r>
          </a:p>
        </p:txBody>
      </p:sp>
      <p:graphicFrame>
        <p:nvGraphicFramePr>
          <p:cNvPr id="32" name="Object 8">
            <a:extLst>
              <a:ext uri="{FF2B5EF4-FFF2-40B4-BE49-F238E27FC236}">
                <a16:creationId xmlns:a16="http://schemas.microsoft.com/office/drawing/2014/main" id="{A5B05D27-0AA3-4ACD-BD0C-7CA1BE4A570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7236814"/>
              </p:ext>
            </p:extLst>
          </p:nvPr>
        </p:nvGraphicFramePr>
        <p:xfrm>
          <a:off x="6845722" y="2566913"/>
          <a:ext cx="1638300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753" name="公式" r:id="rId5" imgW="1637589" imgH="393529" progId="Equation.3">
                  <p:embed/>
                </p:oleObj>
              </mc:Choice>
              <mc:Fallback>
                <p:oleObj name="公式" r:id="rId5" imgW="1637589" imgH="393529" progId="Equation.3">
                  <p:embed/>
                  <p:pic>
                    <p:nvPicPr>
                      <p:cNvPr id="32" name="Object 8">
                        <a:extLst>
                          <a:ext uri="{FF2B5EF4-FFF2-40B4-BE49-F238E27FC236}">
                            <a16:creationId xmlns:a16="http://schemas.microsoft.com/office/drawing/2014/main" id="{A5B05D27-0AA3-4ACD-BD0C-7CA1BE4A570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5722" y="2566913"/>
                        <a:ext cx="1638300" cy="392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ct 9">
            <a:extLst>
              <a:ext uri="{FF2B5EF4-FFF2-40B4-BE49-F238E27FC236}">
                <a16:creationId xmlns:a16="http://schemas.microsoft.com/office/drawing/2014/main" id="{4FD78371-05DD-4A4B-ACC0-B3ECAD1C6D7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0820352"/>
              </p:ext>
            </p:extLst>
          </p:nvPr>
        </p:nvGraphicFramePr>
        <p:xfrm>
          <a:off x="3143672" y="3097138"/>
          <a:ext cx="22352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754" name="公式" r:id="rId7" imgW="2235200" imgH="520700" progId="Equation.3">
                  <p:embed/>
                </p:oleObj>
              </mc:Choice>
              <mc:Fallback>
                <p:oleObj name="公式" r:id="rId7" imgW="2235200" imgH="520700" progId="Equation.3">
                  <p:embed/>
                  <p:pic>
                    <p:nvPicPr>
                      <p:cNvPr id="33" name="Object 9">
                        <a:extLst>
                          <a:ext uri="{FF2B5EF4-FFF2-40B4-BE49-F238E27FC236}">
                            <a16:creationId xmlns:a16="http://schemas.microsoft.com/office/drawing/2014/main" id="{4FD78371-05DD-4A4B-ACC0-B3ECAD1C6D7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672" y="3097138"/>
                        <a:ext cx="22352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Text Box 10">
            <a:extLst>
              <a:ext uri="{FF2B5EF4-FFF2-40B4-BE49-F238E27FC236}">
                <a16:creationId xmlns:a16="http://schemas.microsoft.com/office/drawing/2014/main" id="{008C0F38-DD96-4E90-BCB2-91BA1CB15B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647" y="3052688"/>
            <a:ext cx="1600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800">
                <a:solidFill>
                  <a:srgbClr val="000000"/>
                </a:solidFill>
              </a:rPr>
              <a:t>可令</a:t>
            </a:r>
          </a:p>
        </p:txBody>
      </p:sp>
      <p:graphicFrame>
        <p:nvGraphicFramePr>
          <p:cNvPr id="35" name="Object 11">
            <a:extLst>
              <a:ext uri="{FF2B5EF4-FFF2-40B4-BE49-F238E27FC236}">
                <a16:creationId xmlns:a16="http://schemas.microsoft.com/office/drawing/2014/main" id="{5A25F844-6C8F-47AB-A7F1-E117058AADD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8162050"/>
              </p:ext>
            </p:extLst>
          </p:nvPr>
        </p:nvGraphicFramePr>
        <p:xfrm>
          <a:off x="6844135" y="3174925"/>
          <a:ext cx="17018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755" name="公式" r:id="rId9" imgW="1701800" imgH="368300" progId="Equation.3">
                  <p:embed/>
                </p:oleObj>
              </mc:Choice>
              <mc:Fallback>
                <p:oleObj name="公式" r:id="rId9" imgW="1701800" imgH="368300" progId="Equation.3">
                  <p:embed/>
                  <p:pic>
                    <p:nvPicPr>
                      <p:cNvPr id="35" name="Object 11">
                        <a:extLst>
                          <a:ext uri="{FF2B5EF4-FFF2-40B4-BE49-F238E27FC236}">
                            <a16:creationId xmlns:a16="http://schemas.microsoft.com/office/drawing/2014/main" id="{5A25F844-6C8F-47AB-A7F1-E117058AADD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4135" y="3174925"/>
                        <a:ext cx="17018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Object 12">
            <a:extLst>
              <a:ext uri="{FF2B5EF4-FFF2-40B4-BE49-F238E27FC236}">
                <a16:creationId xmlns:a16="http://schemas.microsoft.com/office/drawing/2014/main" id="{8D23A840-36E1-453E-8ACF-D5091287520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7738659"/>
              </p:ext>
            </p:extLst>
          </p:nvPr>
        </p:nvGraphicFramePr>
        <p:xfrm>
          <a:off x="3143672" y="3700388"/>
          <a:ext cx="22352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756" name="公式" r:id="rId11" imgW="2235200" imgH="520700" progId="Equation.3">
                  <p:embed/>
                </p:oleObj>
              </mc:Choice>
              <mc:Fallback>
                <p:oleObj name="公式" r:id="rId11" imgW="2235200" imgH="520700" progId="Equation.3">
                  <p:embed/>
                  <p:pic>
                    <p:nvPicPr>
                      <p:cNvPr id="36" name="Object 12">
                        <a:extLst>
                          <a:ext uri="{FF2B5EF4-FFF2-40B4-BE49-F238E27FC236}">
                            <a16:creationId xmlns:a16="http://schemas.microsoft.com/office/drawing/2014/main" id="{8D23A840-36E1-453E-8ACF-D5091287520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672" y="3700388"/>
                        <a:ext cx="22352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Text Box 13">
            <a:extLst>
              <a:ext uri="{FF2B5EF4-FFF2-40B4-BE49-F238E27FC236}">
                <a16:creationId xmlns:a16="http://schemas.microsoft.com/office/drawing/2014/main" id="{78299EAF-2EF3-4AC5-9754-4E3DD28468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647" y="3700388"/>
            <a:ext cx="1600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800">
                <a:solidFill>
                  <a:srgbClr val="000000"/>
                </a:solidFill>
              </a:rPr>
              <a:t>可令</a:t>
            </a:r>
          </a:p>
        </p:txBody>
      </p:sp>
      <p:graphicFrame>
        <p:nvGraphicFramePr>
          <p:cNvPr id="38" name="Object 14">
            <a:extLst>
              <a:ext uri="{FF2B5EF4-FFF2-40B4-BE49-F238E27FC236}">
                <a16:creationId xmlns:a16="http://schemas.microsoft.com/office/drawing/2014/main" id="{5ED5219A-C13A-4CF3-A81A-600E4706E2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6721179"/>
              </p:ext>
            </p:extLst>
          </p:nvPr>
        </p:nvGraphicFramePr>
        <p:xfrm>
          <a:off x="6845722" y="3841676"/>
          <a:ext cx="1638300" cy="290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757" name="公式" r:id="rId13" imgW="1637589" imgH="291973" progId="Equation.3">
                  <p:embed/>
                </p:oleObj>
              </mc:Choice>
              <mc:Fallback>
                <p:oleObj name="公式" r:id="rId13" imgW="1637589" imgH="291973" progId="Equation.3">
                  <p:embed/>
                  <p:pic>
                    <p:nvPicPr>
                      <p:cNvPr id="38" name="Object 14">
                        <a:extLst>
                          <a:ext uri="{FF2B5EF4-FFF2-40B4-BE49-F238E27FC236}">
                            <a16:creationId xmlns:a16="http://schemas.microsoft.com/office/drawing/2014/main" id="{5ED5219A-C13A-4CF3-A81A-600E4706E2B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5722" y="3841676"/>
                        <a:ext cx="1638300" cy="290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 Box 2">
            <a:extLst>
              <a:ext uri="{FF2B5EF4-FFF2-40B4-BE49-F238E27FC236}">
                <a16:creationId xmlns:a16="http://schemas.microsoft.com/office/drawing/2014/main" id="{0A32B697-1DC6-4BF9-ADE0-076BBAAB7A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771" y="4490328"/>
            <a:ext cx="6242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积分中为化掉根式是否一定采用三角</a:t>
            </a:r>
            <a:endParaRPr lang="en-US" altLang="zh-CN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7" name="Text Box 3">
            <a:extLst>
              <a:ext uri="{FF2B5EF4-FFF2-40B4-BE49-F238E27FC236}">
                <a16:creationId xmlns:a16="http://schemas.microsoft.com/office/drawing/2014/main" id="{900F9DAF-F111-4549-94BD-C9BE045697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1196" y="4496677"/>
            <a:ext cx="2133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C00000"/>
                </a:solidFill>
                <a:latin typeface="宋体"/>
                <a:ea typeface="宋体"/>
              </a:rPr>
              <a:t>说明</a:t>
            </a:r>
            <a:r>
              <a:rPr lang="en-US" altLang="zh-CN" sz="2800" b="1" dirty="0">
                <a:solidFill>
                  <a:srgbClr val="C00000"/>
                </a:solidFill>
                <a:latin typeface="宋体"/>
                <a:ea typeface="宋体"/>
              </a:rPr>
              <a:t>(2)</a:t>
            </a:r>
          </a:p>
        </p:txBody>
      </p:sp>
      <p:sp>
        <p:nvSpPr>
          <p:cNvPr id="18" name="Text Box 2">
            <a:extLst>
              <a:ext uri="{FF2B5EF4-FFF2-40B4-BE49-F238E27FC236}">
                <a16:creationId xmlns:a16="http://schemas.microsoft.com/office/drawing/2014/main" id="{D0907FD5-D945-49AA-833B-B814617BED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6908" y="5138028"/>
            <a:ext cx="796957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代换并不是绝对的，需根据被积函数的情况来</a:t>
            </a:r>
            <a:r>
              <a:rPr lang="zh-CN" altLang="en-US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定</a:t>
            </a:r>
            <a:r>
              <a:rPr lang="en-US" altLang="zh-CN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endParaRPr lang="en-US" altLang="zh-CN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12178999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 autoUpdateAnimBg="0"/>
      <p:bldP spid="29" grpId="0" autoUpdateAnimBg="0"/>
      <p:bldP spid="31" grpId="0" autoUpdateAnimBg="0"/>
      <p:bldP spid="34" grpId="0" autoUpdateAnimBg="0"/>
      <p:bldP spid="37" grpId="0" autoUpdateAnimBg="0"/>
      <p:bldP spid="16" grpId="0"/>
      <p:bldP spid="18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灯片编号占位符 3">
            <a:extLst>
              <a:ext uri="{FF2B5EF4-FFF2-40B4-BE49-F238E27FC236}">
                <a16:creationId xmlns:a16="http://schemas.microsoft.com/office/drawing/2014/main" id="{6AB8FDE8-D57B-45C4-BBF2-CCD91B9CD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fld id="{1377E6A5-D431-44C2-B2AA-E79F1DCD3895}" type="slidenum">
              <a:rPr lang="en-US" altLang="zh-CN" sz="1400">
                <a:solidFill>
                  <a:srgbClr val="000000"/>
                </a:solidFill>
                <a:latin typeface="宋体" panose="02010600030101010101" pitchFamily="2" charset="-122"/>
              </a:rPr>
              <a:pPr>
                <a:defRPr/>
              </a:pPr>
              <a:t>47</a:t>
            </a:fld>
            <a:endParaRPr lang="en-US" altLang="zh-CN" sz="1400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graphicFrame>
        <p:nvGraphicFramePr>
          <p:cNvPr id="79885" name="Object 13">
            <a:extLst>
              <a:ext uri="{FF2B5EF4-FFF2-40B4-BE49-F238E27FC236}">
                <a16:creationId xmlns:a16="http://schemas.microsoft.com/office/drawing/2014/main" id="{9F4B2D0F-A76B-4730-9C6F-065F8680402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0617136"/>
              </p:ext>
            </p:extLst>
          </p:nvPr>
        </p:nvGraphicFramePr>
        <p:xfrm>
          <a:off x="1864053" y="3810681"/>
          <a:ext cx="1731528" cy="10612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839" name="Equation" r:id="rId3" imgW="787058" imgH="482391" progId="Equation.DSMT4">
                  <p:embed/>
                </p:oleObj>
              </mc:Choice>
              <mc:Fallback>
                <p:oleObj name="Equation" r:id="rId3" imgW="787058" imgH="482391" progId="Equation.DSMT4">
                  <p:embed/>
                  <p:pic>
                    <p:nvPicPr>
                      <p:cNvPr id="79885" name="Object 13">
                        <a:extLst>
                          <a:ext uri="{FF2B5EF4-FFF2-40B4-BE49-F238E27FC236}">
                            <a16:creationId xmlns:a16="http://schemas.microsoft.com/office/drawing/2014/main" id="{9F4B2D0F-A76B-4730-9C6F-065F8680402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4053" y="3810681"/>
                        <a:ext cx="1731528" cy="10612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86" name="Object 14">
            <a:extLst>
              <a:ext uri="{FF2B5EF4-FFF2-40B4-BE49-F238E27FC236}">
                <a16:creationId xmlns:a16="http://schemas.microsoft.com/office/drawing/2014/main" id="{668D9219-DF02-4A30-B017-697DA27765C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976261"/>
              </p:ext>
            </p:extLst>
          </p:nvPr>
        </p:nvGraphicFramePr>
        <p:xfrm>
          <a:off x="3696132" y="3790284"/>
          <a:ext cx="3213100" cy="15087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840" name="Equation" r:id="rId5" imgW="1460500" imgH="685800" progId="Equation.DSMT4">
                  <p:embed/>
                </p:oleObj>
              </mc:Choice>
              <mc:Fallback>
                <p:oleObj name="Equation" r:id="rId5" imgW="1460500" imgH="685800" progId="Equation.DSMT4">
                  <p:embed/>
                  <p:pic>
                    <p:nvPicPr>
                      <p:cNvPr id="79886" name="Object 14">
                        <a:extLst>
                          <a:ext uri="{FF2B5EF4-FFF2-40B4-BE49-F238E27FC236}">
                            <a16:creationId xmlns:a16="http://schemas.microsoft.com/office/drawing/2014/main" id="{668D9219-DF02-4A30-B017-697DA27765C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96132" y="3790284"/>
                        <a:ext cx="3213100" cy="15087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87" name="Object 15">
            <a:extLst>
              <a:ext uri="{FF2B5EF4-FFF2-40B4-BE49-F238E27FC236}">
                <a16:creationId xmlns:a16="http://schemas.microsoft.com/office/drawing/2014/main" id="{4EB48856-4EB2-43B9-8E9E-0234E92DDDC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9674018"/>
              </p:ext>
            </p:extLst>
          </p:nvPr>
        </p:nvGraphicFramePr>
        <p:xfrm>
          <a:off x="2224118" y="5166017"/>
          <a:ext cx="1732280" cy="9220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841" name="Equation" r:id="rId7" imgW="787400" imgH="419100" progId="Equation.DSMT4">
                  <p:embed/>
                </p:oleObj>
              </mc:Choice>
              <mc:Fallback>
                <p:oleObj name="Equation" r:id="rId7" imgW="787400" imgH="419100" progId="Equation.DSMT4">
                  <p:embed/>
                  <p:pic>
                    <p:nvPicPr>
                      <p:cNvPr id="79887" name="Object 15">
                        <a:extLst>
                          <a:ext uri="{FF2B5EF4-FFF2-40B4-BE49-F238E27FC236}">
                            <a16:creationId xmlns:a16="http://schemas.microsoft.com/office/drawing/2014/main" id="{4EB48856-4EB2-43B9-8E9E-0234E92DDDC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4118" y="5166017"/>
                        <a:ext cx="1732280" cy="9220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88" name="Object 16">
            <a:extLst>
              <a:ext uri="{FF2B5EF4-FFF2-40B4-BE49-F238E27FC236}">
                <a16:creationId xmlns:a16="http://schemas.microsoft.com/office/drawing/2014/main" id="{354351C5-C5AD-44C7-8829-A3F97CC7226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9044868"/>
              </p:ext>
            </p:extLst>
          </p:nvPr>
        </p:nvGraphicFramePr>
        <p:xfrm>
          <a:off x="4004734" y="5194345"/>
          <a:ext cx="2904499" cy="8936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842" name="Equation" r:id="rId9" imgW="1320227" imgH="406224" progId="Equation.DSMT4">
                  <p:embed/>
                </p:oleObj>
              </mc:Choice>
              <mc:Fallback>
                <p:oleObj name="Equation" r:id="rId9" imgW="1320227" imgH="406224" progId="Equation.DSMT4">
                  <p:embed/>
                  <p:pic>
                    <p:nvPicPr>
                      <p:cNvPr id="79888" name="Object 16">
                        <a:extLst>
                          <a:ext uri="{FF2B5EF4-FFF2-40B4-BE49-F238E27FC236}">
                            <a16:creationId xmlns:a16="http://schemas.microsoft.com/office/drawing/2014/main" id="{354351C5-C5AD-44C7-8829-A3F97CC7226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4734" y="5194345"/>
                        <a:ext cx="2904499" cy="89369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89" name="Object 17">
            <a:extLst>
              <a:ext uri="{FF2B5EF4-FFF2-40B4-BE49-F238E27FC236}">
                <a16:creationId xmlns:a16="http://schemas.microsoft.com/office/drawing/2014/main" id="{1C4D4B80-9C1E-4B1E-933F-0A8A02EAFF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3620564"/>
              </p:ext>
            </p:extLst>
          </p:nvPr>
        </p:nvGraphicFramePr>
        <p:xfrm>
          <a:off x="6909232" y="5170097"/>
          <a:ext cx="4274820" cy="894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843" name="Equation" r:id="rId11" imgW="1943100" imgH="406400" progId="Equation.DSMT4">
                  <p:embed/>
                </p:oleObj>
              </mc:Choice>
              <mc:Fallback>
                <p:oleObj name="Equation" r:id="rId11" imgW="1943100" imgH="406400" progId="Equation.DSMT4">
                  <p:embed/>
                  <p:pic>
                    <p:nvPicPr>
                      <p:cNvPr id="79889" name="Object 17">
                        <a:extLst>
                          <a:ext uri="{FF2B5EF4-FFF2-40B4-BE49-F238E27FC236}">
                            <a16:creationId xmlns:a16="http://schemas.microsoft.com/office/drawing/2014/main" id="{1C4D4B80-9C1E-4B1E-933F-0A8A02EAFF2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09232" y="5170097"/>
                        <a:ext cx="4274820" cy="8940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7" name="Text Box 7">
            <a:extLst>
              <a:ext uri="{FF2B5EF4-FFF2-40B4-BE49-F238E27FC236}">
                <a16:creationId xmlns:a16="http://schemas.microsoft.com/office/drawing/2014/main" id="{66E46677-C40D-47BB-8D48-3C4810113F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6705" y="2982654"/>
            <a:ext cx="914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zh-CN" altLang="zh-CN" sz="2800" b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graphicFrame>
        <p:nvGraphicFramePr>
          <p:cNvPr id="34825" name="Object 20">
            <a:extLst>
              <a:ext uri="{FF2B5EF4-FFF2-40B4-BE49-F238E27FC236}">
                <a16:creationId xmlns:a16="http://schemas.microsoft.com/office/drawing/2014/main" id="{2F518D95-2ECF-4A1C-8C89-6B84CCE85B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0680299"/>
              </p:ext>
            </p:extLst>
          </p:nvPr>
        </p:nvGraphicFramePr>
        <p:xfrm>
          <a:off x="2841600" y="2847677"/>
          <a:ext cx="8382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844" name="公式" r:id="rId13" imgW="838200" imgH="889000" progId="Equation.3">
                  <p:embed/>
                </p:oleObj>
              </mc:Choice>
              <mc:Fallback>
                <p:oleObj name="公式" r:id="rId13" imgW="838200" imgH="889000" progId="Equation.3">
                  <p:embed/>
                  <p:pic>
                    <p:nvPicPr>
                      <p:cNvPr id="34825" name="Object 20">
                        <a:extLst>
                          <a:ext uri="{FF2B5EF4-FFF2-40B4-BE49-F238E27FC236}">
                            <a16:creationId xmlns:a16="http://schemas.microsoft.com/office/drawing/2014/main" id="{2F518D95-2ECF-4A1C-8C89-6B84CCE85BB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1600" y="2847677"/>
                        <a:ext cx="8382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21">
            <a:extLst>
              <a:ext uri="{FF2B5EF4-FFF2-40B4-BE49-F238E27FC236}">
                <a16:creationId xmlns:a16="http://schemas.microsoft.com/office/drawing/2014/main" id="{27631745-53C2-405D-A7B0-38112EC6BFA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5730973"/>
              </p:ext>
            </p:extLst>
          </p:nvPr>
        </p:nvGraphicFramePr>
        <p:xfrm>
          <a:off x="3832022" y="2834131"/>
          <a:ext cx="2206303" cy="8936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845" name="Equation" r:id="rId15" imgW="1002865" imgH="406224" progId="Equation.DSMT4">
                  <p:embed/>
                </p:oleObj>
              </mc:Choice>
              <mc:Fallback>
                <p:oleObj name="Equation" r:id="rId15" imgW="1002865" imgH="406224" progId="Equation.DSMT4">
                  <p:embed/>
                  <p:pic>
                    <p:nvPicPr>
                      <p:cNvPr id="13" name="Object 21">
                        <a:extLst>
                          <a:ext uri="{FF2B5EF4-FFF2-40B4-BE49-F238E27FC236}">
                            <a16:creationId xmlns:a16="http://schemas.microsoft.com/office/drawing/2014/main" id="{27631745-53C2-405D-A7B0-38112EC6BFA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2022" y="2834131"/>
                        <a:ext cx="2206303" cy="89369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05" name="Rectangle 18">
            <a:extLst>
              <a:ext uri="{FF2B5EF4-FFF2-40B4-BE49-F238E27FC236}">
                <a16:creationId xmlns:a16="http://schemas.microsoft.com/office/drawing/2014/main" id="{AC328145-2EAE-4166-A7ED-92886BF20A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2415" y="3035017"/>
            <a:ext cx="1755775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zh-CN" altLang="en-US" sz="2800" b="1" dirty="0">
                <a:solidFill>
                  <a:srgbClr val="3333CC"/>
                </a:solidFill>
                <a:latin typeface="宋体" panose="02010600030101010101" pitchFamily="2" charset="-122"/>
              </a:rPr>
              <a:t>解</a:t>
            </a: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   设</a:t>
            </a:r>
          </a:p>
        </p:txBody>
      </p:sp>
      <p:grpSp>
        <p:nvGrpSpPr>
          <p:cNvPr id="37901" name="Group 20">
            <a:extLst>
              <a:ext uri="{FF2B5EF4-FFF2-40B4-BE49-F238E27FC236}">
                <a16:creationId xmlns:a16="http://schemas.microsoft.com/office/drawing/2014/main" id="{2BF91087-BD00-4F8D-915A-A6080857CA9E}"/>
              </a:ext>
            </a:extLst>
          </p:cNvPr>
          <p:cNvGrpSpPr>
            <a:grpSpLocks/>
          </p:cNvGrpSpPr>
          <p:nvPr/>
        </p:nvGrpSpPr>
        <p:grpSpPr bwMode="auto">
          <a:xfrm>
            <a:off x="1287989" y="1810370"/>
            <a:ext cx="4916488" cy="1109663"/>
            <a:chOff x="492" y="1080"/>
            <a:chExt cx="3097" cy="699"/>
          </a:xfrm>
        </p:grpSpPr>
        <p:sp>
          <p:nvSpPr>
            <p:cNvPr id="37902" name="Text Box 6">
              <a:extLst>
                <a:ext uri="{FF2B5EF4-FFF2-40B4-BE49-F238E27FC236}">
                  <a16:creationId xmlns:a16="http://schemas.microsoft.com/office/drawing/2014/main" id="{D02674AF-0BC8-4694-A9C6-53CA44B370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2" y="1234"/>
              <a:ext cx="238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zh-CN" altLang="en-US" sz="2800" b="1" dirty="0">
                  <a:solidFill>
                    <a:srgbClr val="2D2DB9"/>
                  </a:solidFill>
                  <a:latin typeface="宋体" panose="02010600030101010101" pitchFamily="2" charset="-122"/>
                </a:rPr>
                <a:t>例</a:t>
              </a:r>
              <a:r>
                <a:rPr lang="en-US" altLang="zh-CN" sz="2800" b="1" dirty="0">
                  <a:solidFill>
                    <a:srgbClr val="2D2DB9"/>
                  </a:solidFill>
                  <a:latin typeface="宋体" panose="02010600030101010101" pitchFamily="2" charset="-122"/>
                </a:rPr>
                <a:t>25  </a:t>
              </a:r>
              <a:r>
                <a:rPr lang="zh-CN" altLang="en-US" sz="2800" dirty="0">
                  <a:solidFill>
                    <a:srgbClr val="000000"/>
                  </a:solidFill>
                  <a:latin typeface="宋体" panose="02010600030101010101" pitchFamily="2" charset="-122"/>
                </a:rPr>
                <a:t>求不定积分</a:t>
              </a:r>
            </a:p>
          </p:txBody>
        </p:sp>
        <p:graphicFrame>
          <p:nvGraphicFramePr>
            <p:cNvPr id="37903" name="Object 8">
              <a:extLst>
                <a:ext uri="{FF2B5EF4-FFF2-40B4-BE49-F238E27FC236}">
                  <a16:creationId xmlns:a16="http://schemas.microsoft.com/office/drawing/2014/main" id="{01345AD8-490E-4872-A015-FA90F072D861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2391" y="1080"/>
            <a:ext cx="1198" cy="6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8846" name="Equation" r:id="rId17" imgW="825500" imgH="482600" progId="Equation.DSMT4">
                    <p:embed/>
                  </p:oleObj>
                </mc:Choice>
                <mc:Fallback>
                  <p:oleObj name="Equation" r:id="rId17" imgW="825500" imgH="482600" progId="Equation.DSMT4">
                    <p:embed/>
                    <p:pic>
                      <p:nvPicPr>
                        <p:cNvPr id="37903" name="Object 8">
                          <a:extLst>
                            <a:ext uri="{FF2B5EF4-FFF2-40B4-BE49-F238E27FC236}">
                              <a16:creationId xmlns:a16="http://schemas.microsoft.com/office/drawing/2014/main" id="{01345AD8-490E-4872-A015-FA90F072D86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91" y="1080"/>
                          <a:ext cx="1198" cy="6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8" name="Group 19">
            <a:extLst>
              <a:ext uri="{FF2B5EF4-FFF2-40B4-BE49-F238E27FC236}">
                <a16:creationId xmlns:a16="http://schemas.microsoft.com/office/drawing/2014/main" id="{BAD5E10D-0FCB-4678-99A8-09897FFDD3A3}"/>
              </a:ext>
            </a:extLst>
          </p:cNvPr>
          <p:cNvGrpSpPr>
            <a:grpSpLocks/>
          </p:cNvGrpSpPr>
          <p:nvPr/>
        </p:nvGrpSpPr>
        <p:grpSpPr bwMode="auto">
          <a:xfrm>
            <a:off x="2177008" y="921147"/>
            <a:ext cx="5791200" cy="1355725"/>
            <a:chOff x="1779" y="486"/>
            <a:chExt cx="3648" cy="854"/>
          </a:xfrm>
        </p:grpSpPr>
        <p:sp>
          <p:nvSpPr>
            <p:cNvPr id="19" name="Text Box 3">
              <a:extLst>
                <a:ext uri="{FF2B5EF4-FFF2-40B4-BE49-F238E27FC236}">
                  <a16:creationId xmlns:a16="http://schemas.microsoft.com/office/drawing/2014/main" id="{A3A988AA-2477-4BAB-A9F4-F518D539357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9" y="603"/>
              <a:ext cx="3648" cy="7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lang="zh-CN" altLang="en-US" dirty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当分母的阶较高时</a:t>
              </a:r>
              <a:r>
                <a:rPr lang="en-US" altLang="zh-CN" dirty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, </a:t>
              </a:r>
              <a:r>
                <a:rPr lang="zh-CN" altLang="en-US" dirty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用倒代换</a:t>
              </a:r>
            </a:p>
            <a:p>
              <a:pPr eaLnBrk="1" hangingPunct="1">
                <a:spcBef>
                  <a:spcPct val="50000"/>
                </a:spcBef>
                <a:defRPr/>
              </a:pPr>
              <a:endParaRPr lang="zh-CN" altLang="en-US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aphicFrame>
          <p:nvGraphicFramePr>
            <p:cNvPr id="20" name="Object 21">
              <a:extLst>
                <a:ext uri="{FF2B5EF4-FFF2-40B4-BE49-F238E27FC236}">
                  <a16:creationId xmlns:a16="http://schemas.microsoft.com/office/drawing/2014/main" id="{8227D725-4A25-4A01-A392-F5EBE39C1DD4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4819" y="486"/>
            <a:ext cx="608" cy="5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8847" name="公式" r:id="rId19" imgW="965200" imgH="889000" progId="Equation.3">
                    <p:embed/>
                  </p:oleObj>
                </mc:Choice>
                <mc:Fallback>
                  <p:oleObj name="公式" r:id="rId19" imgW="965200" imgH="889000" progId="Equation.3">
                    <p:embed/>
                    <p:pic>
                      <p:nvPicPr>
                        <p:cNvPr id="20" name="Object 21">
                          <a:extLst>
                            <a:ext uri="{FF2B5EF4-FFF2-40B4-BE49-F238E27FC236}">
                              <a16:creationId xmlns:a16="http://schemas.microsoft.com/office/drawing/2014/main" id="{8227D725-4A25-4A01-A392-F5EBE39C1DD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19" y="486"/>
                          <a:ext cx="608" cy="5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1" name="Text Box 2">
            <a:extLst>
              <a:ext uri="{FF2B5EF4-FFF2-40B4-BE49-F238E27FC236}">
                <a16:creationId xmlns:a16="http://schemas.microsoft.com/office/drawing/2014/main" id="{9225EC05-F0DF-48C0-8EB0-0B4950B85E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9456" y="440709"/>
            <a:ext cx="269700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zh-CN" sz="2800" b="1" dirty="0" smtClean="0">
                <a:solidFill>
                  <a:srgbClr val="C00000"/>
                </a:solidFill>
                <a:latin typeface="宋体" panose="02010600030101010101" pitchFamily="2" charset="-122"/>
              </a:rPr>
              <a:t>(2) </a:t>
            </a:r>
            <a:r>
              <a:rPr lang="zh-CN" altLang="en-US" sz="2800" b="1" dirty="0" smtClean="0">
                <a:solidFill>
                  <a:srgbClr val="C00000"/>
                </a:solidFill>
                <a:latin typeface="宋体" panose="02010600030101010101" pitchFamily="2" charset="-122"/>
              </a:rPr>
              <a:t>倒</a:t>
            </a:r>
            <a:r>
              <a:rPr lang="zh-CN" altLang="en-US" sz="2800" b="1" dirty="0">
                <a:solidFill>
                  <a:srgbClr val="C00000"/>
                </a:solidFill>
                <a:latin typeface="宋体" panose="02010600030101010101" pitchFamily="2" charset="-122"/>
              </a:rPr>
              <a:t>代换</a:t>
            </a:r>
          </a:p>
        </p:txBody>
      </p:sp>
    </p:spTree>
    <p:extLst>
      <p:ext uri="{BB962C8B-B14F-4D97-AF65-F5344CB8AC3E}">
        <p14:creationId xmlns:p14="http://schemas.microsoft.com/office/powerpoint/2010/main" val="2354408780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3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4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9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9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9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9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9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05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6" name="Text Box 6">
            <a:extLst>
              <a:ext uri="{FF2B5EF4-FFF2-40B4-BE49-F238E27FC236}">
                <a16:creationId xmlns:a16="http://schemas.microsoft.com/office/drawing/2014/main" id="{47AAA7CA-2A1C-4D05-9DE3-885FE8D405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9143" y="2334246"/>
            <a:ext cx="91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zh-CN" altLang="zh-CN" sz="2800" b="1">
              <a:solidFill>
                <a:srgbClr val="000000"/>
              </a:solidFill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id="{8DCB72F1-A33B-488B-BEE4-5B164166BD0D}"/>
              </a:ext>
            </a:extLst>
          </p:cNvPr>
          <p:cNvGrpSpPr>
            <a:grpSpLocks/>
          </p:cNvGrpSpPr>
          <p:nvPr/>
        </p:nvGrpSpPr>
        <p:grpSpPr bwMode="auto">
          <a:xfrm>
            <a:off x="2205137" y="1156985"/>
            <a:ext cx="4418012" cy="1027112"/>
            <a:chOff x="838200" y="3701008"/>
            <a:chExt cx="4416949" cy="1027112"/>
          </a:xfrm>
        </p:grpSpPr>
        <p:sp>
          <p:nvSpPr>
            <p:cNvPr id="35860" name="Text Box 5">
              <a:extLst>
                <a:ext uri="{FF2B5EF4-FFF2-40B4-BE49-F238E27FC236}">
                  <a16:creationId xmlns:a16="http://schemas.microsoft.com/office/drawing/2014/main" id="{AC83185B-A0F3-4366-A7E8-983142BC5A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8200" y="3930650"/>
              <a:ext cx="3229744" cy="519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zh-CN" altLang="en-US" sz="2800" b="1" dirty="0">
                  <a:solidFill>
                    <a:srgbClr val="2D2DB9"/>
                  </a:solidFill>
                  <a:latin typeface="宋体"/>
                  <a:ea typeface="宋体"/>
                </a:rPr>
                <a:t>例</a:t>
              </a:r>
              <a:r>
                <a:rPr lang="en-US" altLang="zh-CN" sz="2800" b="1" dirty="0">
                  <a:solidFill>
                    <a:srgbClr val="2D2DB9"/>
                  </a:solidFill>
                  <a:latin typeface="宋体"/>
                  <a:ea typeface="宋体"/>
                </a:rPr>
                <a:t>23 </a:t>
              </a:r>
              <a:r>
                <a:rPr lang="zh-CN" altLang="en-US" sz="2800" dirty="0">
                  <a:solidFill>
                    <a:srgbClr val="000000"/>
                  </a:solidFill>
                  <a:latin typeface="宋体"/>
                  <a:ea typeface="宋体"/>
                </a:rPr>
                <a:t>求不定积分</a:t>
              </a:r>
            </a:p>
          </p:txBody>
        </p:sp>
        <p:graphicFrame>
          <p:nvGraphicFramePr>
            <p:cNvPr id="35861" name="Object 7">
              <a:extLst>
                <a:ext uri="{FF2B5EF4-FFF2-40B4-BE49-F238E27FC236}">
                  <a16:creationId xmlns:a16="http://schemas.microsoft.com/office/drawing/2014/main" id="{D96A286C-EF64-484A-B68A-CBCA7F7A131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683524" y="3701008"/>
            <a:ext cx="1571625" cy="10271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7824" name="Equation" r:id="rId3" imgW="698500" imgH="457200" progId="Equation.DSMT4">
                    <p:embed/>
                  </p:oleObj>
                </mc:Choice>
                <mc:Fallback>
                  <p:oleObj name="Equation" r:id="rId3" imgW="698500" imgH="457200" progId="Equation.DSMT4">
                    <p:embed/>
                    <p:pic>
                      <p:nvPicPr>
                        <p:cNvPr id="35861" name="Object 7">
                          <a:extLst>
                            <a:ext uri="{FF2B5EF4-FFF2-40B4-BE49-F238E27FC236}">
                              <a16:creationId xmlns:a16="http://schemas.microsoft.com/office/drawing/2014/main" id="{D96A286C-EF64-484A-B68A-CBCA7F7A131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83524" y="3701008"/>
                          <a:ext cx="1571625" cy="10271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0" name="Rectangle 8">
            <a:extLst>
              <a:ext uri="{FF2B5EF4-FFF2-40B4-BE49-F238E27FC236}">
                <a16:creationId xmlns:a16="http://schemas.microsoft.com/office/drawing/2014/main" id="{06E2C927-902B-4A89-9365-1999A713A9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0056" y="1412776"/>
            <a:ext cx="30718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zh-CN" altLang="en-US" sz="2800" dirty="0">
                <a:solidFill>
                  <a:srgbClr val="3333CC"/>
                </a:solidFill>
                <a:latin typeface="宋体" panose="02010600030101010101" pitchFamily="2" charset="-122"/>
              </a:rPr>
              <a:t>（</a:t>
            </a:r>
            <a:r>
              <a:rPr lang="zh-CN" altLang="en-US" dirty="0">
                <a:solidFill>
                  <a:srgbClr val="3333CC"/>
                </a:solidFill>
                <a:latin typeface="宋体" panose="02010600030101010101" pitchFamily="2" charset="-122"/>
              </a:rPr>
              <a:t>三角代换很繁琐</a:t>
            </a:r>
            <a:r>
              <a:rPr lang="zh-CN" altLang="en-US" sz="2800" dirty="0">
                <a:solidFill>
                  <a:srgbClr val="3333CC"/>
                </a:solidFill>
                <a:latin typeface="宋体" panose="02010600030101010101" pitchFamily="2" charset="-122"/>
              </a:rPr>
              <a:t>）</a:t>
            </a:r>
          </a:p>
        </p:txBody>
      </p:sp>
      <p:graphicFrame>
        <p:nvGraphicFramePr>
          <p:cNvPr id="31750" name="Object 10">
            <a:extLst>
              <a:ext uri="{FF2B5EF4-FFF2-40B4-BE49-F238E27FC236}">
                <a16:creationId xmlns:a16="http://schemas.microsoft.com/office/drawing/2014/main" id="{B0538692-16F6-4F35-9B2A-0B9C2C1CD92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0975771"/>
              </p:ext>
            </p:extLst>
          </p:nvPr>
        </p:nvGraphicFramePr>
        <p:xfrm>
          <a:off x="3520431" y="2277095"/>
          <a:ext cx="1739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825" name="公式" r:id="rId5" imgW="1739900" imgH="457200" progId="Equation.3">
                  <p:embed/>
                </p:oleObj>
              </mc:Choice>
              <mc:Fallback>
                <p:oleObj name="公式" r:id="rId5" imgW="1739900" imgH="457200" progId="Equation.3">
                  <p:embed/>
                  <p:pic>
                    <p:nvPicPr>
                      <p:cNvPr id="31750" name="Object 10">
                        <a:extLst>
                          <a:ext uri="{FF2B5EF4-FFF2-40B4-BE49-F238E27FC236}">
                            <a16:creationId xmlns:a16="http://schemas.microsoft.com/office/drawing/2014/main" id="{B0538692-16F6-4F35-9B2A-0B9C2C1CD92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0431" y="2277095"/>
                        <a:ext cx="1739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12">
            <a:extLst>
              <a:ext uri="{FF2B5EF4-FFF2-40B4-BE49-F238E27FC236}">
                <a16:creationId xmlns:a16="http://schemas.microsoft.com/office/drawing/2014/main" id="{C16E5F6D-DD6F-4139-AB90-7F06E7386AB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8210630"/>
              </p:ext>
            </p:extLst>
          </p:nvPr>
        </p:nvGraphicFramePr>
        <p:xfrm>
          <a:off x="5268268" y="2296145"/>
          <a:ext cx="21844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826" name="公式" r:id="rId7" imgW="2184400" imgH="469900" progId="Equation.3">
                  <p:embed/>
                </p:oleObj>
              </mc:Choice>
              <mc:Fallback>
                <p:oleObj name="公式" r:id="rId7" imgW="2184400" imgH="469900" progId="Equation.3">
                  <p:embed/>
                  <p:pic>
                    <p:nvPicPr>
                      <p:cNvPr id="24" name="Object 12">
                        <a:extLst>
                          <a:ext uri="{FF2B5EF4-FFF2-40B4-BE49-F238E27FC236}">
                            <a16:creationId xmlns:a16="http://schemas.microsoft.com/office/drawing/2014/main" id="{C16E5F6D-DD6F-4139-AB90-7F06E7386AB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68268" y="2296145"/>
                        <a:ext cx="21844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13">
            <a:extLst>
              <a:ext uri="{FF2B5EF4-FFF2-40B4-BE49-F238E27FC236}">
                <a16:creationId xmlns:a16="http://schemas.microsoft.com/office/drawing/2014/main" id="{EB33ABAF-17A3-434C-ADF7-BD84F76BCEA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1627407"/>
              </p:ext>
            </p:extLst>
          </p:nvPr>
        </p:nvGraphicFramePr>
        <p:xfrm>
          <a:off x="7643169" y="2273921"/>
          <a:ext cx="1655763" cy="487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827" name="Equation" r:id="rId9" imgW="685800" imgH="203200" progId="Equation.DSMT4">
                  <p:embed/>
                </p:oleObj>
              </mc:Choice>
              <mc:Fallback>
                <p:oleObj name="Equation" r:id="rId9" imgW="685800" imgH="203200" progId="Equation.DSMT4">
                  <p:embed/>
                  <p:pic>
                    <p:nvPicPr>
                      <p:cNvPr id="25" name="Object 13">
                        <a:extLst>
                          <a:ext uri="{FF2B5EF4-FFF2-40B4-BE49-F238E27FC236}">
                            <a16:creationId xmlns:a16="http://schemas.microsoft.com/office/drawing/2014/main" id="{EB33ABAF-17A3-434C-ADF7-BD84F76BCEA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43169" y="2273921"/>
                        <a:ext cx="1655763" cy="487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Rectangle 19">
            <a:extLst>
              <a:ext uri="{FF2B5EF4-FFF2-40B4-BE49-F238E27FC236}">
                <a16:creationId xmlns:a16="http://schemas.microsoft.com/office/drawing/2014/main" id="{DA18E837-1E82-483D-80AE-A8CC21A777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0743" y="2242170"/>
            <a:ext cx="15446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zh-CN" altLang="en-US" sz="2800" b="1" dirty="0">
                <a:solidFill>
                  <a:srgbClr val="2D2DB9"/>
                </a:solidFill>
                <a:latin typeface="宋体" panose="02010600030101010101" pitchFamily="2" charset="-122"/>
              </a:rPr>
              <a:t>解</a:t>
            </a: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2800" dirty="0">
                <a:solidFill>
                  <a:srgbClr val="000000"/>
                </a:solidFill>
                <a:latin typeface="宋体" panose="02010600030101010101" pitchFamily="2" charset="-122"/>
              </a:rPr>
              <a:t>设</a:t>
            </a:r>
          </a:p>
        </p:txBody>
      </p:sp>
      <p:graphicFrame>
        <p:nvGraphicFramePr>
          <p:cNvPr id="77838" name="Object 14">
            <a:extLst>
              <a:ext uri="{FF2B5EF4-FFF2-40B4-BE49-F238E27FC236}">
                <a16:creationId xmlns:a16="http://schemas.microsoft.com/office/drawing/2014/main" id="{0B82CA7E-DDF7-4440-90B9-5103A6292A5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4510009"/>
              </p:ext>
            </p:extLst>
          </p:nvPr>
        </p:nvGraphicFramePr>
        <p:xfrm>
          <a:off x="2320278" y="2991877"/>
          <a:ext cx="1489710" cy="10515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828" name="Equation" r:id="rId11" imgW="647700" imgH="457200" progId="Equation.DSMT4">
                  <p:embed/>
                </p:oleObj>
              </mc:Choice>
              <mc:Fallback>
                <p:oleObj name="Equation" r:id="rId11" imgW="647700" imgH="457200" progId="Equation.DSMT4">
                  <p:embed/>
                  <p:pic>
                    <p:nvPicPr>
                      <p:cNvPr id="77838" name="Object 14">
                        <a:extLst>
                          <a:ext uri="{FF2B5EF4-FFF2-40B4-BE49-F238E27FC236}">
                            <a16:creationId xmlns:a16="http://schemas.microsoft.com/office/drawing/2014/main" id="{0B82CA7E-DDF7-4440-90B9-5103A6292A5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0278" y="2991877"/>
                        <a:ext cx="1489710" cy="10515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39" name="Object 15">
            <a:extLst>
              <a:ext uri="{FF2B5EF4-FFF2-40B4-BE49-F238E27FC236}">
                <a16:creationId xmlns:a16="http://schemas.microsoft.com/office/drawing/2014/main" id="{EE3BC8AB-18A4-42C6-8A4C-9954E7ABD35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0163657"/>
              </p:ext>
            </p:extLst>
          </p:nvPr>
        </p:nvGraphicFramePr>
        <p:xfrm>
          <a:off x="3820397" y="2840334"/>
          <a:ext cx="2248195" cy="11386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829" name="Equation" r:id="rId13" imgW="977476" imgH="495085" progId="Equation.DSMT4">
                  <p:embed/>
                </p:oleObj>
              </mc:Choice>
              <mc:Fallback>
                <p:oleObj name="Equation" r:id="rId13" imgW="977476" imgH="495085" progId="Equation.DSMT4">
                  <p:embed/>
                  <p:pic>
                    <p:nvPicPr>
                      <p:cNvPr id="77839" name="Object 15">
                        <a:extLst>
                          <a:ext uri="{FF2B5EF4-FFF2-40B4-BE49-F238E27FC236}">
                            <a16:creationId xmlns:a16="http://schemas.microsoft.com/office/drawing/2014/main" id="{EE3BC8AB-18A4-42C6-8A4C-9954E7ABD35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0397" y="2840334"/>
                        <a:ext cx="2248195" cy="11386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40" name="Object 16">
            <a:extLst>
              <a:ext uri="{FF2B5EF4-FFF2-40B4-BE49-F238E27FC236}">
                <a16:creationId xmlns:a16="http://schemas.microsoft.com/office/drawing/2014/main" id="{5ECDA07D-72FC-4888-BAC2-93F79C8245D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9189085"/>
              </p:ext>
            </p:extLst>
          </p:nvPr>
        </p:nvGraphicFramePr>
        <p:xfrm>
          <a:off x="6094882" y="3181742"/>
          <a:ext cx="2774950" cy="6718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830" name="Equation" r:id="rId15" imgW="1206500" imgH="292100" progId="Equation.DSMT4">
                  <p:embed/>
                </p:oleObj>
              </mc:Choice>
              <mc:Fallback>
                <p:oleObj name="Equation" r:id="rId15" imgW="1206500" imgH="292100" progId="Equation.DSMT4">
                  <p:embed/>
                  <p:pic>
                    <p:nvPicPr>
                      <p:cNvPr id="77840" name="Object 16">
                        <a:extLst>
                          <a:ext uri="{FF2B5EF4-FFF2-40B4-BE49-F238E27FC236}">
                            <a16:creationId xmlns:a16="http://schemas.microsoft.com/office/drawing/2014/main" id="{5ECDA07D-72FC-4888-BAC2-93F79C8245D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4882" y="3181742"/>
                        <a:ext cx="2774950" cy="6718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41" name="Object 17">
            <a:extLst>
              <a:ext uri="{FF2B5EF4-FFF2-40B4-BE49-F238E27FC236}">
                <a16:creationId xmlns:a16="http://schemas.microsoft.com/office/drawing/2014/main" id="{802776D7-36F8-4BA8-B3E1-9A404A39E97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7360005"/>
              </p:ext>
            </p:extLst>
          </p:nvPr>
        </p:nvGraphicFramePr>
        <p:xfrm>
          <a:off x="2396481" y="4214143"/>
          <a:ext cx="2665412" cy="811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831" name="公式" r:id="rId17" imgW="2921000" imgH="889000" progId="Equation.3">
                  <p:embed/>
                </p:oleObj>
              </mc:Choice>
              <mc:Fallback>
                <p:oleObj name="公式" r:id="rId17" imgW="2921000" imgH="889000" progId="Equation.3">
                  <p:embed/>
                  <p:pic>
                    <p:nvPicPr>
                      <p:cNvPr id="77841" name="Object 17">
                        <a:extLst>
                          <a:ext uri="{FF2B5EF4-FFF2-40B4-BE49-F238E27FC236}">
                            <a16:creationId xmlns:a16="http://schemas.microsoft.com/office/drawing/2014/main" id="{802776D7-36F8-4BA8-B3E1-9A404A39E97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6481" y="4214143"/>
                        <a:ext cx="2665412" cy="811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42" name="Object 18">
            <a:extLst>
              <a:ext uri="{FF2B5EF4-FFF2-40B4-BE49-F238E27FC236}">
                <a16:creationId xmlns:a16="http://schemas.microsoft.com/office/drawing/2014/main" id="{9D07A550-F270-4D20-9E77-A21FEB4542B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7408512"/>
              </p:ext>
            </p:extLst>
          </p:nvPr>
        </p:nvGraphicFramePr>
        <p:xfrm>
          <a:off x="5133405" y="4187949"/>
          <a:ext cx="4459288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832" name="Equation" r:id="rId19" imgW="2094591" imgH="406224" progId="Equation.DSMT4">
                  <p:embed/>
                </p:oleObj>
              </mc:Choice>
              <mc:Fallback>
                <p:oleObj name="Equation" r:id="rId19" imgW="2094591" imgH="406224" progId="Equation.DSMT4">
                  <p:embed/>
                  <p:pic>
                    <p:nvPicPr>
                      <p:cNvPr id="77842" name="Object 18">
                        <a:extLst>
                          <a:ext uri="{FF2B5EF4-FFF2-40B4-BE49-F238E27FC236}">
                            <a16:creationId xmlns:a16="http://schemas.microsoft.com/office/drawing/2014/main" id="{9D07A550-F270-4D20-9E77-A21FEB4542B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33405" y="4187949"/>
                        <a:ext cx="4459288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矩形 2"/>
          <p:cNvSpPr/>
          <p:nvPr/>
        </p:nvSpPr>
        <p:spPr>
          <a:xfrm>
            <a:off x="2181869" y="584335"/>
            <a:ext cx="23519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(3) </a:t>
            </a:r>
            <a:r>
              <a:rPr lang="zh-CN" altLang="en-US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根式</a:t>
            </a:r>
            <a:r>
              <a:rPr lang="zh-CN" altLang="en-US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代换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80330675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7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7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7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7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77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utoUpdateAnimBg="0"/>
      <p:bldP spid="26" grpId="0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2"/>
          <p:cNvSpPr txBox="1">
            <a:spLocks noChangeArrowheads="1"/>
          </p:cNvSpPr>
          <p:nvPr/>
        </p:nvSpPr>
        <p:spPr bwMode="auto">
          <a:xfrm>
            <a:off x="2743200" y="3886201"/>
            <a:ext cx="114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原式</a:t>
            </a:r>
          </a:p>
        </p:txBody>
      </p:sp>
      <p:graphicFrame>
        <p:nvGraphicFramePr>
          <p:cNvPr id="55299" name="Object 3"/>
          <p:cNvGraphicFramePr>
            <a:graphicFrameLocks noChangeAspect="1"/>
          </p:cNvGraphicFramePr>
          <p:nvPr>
            <p:extLst/>
          </p:nvPr>
        </p:nvGraphicFramePr>
        <p:xfrm>
          <a:off x="3581401" y="3733800"/>
          <a:ext cx="3008313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915" name="Equation" r:id="rId3" imgW="3009600" imgH="761760" progId="Equation.3">
                  <p:embed/>
                </p:oleObj>
              </mc:Choice>
              <mc:Fallback>
                <p:oleObj name="Equation" r:id="rId3" imgW="3009600" imgH="761760" progId="Equation.3">
                  <p:embed/>
                  <p:pic>
                    <p:nvPicPr>
                      <p:cNvPr id="5529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1" y="3733800"/>
                        <a:ext cx="3008313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0" name="Object 4"/>
          <p:cNvGraphicFramePr>
            <a:graphicFrameLocks noChangeAspect="1"/>
          </p:cNvGraphicFramePr>
          <p:nvPr>
            <p:extLst/>
          </p:nvPr>
        </p:nvGraphicFramePr>
        <p:xfrm>
          <a:off x="4114801" y="3851276"/>
          <a:ext cx="658813" cy="79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916" name="Equation" r:id="rId5" imgW="545760" imgH="660240" progId="Equation.3">
                  <p:embed/>
                </p:oleObj>
              </mc:Choice>
              <mc:Fallback>
                <p:oleObj name="Equation" r:id="rId5" imgW="545760" imgH="660240" progId="Equation.3">
                  <p:embed/>
                  <p:pic>
                    <p:nvPicPr>
                      <p:cNvPr id="5530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1" y="3851276"/>
                        <a:ext cx="658813" cy="796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01" name="Rectangle 5"/>
          <p:cNvSpPr>
            <a:spLocks noGrp="1" noChangeArrowheads="1"/>
          </p:cNvSpPr>
          <p:nvPr>
            <p:ph type="title"/>
          </p:nvPr>
        </p:nvSpPr>
        <p:spPr>
          <a:xfrm>
            <a:off x="2063750" y="431800"/>
            <a:ext cx="167640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19.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55302" name="Object 6"/>
          <p:cNvGraphicFramePr>
            <a:graphicFrameLocks noChangeAspect="1"/>
          </p:cNvGraphicFramePr>
          <p:nvPr>
            <p:extLst/>
          </p:nvPr>
        </p:nvGraphicFramePr>
        <p:xfrm>
          <a:off x="3522663" y="279400"/>
          <a:ext cx="21717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917" name="Equation" r:id="rId7" imgW="2171520" imgH="1015920" progId="Equation.3">
                  <p:embed/>
                </p:oleObj>
              </mc:Choice>
              <mc:Fallback>
                <p:oleObj name="Equation" r:id="rId7" imgW="2171520" imgH="1015920" progId="Equation.3">
                  <p:embed/>
                  <p:pic>
                    <p:nvPicPr>
                      <p:cNvPr id="5530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2663" y="279400"/>
                        <a:ext cx="21717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03" name="Text Box 7"/>
          <p:cNvSpPr txBox="1">
            <a:spLocks noChangeArrowheads="1"/>
          </p:cNvSpPr>
          <p:nvPr/>
        </p:nvSpPr>
        <p:spPr bwMode="auto">
          <a:xfrm>
            <a:off x="2063750" y="1397001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55304" name="Object 8"/>
          <p:cNvGraphicFramePr>
            <a:graphicFrameLocks noChangeAspect="1"/>
          </p:cNvGraphicFramePr>
          <p:nvPr>
            <p:extLst/>
          </p:nvPr>
        </p:nvGraphicFramePr>
        <p:xfrm>
          <a:off x="3136900" y="1358900"/>
          <a:ext cx="9779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918" name="Equation" r:id="rId9" imgW="977760" imgH="622080" progId="Equation.3">
                  <p:embed/>
                </p:oleObj>
              </mc:Choice>
              <mc:Fallback>
                <p:oleObj name="Equation" r:id="rId9" imgW="977760" imgH="622080" progId="Equation.3">
                  <p:embed/>
                  <p:pic>
                    <p:nvPicPr>
                      <p:cNvPr id="5530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6900" y="1358900"/>
                        <a:ext cx="9779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05" name="Text Box 9"/>
          <p:cNvSpPr txBox="1">
            <a:spLocks noChangeArrowheads="1"/>
          </p:cNvSpPr>
          <p:nvPr/>
        </p:nvSpPr>
        <p:spPr bwMode="auto">
          <a:xfrm>
            <a:off x="4200798" y="1423195"/>
            <a:ext cx="106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55306" name="Object 10"/>
          <p:cNvGraphicFramePr>
            <a:graphicFrameLocks noChangeAspect="1"/>
          </p:cNvGraphicFramePr>
          <p:nvPr>
            <p:extLst/>
          </p:nvPr>
        </p:nvGraphicFramePr>
        <p:xfrm>
          <a:off x="4727848" y="1443832"/>
          <a:ext cx="14478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919" name="Equation" r:id="rId11" imgW="1447560" imgH="609480" progId="Equation.3">
                  <p:embed/>
                </p:oleObj>
              </mc:Choice>
              <mc:Fallback>
                <p:oleObj name="Equation" r:id="rId11" imgW="1447560" imgH="609480" progId="Equation.3">
                  <p:embed/>
                  <p:pic>
                    <p:nvPicPr>
                      <p:cNvPr id="5530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7848" y="1443832"/>
                        <a:ext cx="14478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07" name="Text Box 11"/>
          <p:cNvSpPr txBox="1">
            <a:spLocks noChangeArrowheads="1"/>
          </p:cNvSpPr>
          <p:nvPr/>
        </p:nvSpPr>
        <p:spPr bwMode="auto">
          <a:xfrm>
            <a:off x="2668588" y="2438401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原式</a:t>
            </a:r>
          </a:p>
        </p:txBody>
      </p:sp>
      <p:graphicFrame>
        <p:nvGraphicFramePr>
          <p:cNvPr id="55308" name="Object 12"/>
          <p:cNvGraphicFramePr>
            <a:graphicFrameLocks noChangeAspect="1"/>
          </p:cNvGraphicFramePr>
          <p:nvPr>
            <p:extLst/>
          </p:nvPr>
        </p:nvGraphicFramePr>
        <p:xfrm>
          <a:off x="3506788" y="2476500"/>
          <a:ext cx="5842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920" name="Equation" r:id="rId13" imgW="583920" imgH="571320" progId="Equation.3">
                  <p:embed/>
                </p:oleObj>
              </mc:Choice>
              <mc:Fallback>
                <p:oleObj name="Equation" r:id="rId13" imgW="583920" imgH="571320" progId="Equation.3">
                  <p:embed/>
                  <p:pic>
                    <p:nvPicPr>
                      <p:cNvPr id="5530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6788" y="2476500"/>
                        <a:ext cx="5842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9" name="Object 13"/>
          <p:cNvGraphicFramePr>
            <a:graphicFrameLocks noChangeAspect="1"/>
          </p:cNvGraphicFramePr>
          <p:nvPr>
            <p:extLst/>
          </p:nvPr>
        </p:nvGraphicFramePr>
        <p:xfrm>
          <a:off x="5367338" y="2311400"/>
          <a:ext cx="9779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921" name="Equation" r:id="rId15" imgW="977760" imgH="888840" progId="Equation.3">
                  <p:embed/>
                </p:oleObj>
              </mc:Choice>
              <mc:Fallback>
                <p:oleObj name="Equation" r:id="rId15" imgW="977760" imgH="888840" progId="Equation.3">
                  <p:embed/>
                  <p:pic>
                    <p:nvPicPr>
                      <p:cNvPr id="5530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7338" y="2311400"/>
                        <a:ext cx="9779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10" name="Object 14"/>
          <p:cNvGraphicFramePr>
            <a:graphicFrameLocks noChangeAspect="1"/>
          </p:cNvGraphicFramePr>
          <p:nvPr>
            <p:extLst/>
          </p:nvPr>
        </p:nvGraphicFramePr>
        <p:xfrm>
          <a:off x="6383338" y="2362200"/>
          <a:ext cx="3084512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922" name="Equation" r:id="rId17" imgW="3085920" imgH="711000" progId="Equation.3">
                  <p:embed/>
                </p:oleObj>
              </mc:Choice>
              <mc:Fallback>
                <p:oleObj name="Equation" r:id="rId17" imgW="3085920" imgH="711000" progId="Equation.3">
                  <p:embed/>
                  <p:pic>
                    <p:nvPicPr>
                      <p:cNvPr id="5531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3338" y="2362200"/>
                        <a:ext cx="3084512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11" name="Object 15"/>
          <p:cNvGraphicFramePr>
            <a:graphicFrameLocks noChangeAspect="1"/>
          </p:cNvGraphicFramePr>
          <p:nvPr>
            <p:extLst/>
          </p:nvPr>
        </p:nvGraphicFramePr>
        <p:xfrm>
          <a:off x="2133600" y="3289300"/>
          <a:ext cx="1574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923" name="Equation" r:id="rId19" imgW="1574640" imgH="444240" progId="Equation.3">
                  <p:embed/>
                </p:oleObj>
              </mc:Choice>
              <mc:Fallback>
                <p:oleObj name="Equation" r:id="rId19" imgW="1574640" imgH="444240" progId="Equation.3">
                  <p:embed/>
                  <p:pic>
                    <p:nvPicPr>
                      <p:cNvPr id="55311" name="Object 15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3289300"/>
                        <a:ext cx="1574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12" name="Object 16"/>
          <p:cNvGraphicFramePr>
            <a:graphicFrameLocks noChangeAspect="1"/>
          </p:cNvGraphicFramePr>
          <p:nvPr>
            <p:extLst/>
          </p:nvPr>
        </p:nvGraphicFramePr>
        <p:xfrm>
          <a:off x="4040189" y="2095501"/>
          <a:ext cx="1266825" cy="1292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924" name="Equation" r:id="rId21" imgW="1307880" imgH="1333440" progId="Equation.3">
                  <p:embed/>
                </p:oleObj>
              </mc:Choice>
              <mc:Fallback>
                <p:oleObj name="Equation" r:id="rId21" imgW="1307880" imgH="1333440" progId="Equation.3">
                  <p:embed/>
                  <p:pic>
                    <p:nvPicPr>
                      <p:cNvPr id="55312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40189" y="2095501"/>
                        <a:ext cx="1266825" cy="1292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15" name="Object 19"/>
          <p:cNvGraphicFramePr>
            <a:graphicFrameLocks noChangeAspect="1"/>
          </p:cNvGraphicFramePr>
          <p:nvPr>
            <p:extLst/>
          </p:nvPr>
        </p:nvGraphicFramePr>
        <p:xfrm>
          <a:off x="3581401" y="4572000"/>
          <a:ext cx="2779713" cy="1155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925" name="Equation" r:id="rId23" imgW="2781000" imgH="1155600" progId="Equation.3">
                  <p:embed/>
                </p:oleObj>
              </mc:Choice>
              <mc:Fallback>
                <p:oleObj name="Equation" r:id="rId23" imgW="2781000" imgH="1155600" progId="Equation.3">
                  <p:embed/>
                  <p:pic>
                    <p:nvPicPr>
                      <p:cNvPr id="55315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1" y="4572000"/>
                        <a:ext cx="2779713" cy="1155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16" name="Text Box 20"/>
          <p:cNvSpPr txBox="1">
            <a:spLocks noChangeArrowheads="1"/>
          </p:cNvSpPr>
          <p:nvPr/>
        </p:nvSpPr>
        <p:spPr bwMode="auto">
          <a:xfrm>
            <a:off x="1981200" y="5791201"/>
            <a:ext cx="51752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当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&lt; 0 </a:t>
            </a:r>
            <a:r>
              <a:rPr lang="zh-CN" altLang="zh-CN">
                <a:solidFill>
                  <a:srgbClr val="000000"/>
                </a:solidFill>
              </a:rPr>
              <a:t>时, 类似可得同样结果 .</a:t>
            </a:r>
            <a:endParaRPr lang="en-US" altLang="zh-CN">
              <a:solidFill>
                <a:srgbClr val="000000"/>
              </a:solidFill>
            </a:endParaRPr>
          </a:p>
        </p:txBody>
      </p:sp>
      <p:graphicFrame>
        <p:nvGraphicFramePr>
          <p:cNvPr id="55317" name="Object 21"/>
          <p:cNvGraphicFramePr>
            <a:graphicFrameLocks noChangeAspect="1"/>
          </p:cNvGraphicFramePr>
          <p:nvPr>
            <p:extLst/>
          </p:nvPr>
        </p:nvGraphicFramePr>
        <p:xfrm>
          <a:off x="6477001" y="4572000"/>
          <a:ext cx="2678113" cy="1155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926" name="Equation" r:id="rId25" imgW="2679480" imgH="1155600" progId="Equation.3">
                  <p:embed/>
                </p:oleObj>
              </mc:Choice>
              <mc:Fallback>
                <p:oleObj name="Equation" r:id="rId25" imgW="2679480" imgH="1155600" progId="Equation.3">
                  <p:embed/>
                  <p:pic>
                    <p:nvPicPr>
                      <p:cNvPr id="55317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1" y="4572000"/>
                        <a:ext cx="2678113" cy="1155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19" name="Object 23"/>
          <p:cNvGraphicFramePr>
            <a:graphicFrameLocks noChangeAspect="1"/>
          </p:cNvGraphicFramePr>
          <p:nvPr>
            <p:extLst/>
          </p:nvPr>
        </p:nvGraphicFramePr>
        <p:xfrm>
          <a:off x="6648450" y="3898900"/>
          <a:ext cx="15875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927" name="Equation" r:id="rId27" imgW="1587240" imgH="520560" progId="Equation.3">
                  <p:embed/>
                </p:oleObj>
              </mc:Choice>
              <mc:Fallback>
                <p:oleObj name="Equation" r:id="rId27" imgW="1587240" imgH="520560" progId="Equation.3">
                  <p:embed/>
                  <p:pic>
                    <p:nvPicPr>
                      <p:cNvPr id="55319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8450" y="3898900"/>
                        <a:ext cx="15875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1372424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5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5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5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5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5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5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5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5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5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5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5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5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5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55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5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5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 autoUpdateAnimBg="0"/>
      <p:bldP spid="55303" grpId="0" autoUpdateAnimBg="0"/>
      <p:bldP spid="55305" grpId="0" autoUpdateAnimBg="0"/>
      <p:bldP spid="55307" grpId="0" autoUpdateAnimBg="0"/>
      <p:bldP spid="55316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0" name="Rectangle 10"/>
          <p:cNvSpPr>
            <a:spLocks noChangeArrowheads="1"/>
          </p:cNvSpPr>
          <p:nvPr/>
        </p:nvSpPr>
        <p:spPr bwMode="auto">
          <a:xfrm>
            <a:off x="2895600" y="4114800"/>
            <a:ext cx="4648200" cy="13716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533400"/>
            <a:ext cx="4038600" cy="685800"/>
          </a:xfrm>
        </p:spPr>
        <p:txBody>
          <a:bodyPr/>
          <a:lstStyle/>
          <a:p>
            <a:pPr algn="l"/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三、不定积分的性质</a:t>
            </a:r>
          </a:p>
        </p:txBody>
      </p:sp>
      <p:graphicFrame>
        <p:nvGraphicFramePr>
          <p:cNvPr id="20483" name="Object 3"/>
          <p:cNvGraphicFramePr>
            <a:graphicFrameLocks noChangeAspect="1"/>
          </p:cNvGraphicFramePr>
          <p:nvPr>
            <p:extLst/>
          </p:nvPr>
        </p:nvGraphicFramePr>
        <p:xfrm>
          <a:off x="2279650" y="1358900"/>
          <a:ext cx="22479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723" name="Equation" r:id="rId3" imgW="2247840" imgH="622080" progId="Equation.3">
                  <p:embed/>
                </p:oleObj>
              </mc:Choice>
              <mc:Fallback>
                <p:oleObj name="Equation" r:id="rId3" imgW="2247840" imgH="622080" progId="Equation.3">
                  <p:embed/>
                  <p:pic>
                    <p:nvPicPr>
                      <p:cNvPr id="20483" name="Object 3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9650" y="1358900"/>
                        <a:ext cx="22479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4" name="Object 4"/>
          <p:cNvGraphicFramePr>
            <a:graphicFrameLocks noChangeAspect="1"/>
          </p:cNvGraphicFramePr>
          <p:nvPr>
            <p:extLst/>
          </p:nvPr>
        </p:nvGraphicFramePr>
        <p:xfrm>
          <a:off x="2279650" y="2120900"/>
          <a:ext cx="30226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724" name="Equation" r:id="rId5" imgW="3022560" imgH="622080" progId="Equation.3">
                  <p:embed/>
                </p:oleObj>
              </mc:Choice>
              <mc:Fallback>
                <p:oleObj name="Equation" r:id="rId5" imgW="3022560" imgH="622080" progId="Equation.3">
                  <p:embed/>
                  <p:pic>
                    <p:nvPicPr>
                      <p:cNvPr id="20484" name="Object 4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9650" y="2120900"/>
                        <a:ext cx="30226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2063750" y="3149601"/>
            <a:ext cx="2286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推论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 </a:t>
            </a:r>
            <a:r>
              <a:rPr lang="zh-CN" altLang="en-US" dirty="0">
                <a:solidFill>
                  <a:srgbClr val="000000"/>
                </a:solidFill>
              </a:rPr>
              <a:t>若</a:t>
            </a:r>
          </a:p>
        </p:txBody>
      </p:sp>
      <p:graphicFrame>
        <p:nvGraphicFramePr>
          <p:cNvPr id="20487" name="Object 7"/>
          <p:cNvGraphicFramePr>
            <a:graphicFrameLocks noChangeAspect="1"/>
          </p:cNvGraphicFramePr>
          <p:nvPr>
            <p:extLst/>
          </p:nvPr>
        </p:nvGraphicFramePr>
        <p:xfrm>
          <a:off x="3505200" y="2971800"/>
          <a:ext cx="26670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725" name="Equation" r:id="rId7" imgW="2666880" imgH="1028520" progId="Equation.3">
                  <p:embed/>
                </p:oleObj>
              </mc:Choice>
              <mc:Fallback>
                <p:oleObj name="Equation" r:id="rId7" imgW="2666880" imgH="1028520" progId="Equation.3">
                  <p:embed/>
                  <p:pic>
                    <p:nvPicPr>
                      <p:cNvPr id="2048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2971800"/>
                        <a:ext cx="26670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6248400" y="3200401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20489" name="Object 9"/>
          <p:cNvGraphicFramePr>
            <a:graphicFrameLocks noChangeAspect="1"/>
          </p:cNvGraphicFramePr>
          <p:nvPr>
            <p:extLst/>
          </p:nvPr>
        </p:nvGraphicFramePr>
        <p:xfrm>
          <a:off x="3303588" y="4267201"/>
          <a:ext cx="3751262" cy="1071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726" name="Equation" r:id="rId9" imgW="3746160" imgH="1066680" progId="Equation.3">
                  <p:embed/>
                </p:oleObj>
              </mc:Choice>
              <mc:Fallback>
                <p:oleObj name="Equation" r:id="rId9" imgW="3746160" imgH="1066680" progId="Equation.3">
                  <p:embed/>
                  <p:pic>
                    <p:nvPicPr>
                      <p:cNvPr id="2048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3588" y="4267201"/>
                        <a:ext cx="3751262" cy="1071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91" name="Object 11"/>
          <p:cNvGraphicFramePr>
            <a:graphicFrameLocks noChangeAspect="1"/>
          </p:cNvGraphicFramePr>
          <p:nvPr>
            <p:extLst/>
          </p:nvPr>
        </p:nvGraphicFramePr>
        <p:xfrm>
          <a:off x="4622800" y="1358900"/>
          <a:ext cx="14859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727" name="Equation" r:id="rId11" imgW="1485720" imgH="622080" progId="Equation.3">
                  <p:embed/>
                </p:oleObj>
              </mc:Choice>
              <mc:Fallback>
                <p:oleObj name="Equation" r:id="rId11" imgW="1485720" imgH="622080" progId="Equation.3">
                  <p:embed/>
                  <p:pic>
                    <p:nvPicPr>
                      <p:cNvPr id="20491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22800" y="1358900"/>
                        <a:ext cx="14859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92" name="Object 12"/>
          <p:cNvGraphicFramePr>
            <a:graphicFrameLocks noChangeAspect="1"/>
          </p:cNvGraphicFramePr>
          <p:nvPr>
            <p:extLst/>
          </p:nvPr>
        </p:nvGraphicFramePr>
        <p:xfrm>
          <a:off x="5378450" y="2120900"/>
          <a:ext cx="32893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728" name="Equation" r:id="rId13" imgW="3288960" imgH="622080" progId="Equation.3">
                  <p:embed/>
                </p:oleObj>
              </mc:Choice>
              <mc:Fallback>
                <p:oleObj name="Equation" r:id="rId13" imgW="3288960" imgH="622080" progId="Equation.3">
                  <p:embed/>
                  <p:pic>
                    <p:nvPicPr>
                      <p:cNvPr id="2049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8450" y="2120900"/>
                        <a:ext cx="32893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93" name="Object 13"/>
          <p:cNvGraphicFramePr>
            <a:graphicFrameLocks noChangeAspect="1"/>
          </p:cNvGraphicFramePr>
          <p:nvPr>
            <p:extLst/>
          </p:nvPr>
        </p:nvGraphicFramePr>
        <p:xfrm>
          <a:off x="6438900" y="1462088"/>
          <a:ext cx="952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729" name="Equation" r:id="rId15" imgW="952200" imgH="406080" progId="Equation.3">
                  <p:embed/>
                </p:oleObj>
              </mc:Choice>
              <mc:Fallback>
                <p:oleObj name="Equation" r:id="rId15" imgW="952200" imgH="406080" progId="Equation.3">
                  <p:embed/>
                  <p:pic>
                    <p:nvPicPr>
                      <p:cNvPr id="20493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38900" y="1462088"/>
                        <a:ext cx="9525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2707536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0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0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6" grpId="0" autoUpdateAnimBg="0"/>
      <p:bldP spid="20488" grpId="0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353" name="Object 9"/>
          <p:cNvGraphicFramePr>
            <a:graphicFrameLocks noChangeAspect="1"/>
          </p:cNvGraphicFramePr>
          <p:nvPr>
            <p:extLst/>
          </p:nvPr>
        </p:nvGraphicFramePr>
        <p:xfrm>
          <a:off x="3486150" y="552450"/>
          <a:ext cx="20066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961" name="Equation" r:id="rId3" imgW="2006280" imgH="888840" progId="Equation.3">
                  <p:embed/>
                </p:oleObj>
              </mc:Choice>
              <mc:Fallback>
                <p:oleObj name="Equation" r:id="rId3" imgW="2006280" imgH="888840" progId="Equation.3">
                  <p:embed/>
                  <p:pic>
                    <p:nvPicPr>
                      <p:cNvPr id="5735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86150" y="552450"/>
                        <a:ext cx="20066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54" name="Text Box 10"/>
          <p:cNvSpPr txBox="1">
            <a:spLocks noChangeArrowheads="1"/>
          </p:cNvSpPr>
          <p:nvPr/>
        </p:nvSpPr>
        <p:spPr bwMode="auto">
          <a:xfrm>
            <a:off x="2063750" y="1752601"/>
            <a:ext cx="1752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 </a:t>
            </a:r>
            <a:r>
              <a:rPr lang="zh-CN" altLang="en-US" dirty="0">
                <a:solidFill>
                  <a:srgbClr val="000000"/>
                </a:solidFill>
              </a:rPr>
              <a:t>原式</a:t>
            </a:r>
          </a:p>
        </p:txBody>
      </p:sp>
      <p:graphicFrame>
        <p:nvGraphicFramePr>
          <p:cNvPr id="57355" name="Object 11"/>
          <p:cNvGraphicFramePr>
            <a:graphicFrameLocks noChangeAspect="1"/>
          </p:cNvGraphicFramePr>
          <p:nvPr>
            <p:extLst/>
          </p:nvPr>
        </p:nvGraphicFramePr>
        <p:xfrm>
          <a:off x="3632200" y="1606550"/>
          <a:ext cx="33909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962" name="Equation" r:id="rId5" imgW="3390840" imgH="965160" progId="Equation.3">
                  <p:embed/>
                </p:oleObj>
              </mc:Choice>
              <mc:Fallback>
                <p:oleObj name="Equation" r:id="rId5" imgW="3390840" imgH="965160" progId="Equation.3">
                  <p:embed/>
                  <p:pic>
                    <p:nvPicPr>
                      <p:cNvPr id="57355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2200" y="1606550"/>
                        <a:ext cx="33909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7375" name="Group 31"/>
          <p:cNvGrpSpPr>
            <a:grpSpLocks/>
          </p:cNvGrpSpPr>
          <p:nvPr/>
        </p:nvGrpSpPr>
        <p:grpSpPr bwMode="auto">
          <a:xfrm>
            <a:off x="5638800" y="2057400"/>
            <a:ext cx="914400" cy="554038"/>
            <a:chOff x="2400" y="2592"/>
            <a:chExt cx="576" cy="349"/>
          </a:xfrm>
        </p:grpSpPr>
        <p:sp>
          <p:nvSpPr>
            <p:cNvPr id="57357" name="Rectangle 13"/>
            <p:cNvSpPr>
              <a:spLocks noChangeArrowheads="1"/>
            </p:cNvSpPr>
            <p:nvPr/>
          </p:nvSpPr>
          <p:spPr bwMode="auto">
            <a:xfrm>
              <a:off x="2400" y="2640"/>
              <a:ext cx="480" cy="301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 sz="3200">
                <a:solidFill>
                  <a:srgbClr val="000000"/>
                </a:solidFill>
              </a:endParaRPr>
            </a:p>
          </p:txBody>
        </p:sp>
        <p:graphicFrame>
          <p:nvGraphicFramePr>
            <p:cNvPr id="57358" name="Object 14"/>
            <p:cNvGraphicFramePr>
              <a:graphicFrameLocks noChangeAspect="1"/>
            </p:cNvGraphicFramePr>
            <p:nvPr>
              <p:extLst/>
            </p:nvPr>
          </p:nvGraphicFramePr>
          <p:xfrm>
            <a:off x="2405" y="2592"/>
            <a:ext cx="571" cy="3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2963" name="Equation" r:id="rId7" imgW="927000" imgH="520560" progId="Equation.3">
                    <p:embed/>
                  </p:oleObj>
                </mc:Choice>
                <mc:Fallback>
                  <p:oleObj name="Equation" r:id="rId7" imgW="927000" imgH="520560" progId="Equation.3">
                    <p:embed/>
                    <p:pic>
                      <p:nvPicPr>
                        <p:cNvPr id="57358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5" y="2592"/>
                          <a:ext cx="571" cy="31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7386" name="Group 42"/>
          <p:cNvGrpSpPr>
            <a:grpSpLocks/>
          </p:cNvGrpSpPr>
          <p:nvPr/>
        </p:nvGrpSpPr>
        <p:grpSpPr bwMode="auto">
          <a:xfrm>
            <a:off x="6546850" y="1763714"/>
            <a:ext cx="1143000" cy="522287"/>
            <a:chOff x="3164" y="1104"/>
            <a:chExt cx="720" cy="329"/>
          </a:xfrm>
        </p:grpSpPr>
        <p:sp>
          <p:nvSpPr>
            <p:cNvPr id="57360" name="Rectangle 16"/>
            <p:cNvSpPr>
              <a:spLocks noChangeAspect="1" noChangeArrowheads="1"/>
            </p:cNvSpPr>
            <p:nvPr/>
          </p:nvSpPr>
          <p:spPr bwMode="auto">
            <a:xfrm>
              <a:off x="3164" y="1104"/>
              <a:ext cx="720" cy="329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 sz="3200">
                <a:solidFill>
                  <a:srgbClr val="000000"/>
                </a:solidFill>
              </a:endParaRPr>
            </a:p>
          </p:txBody>
        </p:sp>
        <p:graphicFrame>
          <p:nvGraphicFramePr>
            <p:cNvPr id="57361" name="Object 17"/>
            <p:cNvGraphicFramePr>
              <a:graphicFrameLocks noChangeAspect="1"/>
            </p:cNvGraphicFramePr>
            <p:nvPr>
              <p:extLst/>
            </p:nvPr>
          </p:nvGraphicFramePr>
          <p:xfrm>
            <a:off x="3192" y="1170"/>
            <a:ext cx="688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2964" name="Equation" r:id="rId9" imgW="1091880" imgH="406080" progId="Equation.3">
                    <p:embed/>
                  </p:oleObj>
                </mc:Choice>
                <mc:Fallback>
                  <p:oleObj name="Equation" r:id="rId9" imgW="1091880" imgH="406080" progId="Equation.3">
                    <p:embed/>
                    <p:pic>
                      <p:nvPicPr>
                        <p:cNvPr id="57361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92" y="1170"/>
                          <a:ext cx="688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57362" name="Object 18"/>
          <p:cNvGraphicFramePr>
            <a:graphicFrameLocks noChangeAspect="1"/>
          </p:cNvGraphicFramePr>
          <p:nvPr>
            <p:extLst/>
          </p:nvPr>
        </p:nvGraphicFramePr>
        <p:xfrm>
          <a:off x="3708400" y="2667000"/>
          <a:ext cx="7874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965" name="Equation" r:id="rId11" imgW="787320" imgH="863280" progId="Equation.3">
                  <p:embed/>
                </p:oleObj>
              </mc:Choice>
              <mc:Fallback>
                <p:oleObj name="Equation" r:id="rId11" imgW="787320" imgH="863280" progId="Equation.3">
                  <p:embed/>
                  <p:pic>
                    <p:nvPicPr>
                      <p:cNvPr id="57362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2667000"/>
                        <a:ext cx="7874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63" name="Object 19"/>
          <p:cNvGraphicFramePr>
            <a:graphicFrameLocks noChangeAspect="1"/>
          </p:cNvGraphicFramePr>
          <p:nvPr>
            <p:extLst/>
          </p:nvPr>
        </p:nvGraphicFramePr>
        <p:xfrm>
          <a:off x="4521200" y="2971800"/>
          <a:ext cx="9398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966" name="Equation" r:id="rId13" imgW="939600" imgH="291960" progId="Equation.3">
                  <p:embed/>
                </p:oleObj>
              </mc:Choice>
              <mc:Fallback>
                <p:oleObj name="Equation" r:id="rId13" imgW="939600" imgH="291960" progId="Equation.3">
                  <p:embed/>
                  <p:pic>
                    <p:nvPicPr>
                      <p:cNvPr id="57363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1200" y="2971800"/>
                        <a:ext cx="939800" cy="292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64" name="Object 20"/>
          <p:cNvGraphicFramePr>
            <a:graphicFrameLocks noChangeAspect="1"/>
          </p:cNvGraphicFramePr>
          <p:nvPr>
            <p:extLst/>
          </p:nvPr>
        </p:nvGraphicFramePr>
        <p:xfrm>
          <a:off x="5524500" y="2667000"/>
          <a:ext cx="6985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967" name="Equation" r:id="rId15" imgW="698400" imgH="863280" progId="Equation.3">
                  <p:embed/>
                </p:oleObj>
              </mc:Choice>
              <mc:Fallback>
                <p:oleObj name="Equation" r:id="rId15" imgW="698400" imgH="863280" progId="Equation.3">
                  <p:embed/>
                  <p:pic>
                    <p:nvPicPr>
                      <p:cNvPr id="57364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4500" y="2667000"/>
                        <a:ext cx="6985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65" name="Object 21"/>
          <p:cNvGraphicFramePr>
            <a:graphicFrameLocks noChangeAspect="1"/>
          </p:cNvGraphicFramePr>
          <p:nvPr>
            <p:extLst/>
          </p:nvPr>
        </p:nvGraphicFramePr>
        <p:xfrm>
          <a:off x="6324600" y="2895600"/>
          <a:ext cx="5588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968" name="Equation" r:id="rId17" imgW="558720" imgH="317160" progId="Equation.3">
                  <p:embed/>
                </p:oleObj>
              </mc:Choice>
              <mc:Fallback>
                <p:oleObj name="Equation" r:id="rId17" imgW="558720" imgH="317160" progId="Equation.3">
                  <p:embed/>
                  <p:pic>
                    <p:nvPicPr>
                      <p:cNvPr id="57365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2895600"/>
                        <a:ext cx="5588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77" name="Rectangle 33"/>
          <p:cNvSpPr>
            <a:spLocks noGrp="1" noChangeArrowheads="1"/>
          </p:cNvSpPr>
          <p:nvPr>
            <p:ph type="title"/>
          </p:nvPr>
        </p:nvSpPr>
        <p:spPr>
          <a:xfrm>
            <a:off x="1981200" y="381000"/>
            <a:ext cx="1600200" cy="1143000"/>
          </a:xfrm>
        </p:spPr>
        <p:txBody>
          <a:bodyPr/>
          <a:lstStyle/>
          <a:p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20.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sp>
        <p:nvSpPr>
          <p:cNvPr id="57378" name="Rectangle 34"/>
          <p:cNvSpPr>
            <a:spLocks noChangeArrowheads="1"/>
          </p:cNvSpPr>
          <p:nvPr/>
        </p:nvSpPr>
        <p:spPr bwMode="auto">
          <a:xfrm>
            <a:off x="2063750" y="3744913"/>
            <a:ext cx="1905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solidFill>
                  <a:srgbClr val="000099">
                    <a:lumMod val="60000"/>
                    <a:lumOff val="40000"/>
                  </a:srgb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rgbClr val="000099">
                    <a:lumMod val="60000"/>
                    <a:lumOff val="40000"/>
                  </a:srgbClr>
                </a:solidFill>
                <a:ea typeface="楷体_GB2312" pitchFamily="49" charset="-122"/>
              </a:rPr>
              <a:t>21.</a:t>
            </a:r>
            <a:r>
              <a:rPr lang="en-US" altLang="zh-CN" sz="2800" dirty="0">
                <a:solidFill>
                  <a:srgbClr val="000099">
                    <a:lumMod val="60000"/>
                    <a:lumOff val="40000"/>
                  </a:srgb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rgbClr val="000000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57379" name="Object 35"/>
          <p:cNvGraphicFramePr>
            <a:graphicFrameLocks noChangeAspect="1"/>
          </p:cNvGraphicFramePr>
          <p:nvPr>
            <p:extLst/>
          </p:nvPr>
        </p:nvGraphicFramePr>
        <p:xfrm>
          <a:off x="3505201" y="3657600"/>
          <a:ext cx="2297113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969" name="Equation" r:id="rId19" imgW="2298600" imgH="939600" progId="Equation.3">
                  <p:embed/>
                </p:oleObj>
              </mc:Choice>
              <mc:Fallback>
                <p:oleObj name="Equation" r:id="rId19" imgW="2298600" imgH="939600" progId="Equation.3">
                  <p:embed/>
                  <p:pic>
                    <p:nvPicPr>
                      <p:cNvPr id="57379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1" y="3657600"/>
                        <a:ext cx="2297113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80" name="Text Box 36"/>
          <p:cNvSpPr txBox="1">
            <a:spLocks noChangeArrowheads="1"/>
          </p:cNvSpPr>
          <p:nvPr/>
        </p:nvSpPr>
        <p:spPr bwMode="auto">
          <a:xfrm>
            <a:off x="2063750" y="4922838"/>
            <a:ext cx="7556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endParaRPr lang="en-US" altLang="zh-CN" dirty="0">
              <a:solidFill>
                <a:srgbClr val="000099">
                  <a:lumMod val="60000"/>
                  <a:lumOff val="40000"/>
                </a:srgbClr>
              </a:solidFill>
            </a:endParaRPr>
          </a:p>
        </p:txBody>
      </p:sp>
      <p:graphicFrame>
        <p:nvGraphicFramePr>
          <p:cNvPr id="57381" name="Object 37"/>
          <p:cNvGraphicFramePr>
            <a:graphicFrameLocks noChangeAspect="1"/>
          </p:cNvGraphicFramePr>
          <p:nvPr>
            <p:extLst/>
          </p:nvPr>
        </p:nvGraphicFramePr>
        <p:xfrm>
          <a:off x="2814638" y="4775200"/>
          <a:ext cx="2843212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970" name="Equation" r:id="rId21" imgW="2844720" imgH="1015920" progId="Equation.3">
                  <p:embed/>
                </p:oleObj>
              </mc:Choice>
              <mc:Fallback>
                <p:oleObj name="Equation" r:id="rId21" imgW="2844720" imgH="1015920" progId="Equation.3">
                  <p:embed/>
                  <p:pic>
                    <p:nvPicPr>
                      <p:cNvPr id="57381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4638" y="4775200"/>
                        <a:ext cx="2843212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82" name="Object 38"/>
          <p:cNvGraphicFramePr>
            <a:graphicFrameLocks noChangeAspect="1"/>
          </p:cNvGraphicFramePr>
          <p:nvPr>
            <p:extLst/>
          </p:nvPr>
        </p:nvGraphicFramePr>
        <p:xfrm>
          <a:off x="5759451" y="4792663"/>
          <a:ext cx="3783013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971" name="Equation" r:id="rId23" imgW="3784320" imgH="850680" progId="Equation.3">
                  <p:embed/>
                </p:oleObj>
              </mc:Choice>
              <mc:Fallback>
                <p:oleObj name="Equation" r:id="rId23" imgW="3784320" imgH="850680" progId="Equation.3">
                  <p:embed/>
                  <p:pic>
                    <p:nvPicPr>
                      <p:cNvPr id="57382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59451" y="4792663"/>
                        <a:ext cx="3783013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8208031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7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7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7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7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7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7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7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7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7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7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57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54" grpId="0" autoUpdateAnimBg="0"/>
      <p:bldP spid="57380" grpId="0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544" y="470769"/>
            <a:ext cx="19050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22.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58377" name="Object 9"/>
          <p:cNvGraphicFramePr>
            <a:graphicFrameLocks noChangeAspect="1"/>
          </p:cNvGraphicFramePr>
          <p:nvPr>
            <p:extLst/>
          </p:nvPr>
        </p:nvGraphicFramePr>
        <p:xfrm>
          <a:off x="3459983" y="332656"/>
          <a:ext cx="1930248" cy="8926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59" name="Equation" r:id="rId3" imgW="2031840" imgH="939600" progId="Equation.3">
                  <p:embed/>
                </p:oleObj>
              </mc:Choice>
              <mc:Fallback>
                <p:oleObj name="Equation" r:id="rId3" imgW="2031840" imgH="939600" progId="Equation.3">
                  <p:embed/>
                  <p:pic>
                    <p:nvPicPr>
                      <p:cNvPr id="58377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9983" y="332656"/>
                        <a:ext cx="1930248" cy="8926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78" name="Text Box 10"/>
          <p:cNvSpPr txBox="1">
            <a:spLocks noChangeArrowheads="1"/>
          </p:cNvSpPr>
          <p:nvPr/>
        </p:nvSpPr>
        <p:spPr bwMode="auto">
          <a:xfrm>
            <a:off x="1991544" y="1594131"/>
            <a:ext cx="2667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 </a:t>
            </a:r>
            <a:r>
              <a:rPr lang="zh-CN" altLang="en-US" dirty="0">
                <a:solidFill>
                  <a:srgbClr val="000000"/>
                </a:solidFill>
              </a:rPr>
              <a:t>原式 </a:t>
            </a:r>
            <a:r>
              <a:rPr lang="en-US" altLang="zh-CN" dirty="0">
                <a:solidFill>
                  <a:srgbClr val="000000"/>
                </a:solidFill>
              </a:rPr>
              <a:t>=</a:t>
            </a:r>
          </a:p>
        </p:txBody>
      </p:sp>
      <p:graphicFrame>
        <p:nvGraphicFramePr>
          <p:cNvPr id="58379" name="Object 11"/>
          <p:cNvGraphicFramePr>
            <a:graphicFrameLocks noChangeAspect="1"/>
          </p:cNvGraphicFramePr>
          <p:nvPr>
            <p:extLst/>
          </p:nvPr>
        </p:nvGraphicFramePr>
        <p:xfrm>
          <a:off x="3801295" y="1371881"/>
          <a:ext cx="2906713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60" name="Equation" r:id="rId5" imgW="2908080" imgH="1015920" progId="Equation.3">
                  <p:embed/>
                </p:oleObj>
              </mc:Choice>
              <mc:Fallback>
                <p:oleObj name="Equation" r:id="rId5" imgW="2908080" imgH="1015920" progId="Equation.3">
                  <p:embed/>
                  <p:pic>
                    <p:nvPicPr>
                      <p:cNvPr id="5837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01295" y="1371881"/>
                        <a:ext cx="2906713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80" name="Object 12"/>
          <p:cNvGraphicFramePr>
            <a:graphicFrameLocks noChangeAspect="1"/>
          </p:cNvGraphicFramePr>
          <p:nvPr>
            <p:extLst/>
          </p:nvPr>
        </p:nvGraphicFramePr>
        <p:xfrm>
          <a:off x="5604694" y="1887728"/>
          <a:ext cx="723600" cy="533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61" name="Equation" r:id="rId7" imgW="723600" imgH="533160" progId="Equation.3">
                  <p:embed/>
                </p:oleObj>
              </mc:Choice>
              <mc:Fallback>
                <p:oleObj name="Equation" r:id="rId7" imgW="723600" imgH="533160" progId="Equation.3">
                  <p:embed/>
                  <p:pic>
                    <p:nvPicPr>
                      <p:cNvPr id="5838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4694" y="1887728"/>
                        <a:ext cx="723600" cy="533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82" name="Object 14"/>
          <p:cNvGraphicFramePr>
            <a:graphicFrameLocks noChangeAspect="1"/>
          </p:cNvGraphicFramePr>
          <p:nvPr>
            <p:extLst/>
          </p:nvPr>
        </p:nvGraphicFramePr>
        <p:xfrm>
          <a:off x="4425107" y="1891419"/>
          <a:ext cx="380880" cy="5713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62" name="Equation" r:id="rId9" imgW="380880" imgH="571320" progId="Equation.3">
                  <p:embed/>
                </p:oleObj>
              </mc:Choice>
              <mc:Fallback>
                <p:oleObj name="Equation" r:id="rId9" imgW="380880" imgH="571320" progId="Equation.3">
                  <p:embed/>
                  <p:pic>
                    <p:nvPicPr>
                      <p:cNvPr id="58382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5107" y="1891419"/>
                        <a:ext cx="380880" cy="5713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83" name="Object 15"/>
          <p:cNvGraphicFramePr>
            <a:graphicFrameLocks noChangeAspect="1"/>
          </p:cNvGraphicFramePr>
          <p:nvPr>
            <p:extLst/>
          </p:nvPr>
        </p:nvGraphicFramePr>
        <p:xfrm>
          <a:off x="5109394" y="1282982"/>
          <a:ext cx="723600" cy="533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63" name="Equation" r:id="rId11" imgW="723600" imgH="533160" progId="Equation.3">
                  <p:embed/>
                </p:oleObj>
              </mc:Choice>
              <mc:Fallback>
                <p:oleObj name="Equation" r:id="rId11" imgW="723600" imgH="533160" progId="Equation.3">
                  <p:embed/>
                  <p:pic>
                    <p:nvPicPr>
                      <p:cNvPr id="58383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9394" y="1282982"/>
                        <a:ext cx="723600" cy="533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84" name="Object 16"/>
          <p:cNvGraphicFramePr>
            <a:graphicFrameLocks noChangeAspect="1"/>
          </p:cNvGraphicFramePr>
          <p:nvPr>
            <p:extLst/>
          </p:nvPr>
        </p:nvGraphicFramePr>
        <p:xfrm>
          <a:off x="6785795" y="1371881"/>
          <a:ext cx="2703513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64" name="Equation" r:id="rId13" imgW="2705040" imgH="863280" progId="Equation.3">
                  <p:embed/>
                </p:oleObj>
              </mc:Choice>
              <mc:Fallback>
                <p:oleObj name="Equation" r:id="rId13" imgW="2705040" imgH="863280" progId="Equation.3">
                  <p:embed/>
                  <p:pic>
                    <p:nvPicPr>
                      <p:cNvPr id="5838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5795" y="1371881"/>
                        <a:ext cx="2703513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94" name="Rectangle 26"/>
          <p:cNvSpPr>
            <a:spLocks noChangeArrowheads="1"/>
          </p:cNvSpPr>
          <p:nvPr/>
        </p:nvSpPr>
        <p:spPr bwMode="auto">
          <a:xfrm>
            <a:off x="1991544" y="2808362"/>
            <a:ext cx="1905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solidFill>
                  <a:srgbClr val="000099">
                    <a:lumMod val="60000"/>
                    <a:lumOff val="40000"/>
                  </a:srgb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rgbClr val="000099">
                    <a:lumMod val="60000"/>
                    <a:lumOff val="40000"/>
                  </a:srgbClr>
                </a:solidFill>
                <a:ea typeface="楷体_GB2312" pitchFamily="49" charset="-122"/>
              </a:rPr>
              <a:t>23.</a:t>
            </a:r>
            <a:r>
              <a:rPr lang="en-US" altLang="zh-CN" sz="2800" dirty="0">
                <a:solidFill>
                  <a:srgbClr val="000099">
                    <a:lumMod val="60000"/>
                    <a:lumOff val="40000"/>
                  </a:srgb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rgbClr val="000000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58395" name="Object 27"/>
          <p:cNvGraphicFramePr>
            <a:graphicFrameLocks noChangeAspect="1"/>
          </p:cNvGraphicFramePr>
          <p:nvPr>
            <p:extLst/>
          </p:nvPr>
        </p:nvGraphicFramePr>
        <p:xfrm>
          <a:off x="3445696" y="2636912"/>
          <a:ext cx="1471626" cy="880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65" name="Equation" r:id="rId15" imgW="1549080" imgH="927000" progId="Equation.3">
                  <p:embed/>
                </p:oleObj>
              </mc:Choice>
              <mc:Fallback>
                <p:oleObj name="Equation" r:id="rId15" imgW="1549080" imgH="927000" progId="Equation.3">
                  <p:embed/>
                  <p:pic>
                    <p:nvPicPr>
                      <p:cNvPr id="58395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5696" y="2636912"/>
                        <a:ext cx="1471626" cy="880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96" name="Text Box 28"/>
          <p:cNvSpPr txBox="1">
            <a:spLocks noChangeArrowheads="1"/>
          </p:cNvSpPr>
          <p:nvPr/>
        </p:nvSpPr>
        <p:spPr bwMode="auto">
          <a:xfrm>
            <a:off x="1991544" y="3875162"/>
            <a:ext cx="20160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1: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 </a:t>
            </a:r>
            <a:r>
              <a:rPr lang="zh-CN" altLang="en-US" dirty="0">
                <a:solidFill>
                  <a:srgbClr val="000000"/>
                </a:solidFill>
              </a:rPr>
              <a:t>原式</a:t>
            </a:r>
          </a:p>
        </p:txBody>
      </p:sp>
      <p:graphicFrame>
        <p:nvGraphicFramePr>
          <p:cNvPr id="58397" name="Object 29"/>
          <p:cNvGraphicFramePr>
            <a:graphicFrameLocks noChangeAspect="1"/>
          </p:cNvGraphicFramePr>
          <p:nvPr>
            <p:extLst/>
          </p:nvPr>
        </p:nvGraphicFramePr>
        <p:xfrm>
          <a:off x="3719538" y="3635875"/>
          <a:ext cx="2026692" cy="9651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66" name="Equation" r:id="rId17" imgW="2133360" imgH="1015920" progId="Equation.3">
                  <p:embed/>
                </p:oleObj>
              </mc:Choice>
              <mc:Fallback>
                <p:oleObj name="Equation" r:id="rId17" imgW="2133360" imgH="1015920" progId="Equation.3">
                  <p:embed/>
                  <p:pic>
                    <p:nvPicPr>
                      <p:cNvPr id="58397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9538" y="3635875"/>
                        <a:ext cx="2026692" cy="9651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98" name="Object 30"/>
          <p:cNvGraphicFramePr>
            <a:graphicFrameLocks noChangeAspect="1"/>
          </p:cNvGraphicFramePr>
          <p:nvPr>
            <p:extLst/>
          </p:nvPr>
        </p:nvGraphicFramePr>
        <p:xfrm>
          <a:off x="5837641" y="3855429"/>
          <a:ext cx="2376558" cy="4100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67" name="Equation" r:id="rId19" imgW="2501640" imgH="431640" progId="Equation.3">
                  <p:embed/>
                </p:oleObj>
              </mc:Choice>
              <mc:Fallback>
                <p:oleObj name="Equation" r:id="rId19" imgW="2501640" imgH="431640" progId="Equation.3">
                  <p:embed/>
                  <p:pic>
                    <p:nvPicPr>
                      <p:cNvPr id="58398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37641" y="3855429"/>
                        <a:ext cx="2376558" cy="41005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99" name="Text Box 31"/>
          <p:cNvSpPr txBox="1">
            <a:spLocks noChangeArrowheads="1"/>
          </p:cNvSpPr>
          <p:nvPr/>
        </p:nvSpPr>
        <p:spPr bwMode="auto">
          <a:xfrm>
            <a:off x="8397267" y="3903161"/>
            <a:ext cx="202116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000" dirty="0">
                <a:solidFill>
                  <a:srgbClr val="000000"/>
                </a:solidFill>
              </a:rPr>
              <a:t>(P206 </a:t>
            </a:r>
            <a:r>
              <a:rPr lang="zh-CN" altLang="en-US" sz="2000" dirty="0">
                <a:solidFill>
                  <a:srgbClr val="000000"/>
                </a:solidFill>
              </a:rPr>
              <a:t>公式 </a:t>
            </a:r>
            <a:r>
              <a:rPr lang="en-US" altLang="zh-CN" sz="2000" dirty="0">
                <a:solidFill>
                  <a:srgbClr val="000000"/>
                </a:solidFill>
              </a:rPr>
              <a:t>(22) )</a:t>
            </a:r>
          </a:p>
        </p:txBody>
      </p:sp>
      <p:sp>
        <p:nvSpPr>
          <p:cNvPr id="17" name="Text Box 28"/>
          <p:cNvSpPr txBox="1">
            <a:spLocks noChangeArrowheads="1"/>
          </p:cNvSpPr>
          <p:nvPr/>
        </p:nvSpPr>
        <p:spPr bwMode="auto">
          <a:xfrm>
            <a:off x="1991544" y="4788098"/>
            <a:ext cx="20160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2: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令</a:t>
            </a:r>
            <a:endParaRPr lang="zh-CN" altLang="en-US" dirty="0">
              <a:solidFill>
                <a:srgbClr val="00000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445695" y="4820319"/>
            <a:ext cx="1708785" cy="40576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284729" y="4809441"/>
            <a:ext cx="1868805" cy="39433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549714" y="4675137"/>
            <a:ext cx="2005965" cy="66294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165787" y="5412216"/>
            <a:ext cx="3068955" cy="822960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5663953" y="5479293"/>
            <a:ext cx="4315827" cy="700088"/>
            <a:chOff x="4283968" y="5454170"/>
            <a:chExt cx="4315827" cy="700088"/>
          </a:xfrm>
        </p:grpSpPr>
        <p:sp>
          <p:nvSpPr>
            <p:cNvPr id="24" name="Text Box 28"/>
            <p:cNvSpPr txBox="1">
              <a:spLocks noChangeArrowheads="1"/>
            </p:cNvSpPr>
            <p:nvPr/>
          </p:nvSpPr>
          <p:spPr bwMode="auto">
            <a:xfrm>
              <a:off x="4283968" y="5573382"/>
              <a:ext cx="137575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sz="2400" dirty="0">
                  <a:solidFill>
                    <a:srgbClr val="000000"/>
                  </a:solidFill>
                </a:rPr>
                <a:t>故原式 </a:t>
              </a:r>
              <a:r>
                <a:rPr lang="en-US" altLang="zh-CN" sz="2400" dirty="0">
                  <a:solidFill>
                    <a:srgbClr val="000000"/>
                  </a:solidFill>
                </a:rPr>
                <a:t>=</a:t>
              </a:r>
              <a:endParaRPr lang="zh-CN" altLang="en-US" sz="2400" dirty="0">
                <a:solidFill>
                  <a:srgbClr val="000000"/>
                </a:solidFill>
              </a:endParaRPr>
            </a:p>
          </p:txBody>
        </p:sp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5532745" y="5454170"/>
              <a:ext cx="3067050" cy="7000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951570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83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8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83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8" grpId="0" autoUpdateAnimBg="0"/>
      <p:bldP spid="58396" grpId="0" build="p" autoUpdateAnimBg="0"/>
      <p:bldP spid="58399" grpId="0" build="p" autoUpdateAnimBg="0"/>
      <p:bldP spid="17" grpId="0" build="p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609600"/>
            <a:ext cx="19050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24.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59401" name="Object 9"/>
          <p:cNvGraphicFramePr>
            <a:graphicFrameLocks noChangeAspect="1"/>
          </p:cNvGraphicFramePr>
          <p:nvPr>
            <p:extLst/>
          </p:nvPr>
        </p:nvGraphicFramePr>
        <p:xfrm>
          <a:off x="3544888" y="533400"/>
          <a:ext cx="2170112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944" name="Equation" r:id="rId3" imgW="2171520" imgH="939600" progId="Equation.3">
                  <p:embed/>
                </p:oleObj>
              </mc:Choice>
              <mc:Fallback>
                <p:oleObj name="Equation" r:id="rId3" imgW="2171520" imgH="939600" progId="Equation.3">
                  <p:embed/>
                  <p:pic>
                    <p:nvPicPr>
                      <p:cNvPr id="5940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4888" y="533400"/>
                        <a:ext cx="2170112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02" name="Text Box 10"/>
          <p:cNvSpPr txBox="1">
            <a:spLocks noChangeArrowheads="1"/>
          </p:cNvSpPr>
          <p:nvPr/>
        </p:nvSpPr>
        <p:spPr bwMode="auto">
          <a:xfrm>
            <a:off x="2063750" y="1587501"/>
            <a:ext cx="12890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59403" name="Object 11"/>
          <p:cNvGraphicFramePr>
            <a:graphicFrameLocks noChangeAspect="1"/>
          </p:cNvGraphicFramePr>
          <p:nvPr>
            <p:extLst/>
          </p:nvPr>
        </p:nvGraphicFramePr>
        <p:xfrm>
          <a:off x="3098800" y="1543050"/>
          <a:ext cx="9271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945" name="Equation" r:id="rId5" imgW="927000" imgH="622080" progId="Equation.DSMT4">
                  <p:embed/>
                </p:oleObj>
              </mc:Choice>
              <mc:Fallback>
                <p:oleObj name="Equation" r:id="rId5" imgW="927000" imgH="622080" progId="Equation.DSMT4">
                  <p:embed/>
                  <p:pic>
                    <p:nvPicPr>
                      <p:cNvPr id="5940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8800" y="1543050"/>
                        <a:ext cx="9271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04" name="Text Box 12"/>
          <p:cNvSpPr txBox="1">
            <a:spLocks noChangeArrowheads="1"/>
          </p:cNvSpPr>
          <p:nvPr/>
        </p:nvSpPr>
        <p:spPr bwMode="auto">
          <a:xfrm>
            <a:off x="3962400" y="1587501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sp>
        <p:nvSpPr>
          <p:cNvPr id="59405" name="Text Box 13"/>
          <p:cNvSpPr txBox="1">
            <a:spLocks noChangeArrowheads="1"/>
          </p:cNvSpPr>
          <p:nvPr/>
        </p:nvSpPr>
        <p:spPr bwMode="auto">
          <a:xfrm>
            <a:off x="2825750" y="2305051"/>
            <a:ext cx="10604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原式</a:t>
            </a:r>
          </a:p>
        </p:txBody>
      </p:sp>
      <p:graphicFrame>
        <p:nvGraphicFramePr>
          <p:cNvPr id="59406" name="Object 14"/>
          <p:cNvGraphicFramePr>
            <a:graphicFrameLocks noChangeAspect="1"/>
          </p:cNvGraphicFramePr>
          <p:nvPr>
            <p:extLst/>
          </p:nvPr>
        </p:nvGraphicFramePr>
        <p:xfrm>
          <a:off x="3695701" y="2171700"/>
          <a:ext cx="2563813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946" name="Equation" r:id="rId7" imgW="2565360" imgH="939600" progId="Equation.3">
                  <p:embed/>
                </p:oleObj>
              </mc:Choice>
              <mc:Fallback>
                <p:oleObj name="Equation" r:id="rId7" imgW="2565360" imgH="939600" progId="Equation.3">
                  <p:embed/>
                  <p:pic>
                    <p:nvPicPr>
                      <p:cNvPr id="59406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95701" y="2171700"/>
                        <a:ext cx="2563813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07" name="Object 15"/>
          <p:cNvGraphicFramePr>
            <a:graphicFrameLocks noChangeAspect="1"/>
          </p:cNvGraphicFramePr>
          <p:nvPr>
            <p:extLst/>
          </p:nvPr>
        </p:nvGraphicFramePr>
        <p:xfrm>
          <a:off x="3713163" y="3238500"/>
          <a:ext cx="3173412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947" name="Equation" r:id="rId9" imgW="3174840" imgH="1028520" progId="Equation.3">
                  <p:embed/>
                </p:oleObj>
              </mc:Choice>
              <mc:Fallback>
                <p:oleObj name="Equation" r:id="rId9" imgW="3174840" imgH="1028520" progId="Equation.3">
                  <p:embed/>
                  <p:pic>
                    <p:nvPicPr>
                      <p:cNvPr id="5940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3163" y="3238500"/>
                        <a:ext cx="3173412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08" name="Object 16"/>
          <p:cNvGraphicFramePr>
            <a:graphicFrameLocks noChangeAspect="1"/>
          </p:cNvGraphicFramePr>
          <p:nvPr>
            <p:extLst/>
          </p:nvPr>
        </p:nvGraphicFramePr>
        <p:xfrm>
          <a:off x="6858001" y="3352800"/>
          <a:ext cx="3021013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948" name="Equation" r:id="rId11" imgW="3022560" imgH="888840" progId="Equation.3">
                  <p:embed/>
                </p:oleObj>
              </mc:Choice>
              <mc:Fallback>
                <p:oleObj name="Equation" r:id="rId11" imgW="3022560" imgH="888840" progId="Equation.3">
                  <p:embed/>
                  <p:pic>
                    <p:nvPicPr>
                      <p:cNvPr id="59408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1" y="3352800"/>
                        <a:ext cx="3021013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09" name="Object 17"/>
          <p:cNvGraphicFramePr>
            <a:graphicFrameLocks noChangeAspect="1"/>
          </p:cNvGraphicFramePr>
          <p:nvPr>
            <p:extLst/>
          </p:nvPr>
        </p:nvGraphicFramePr>
        <p:xfrm>
          <a:off x="3732213" y="4495800"/>
          <a:ext cx="2563812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949" name="Equation" r:id="rId13" imgW="2565360" imgH="1015920" progId="Equation.3">
                  <p:embed/>
                </p:oleObj>
              </mc:Choice>
              <mc:Fallback>
                <p:oleObj name="Equation" r:id="rId13" imgW="2565360" imgH="1015920" progId="Equation.3">
                  <p:embed/>
                  <p:pic>
                    <p:nvPicPr>
                      <p:cNvPr id="59409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2213" y="4495800"/>
                        <a:ext cx="2563812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0921653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9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9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9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9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9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9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9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2" grpId="0" autoUpdateAnimBg="0"/>
      <p:bldP spid="59404" grpId="0" autoUpdateAnimBg="0"/>
      <p:bldP spid="59405" grpId="0" autoUpdateAnimBg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418" name="Object 2"/>
          <p:cNvGraphicFramePr>
            <a:graphicFrameLocks noChangeAspect="1"/>
          </p:cNvGraphicFramePr>
          <p:nvPr>
            <p:extLst/>
          </p:nvPr>
        </p:nvGraphicFramePr>
        <p:xfrm>
          <a:off x="3479801" y="2235200"/>
          <a:ext cx="2767013" cy="1193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033" name="Equation" r:id="rId3" imgW="2768400" imgH="1193760" progId="Equation.3">
                  <p:embed/>
                </p:oleObj>
              </mc:Choice>
              <mc:Fallback>
                <p:oleObj name="Equation" r:id="rId3" imgW="2768400" imgH="1193760" progId="Equation.3">
                  <p:embed/>
                  <p:pic>
                    <p:nvPicPr>
                      <p:cNvPr id="6041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9801" y="2235200"/>
                        <a:ext cx="2767013" cy="1193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19" name="Rectangle 3"/>
          <p:cNvSpPr>
            <a:spLocks noGrp="1" noChangeArrowheads="1"/>
          </p:cNvSpPr>
          <p:nvPr>
            <p:ph type="title"/>
          </p:nvPr>
        </p:nvSpPr>
        <p:spPr>
          <a:xfrm>
            <a:off x="2063750" y="228600"/>
            <a:ext cx="19050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25.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60420" name="Object 4"/>
          <p:cNvGraphicFramePr>
            <a:graphicFrameLocks noChangeAspect="1"/>
          </p:cNvGraphicFramePr>
          <p:nvPr>
            <p:extLst/>
          </p:nvPr>
        </p:nvGraphicFramePr>
        <p:xfrm>
          <a:off x="3503712" y="116632"/>
          <a:ext cx="2855912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034" name="Equation" r:id="rId5" imgW="2857320" imgH="1002960" progId="Equation.3">
                  <p:embed/>
                </p:oleObj>
              </mc:Choice>
              <mc:Fallback>
                <p:oleObj name="Equation" r:id="rId5" imgW="2857320" imgH="1002960" progId="Equation.3">
                  <p:embed/>
                  <p:pic>
                    <p:nvPicPr>
                      <p:cNvPr id="6042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3712" y="116632"/>
                        <a:ext cx="2855912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21" name="Text Box 5"/>
          <p:cNvSpPr txBox="1">
            <a:spLocks noChangeArrowheads="1"/>
          </p:cNvSpPr>
          <p:nvPr/>
        </p:nvSpPr>
        <p:spPr bwMode="auto">
          <a:xfrm>
            <a:off x="2063750" y="1249363"/>
            <a:ext cx="1828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原式</a:t>
            </a:r>
          </a:p>
        </p:txBody>
      </p:sp>
      <p:graphicFrame>
        <p:nvGraphicFramePr>
          <p:cNvPr id="60422" name="Object 6"/>
          <p:cNvGraphicFramePr>
            <a:graphicFrameLocks noChangeAspect="1"/>
          </p:cNvGraphicFramePr>
          <p:nvPr>
            <p:extLst/>
          </p:nvPr>
        </p:nvGraphicFramePr>
        <p:xfrm>
          <a:off x="3492501" y="1117600"/>
          <a:ext cx="3440113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035" name="Equation" r:id="rId7" imgW="3441600" imgH="1015920" progId="Equation.3">
                  <p:embed/>
                </p:oleObj>
              </mc:Choice>
              <mc:Fallback>
                <p:oleObj name="Equation" r:id="rId7" imgW="3441600" imgH="1015920" progId="Equation.3">
                  <p:embed/>
                  <p:pic>
                    <p:nvPicPr>
                      <p:cNvPr id="6042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501" y="1117600"/>
                        <a:ext cx="3440113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23" name="Text Box 7"/>
          <p:cNvSpPr txBox="1">
            <a:spLocks noChangeArrowheads="1"/>
          </p:cNvSpPr>
          <p:nvPr/>
        </p:nvSpPr>
        <p:spPr bwMode="auto">
          <a:xfrm>
            <a:off x="7483476" y="1331913"/>
            <a:ext cx="5937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60424" name="Object 8"/>
          <p:cNvGraphicFramePr>
            <a:graphicFrameLocks noChangeAspect="1"/>
          </p:cNvGraphicFramePr>
          <p:nvPr>
            <p:extLst/>
          </p:nvPr>
        </p:nvGraphicFramePr>
        <p:xfrm>
          <a:off x="8001000" y="1371600"/>
          <a:ext cx="1168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036" name="Equation" r:id="rId9" imgW="1168200" imgH="533160" progId="Equation.3">
                  <p:embed/>
                </p:oleObj>
              </mc:Choice>
              <mc:Fallback>
                <p:oleObj name="Equation" r:id="rId9" imgW="1168200" imgH="533160" progId="Equation.3">
                  <p:embed/>
                  <p:pic>
                    <p:nvPicPr>
                      <p:cNvPr id="6042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1371600"/>
                        <a:ext cx="11684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25" name="Object 9"/>
          <p:cNvGraphicFramePr>
            <a:graphicFrameLocks noChangeAspect="1"/>
          </p:cNvGraphicFramePr>
          <p:nvPr>
            <p:extLst/>
          </p:nvPr>
        </p:nvGraphicFramePr>
        <p:xfrm>
          <a:off x="6362700" y="2247900"/>
          <a:ext cx="21844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037" name="Equation" r:id="rId11" imgW="2184120" imgH="1028520" progId="Equation.3">
                  <p:embed/>
                </p:oleObj>
              </mc:Choice>
              <mc:Fallback>
                <p:oleObj name="Equation" r:id="rId11" imgW="2184120" imgH="1028520" progId="Equation.3">
                  <p:embed/>
                  <p:pic>
                    <p:nvPicPr>
                      <p:cNvPr id="6042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2700" y="2247900"/>
                        <a:ext cx="21844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26" name="Object 10"/>
          <p:cNvGraphicFramePr>
            <a:graphicFrameLocks noChangeAspect="1"/>
          </p:cNvGraphicFramePr>
          <p:nvPr>
            <p:extLst/>
          </p:nvPr>
        </p:nvGraphicFramePr>
        <p:xfrm>
          <a:off x="3476625" y="3543300"/>
          <a:ext cx="24130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038" name="Equation" r:id="rId13" imgW="2412720" imgH="1028520" progId="Equation.3">
                  <p:embed/>
                </p:oleObj>
              </mc:Choice>
              <mc:Fallback>
                <p:oleObj name="Equation" r:id="rId13" imgW="2412720" imgH="1028520" progId="Equation.3">
                  <p:embed/>
                  <p:pic>
                    <p:nvPicPr>
                      <p:cNvPr id="6042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6625" y="3543300"/>
                        <a:ext cx="24130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27" name="Object 11"/>
          <p:cNvGraphicFramePr>
            <a:graphicFrameLocks noChangeAspect="1"/>
          </p:cNvGraphicFramePr>
          <p:nvPr>
            <p:extLst/>
          </p:nvPr>
        </p:nvGraphicFramePr>
        <p:xfrm>
          <a:off x="5918200" y="3771900"/>
          <a:ext cx="19812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039" name="Equation" r:id="rId15" imgW="1981080" imgH="647640" progId="Equation.3">
                  <p:embed/>
                </p:oleObj>
              </mc:Choice>
              <mc:Fallback>
                <p:oleObj name="Equation" r:id="rId15" imgW="1981080" imgH="647640" progId="Equation.3">
                  <p:embed/>
                  <p:pic>
                    <p:nvPicPr>
                      <p:cNvPr id="60427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18200" y="3771900"/>
                        <a:ext cx="1981200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28" name="Object 12"/>
          <p:cNvGraphicFramePr>
            <a:graphicFrameLocks noChangeAspect="1"/>
          </p:cNvGraphicFramePr>
          <p:nvPr>
            <p:extLst/>
          </p:nvPr>
        </p:nvGraphicFramePr>
        <p:xfrm>
          <a:off x="7969250" y="3657600"/>
          <a:ext cx="19558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040" name="Equation" r:id="rId17" imgW="1955520" imgH="939600" progId="Equation.3">
                  <p:embed/>
                </p:oleObj>
              </mc:Choice>
              <mc:Fallback>
                <p:oleObj name="Equation" r:id="rId17" imgW="1955520" imgH="939600" progId="Equation.3">
                  <p:embed/>
                  <p:pic>
                    <p:nvPicPr>
                      <p:cNvPr id="6042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69250" y="3657600"/>
                        <a:ext cx="19558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30" name="Object 14"/>
          <p:cNvGraphicFramePr>
            <a:graphicFrameLocks noChangeAspect="1"/>
          </p:cNvGraphicFramePr>
          <p:nvPr>
            <p:extLst/>
          </p:nvPr>
        </p:nvGraphicFramePr>
        <p:xfrm>
          <a:off x="3476625" y="4800600"/>
          <a:ext cx="33020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041" name="Equation" r:id="rId19" imgW="3301920" imgH="609480" progId="Equation.3">
                  <p:embed/>
                </p:oleObj>
              </mc:Choice>
              <mc:Fallback>
                <p:oleObj name="Equation" r:id="rId19" imgW="3301920" imgH="609480" progId="Equation.3">
                  <p:embed/>
                  <p:pic>
                    <p:nvPicPr>
                      <p:cNvPr id="6043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6625" y="4800600"/>
                        <a:ext cx="33020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31" name="Rectangle 15"/>
          <p:cNvSpPr>
            <a:spLocks noChangeArrowheads="1"/>
          </p:cNvSpPr>
          <p:nvPr/>
        </p:nvSpPr>
        <p:spPr bwMode="auto">
          <a:xfrm>
            <a:off x="6172200" y="3657600"/>
            <a:ext cx="1752600" cy="762000"/>
          </a:xfrm>
          <a:prstGeom prst="rect">
            <a:avLst/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 sz="3200">
              <a:solidFill>
                <a:srgbClr val="000000"/>
              </a:solidFill>
            </a:endParaRPr>
          </a:p>
        </p:txBody>
      </p:sp>
      <p:graphicFrame>
        <p:nvGraphicFramePr>
          <p:cNvPr id="60432" name="Object 16"/>
          <p:cNvGraphicFramePr>
            <a:graphicFrameLocks noChangeAspect="1"/>
          </p:cNvGraphicFramePr>
          <p:nvPr>
            <p:extLst/>
          </p:nvPr>
        </p:nvGraphicFramePr>
        <p:xfrm>
          <a:off x="6858000" y="4927600"/>
          <a:ext cx="19431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042" name="Equation" r:id="rId21" imgW="1942920" imgH="330120" progId="Equation.3">
                  <p:embed/>
                </p:oleObj>
              </mc:Choice>
              <mc:Fallback>
                <p:oleObj name="Equation" r:id="rId21" imgW="1942920" imgH="330120" progId="Equation.3">
                  <p:embed/>
                  <p:pic>
                    <p:nvPicPr>
                      <p:cNvPr id="60432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4927600"/>
                        <a:ext cx="19431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33" name="Object 17"/>
          <p:cNvGraphicFramePr>
            <a:graphicFrameLocks noChangeAspect="1"/>
          </p:cNvGraphicFramePr>
          <p:nvPr>
            <p:extLst/>
          </p:nvPr>
        </p:nvGraphicFramePr>
        <p:xfrm>
          <a:off x="3476625" y="5549900"/>
          <a:ext cx="40005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043" name="Equation" r:id="rId23" imgW="4000320" imgH="774360" progId="Equation.3">
                  <p:embed/>
                </p:oleObj>
              </mc:Choice>
              <mc:Fallback>
                <p:oleObj name="Equation" r:id="rId23" imgW="4000320" imgH="774360" progId="Equation.3">
                  <p:embed/>
                  <p:pic>
                    <p:nvPicPr>
                      <p:cNvPr id="6043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6625" y="5549900"/>
                        <a:ext cx="40005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34" name="Rectangle 18"/>
          <p:cNvSpPr>
            <a:spLocks noChangeArrowheads="1"/>
          </p:cNvSpPr>
          <p:nvPr/>
        </p:nvSpPr>
        <p:spPr bwMode="auto">
          <a:xfrm>
            <a:off x="7391400" y="1219200"/>
            <a:ext cx="1905000" cy="7620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3200">
              <a:solidFill>
                <a:srgbClr val="000000"/>
              </a:solidFill>
            </a:endParaRPr>
          </a:p>
        </p:txBody>
      </p:sp>
      <p:pic>
        <p:nvPicPr>
          <p:cNvPr id="60435" name="Picture 19" descr="F:\My Documents\数学资源库\机动.jpg">
            <a:hlinkClick r:id="rId25" action="ppaction://hlinksldjump"/>
          </p:cNvPr>
          <p:cNvPicPr>
            <a:picLocks noChangeAspect="1" noChangeArrowheads="1"/>
          </p:cNvPicPr>
          <p:nvPr/>
        </p:nvPicPr>
        <p:blipFill>
          <a:blip r:embed="rId26">
            <a:clrChange>
              <a:clrFrom>
                <a:srgbClr val="231A93"/>
              </a:clrFrom>
              <a:clrTo>
                <a:srgbClr val="231A9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5400" y="6376989"/>
            <a:ext cx="3556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436" name="Text Box 20"/>
          <p:cNvSpPr txBox="1">
            <a:spLocks noChangeArrowheads="1"/>
          </p:cNvSpPr>
          <p:nvPr/>
        </p:nvSpPr>
        <p:spPr bwMode="auto">
          <a:xfrm>
            <a:off x="7620000" y="6600826"/>
            <a:ext cx="5651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>
                <a:solidFill>
                  <a:srgbClr val="000000"/>
                </a:solidFill>
                <a:latin typeface="楷体_GB2312" pitchFamily="49" charset="-122"/>
              </a:rPr>
              <a:t>例</a:t>
            </a:r>
            <a:r>
              <a:rPr kumimoji="0" lang="en-US" altLang="zh-CN" sz="1000">
                <a:solidFill>
                  <a:srgbClr val="000000"/>
                </a:solidFill>
                <a:latin typeface="楷体_GB2312" pitchFamily="49" charset="-122"/>
              </a:rPr>
              <a:t>16  </a:t>
            </a:r>
          </a:p>
        </p:txBody>
      </p:sp>
    </p:spTree>
    <p:extLst>
      <p:ext uri="{BB962C8B-B14F-4D97-AF65-F5344CB8AC3E}">
        <p14:creationId xmlns:p14="http://schemas.microsoft.com/office/powerpoint/2010/main" val="395312189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0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0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0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0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0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0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0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0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0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60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60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60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60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60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1" grpId="0" autoUpdateAnimBg="0"/>
      <p:bldP spid="60423" grpId="0" autoUpdateAnimBg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767408" y="284381"/>
            <a:ext cx="1600200" cy="685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小结</a:t>
            </a:r>
            <a:r>
              <a:rPr lang="en-US" altLang="zh-CN" sz="2800" b="1" dirty="0">
                <a:solidFill>
                  <a:srgbClr val="C00000"/>
                </a:solidFill>
                <a:ea typeface="楷体_GB2312" pitchFamily="49" charset="-122"/>
              </a:rPr>
              <a:t>:</a:t>
            </a:r>
            <a:endParaRPr lang="en-US" altLang="zh-CN" sz="2400" b="1" dirty="0">
              <a:solidFill>
                <a:srgbClr val="C00000"/>
              </a:solidFill>
              <a:ea typeface="楷体_GB2312" pitchFamily="49" charset="-122"/>
            </a:endParaRPr>
          </a:p>
        </p:txBody>
      </p:sp>
      <p:sp>
        <p:nvSpPr>
          <p:cNvPr id="56323" name="Text Box 3"/>
          <p:cNvSpPr txBox="1">
            <a:spLocks noChangeArrowheads="1"/>
          </p:cNvSpPr>
          <p:nvPr/>
        </p:nvSpPr>
        <p:spPr bwMode="auto">
          <a:xfrm>
            <a:off x="2202880" y="385406"/>
            <a:ext cx="958175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1. 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第二类换元法常见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类型</a:t>
            </a:r>
            <a:r>
              <a:rPr lang="zh-CN" altLang="en-US" b="1" dirty="0" smtClean="0">
                <a:solidFill>
                  <a:srgbClr val="C00000"/>
                </a:solidFill>
              </a:rPr>
              <a:t>（三</a:t>
            </a:r>
            <a:r>
              <a:rPr lang="zh-CN" altLang="en-US" b="1" dirty="0">
                <a:solidFill>
                  <a:srgbClr val="C00000"/>
                </a:solidFill>
              </a:rPr>
              <a:t>角代换、根式代换、倒代换）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  </a:t>
            </a:r>
            <a:endParaRPr lang="en-US" altLang="zh-CN" sz="2400" dirty="0">
              <a:solidFill>
                <a:srgbClr val="000099">
                  <a:lumMod val="60000"/>
                  <a:lumOff val="40000"/>
                </a:srgbClr>
              </a:solidFill>
            </a:endParaRPr>
          </a:p>
        </p:txBody>
      </p:sp>
      <p:graphicFrame>
        <p:nvGraphicFramePr>
          <p:cNvPr id="56324" name="Object 4"/>
          <p:cNvGraphicFramePr>
            <a:graphicFrameLocks noChangeAspect="1"/>
          </p:cNvGraphicFramePr>
          <p:nvPr>
            <p:extLst/>
          </p:nvPr>
        </p:nvGraphicFramePr>
        <p:xfrm>
          <a:off x="2274888" y="1049759"/>
          <a:ext cx="3135312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216" name="Equation" r:id="rId3" imgW="3136680" imgH="457200" progId="Equation.3">
                  <p:embed/>
                </p:oleObj>
              </mc:Choice>
              <mc:Fallback>
                <p:oleObj name="Equation" r:id="rId3" imgW="3136680" imgH="457200" progId="Equation.3">
                  <p:embed/>
                  <p:pic>
                    <p:nvPicPr>
                      <p:cNvPr id="5632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4888" y="1049759"/>
                        <a:ext cx="3135312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25" name="Text Box 5"/>
          <p:cNvSpPr txBox="1">
            <a:spLocks noChangeArrowheads="1"/>
          </p:cNvSpPr>
          <p:nvPr/>
        </p:nvSpPr>
        <p:spPr bwMode="auto">
          <a:xfrm>
            <a:off x="5685656" y="998960"/>
            <a:ext cx="91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  <a:latin typeface="楷体_GB2312" pitchFamily="49" charset="-122"/>
              </a:rPr>
              <a:t>令</a:t>
            </a:r>
          </a:p>
        </p:txBody>
      </p:sp>
      <p:graphicFrame>
        <p:nvGraphicFramePr>
          <p:cNvPr id="56326" name="Object 6"/>
          <p:cNvGraphicFramePr>
            <a:graphicFrameLocks noChangeAspect="1"/>
          </p:cNvGraphicFramePr>
          <p:nvPr>
            <p:extLst/>
          </p:nvPr>
        </p:nvGraphicFramePr>
        <p:xfrm>
          <a:off x="6264275" y="1040234"/>
          <a:ext cx="16891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217" name="Equation" r:id="rId5" imgW="1688760" imgH="469800" progId="Equation.3">
                  <p:embed/>
                </p:oleObj>
              </mc:Choice>
              <mc:Fallback>
                <p:oleObj name="Equation" r:id="rId5" imgW="1688760" imgH="469800" progId="Equation.3">
                  <p:embed/>
                  <p:pic>
                    <p:nvPicPr>
                      <p:cNvPr id="5632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64275" y="1040234"/>
                        <a:ext cx="16891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27" name="Object 7"/>
          <p:cNvGraphicFramePr>
            <a:graphicFrameLocks noChangeAspect="1"/>
          </p:cNvGraphicFramePr>
          <p:nvPr>
            <p:extLst/>
          </p:nvPr>
        </p:nvGraphicFramePr>
        <p:xfrm>
          <a:off x="2219275" y="1772816"/>
          <a:ext cx="2868613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218" name="Equation" r:id="rId7" imgW="2869920" imgH="558720" progId="Equation.3">
                  <p:embed/>
                </p:oleObj>
              </mc:Choice>
              <mc:Fallback>
                <p:oleObj name="Equation" r:id="rId7" imgW="2869920" imgH="558720" progId="Equation.3">
                  <p:embed/>
                  <p:pic>
                    <p:nvPicPr>
                      <p:cNvPr id="5632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9275" y="1772816"/>
                        <a:ext cx="2868613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28" name="Text Box 8"/>
          <p:cNvSpPr txBox="1">
            <a:spLocks noChangeArrowheads="1"/>
          </p:cNvSpPr>
          <p:nvPr/>
        </p:nvSpPr>
        <p:spPr bwMode="auto">
          <a:xfrm>
            <a:off x="5720184" y="1777008"/>
            <a:ext cx="91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令</a:t>
            </a:r>
          </a:p>
        </p:txBody>
      </p:sp>
      <p:graphicFrame>
        <p:nvGraphicFramePr>
          <p:cNvPr id="56329" name="Object 9"/>
          <p:cNvGraphicFramePr>
            <a:graphicFrameLocks noChangeAspect="1"/>
          </p:cNvGraphicFramePr>
          <p:nvPr>
            <p:extLst/>
          </p:nvPr>
        </p:nvGraphicFramePr>
        <p:xfrm>
          <a:off x="6304384" y="1700808"/>
          <a:ext cx="1447800" cy="70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219" name="Equation" r:id="rId9" imgW="1447560" imgH="711000" progId="Equation.3">
                  <p:embed/>
                </p:oleObj>
              </mc:Choice>
              <mc:Fallback>
                <p:oleObj name="Equation" r:id="rId9" imgW="1447560" imgH="711000" progId="Equation.3">
                  <p:embed/>
                  <p:pic>
                    <p:nvPicPr>
                      <p:cNvPr id="5632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4384" y="1700808"/>
                        <a:ext cx="1447800" cy="708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30" name="Object 10"/>
          <p:cNvGraphicFramePr>
            <a:graphicFrameLocks noChangeAspect="1"/>
          </p:cNvGraphicFramePr>
          <p:nvPr>
            <p:extLst/>
          </p:nvPr>
        </p:nvGraphicFramePr>
        <p:xfrm>
          <a:off x="2241740" y="2574899"/>
          <a:ext cx="3325813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220" name="Equation" r:id="rId11" imgW="3327120" imgH="507960" progId="Equation.3">
                  <p:embed/>
                </p:oleObj>
              </mc:Choice>
              <mc:Fallback>
                <p:oleObj name="Equation" r:id="rId11" imgW="3327120" imgH="507960" progId="Equation.3">
                  <p:embed/>
                  <p:pic>
                    <p:nvPicPr>
                      <p:cNvPr id="5633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1740" y="2574899"/>
                        <a:ext cx="3325813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31" name="Text Box 11"/>
          <p:cNvSpPr txBox="1">
            <a:spLocks noChangeArrowheads="1"/>
          </p:cNvSpPr>
          <p:nvPr/>
        </p:nvSpPr>
        <p:spPr bwMode="auto">
          <a:xfrm>
            <a:off x="5712014" y="2547912"/>
            <a:ext cx="914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令</a:t>
            </a:r>
          </a:p>
        </p:txBody>
      </p:sp>
      <p:graphicFrame>
        <p:nvGraphicFramePr>
          <p:cNvPr id="56332" name="Object 12"/>
          <p:cNvGraphicFramePr>
            <a:graphicFrameLocks noChangeAspect="1"/>
          </p:cNvGraphicFramePr>
          <p:nvPr>
            <p:extLst/>
          </p:nvPr>
        </p:nvGraphicFramePr>
        <p:xfrm>
          <a:off x="6296214" y="2619349"/>
          <a:ext cx="14351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221" name="Equation" r:id="rId13" imgW="1434960" imgH="330120" progId="Equation.3">
                  <p:embed/>
                </p:oleObj>
              </mc:Choice>
              <mc:Fallback>
                <p:oleObj name="Equation" r:id="rId13" imgW="1434960" imgH="330120" progId="Equation.3">
                  <p:embed/>
                  <p:pic>
                    <p:nvPicPr>
                      <p:cNvPr id="5633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96214" y="2619349"/>
                        <a:ext cx="14351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33" name="Text Box 13"/>
          <p:cNvSpPr txBox="1">
            <a:spLocks noChangeArrowheads="1"/>
          </p:cNvSpPr>
          <p:nvPr/>
        </p:nvSpPr>
        <p:spPr bwMode="auto">
          <a:xfrm>
            <a:off x="7842439" y="2517750"/>
            <a:ext cx="91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  <a:latin typeface="楷体_GB2312" pitchFamily="49" charset="-122"/>
              </a:rPr>
              <a:t>或</a:t>
            </a:r>
          </a:p>
        </p:txBody>
      </p:sp>
      <p:graphicFrame>
        <p:nvGraphicFramePr>
          <p:cNvPr id="56334" name="Object 14"/>
          <p:cNvGraphicFramePr>
            <a:graphicFrameLocks noChangeAspect="1"/>
          </p:cNvGraphicFramePr>
          <p:nvPr>
            <p:extLst/>
          </p:nvPr>
        </p:nvGraphicFramePr>
        <p:xfrm>
          <a:off x="8382139" y="2667768"/>
          <a:ext cx="14859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222" name="Equation" r:id="rId15" imgW="1485720" imgH="279360" progId="Equation.3">
                  <p:embed/>
                </p:oleObj>
              </mc:Choice>
              <mc:Fallback>
                <p:oleObj name="Equation" r:id="rId15" imgW="1485720" imgH="279360" progId="Equation.3">
                  <p:embed/>
                  <p:pic>
                    <p:nvPicPr>
                      <p:cNvPr id="56334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139" y="2667768"/>
                        <a:ext cx="14859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35" name="Object 15"/>
          <p:cNvGraphicFramePr>
            <a:graphicFrameLocks noChangeAspect="1"/>
          </p:cNvGraphicFramePr>
          <p:nvPr>
            <p:extLst/>
          </p:nvPr>
        </p:nvGraphicFramePr>
        <p:xfrm>
          <a:off x="2241740" y="3293194"/>
          <a:ext cx="3351213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223" name="Equation" r:id="rId17" imgW="3352680" imgH="507960" progId="Equation.3">
                  <p:embed/>
                </p:oleObj>
              </mc:Choice>
              <mc:Fallback>
                <p:oleObj name="Equation" r:id="rId17" imgW="3352680" imgH="507960" progId="Equation.3">
                  <p:embed/>
                  <p:pic>
                    <p:nvPicPr>
                      <p:cNvPr id="56335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1740" y="3293194"/>
                        <a:ext cx="3351213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36" name="Text Box 16"/>
          <p:cNvSpPr txBox="1">
            <a:spLocks noChangeArrowheads="1"/>
          </p:cNvSpPr>
          <p:nvPr/>
        </p:nvSpPr>
        <p:spPr bwMode="auto">
          <a:xfrm>
            <a:off x="5715139" y="3275732"/>
            <a:ext cx="914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令</a:t>
            </a:r>
          </a:p>
        </p:txBody>
      </p:sp>
      <p:graphicFrame>
        <p:nvGraphicFramePr>
          <p:cNvPr id="56337" name="Object 17"/>
          <p:cNvGraphicFramePr>
            <a:graphicFrameLocks noChangeAspect="1"/>
          </p:cNvGraphicFramePr>
          <p:nvPr>
            <p:extLst/>
          </p:nvPr>
        </p:nvGraphicFramePr>
        <p:xfrm>
          <a:off x="6299339" y="3426544"/>
          <a:ext cx="14605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224" name="Equation" r:id="rId19" imgW="1460160" imgH="291960" progId="Equation.3">
                  <p:embed/>
                </p:oleObj>
              </mc:Choice>
              <mc:Fallback>
                <p:oleObj name="Equation" r:id="rId19" imgW="1460160" imgH="291960" progId="Equation.3">
                  <p:embed/>
                  <p:pic>
                    <p:nvPicPr>
                      <p:cNvPr id="56337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99339" y="3426544"/>
                        <a:ext cx="1460500" cy="292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38" name="Text Box 18"/>
          <p:cNvSpPr txBox="1">
            <a:spLocks noChangeArrowheads="1"/>
          </p:cNvSpPr>
          <p:nvPr/>
        </p:nvSpPr>
        <p:spPr bwMode="auto">
          <a:xfrm>
            <a:off x="7845564" y="3294782"/>
            <a:ext cx="914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或</a:t>
            </a:r>
          </a:p>
        </p:txBody>
      </p:sp>
      <p:graphicFrame>
        <p:nvGraphicFramePr>
          <p:cNvPr id="56339" name="Object 19"/>
          <p:cNvGraphicFramePr>
            <a:graphicFrameLocks noChangeAspect="1"/>
          </p:cNvGraphicFramePr>
          <p:nvPr>
            <p:extLst/>
          </p:nvPr>
        </p:nvGraphicFramePr>
        <p:xfrm>
          <a:off x="8382139" y="3388444"/>
          <a:ext cx="13208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225" name="Equation" r:id="rId21" imgW="1320480" imgH="330120" progId="Equation.3">
                  <p:embed/>
                </p:oleObj>
              </mc:Choice>
              <mc:Fallback>
                <p:oleObj name="Equation" r:id="rId21" imgW="1320480" imgH="330120" progId="Equation.3">
                  <p:embed/>
                  <p:pic>
                    <p:nvPicPr>
                      <p:cNvPr id="56339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139" y="3388444"/>
                        <a:ext cx="13208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40" name="Object 20"/>
          <p:cNvGraphicFramePr>
            <a:graphicFrameLocks noChangeAspect="1"/>
          </p:cNvGraphicFramePr>
          <p:nvPr>
            <p:extLst/>
          </p:nvPr>
        </p:nvGraphicFramePr>
        <p:xfrm>
          <a:off x="2266577" y="4047208"/>
          <a:ext cx="3325813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226" name="Equation" r:id="rId23" imgW="3327120" imgH="507960" progId="Equation.3">
                  <p:embed/>
                </p:oleObj>
              </mc:Choice>
              <mc:Fallback>
                <p:oleObj name="Equation" r:id="rId23" imgW="3327120" imgH="507960" progId="Equation.3">
                  <p:embed/>
                  <p:pic>
                    <p:nvPicPr>
                      <p:cNvPr id="5634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6577" y="4047208"/>
                        <a:ext cx="3325813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41" name="Text Box 21"/>
          <p:cNvSpPr txBox="1">
            <a:spLocks noChangeArrowheads="1"/>
          </p:cNvSpPr>
          <p:nvPr/>
        </p:nvSpPr>
        <p:spPr bwMode="auto">
          <a:xfrm>
            <a:off x="5739976" y="4040859"/>
            <a:ext cx="91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令</a:t>
            </a:r>
          </a:p>
        </p:txBody>
      </p:sp>
      <p:graphicFrame>
        <p:nvGraphicFramePr>
          <p:cNvPr id="56342" name="Object 22"/>
          <p:cNvGraphicFramePr>
            <a:graphicFrameLocks noChangeAspect="1"/>
          </p:cNvGraphicFramePr>
          <p:nvPr>
            <p:extLst/>
          </p:nvPr>
        </p:nvGraphicFramePr>
        <p:xfrm>
          <a:off x="6324176" y="4193258"/>
          <a:ext cx="14478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227" name="Equation" r:id="rId25" imgW="1447560" imgH="279360" progId="Equation.3">
                  <p:embed/>
                </p:oleObj>
              </mc:Choice>
              <mc:Fallback>
                <p:oleObj name="Equation" r:id="rId25" imgW="1447560" imgH="279360" progId="Equation.3">
                  <p:embed/>
                  <p:pic>
                    <p:nvPicPr>
                      <p:cNvPr id="56342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176" y="4193258"/>
                        <a:ext cx="14478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43" name="Text Box 23"/>
          <p:cNvSpPr txBox="1">
            <a:spLocks noChangeArrowheads="1"/>
          </p:cNvSpPr>
          <p:nvPr/>
        </p:nvSpPr>
        <p:spPr bwMode="auto">
          <a:xfrm>
            <a:off x="7870401" y="4051971"/>
            <a:ext cx="914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或</a:t>
            </a:r>
          </a:p>
        </p:txBody>
      </p:sp>
      <p:graphicFrame>
        <p:nvGraphicFramePr>
          <p:cNvPr id="56344" name="Object 24"/>
          <p:cNvGraphicFramePr>
            <a:graphicFrameLocks noChangeAspect="1"/>
          </p:cNvGraphicFramePr>
          <p:nvPr>
            <p:extLst/>
          </p:nvPr>
        </p:nvGraphicFramePr>
        <p:xfrm>
          <a:off x="8406976" y="4142458"/>
          <a:ext cx="13462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228" name="Equation" r:id="rId27" imgW="1346040" imgH="330120" progId="Equation.3">
                  <p:embed/>
                </p:oleObj>
              </mc:Choice>
              <mc:Fallback>
                <p:oleObj name="Equation" r:id="rId27" imgW="1346040" imgH="330120" progId="Equation.3">
                  <p:embed/>
                  <p:pic>
                    <p:nvPicPr>
                      <p:cNvPr id="56344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06976" y="4142458"/>
                        <a:ext cx="13462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52" name="AutoShape 32"/>
          <p:cNvSpPr>
            <a:spLocks/>
          </p:cNvSpPr>
          <p:nvPr/>
        </p:nvSpPr>
        <p:spPr bwMode="auto">
          <a:xfrm>
            <a:off x="8159750" y="1151359"/>
            <a:ext cx="180000" cy="1224000"/>
          </a:xfrm>
          <a:prstGeom prst="rightBrace">
            <a:avLst>
              <a:gd name="adj1" fmla="val 70833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3200">
              <a:solidFill>
                <a:srgbClr val="000000"/>
              </a:solidFill>
            </a:endParaRPr>
          </a:p>
        </p:txBody>
      </p:sp>
      <p:sp>
        <p:nvSpPr>
          <p:cNvPr id="56353" name="Text Box 33"/>
          <p:cNvSpPr txBox="1">
            <a:spLocks noChangeArrowheads="1"/>
          </p:cNvSpPr>
          <p:nvPr/>
        </p:nvSpPr>
        <p:spPr bwMode="auto">
          <a:xfrm>
            <a:off x="8382139" y="1394604"/>
            <a:ext cx="141577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</a:rPr>
              <a:t>根式代换</a:t>
            </a:r>
            <a:endParaRPr lang="en-US" altLang="zh-CN" sz="2400" dirty="0">
              <a:solidFill>
                <a:srgbClr val="000000"/>
              </a:solidFill>
            </a:endParaRPr>
          </a:p>
          <a:p>
            <a:r>
              <a:rPr lang="zh-CN" altLang="en-US" sz="2400" dirty="0" smtClean="0">
                <a:solidFill>
                  <a:srgbClr val="000000"/>
                </a:solidFill>
              </a:rPr>
              <a:t>后边细讲</a:t>
            </a:r>
            <a:endParaRPr lang="zh-CN" altLang="en-US" sz="2400" dirty="0">
              <a:solidFill>
                <a:srgbClr val="000000"/>
              </a:solidFill>
            </a:endParaRPr>
          </a:p>
        </p:txBody>
      </p:sp>
      <p:sp>
        <p:nvSpPr>
          <p:cNvPr id="27" name="Rectangle 25"/>
          <p:cNvSpPr>
            <a:spLocks noChangeArrowheads="1"/>
          </p:cNvSpPr>
          <p:nvPr/>
        </p:nvSpPr>
        <p:spPr bwMode="auto">
          <a:xfrm>
            <a:off x="2186136" y="5229200"/>
            <a:ext cx="6934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dirty="0">
                <a:solidFill>
                  <a:srgbClr val="000000"/>
                </a:solidFill>
                <a:ea typeface="楷体_GB2312" pitchFamily="49" charset="-122"/>
              </a:rPr>
              <a:t>7)  </a:t>
            </a:r>
            <a:r>
              <a:rPr lang="zh-CN" altLang="en-US" sz="2800" dirty="0">
                <a:solidFill>
                  <a:srgbClr val="000000"/>
                </a:solidFill>
                <a:ea typeface="楷体_GB2312" pitchFamily="49" charset="-122"/>
              </a:rPr>
              <a:t>分母中因子次数较高时</a:t>
            </a:r>
            <a:r>
              <a:rPr lang="en-US" altLang="zh-CN" sz="2800" dirty="0">
                <a:solidFill>
                  <a:srgbClr val="000000"/>
                </a:solidFill>
                <a:ea typeface="楷体_GB2312" pitchFamily="49" charset="-122"/>
              </a:rPr>
              <a:t>, </a:t>
            </a:r>
            <a:r>
              <a:rPr lang="zh-CN" altLang="en-US" sz="2800" dirty="0">
                <a:solidFill>
                  <a:srgbClr val="000000"/>
                </a:solidFill>
                <a:ea typeface="楷体_GB2312" pitchFamily="49" charset="-122"/>
              </a:rPr>
              <a:t>可试用</a:t>
            </a:r>
            <a:r>
              <a:rPr lang="zh-CN" altLang="en-US" sz="2800" b="1" dirty="0">
                <a:solidFill>
                  <a:srgbClr val="000099">
                    <a:lumMod val="60000"/>
                    <a:lumOff val="40000"/>
                  </a:srgbClr>
                </a:solidFill>
                <a:ea typeface="楷体_GB2312" pitchFamily="49" charset="-122"/>
              </a:rPr>
              <a:t>倒代换</a:t>
            </a:r>
            <a:r>
              <a:rPr lang="zh-CN" altLang="en-US" sz="2800" dirty="0">
                <a:solidFill>
                  <a:srgbClr val="000099">
                    <a:lumMod val="60000"/>
                    <a:lumOff val="40000"/>
                  </a:srgbClr>
                </a:solidFill>
                <a:ea typeface="楷体_GB2312" pitchFamily="49" charset="-122"/>
              </a:rPr>
              <a:t> </a:t>
            </a:r>
          </a:p>
        </p:txBody>
      </p:sp>
      <p:graphicFrame>
        <p:nvGraphicFramePr>
          <p:cNvPr id="28" name="Object 26"/>
          <p:cNvGraphicFramePr>
            <a:graphicFrameLocks noChangeAspect="1"/>
          </p:cNvGraphicFramePr>
          <p:nvPr>
            <p:extLst/>
          </p:nvPr>
        </p:nvGraphicFramePr>
        <p:xfrm>
          <a:off x="2262336" y="4728046"/>
          <a:ext cx="20447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229" name="Equation" r:id="rId29" imgW="2044440" imgH="469800" progId="Equation.3">
                  <p:embed/>
                </p:oleObj>
              </mc:Choice>
              <mc:Fallback>
                <p:oleObj name="Equation" r:id="rId29" imgW="2044440" imgH="469800" progId="Equation.3">
                  <p:embed/>
                  <p:pic>
                    <p:nvPicPr>
                      <p:cNvPr id="28" name="Object 26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2336" y="4728046"/>
                        <a:ext cx="20447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Text Box 27"/>
          <p:cNvSpPr txBox="1">
            <a:spLocks noChangeArrowheads="1"/>
          </p:cNvSpPr>
          <p:nvPr/>
        </p:nvSpPr>
        <p:spPr bwMode="auto">
          <a:xfrm>
            <a:off x="4367808" y="4688558"/>
            <a:ext cx="91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30" name="Object 28"/>
          <p:cNvGraphicFramePr>
            <a:graphicFrameLocks noChangeAspect="1"/>
          </p:cNvGraphicFramePr>
          <p:nvPr>
            <p:extLst/>
          </p:nvPr>
        </p:nvGraphicFramePr>
        <p:xfrm>
          <a:off x="4916636" y="4664546"/>
          <a:ext cx="863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230" name="Equation" r:id="rId31" imgW="863280" imgH="444240" progId="Equation.3">
                  <p:embed/>
                </p:oleObj>
              </mc:Choice>
              <mc:Fallback>
                <p:oleObj name="Equation" r:id="rId31" imgW="863280" imgH="444240" progId="Equation.3">
                  <p:embed/>
                  <p:pic>
                    <p:nvPicPr>
                      <p:cNvPr id="3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16636" y="4664546"/>
                        <a:ext cx="863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0779136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6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6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6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6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6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56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56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6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6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56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6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6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6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56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56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56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56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56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56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56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56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56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00"/>
                            </p:stCondLst>
                            <p:childTnLst>
                              <p:par>
                                <p:cTn id="1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3" grpId="0" autoUpdateAnimBg="0"/>
      <p:bldP spid="56325" grpId="0" autoUpdateAnimBg="0"/>
      <p:bldP spid="56328" grpId="0" autoUpdateAnimBg="0"/>
      <p:bldP spid="56331" grpId="0" autoUpdateAnimBg="0"/>
      <p:bldP spid="56333" grpId="0" autoUpdateAnimBg="0"/>
      <p:bldP spid="56336" grpId="0" autoUpdateAnimBg="0"/>
      <p:bldP spid="56338" grpId="0" autoUpdateAnimBg="0"/>
      <p:bldP spid="56341" grpId="0" autoUpdateAnimBg="0"/>
      <p:bldP spid="56343" grpId="0" autoUpdateAnimBg="0"/>
      <p:bldP spid="56353" grpId="0" autoUpdateAnimBg="0"/>
      <p:bldP spid="27" grpId="0" build="p" autoUpdateAnimBg="0"/>
      <p:bldP spid="29" grpId="0" build="p" autoUpdateAnimBg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42" name="Object 2"/>
          <p:cNvGraphicFramePr>
            <a:graphicFrameLocks noChangeAspect="1"/>
          </p:cNvGraphicFramePr>
          <p:nvPr>
            <p:extLst/>
          </p:nvPr>
        </p:nvGraphicFramePr>
        <p:xfrm>
          <a:off x="843428" y="1099701"/>
          <a:ext cx="2377188" cy="5598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246" name="Equation" r:id="rId3" imgW="2641320" imgH="622080" progId="Equation.3">
                  <p:embed/>
                </p:oleObj>
              </mc:Choice>
              <mc:Fallback>
                <p:oleObj name="Equation" r:id="rId3" imgW="2641320" imgH="622080" progId="Equation.3">
                  <p:embed/>
                  <p:pic>
                    <p:nvPicPr>
                      <p:cNvPr id="61442" name="Object 2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3428" y="1099701"/>
                        <a:ext cx="2377188" cy="5598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43" name="Object 3"/>
          <p:cNvGraphicFramePr>
            <a:graphicFrameLocks noChangeAspect="1"/>
          </p:cNvGraphicFramePr>
          <p:nvPr>
            <p:extLst/>
          </p:nvPr>
        </p:nvGraphicFramePr>
        <p:xfrm>
          <a:off x="6425163" y="1086542"/>
          <a:ext cx="2263140" cy="5598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247" name="Equation" r:id="rId5" imgW="2514600" imgH="622080" progId="Equation.3">
                  <p:embed/>
                </p:oleObj>
              </mc:Choice>
              <mc:Fallback>
                <p:oleObj name="Equation" r:id="rId5" imgW="2514600" imgH="622080" progId="Equation.3">
                  <p:embed/>
                  <p:pic>
                    <p:nvPicPr>
                      <p:cNvPr id="61443" name="Object 3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5163" y="1086542"/>
                        <a:ext cx="2263140" cy="5598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44" name="Object 4"/>
          <p:cNvGraphicFramePr>
            <a:graphicFrameLocks noChangeAspect="1"/>
          </p:cNvGraphicFramePr>
          <p:nvPr>
            <p:extLst/>
          </p:nvPr>
        </p:nvGraphicFramePr>
        <p:xfrm>
          <a:off x="839416" y="1791272"/>
          <a:ext cx="2251476" cy="5598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248" name="Equation" r:id="rId7" imgW="2501640" imgH="622080" progId="Equation.3">
                  <p:embed/>
                </p:oleObj>
              </mc:Choice>
              <mc:Fallback>
                <p:oleObj name="Equation" r:id="rId7" imgW="2501640" imgH="622080" progId="Equation.3">
                  <p:embed/>
                  <p:pic>
                    <p:nvPicPr>
                      <p:cNvPr id="61444" name="Object 4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9416" y="1791272"/>
                        <a:ext cx="2251476" cy="5598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45" name="Object 5"/>
          <p:cNvGraphicFramePr>
            <a:graphicFrameLocks noChangeAspect="1"/>
          </p:cNvGraphicFramePr>
          <p:nvPr>
            <p:extLst/>
          </p:nvPr>
        </p:nvGraphicFramePr>
        <p:xfrm>
          <a:off x="6385519" y="1805808"/>
          <a:ext cx="2290852" cy="5669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249" name="Equation" r:id="rId9" imgW="2514600" imgH="622080" progId="Equation.3">
                  <p:embed/>
                </p:oleObj>
              </mc:Choice>
              <mc:Fallback>
                <p:oleObj name="Equation" r:id="rId9" imgW="2514600" imgH="622080" progId="Equation.3">
                  <p:embed/>
                  <p:pic>
                    <p:nvPicPr>
                      <p:cNvPr id="61445" name="Object 5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5519" y="1805808"/>
                        <a:ext cx="2290852" cy="5669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53" name="Object 13"/>
          <p:cNvGraphicFramePr>
            <a:graphicFrameLocks noChangeAspect="1"/>
          </p:cNvGraphicFramePr>
          <p:nvPr>
            <p:extLst/>
          </p:nvPr>
        </p:nvGraphicFramePr>
        <p:xfrm>
          <a:off x="3291741" y="1168227"/>
          <a:ext cx="1920024" cy="4228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250" name="Equation" r:id="rId11" imgW="2133360" imgH="469800" progId="Equation.3">
                  <p:embed/>
                </p:oleObj>
              </mc:Choice>
              <mc:Fallback>
                <p:oleObj name="Equation" r:id="rId11" imgW="2133360" imgH="469800" progId="Equation.3">
                  <p:embed/>
                  <p:pic>
                    <p:nvPicPr>
                      <p:cNvPr id="61453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1741" y="1168227"/>
                        <a:ext cx="1920024" cy="4228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54" name="Object 14"/>
          <p:cNvGraphicFramePr>
            <a:graphicFrameLocks noChangeAspect="1"/>
          </p:cNvGraphicFramePr>
          <p:nvPr>
            <p:extLst/>
          </p:nvPr>
        </p:nvGraphicFramePr>
        <p:xfrm>
          <a:off x="8760296" y="1182560"/>
          <a:ext cx="1634256" cy="4228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251" name="Equation" r:id="rId13" imgW="1815840" imgH="469800" progId="Equation.3">
                  <p:embed/>
                </p:oleObj>
              </mc:Choice>
              <mc:Fallback>
                <p:oleObj name="Equation" r:id="rId13" imgW="1815840" imgH="469800" progId="Equation.3">
                  <p:embed/>
                  <p:pic>
                    <p:nvPicPr>
                      <p:cNvPr id="61454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60296" y="1182560"/>
                        <a:ext cx="1634256" cy="4228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55" name="Object 15"/>
          <p:cNvGraphicFramePr>
            <a:graphicFrameLocks noChangeAspect="1"/>
          </p:cNvGraphicFramePr>
          <p:nvPr>
            <p:extLst/>
          </p:nvPr>
        </p:nvGraphicFramePr>
        <p:xfrm>
          <a:off x="3217429" y="1867472"/>
          <a:ext cx="2594592" cy="4228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252" name="Equation" r:id="rId15" imgW="2882880" imgH="469800" progId="Equation.3">
                  <p:embed/>
                </p:oleObj>
              </mc:Choice>
              <mc:Fallback>
                <p:oleObj name="Equation" r:id="rId15" imgW="2882880" imgH="469800" progId="Equation.3">
                  <p:embed/>
                  <p:pic>
                    <p:nvPicPr>
                      <p:cNvPr id="61455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7429" y="1867472"/>
                        <a:ext cx="2594592" cy="4228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56" name="Object 16"/>
          <p:cNvGraphicFramePr>
            <a:graphicFrameLocks noChangeAspect="1"/>
          </p:cNvGraphicFramePr>
          <p:nvPr>
            <p:extLst/>
          </p:nvPr>
        </p:nvGraphicFramePr>
        <p:xfrm>
          <a:off x="8760296" y="1842024"/>
          <a:ext cx="2868613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253" name="Equation" r:id="rId17" imgW="2869920" imgH="469800" progId="Equation.3">
                  <p:embed/>
                </p:oleObj>
              </mc:Choice>
              <mc:Fallback>
                <p:oleObj name="Equation" r:id="rId17" imgW="2869920" imgH="469800" progId="Equation.3">
                  <p:embed/>
                  <p:pic>
                    <p:nvPicPr>
                      <p:cNvPr id="61456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60296" y="1842024"/>
                        <a:ext cx="2868613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64" name="Rectangle 24"/>
          <p:cNvSpPr>
            <a:spLocks noGrp="1" noChangeArrowheads="1"/>
          </p:cNvSpPr>
          <p:nvPr>
            <p:ph type="title"/>
          </p:nvPr>
        </p:nvSpPr>
        <p:spPr>
          <a:xfrm>
            <a:off x="767408" y="343272"/>
            <a:ext cx="7308850" cy="609600"/>
          </a:xfrm>
        </p:spPr>
        <p:txBody>
          <a:bodyPr/>
          <a:lstStyle/>
          <a:p>
            <a:pPr algn="l"/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 </a:t>
            </a:r>
            <a:r>
              <a:rPr lang="zh-CN" altLang="en-US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常用基本积分公式的补充 </a:t>
            </a:r>
            <a:endParaRPr lang="en-US" altLang="zh-CN" sz="2400" dirty="0">
              <a:solidFill>
                <a:schemeClr val="bg1">
                  <a:lumMod val="60000"/>
                  <a:lumOff val="40000"/>
                </a:schemeClr>
              </a:solidFill>
              <a:ea typeface="楷体_GB2312" pitchFamily="49" charset="-122"/>
            </a:endParaRPr>
          </a:p>
        </p:txBody>
      </p:sp>
      <p:graphicFrame>
        <p:nvGraphicFramePr>
          <p:cNvPr id="15" name="Object 1026"/>
          <p:cNvGraphicFramePr>
            <a:graphicFrameLocks noChangeAspect="1"/>
          </p:cNvGraphicFramePr>
          <p:nvPr>
            <p:extLst/>
          </p:nvPr>
        </p:nvGraphicFramePr>
        <p:xfrm>
          <a:off x="799395" y="2492896"/>
          <a:ext cx="2800332" cy="7999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254" name="Equation" r:id="rId19" imgW="3111480" imgH="888840" progId="Equation.3">
                  <p:embed/>
                </p:oleObj>
              </mc:Choice>
              <mc:Fallback>
                <p:oleObj name="Equation" r:id="rId19" imgW="3111480" imgH="888840" progId="Equation.3">
                  <p:embed/>
                  <p:pic>
                    <p:nvPicPr>
                      <p:cNvPr id="15" name="Object 10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9395" y="2492896"/>
                        <a:ext cx="2800332" cy="7999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030"/>
          <p:cNvGraphicFramePr>
            <a:graphicFrameLocks noChangeAspect="1"/>
          </p:cNvGraphicFramePr>
          <p:nvPr>
            <p:extLst/>
          </p:nvPr>
        </p:nvGraphicFramePr>
        <p:xfrm>
          <a:off x="3719736" y="2492896"/>
          <a:ext cx="1863000" cy="76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255" name="Equation" r:id="rId21" imgW="2070000" imgH="850680" progId="Equation.3">
                  <p:embed/>
                </p:oleObj>
              </mc:Choice>
              <mc:Fallback>
                <p:oleObj name="Equation" r:id="rId21" imgW="2070000" imgH="850680" progId="Equation.3">
                  <p:embed/>
                  <p:pic>
                    <p:nvPicPr>
                      <p:cNvPr id="16" name="Object 10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9736" y="2492896"/>
                        <a:ext cx="1863000" cy="765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029"/>
          <p:cNvGraphicFramePr>
            <a:graphicFrameLocks noChangeAspect="1"/>
          </p:cNvGraphicFramePr>
          <p:nvPr>
            <p:extLst/>
          </p:nvPr>
        </p:nvGraphicFramePr>
        <p:xfrm>
          <a:off x="6392004" y="2499065"/>
          <a:ext cx="2823012" cy="7999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256" name="Equation" r:id="rId23" imgW="3136680" imgH="888840" progId="Equation.3">
                  <p:embed/>
                </p:oleObj>
              </mc:Choice>
              <mc:Fallback>
                <p:oleObj name="Equation" r:id="rId23" imgW="3136680" imgH="888840" progId="Equation.3">
                  <p:embed/>
                  <p:pic>
                    <p:nvPicPr>
                      <p:cNvPr id="17" name="Object 10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92004" y="2499065"/>
                        <a:ext cx="2823012" cy="7999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031"/>
          <p:cNvGraphicFramePr>
            <a:graphicFrameLocks noChangeAspect="1"/>
          </p:cNvGraphicFramePr>
          <p:nvPr>
            <p:extLst/>
          </p:nvPr>
        </p:nvGraphicFramePr>
        <p:xfrm>
          <a:off x="9353652" y="2509045"/>
          <a:ext cx="2114424" cy="8229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257" name="Equation" r:id="rId25" imgW="2349360" imgH="914400" progId="Equation.3">
                  <p:embed/>
                </p:oleObj>
              </mc:Choice>
              <mc:Fallback>
                <p:oleObj name="Equation" r:id="rId25" imgW="2349360" imgH="914400" progId="Equation.3">
                  <p:embed/>
                  <p:pic>
                    <p:nvPicPr>
                      <p:cNvPr id="18" name="Object 10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53652" y="2509045"/>
                        <a:ext cx="2114424" cy="8229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027"/>
          <p:cNvGraphicFramePr>
            <a:graphicFrameLocks noChangeAspect="1"/>
          </p:cNvGraphicFramePr>
          <p:nvPr>
            <p:extLst/>
          </p:nvPr>
        </p:nvGraphicFramePr>
        <p:xfrm>
          <a:off x="788623" y="3431873"/>
          <a:ext cx="3086100" cy="845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258" name="Equation" r:id="rId27" imgW="3429000" imgH="939600" progId="Equation.3">
                  <p:embed/>
                </p:oleObj>
              </mc:Choice>
              <mc:Fallback>
                <p:oleObj name="Equation" r:id="rId27" imgW="3429000" imgH="939600" progId="Equation.3">
                  <p:embed/>
                  <p:pic>
                    <p:nvPicPr>
                      <p:cNvPr id="19" name="Object 10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8623" y="3431873"/>
                        <a:ext cx="3086100" cy="8456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032"/>
          <p:cNvGraphicFramePr>
            <a:graphicFrameLocks noChangeAspect="1"/>
          </p:cNvGraphicFramePr>
          <p:nvPr>
            <p:extLst/>
          </p:nvPr>
        </p:nvGraphicFramePr>
        <p:xfrm>
          <a:off x="3981655" y="3431873"/>
          <a:ext cx="1599912" cy="76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259" name="Equation" r:id="rId29" imgW="1777680" imgH="850680" progId="Equation.3">
                  <p:embed/>
                </p:oleObj>
              </mc:Choice>
              <mc:Fallback>
                <p:oleObj name="Equation" r:id="rId29" imgW="1777680" imgH="850680" progId="Equation.3">
                  <p:embed/>
                  <p:pic>
                    <p:nvPicPr>
                      <p:cNvPr id="20" name="Object 10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1655" y="3431873"/>
                        <a:ext cx="1599912" cy="765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1028"/>
          <p:cNvGraphicFramePr>
            <a:graphicFrameLocks noChangeAspect="1"/>
          </p:cNvGraphicFramePr>
          <p:nvPr>
            <p:extLst/>
          </p:nvPr>
        </p:nvGraphicFramePr>
        <p:xfrm>
          <a:off x="5934720" y="3429000"/>
          <a:ext cx="3028752" cy="845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260" name="Equation" r:id="rId31" imgW="3365280" imgH="939600" progId="Equation.3">
                  <p:embed/>
                </p:oleObj>
              </mc:Choice>
              <mc:Fallback>
                <p:oleObj name="Equation" r:id="rId31" imgW="3365280" imgH="939600" progId="Equation.3">
                  <p:embed/>
                  <p:pic>
                    <p:nvPicPr>
                      <p:cNvPr id="21" name="Object 10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4720" y="3429000"/>
                        <a:ext cx="3028752" cy="8456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1033"/>
          <p:cNvGraphicFramePr>
            <a:graphicFrameLocks noChangeAspect="1"/>
          </p:cNvGraphicFramePr>
          <p:nvPr>
            <p:extLst/>
          </p:nvPr>
        </p:nvGraphicFramePr>
        <p:xfrm>
          <a:off x="9048328" y="3534544"/>
          <a:ext cx="2765988" cy="4911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261" name="Equation" r:id="rId33" imgW="3073320" imgH="545760" progId="Equation.3">
                  <p:embed/>
                </p:oleObj>
              </mc:Choice>
              <mc:Fallback>
                <p:oleObj name="Equation" r:id="rId33" imgW="3073320" imgH="545760" progId="Equation.3">
                  <p:embed/>
                  <p:pic>
                    <p:nvPicPr>
                      <p:cNvPr id="22" name="Object 10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48328" y="3534544"/>
                        <a:ext cx="2765988" cy="4911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1034"/>
          <p:cNvGraphicFramePr>
            <a:graphicFrameLocks noChangeAspect="1"/>
          </p:cNvGraphicFramePr>
          <p:nvPr>
            <p:extLst/>
          </p:nvPr>
        </p:nvGraphicFramePr>
        <p:xfrm>
          <a:off x="798951" y="4437112"/>
          <a:ext cx="3028752" cy="845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262" name="Equation" r:id="rId35" imgW="3365280" imgH="939600" progId="Equation.3">
                  <p:embed/>
                </p:oleObj>
              </mc:Choice>
              <mc:Fallback>
                <p:oleObj name="Equation" r:id="rId35" imgW="3365280" imgH="939600" progId="Equation.3">
                  <p:embed/>
                  <p:pic>
                    <p:nvPicPr>
                      <p:cNvPr id="23" name="Object 10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8951" y="4437112"/>
                        <a:ext cx="3028752" cy="8456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1035"/>
          <p:cNvGraphicFramePr>
            <a:graphicFrameLocks noChangeAspect="1"/>
          </p:cNvGraphicFramePr>
          <p:nvPr>
            <p:extLst/>
          </p:nvPr>
        </p:nvGraphicFramePr>
        <p:xfrm>
          <a:off x="3888789" y="4546824"/>
          <a:ext cx="2777328" cy="514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263" name="Equation" r:id="rId37" imgW="3085920" imgH="571320" progId="Equation.3">
                  <p:embed/>
                </p:oleObj>
              </mc:Choice>
              <mc:Fallback>
                <p:oleObj name="Equation" r:id="rId37" imgW="3085920" imgH="571320" progId="Equation.3">
                  <p:embed/>
                  <p:pic>
                    <p:nvPicPr>
                      <p:cNvPr id="24" name="Object 10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8789" y="4546824"/>
                        <a:ext cx="2777328" cy="514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tangle 2"/>
          <p:cNvSpPr txBox="1">
            <a:spLocks noChangeArrowheads="1"/>
          </p:cNvSpPr>
          <p:nvPr/>
        </p:nvSpPr>
        <p:spPr>
          <a:xfrm>
            <a:off x="1127448" y="5445224"/>
            <a:ext cx="10686868" cy="72008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lnSpc>
                <a:spcPct val="130000"/>
              </a:lnSpc>
              <a:spcAft>
                <a:spcPts val="0"/>
              </a:spcAft>
            </a:pPr>
            <a:r>
              <a:rPr kumimoji="0" lang="zh-CN" altLang="en-US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作业：习题</a:t>
            </a:r>
            <a:r>
              <a:rPr kumimoji="0" lang="en-US" altLang="zh-CN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4.2  </a:t>
            </a:r>
            <a:r>
              <a:rPr kumimoji="0" lang="en-US" altLang="zh-CN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 (4)(11)(14)(16)</a:t>
            </a:r>
            <a:r>
              <a:rPr kumimoji="0"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kumimoji="0" lang="en-US" altLang="zh-CN" sz="32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7(6</a:t>
            </a:r>
            <a:r>
              <a:rPr kumimoji="0" lang="en-US" altLang="zh-CN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)(11)(13)(15).</a:t>
            </a:r>
            <a:endParaRPr kumimoji="0" lang="zh-CN" altLang="en-US" sz="32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2830026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1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1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1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1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1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1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1243608" y="692696"/>
            <a:ext cx="942256" cy="564906"/>
          </a:xfrm>
          <a:noFill/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练习</a:t>
            </a:r>
          </a:p>
        </p:txBody>
      </p:sp>
      <p:sp>
        <p:nvSpPr>
          <p:cNvPr id="63491" name="Text Box 3"/>
          <p:cNvSpPr txBox="1">
            <a:spLocks noChangeArrowheads="1"/>
          </p:cNvSpPr>
          <p:nvPr/>
        </p:nvSpPr>
        <p:spPr bwMode="auto">
          <a:xfrm>
            <a:off x="2461592" y="723882"/>
            <a:ext cx="7162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1. </a:t>
            </a:r>
            <a:r>
              <a:rPr lang="zh-CN" altLang="en-US" dirty="0">
                <a:solidFill>
                  <a:srgbClr val="000000"/>
                </a:solidFill>
              </a:rPr>
              <a:t>下列积分应如何换元才使积分简便 </a:t>
            </a:r>
            <a:r>
              <a:rPr lang="en-US" altLang="zh-CN" dirty="0">
                <a:solidFill>
                  <a:srgbClr val="000000"/>
                </a:solidFill>
              </a:rPr>
              <a:t>?</a:t>
            </a:r>
          </a:p>
        </p:txBody>
      </p:sp>
      <p:graphicFrame>
        <p:nvGraphicFramePr>
          <p:cNvPr id="6349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9511921"/>
              </p:ext>
            </p:extLst>
          </p:nvPr>
        </p:nvGraphicFramePr>
        <p:xfrm>
          <a:off x="2709243" y="1281094"/>
          <a:ext cx="2322513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92" name="Equation" r:id="rId3" imgW="2323800" imgH="1028520" progId="Equation.3">
                  <p:embed/>
                </p:oleObj>
              </mc:Choice>
              <mc:Fallback>
                <p:oleObj name="Equation" r:id="rId3" imgW="2323800" imgH="1028520" progId="Equation.3">
                  <p:embed/>
                  <p:pic>
                    <p:nvPicPr>
                      <p:cNvPr id="6349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9243" y="1281094"/>
                        <a:ext cx="2322513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7774570"/>
              </p:ext>
            </p:extLst>
          </p:nvPr>
        </p:nvGraphicFramePr>
        <p:xfrm>
          <a:off x="7046292" y="1376344"/>
          <a:ext cx="19685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93" name="Equation" r:id="rId5" imgW="1968480" imgH="927000" progId="Equation.3">
                  <p:embed/>
                </p:oleObj>
              </mc:Choice>
              <mc:Fallback>
                <p:oleObj name="Equation" r:id="rId5" imgW="1968480" imgH="927000" progId="Equation.3">
                  <p:embed/>
                  <p:pic>
                    <p:nvPicPr>
                      <p:cNvPr id="6349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46292" y="1376344"/>
                        <a:ext cx="19685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0089783"/>
              </p:ext>
            </p:extLst>
          </p:nvPr>
        </p:nvGraphicFramePr>
        <p:xfrm>
          <a:off x="2664793" y="3401994"/>
          <a:ext cx="2233613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94" name="Equation" r:id="rId7" imgW="2234880" imgH="965160" progId="Equation.3">
                  <p:embed/>
                </p:oleObj>
              </mc:Choice>
              <mc:Fallback>
                <p:oleObj name="Equation" r:id="rId7" imgW="2234880" imgH="965160" progId="Equation.3">
                  <p:embed/>
                  <p:pic>
                    <p:nvPicPr>
                      <p:cNvPr id="6349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4793" y="3401994"/>
                        <a:ext cx="2233613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496" name="Text Box 8"/>
          <p:cNvSpPr txBox="1">
            <a:spLocks noChangeArrowheads="1"/>
          </p:cNvSpPr>
          <p:nvPr/>
        </p:nvSpPr>
        <p:spPr bwMode="auto">
          <a:xfrm>
            <a:off x="3079130" y="2595545"/>
            <a:ext cx="685800" cy="51911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63497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3982595"/>
              </p:ext>
            </p:extLst>
          </p:nvPr>
        </p:nvGraphicFramePr>
        <p:xfrm>
          <a:off x="3691880" y="2597376"/>
          <a:ext cx="16129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95" name="Equation" r:id="rId9" imgW="1612800" imgH="482400" progId="Equation.3">
                  <p:embed/>
                </p:oleObj>
              </mc:Choice>
              <mc:Fallback>
                <p:oleObj name="Equation" r:id="rId9" imgW="1612800" imgH="482400" progId="Equation.3">
                  <p:embed/>
                  <p:pic>
                    <p:nvPicPr>
                      <p:cNvPr id="63497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91880" y="2597376"/>
                        <a:ext cx="1612900" cy="482600"/>
                      </a:xfrm>
                      <a:prstGeom prst="rect">
                        <a:avLst/>
                      </a:prstGeom>
                      <a:solidFill>
                        <a:srgbClr val="00B0F0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498" name="Text Box 10"/>
          <p:cNvSpPr txBox="1">
            <a:spLocks noChangeArrowheads="1"/>
          </p:cNvSpPr>
          <p:nvPr/>
        </p:nvSpPr>
        <p:spPr bwMode="auto">
          <a:xfrm>
            <a:off x="7505080" y="2614595"/>
            <a:ext cx="914400" cy="51911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63499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436453"/>
              </p:ext>
            </p:extLst>
          </p:nvPr>
        </p:nvGraphicFramePr>
        <p:xfrm>
          <a:off x="8030542" y="2595544"/>
          <a:ext cx="15875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96" name="Equation" r:id="rId11" imgW="1587240" imgH="469800" progId="Equation.3">
                  <p:embed/>
                </p:oleObj>
              </mc:Choice>
              <mc:Fallback>
                <p:oleObj name="Equation" r:id="rId11" imgW="1587240" imgH="469800" progId="Equation.3">
                  <p:embed/>
                  <p:pic>
                    <p:nvPicPr>
                      <p:cNvPr id="6349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30542" y="2595544"/>
                        <a:ext cx="1587500" cy="469900"/>
                      </a:xfrm>
                      <a:prstGeom prst="rect">
                        <a:avLst/>
                      </a:prstGeom>
                      <a:solidFill>
                        <a:srgbClr val="00B0F0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00" name="Text Box 12"/>
          <p:cNvSpPr txBox="1">
            <a:spLocks noChangeArrowheads="1"/>
          </p:cNvSpPr>
          <p:nvPr/>
        </p:nvSpPr>
        <p:spPr bwMode="auto">
          <a:xfrm>
            <a:off x="5614690" y="3580167"/>
            <a:ext cx="533400" cy="51911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63501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896563"/>
              </p:ext>
            </p:extLst>
          </p:nvPr>
        </p:nvGraphicFramePr>
        <p:xfrm>
          <a:off x="6140152" y="3472216"/>
          <a:ext cx="736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97" name="Equation" r:id="rId13" imgW="736560" imgH="850680" progId="Equation.3">
                  <p:embed/>
                </p:oleObj>
              </mc:Choice>
              <mc:Fallback>
                <p:oleObj name="Equation" r:id="rId13" imgW="736560" imgH="850680" progId="Equation.3">
                  <p:embed/>
                  <p:pic>
                    <p:nvPicPr>
                      <p:cNvPr id="6350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0152" y="3472216"/>
                        <a:ext cx="736600" cy="850900"/>
                      </a:xfrm>
                      <a:prstGeom prst="rect">
                        <a:avLst/>
                      </a:prstGeom>
                      <a:solidFill>
                        <a:srgbClr val="00B0F0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3162972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3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3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3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3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3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3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6" grpId="0" animBg="1" autoUpdateAnimBg="0"/>
      <p:bldP spid="63498" grpId="0" animBg="1" autoUpdateAnimBg="0"/>
      <p:bldP spid="63500" grpId="0" animBg="1" autoUpdateAnimBg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439738"/>
            <a:ext cx="1447800" cy="685800"/>
          </a:xfrm>
        </p:spPr>
        <p:txBody>
          <a:bodyPr/>
          <a:lstStyle/>
          <a:p>
            <a:pPr algn="l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已知</a:t>
            </a:r>
          </a:p>
        </p:txBody>
      </p:sp>
      <p:graphicFrame>
        <p:nvGraphicFramePr>
          <p:cNvPr id="64515" name="Object 3"/>
          <p:cNvGraphicFramePr>
            <a:graphicFrameLocks noChangeAspect="1"/>
          </p:cNvGraphicFramePr>
          <p:nvPr>
            <p:extLst/>
          </p:nvPr>
        </p:nvGraphicFramePr>
        <p:xfrm>
          <a:off x="3524251" y="495300"/>
          <a:ext cx="3884613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133" name="Equation" r:id="rId3" imgW="3886200" imgH="647640" progId="Equation.3">
                  <p:embed/>
                </p:oleObj>
              </mc:Choice>
              <mc:Fallback>
                <p:oleObj name="Equation" r:id="rId3" imgW="3886200" imgH="647640" progId="Equation.3">
                  <p:embed/>
                  <p:pic>
                    <p:nvPicPr>
                      <p:cNvPr id="6451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4251" y="495300"/>
                        <a:ext cx="3884613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16" name="Text Box 4"/>
          <p:cNvSpPr txBox="1">
            <a:spLocks noChangeArrowheads="1"/>
          </p:cNvSpPr>
          <p:nvPr/>
        </p:nvSpPr>
        <p:spPr bwMode="auto">
          <a:xfrm>
            <a:off x="7391400" y="508001"/>
            <a:ext cx="914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求</a:t>
            </a:r>
          </a:p>
        </p:txBody>
      </p:sp>
      <p:graphicFrame>
        <p:nvGraphicFramePr>
          <p:cNvPr id="64517" name="Object 5"/>
          <p:cNvGraphicFramePr>
            <a:graphicFrameLocks noChangeAspect="1"/>
          </p:cNvGraphicFramePr>
          <p:nvPr>
            <p:extLst/>
          </p:nvPr>
        </p:nvGraphicFramePr>
        <p:xfrm>
          <a:off x="7937500" y="457200"/>
          <a:ext cx="14224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134" name="Equation" r:id="rId5" imgW="1422360" imgH="622080" progId="Equation.3">
                  <p:embed/>
                </p:oleObj>
              </mc:Choice>
              <mc:Fallback>
                <p:oleObj name="Equation" r:id="rId5" imgW="1422360" imgH="622080" progId="Equation.3">
                  <p:embed/>
                  <p:pic>
                    <p:nvPicPr>
                      <p:cNvPr id="6451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37500" y="457200"/>
                        <a:ext cx="14224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18" name="Text Box 6"/>
          <p:cNvSpPr txBox="1">
            <a:spLocks noChangeArrowheads="1"/>
          </p:cNvSpPr>
          <p:nvPr/>
        </p:nvSpPr>
        <p:spPr bwMode="auto">
          <a:xfrm>
            <a:off x="2063750" y="1233488"/>
            <a:ext cx="3429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 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两边求导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得</a:t>
            </a:r>
          </a:p>
        </p:txBody>
      </p:sp>
      <p:graphicFrame>
        <p:nvGraphicFramePr>
          <p:cNvPr id="64519" name="Object 7"/>
          <p:cNvGraphicFramePr>
            <a:graphicFrameLocks noChangeAspect="1"/>
          </p:cNvGraphicFramePr>
          <p:nvPr>
            <p:extLst/>
          </p:nvPr>
        </p:nvGraphicFramePr>
        <p:xfrm>
          <a:off x="5105400" y="1225550"/>
          <a:ext cx="13843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135" name="Equation" r:id="rId7" imgW="1384200" imgH="520560" progId="Equation.3">
                  <p:embed/>
                </p:oleObj>
              </mc:Choice>
              <mc:Fallback>
                <p:oleObj name="Equation" r:id="rId7" imgW="1384200" imgH="520560" progId="Equation.3">
                  <p:embed/>
                  <p:pic>
                    <p:nvPicPr>
                      <p:cNvPr id="6451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1225550"/>
                        <a:ext cx="13843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0" name="Object 8"/>
          <p:cNvGraphicFramePr>
            <a:graphicFrameLocks noChangeAspect="1"/>
          </p:cNvGraphicFramePr>
          <p:nvPr>
            <p:extLst/>
          </p:nvPr>
        </p:nvGraphicFramePr>
        <p:xfrm>
          <a:off x="6553200" y="1066800"/>
          <a:ext cx="12827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136" name="Equation" r:id="rId9" imgW="1282680" imgH="939600" progId="Equation.3">
                  <p:embed/>
                </p:oleObj>
              </mc:Choice>
              <mc:Fallback>
                <p:oleObj name="Equation" r:id="rId9" imgW="1282680" imgH="939600" progId="Equation.3">
                  <p:embed/>
                  <p:pic>
                    <p:nvPicPr>
                      <p:cNvPr id="6452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1066800"/>
                        <a:ext cx="12827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21" name="Text Box 9"/>
          <p:cNvSpPr txBox="1">
            <a:spLocks noChangeArrowheads="1"/>
          </p:cNvSpPr>
          <p:nvPr/>
        </p:nvSpPr>
        <p:spPr bwMode="auto">
          <a:xfrm>
            <a:off x="7848600" y="1219201"/>
            <a:ext cx="914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64522" name="Object 10"/>
          <p:cNvGraphicFramePr>
            <a:graphicFrameLocks noChangeAspect="1"/>
          </p:cNvGraphicFramePr>
          <p:nvPr>
            <p:extLst/>
          </p:nvPr>
        </p:nvGraphicFramePr>
        <p:xfrm>
          <a:off x="2979738" y="2032000"/>
          <a:ext cx="3592512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137" name="Equation" r:id="rId11" imgW="3593880" imgH="939600" progId="Equation.3">
                  <p:embed/>
                </p:oleObj>
              </mc:Choice>
              <mc:Fallback>
                <p:oleObj name="Equation" r:id="rId11" imgW="3593880" imgH="939600" progId="Equation.3">
                  <p:embed/>
                  <p:pic>
                    <p:nvPicPr>
                      <p:cNvPr id="6452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9738" y="2032000"/>
                        <a:ext cx="3592512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4" name="Object 12"/>
          <p:cNvGraphicFramePr>
            <a:graphicFrameLocks noChangeAspect="1"/>
          </p:cNvGraphicFramePr>
          <p:nvPr>
            <p:extLst/>
          </p:nvPr>
        </p:nvGraphicFramePr>
        <p:xfrm>
          <a:off x="6781800" y="2044700"/>
          <a:ext cx="1409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138" name="Equation" r:id="rId13" imgW="1409400" imgH="850680" progId="Equation.3">
                  <p:embed/>
                </p:oleObj>
              </mc:Choice>
              <mc:Fallback>
                <p:oleObj name="Equation" r:id="rId13" imgW="1409400" imgH="850680" progId="Equation.3">
                  <p:embed/>
                  <p:pic>
                    <p:nvPicPr>
                      <p:cNvPr id="6452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0" y="2044700"/>
                        <a:ext cx="1409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5" name="Object 13"/>
          <p:cNvGraphicFramePr>
            <a:graphicFrameLocks noChangeAspect="1"/>
          </p:cNvGraphicFramePr>
          <p:nvPr>
            <p:extLst/>
          </p:nvPr>
        </p:nvGraphicFramePr>
        <p:xfrm>
          <a:off x="2725738" y="3086100"/>
          <a:ext cx="15875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139" name="Equation" r:id="rId15" imgW="1587240" imgH="1028520" progId="Equation.3">
                  <p:embed/>
                </p:oleObj>
              </mc:Choice>
              <mc:Fallback>
                <p:oleObj name="Equation" r:id="rId15" imgW="1587240" imgH="1028520" progId="Equation.3">
                  <p:embed/>
                  <p:pic>
                    <p:nvPicPr>
                      <p:cNvPr id="6452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5738" y="3086100"/>
                        <a:ext cx="15875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6" name="Object 14"/>
          <p:cNvGraphicFramePr>
            <a:graphicFrameLocks noChangeAspect="1"/>
          </p:cNvGraphicFramePr>
          <p:nvPr>
            <p:extLst/>
          </p:nvPr>
        </p:nvGraphicFramePr>
        <p:xfrm>
          <a:off x="4376738" y="3086100"/>
          <a:ext cx="2957512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140" name="Equation" r:id="rId17" imgW="2958840" imgH="1028520" progId="Equation.3">
                  <p:embed/>
                </p:oleObj>
              </mc:Choice>
              <mc:Fallback>
                <p:oleObj name="Equation" r:id="rId17" imgW="2958840" imgH="1028520" progId="Equation.3">
                  <p:embed/>
                  <p:pic>
                    <p:nvPicPr>
                      <p:cNvPr id="64526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76738" y="3086100"/>
                        <a:ext cx="2957512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7" name="Object 15"/>
          <p:cNvGraphicFramePr>
            <a:graphicFrameLocks noChangeAspect="1"/>
          </p:cNvGraphicFramePr>
          <p:nvPr>
            <p:extLst/>
          </p:nvPr>
        </p:nvGraphicFramePr>
        <p:xfrm>
          <a:off x="5170488" y="3175000"/>
          <a:ext cx="355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141" name="Equation" r:id="rId19" imgW="355320" imgH="406080" progId="Equation.3">
                  <p:embed/>
                </p:oleObj>
              </mc:Choice>
              <mc:Fallback>
                <p:oleObj name="Equation" r:id="rId19" imgW="355320" imgH="406080" progId="Equation.3">
                  <p:embed/>
                  <p:pic>
                    <p:nvPicPr>
                      <p:cNvPr id="6452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0488" y="3175000"/>
                        <a:ext cx="355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8" name="Object 16"/>
          <p:cNvGraphicFramePr>
            <a:graphicFrameLocks noChangeAspect="1"/>
          </p:cNvGraphicFramePr>
          <p:nvPr>
            <p:extLst/>
          </p:nvPr>
        </p:nvGraphicFramePr>
        <p:xfrm>
          <a:off x="6088063" y="3170238"/>
          <a:ext cx="596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142" name="Equation" r:id="rId21" imgW="596880" imgH="406080" progId="Equation.3">
                  <p:embed/>
                </p:oleObj>
              </mc:Choice>
              <mc:Fallback>
                <p:oleObj name="Equation" r:id="rId21" imgW="596880" imgH="406080" progId="Equation.3">
                  <p:embed/>
                  <p:pic>
                    <p:nvPicPr>
                      <p:cNvPr id="64528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8063" y="3170238"/>
                        <a:ext cx="5969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9" name="Object 17"/>
          <p:cNvGraphicFramePr>
            <a:graphicFrameLocks noChangeAspect="1"/>
          </p:cNvGraphicFramePr>
          <p:nvPr>
            <p:extLst/>
          </p:nvPr>
        </p:nvGraphicFramePr>
        <p:xfrm>
          <a:off x="2706688" y="4254500"/>
          <a:ext cx="3529012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143" name="Equation" r:id="rId23" imgW="3530520" imgH="850680" progId="Equation.3">
                  <p:embed/>
                </p:oleObj>
              </mc:Choice>
              <mc:Fallback>
                <p:oleObj name="Equation" r:id="rId23" imgW="3530520" imgH="850680" progId="Equation.3">
                  <p:embed/>
                  <p:pic>
                    <p:nvPicPr>
                      <p:cNvPr id="64529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6688" y="4254500"/>
                        <a:ext cx="3529012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30" name="Object 18"/>
          <p:cNvGraphicFramePr>
            <a:graphicFrameLocks noChangeAspect="1"/>
          </p:cNvGraphicFramePr>
          <p:nvPr>
            <p:extLst/>
          </p:nvPr>
        </p:nvGraphicFramePr>
        <p:xfrm>
          <a:off x="6229351" y="4254500"/>
          <a:ext cx="3478213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144" name="Equation" r:id="rId25" imgW="3479760" imgH="850680" progId="Equation.3">
                  <p:embed/>
                </p:oleObj>
              </mc:Choice>
              <mc:Fallback>
                <p:oleObj name="Equation" r:id="rId25" imgW="3479760" imgH="850680" progId="Equation.3">
                  <p:embed/>
                  <p:pic>
                    <p:nvPicPr>
                      <p:cNvPr id="6453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9351" y="4254500"/>
                        <a:ext cx="3478213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31" name="Object 19"/>
          <p:cNvGraphicFramePr>
            <a:graphicFrameLocks noChangeAspect="1"/>
          </p:cNvGraphicFramePr>
          <p:nvPr>
            <p:extLst/>
          </p:nvPr>
        </p:nvGraphicFramePr>
        <p:xfrm>
          <a:off x="2725738" y="5245100"/>
          <a:ext cx="1992312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145" name="Equation" r:id="rId27" imgW="1993680" imgH="850680" progId="Equation.3">
                  <p:embed/>
                </p:oleObj>
              </mc:Choice>
              <mc:Fallback>
                <p:oleObj name="Equation" r:id="rId27" imgW="1993680" imgH="850680" progId="Equation.3">
                  <p:embed/>
                  <p:pic>
                    <p:nvPicPr>
                      <p:cNvPr id="64531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5738" y="5245100"/>
                        <a:ext cx="1992312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32" name="Object 20"/>
          <p:cNvGraphicFramePr>
            <a:graphicFrameLocks noChangeAspect="1"/>
          </p:cNvGraphicFramePr>
          <p:nvPr>
            <p:extLst/>
          </p:nvPr>
        </p:nvGraphicFramePr>
        <p:xfrm>
          <a:off x="4840288" y="5289550"/>
          <a:ext cx="2093912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146" name="Equation" r:id="rId29" imgW="2095200" imgH="609480" progId="Equation.3">
                  <p:embed/>
                </p:oleObj>
              </mc:Choice>
              <mc:Fallback>
                <p:oleObj name="Equation" r:id="rId29" imgW="2095200" imgH="609480" progId="Equation.3">
                  <p:embed/>
                  <p:pic>
                    <p:nvPicPr>
                      <p:cNvPr id="64532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0288" y="5289550"/>
                        <a:ext cx="2093912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33" name="Object 21"/>
          <p:cNvGraphicFramePr>
            <a:graphicFrameLocks noChangeAspect="1"/>
          </p:cNvGraphicFramePr>
          <p:nvPr>
            <p:extLst/>
          </p:nvPr>
        </p:nvGraphicFramePr>
        <p:xfrm>
          <a:off x="7010400" y="5613400"/>
          <a:ext cx="635000" cy="13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147" name="Equation" r:id="rId31" imgW="634680" imgH="139680" progId="Equation.3">
                  <p:embed/>
                </p:oleObj>
              </mc:Choice>
              <mc:Fallback>
                <p:oleObj name="Equation" r:id="rId31" imgW="634680" imgH="139680" progId="Equation.3">
                  <p:embed/>
                  <p:pic>
                    <p:nvPicPr>
                      <p:cNvPr id="64533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5613400"/>
                        <a:ext cx="635000" cy="139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34" name="Text Box 22"/>
          <p:cNvSpPr txBox="1">
            <a:spLocks noChangeArrowheads="1"/>
          </p:cNvSpPr>
          <p:nvPr/>
        </p:nvSpPr>
        <p:spPr bwMode="auto">
          <a:xfrm>
            <a:off x="8001000" y="5338764"/>
            <a:ext cx="2133600" cy="528637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400" b="1">
                <a:solidFill>
                  <a:srgbClr val="000000"/>
                </a:solidFill>
              </a:rPr>
              <a:t>(</a:t>
            </a:r>
            <a:r>
              <a:rPr lang="zh-CN" altLang="en-US" sz="2400" b="1">
                <a:solidFill>
                  <a:srgbClr val="000000"/>
                </a:solidFill>
              </a:rPr>
              <a:t>代回原变量</a:t>
            </a:r>
            <a:r>
              <a:rPr lang="en-US" altLang="zh-CN" sz="2400" b="1">
                <a:solidFill>
                  <a:srgbClr val="000000"/>
                </a:solidFill>
              </a:rPr>
              <a:t>)</a:t>
            </a:r>
            <a:r>
              <a:rPr lang="en-US" altLang="zh-CN" b="1">
                <a:solidFill>
                  <a:srgbClr val="000000"/>
                </a:solidFill>
              </a:rPr>
              <a:t> </a:t>
            </a:r>
            <a:endParaRPr lang="en-US" altLang="zh-CN" sz="2400" b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53412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4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4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4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4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4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4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4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4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4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4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64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64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64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64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64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64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8" grpId="0" autoUpdateAnimBg="0"/>
      <p:bldP spid="64521" grpId="0" autoUpdateAnimBg="0"/>
      <p:bldP spid="64534" grpId="0" animBg="1" autoUpdateAnimBg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818" name="Object 2"/>
          <p:cNvGraphicFramePr>
            <a:graphicFrameLocks noChangeAspect="1"/>
          </p:cNvGraphicFramePr>
          <p:nvPr>
            <p:extLst/>
          </p:nvPr>
        </p:nvGraphicFramePr>
        <p:xfrm>
          <a:off x="2281238" y="1133475"/>
          <a:ext cx="2627312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118" name="Equation" r:id="rId3" imgW="2628720" imgH="939600" progId="Equation.3">
                  <p:embed/>
                </p:oleObj>
              </mc:Choice>
              <mc:Fallback>
                <p:oleObj name="Equation" r:id="rId3" imgW="2628720" imgH="939600" progId="Equation.3">
                  <p:embed/>
                  <p:pic>
                    <p:nvPicPr>
                      <p:cNvPr id="34818" name="Object 2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1238" y="1133475"/>
                        <a:ext cx="2627312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8" name="Rectangle 12"/>
          <p:cNvSpPr>
            <a:spLocks noGrp="1" noChangeArrowheads="1"/>
          </p:cNvSpPr>
          <p:nvPr>
            <p:ph type="title"/>
          </p:nvPr>
        </p:nvSpPr>
        <p:spPr>
          <a:xfrm>
            <a:off x="2063750" y="457200"/>
            <a:ext cx="4108450" cy="533400"/>
          </a:xfrm>
        </p:spPr>
        <p:txBody>
          <a:bodyPr/>
          <a:lstStyle/>
          <a:p>
            <a:pPr algn="l"/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思考题</a:t>
            </a:r>
            <a:r>
              <a:rPr lang="zh-CN" altLang="en-US" sz="3200" b="1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32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en-US" altLang="zh-CN" sz="32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1.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求下列积分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:</a:t>
            </a:r>
            <a:endParaRPr lang="en-US" altLang="zh-CN" sz="2800" b="1" dirty="0">
              <a:solidFill>
                <a:schemeClr val="bg2"/>
              </a:solidFill>
              <a:ea typeface="楷体_GB2312" pitchFamily="49" charset="-122"/>
            </a:endParaRPr>
          </a:p>
        </p:txBody>
      </p:sp>
      <p:graphicFrame>
        <p:nvGraphicFramePr>
          <p:cNvPr id="34829" name="Object 13"/>
          <p:cNvGraphicFramePr>
            <a:graphicFrameLocks noChangeAspect="1"/>
          </p:cNvGraphicFramePr>
          <p:nvPr>
            <p:extLst/>
          </p:nvPr>
        </p:nvGraphicFramePr>
        <p:xfrm>
          <a:off x="4953001" y="1133475"/>
          <a:ext cx="3236913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119" name="Equation" r:id="rId5" imgW="3238200" imgH="939600" progId="Equation.3">
                  <p:embed/>
                </p:oleObj>
              </mc:Choice>
              <mc:Fallback>
                <p:oleObj name="Equation" r:id="rId5" imgW="3238200" imgH="939600" progId="Equation.3">
                  <p:embed/>
                  <p:pic>
                    <p:nvPicPr>
                      <p:cNvPr id="3482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1" y="1133475"/>
                        <a:ext cx="3236913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30" name="Line 14"/>
          <p:cNvSpPr>
            <a:spLocks noChangeShapeType="1"/>
          </p:cNvSpPr>
          <p:nvPr/>
        </p:nvSpPr>
        <p:spPr bwMode="auto">
          <a:xfrm>
            <a:off x="2820988" y="1743075"/>
            <a:ext cx="381000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3200">
              <a:solidFill>
                <a:srgbClr val="000000"/>
              </a:solidFill>
            </a:endParaRPr>
          </a:p>
        </p:txBody>
      </p:sp>
      <p:graphicFrame>
        <p:nvGraphicFramePr>
          <p:cNvPr id="34831" name="Object 15"/>
          <p:cNvGraphicFramePr>
            <a:graphicFrameLocks noChangeAspect="1"/>
          </p:cNvGraphicFramePr>
          <p:nvPr>
            <p:extLst/>
          </p:nvPr>
        </p:nvGraphicFramePr>
        <p:xfrm>
          <a:off x="4953001" y="2187575"/>
          <a:ext cx="2259013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120" name="Equation" r:id="rId7" imgW="2260440" imgH="850680" progId="Equation.3">
                  <p:embed/>
                </p:oleObj>
              </mc:Choice>
              <mc:Fallback>
                <p:oleObj name="Equation" r:id="rId7" imgW="2260440" imgH="850680" progId="Equation.3">
                  <p:embed/>
                  <p:pic>
                    <p:nvPicPr>
                      <p:cNvPr id="34831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1" y="2187575"/>
                        <a:ext cx="2259013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2" name="Object 16"/>
          <p:cNvGraphicFramePr>
            <a:graphicFrameLocks noChangeAspect="1"/>
          </p:cNvGraphicFramePr>
          <p:nvPr>
            <p:extLst/>
          </p:nvPr>
        </p:nvGraphicFramePr>
        <p:xfrm>
          <a:off x="2268538" y="3159125"/>
          <a:ext cx="2995612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121" name="Equation" r:id="rId9" imgW="2997000" imgH="939600" progId="Equation.3">
                  <p:embed/>
                </p:oleObj>
              </mc:Choice>
              <mc:Fallback>
                <p:oleObj name="Equation" r:id="rId9" imgW="2997000" imgH="939600" progId="Equation.3">
                  <p:embed/>
                  <p:pic>
                    <p:nvPicPr>
                      <p:cNvPr id="34832" name="Object 16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8538" y="3159125"/>
                        <a:ext cx="2995612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3" name="Object 17"/>
          <p:cNvGraphicFramePr>
            <a:graphicFrameLocks noChangeAspect="1"/>
          </p:cNvGraphicFramePr>
          <p:nvPr>
            <p:extLst/>
          </p:nvPr>
        </p:nvGraphicFramePr>
        <p:xfrm>
          <a:off x="5367338" y="3178175"/>
          <a:ext cx="2995612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122" name="Equation" r:id="rId11" imgW="2997000" imgH="1002960" progId="Equation.3">
                  <p:embed/>
                </p:oleObj>
              </mc:Choice>
              <mc:Fallback>
                <p:oleObj name="Equation" r:id="rId11" imgW="2997000" imgH="1002960" progId="Equation.3">
                  <p:embed/>
                  <p:pic>
                    <p:nvPicPr>
                      <p:cNvPr id="3483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7338" y="3178175"/>
                        <a:ext cx="2995612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4" name="Object 18"/>
          <p:cNvGraphicFramePr>
            <a:graphicFrameLocks noChangeAspect="1"/>
          </p:cNvGraphicFramePr>
          <p:nvPr>
            <p:extLst/>
          </p:nvPr>
        </p:nvGraphicFramePr>
        <p:xfrm>
          <a:off x="5892800" y="3227389"/>
          <a:ext cx="1955800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123" name="Equation" r:id="rId13" imgW="1955520" imgH="406080" progId="Equation.3">
                  <p:embed/>
                </p:oleObj>
              </mc:Choice>
              <mc:Fallback>
                <p:oleObj name="Equation" r:id="rId13" imgW="1955520" imgH="406080" progId="Equation.3">
                  <p:embed/>
                  <p:pic>
                    <p:nvPicPr>
                      <p:cNvPr id="34834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92800" y="3227389"/>
                        <a:ext cx="1955800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5" name="Object 19"/>
          <p:cNvGraphicFramePr>
            <a:graphicFrameLocks noChangeAspect="1"/>
          </p:cNvGraphicFramePr>
          <p:nvPr>
            <p:extLst/>
          </p:nvPr>
        </p:nvGraphicFramePr>
        <p:xfrm>
          <a:off x="3602038" y="4300538"/>
          <a:ext cx="2779712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124" name="Equation" r:id="rId15" imgW="2781000" imgH="1028520" progId="Equation.3">
                  <p:embed/>
                </p:oleObj>
              </mc:Choice>
              <mc:Fallback>
                <p:oleObj name="Equation" r:id="rId15" imgW="2781000" imgH="1028520" progId="Equation.3">
                  <p:embed/>
                  <p:pic>
                    <p:nvPicPr>
                      <p:cNvPr id="34835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2038" y="4300538"/>
                        <a:ext cx="2779712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6" name="Object 20"/>
          <p:cNvGraphicFramePr>
            <a:graphicFrameLocks noChangeAspect="1"/>
          </p:cNvGraphicFramePr>
          <p:nvPr>
            <p:extLst/>
          </p:nvPr>
        </p:nvGraphicFramePr>
        <p:xfrm>
          <a:off x="6465888" y="4394200"/>
          <a:ext cx="2601912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125" name="Equation" r:id="rId17" imgW="2603160" imgH="850680" progId="Equation.3">
                  <p:embed/>
                </p:oleObj>
              </mc:Choice>
              <mc:Fallback>
                <p:oleObj name="Equation" r:id="rId17" imgW="2603160" imgH="850680" progId="Equation.3">
                  <p:embed/>
                  <p:pic>
                    <p:nvPicPr>
                      <p:cNvPr id="34836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65888" y="4394200"/>
                        <a:ext cx="2601912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7" name="Object 21"/>
          <p:cNvGraphicFramePr>
            <a:graphicFrameLocks noChangeAspect="1"/>
          </p:cNvGraphicFramePr>
          <p:nvPr>
            <p:extLst/>
          </p:nvPr>
        </p:nvGraphicFramePr>
        <p:xfrm>
          <a:off x="7015163" y="4851400"/>
          <a:ext cx="18923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126" name="Equation" r:id="rId19" imgW="1892160" imgH="558720" progId="Equation.3">
                  <p:embed/>
                </p:oleObj>
              </mc:Choice>
              <mc:Fallback>
                <p:oleObj name="Equation" r:id="rId19" imgW="1892160" imgH="558720" progId="Equation.3">
                  <p:embed/>
                  <p:pic>
                    <p:nvPicPr>
                      <p:cNvPr id="34837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5163" y="4851400"/>
                        <a:ext cx="18923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8" name="Object 22"/>
          <p:cNvGraphicFramePr>
            <a:graphicFrameLocks noChangeAspect="1"/>
          </p:cNvGraphicFramePr>
          <p:nvPr>
            <p:extLst/>
          </p:nvPr>
        </p:nvGraphicFramePr>
        <p:xfrm>
          <a:off x="7405688" y="4427538"/>
          <a:ext cx="1104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127" name="Equation" r:id="rId21" imgW="1104840" imgH="406080" progId="Equation.3">
                  <p:embed/>
                </p:oleObj>
              </mc:Choice>
              <mc:Fallback>
                <p:oleObj name="Equation" r:id="rId21" imgW="1104840" imgH="406080" progId="Equation.3">
                  <p:embed/>
                  <p:pic>
                    <p:nvPicPr>
                      <p:cNvPr id="34838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05688" y="4427538"/>
                        <a:ext cx="11049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9" name="Object 23"/>
          <p:cNvGraphicFramePr>
            <a:graphicFrameLocks noChangeAspect="1"/>
          </p:cNvGraphicFramePr>
          <p:nvPr>
            <p:extLst/>
          </p:nvPr>
        </p:nvGraphicFramePr>
        <p:xfrm>
          <a:off x="3570288" y="5562600"/>
          <a:ext cx="2525712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128" name="Equation" r:id="rId23" imgW="2527200" imgH="482400" progId="Equation.3">
                  <p:embed/>
                </p:oleObj>
              </mc:Choice>
              <mc:Fallback>
                <p:oleObj name="Equation" r:id="rId23" imgW="2527200" imgH="482400" progId="Equation.3">
                  <p:embed/>
                  <p:pic>
                    <p:nvPicPr>
                      <p:cNvPr id="34839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0288" y="5562600"/>
                        <a:ext cx="2525712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40" name="Object 24"/>
          <p:cNvGraphicFramePr>
            <a:graphicFrameLocks noChangeAspect="1"/>
          </p:cNvGraphicFramePr>
          <p:nvPr>
            <p:extLst/>
          </p:nvPr>
        </p:nvGraphicFramePr>
        <p:xfrm>
          <a:off x="6135688" y="5461000"/>
          <a:ext cx="2703512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129" name="Equation" r:id="rId25" imgW="2705040" imgH="863280" progId="Equation.3">
                  <p:embed/>
                </p:oleObj>
              </mc:Choice>
              <mc:Fallback>
                <p:oleObj name="Equation" r:id="rId25" imgW="2705040" imgH="863280" progId="Equation.3">
                  <p:embed/>
                  <p:pic>
                    <p:nvPicPr>
                      <p:cNvPr id="3484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35688" y="5461000"/>
                        <a:ext cx="2703512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42433315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4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4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4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4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4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4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4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4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4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4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562" name="Group 2"/>
          <p:cNvGrpSpPr>
            <a:grpSpLocks/>
          </p:cNvGrpSpPr>
          <p:nvPr/>
        </p:nvGrpSpPr>
        <p:grpSpPr bwMode="auto">
          <a:xfrm>
            <a:off x="4583832" y="363762"/>
            <a:ext cx="3581400" cy="688975"/>
            <a:chOff x="2256" y="24"/>
            <a:chExt cx="2504" cy="434"/>
          </a:xfrm>
        </p:grpSpPr>
        <p:sp>
          <p:nvSpPr>
            <p:cNvPr id="66563" name="Oval 3"/>
            <p:cNvSpPr>
              <a:spLocks noChangeArrowheads="1"/>
            </p:cNvSpPr>
            <p:nvPr/>
          </p:nvSpPr>
          <p:spPr bwMode="auto">
            <a:xfrm>
              <a:off x="2256" y="122"/>
              <a:ext cx="1248" cy="336"/>
            </a:xfrm>
            <a:prstGeom prst="ellipse">
              <a:avLst/>
            </a:prstGeom>
            <a:solidFill>
              <a:srgbClr val="00B0F0"/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3200">
                <a:solidFill>
                  <a:srgbClr val="000000"/>
                </a:solidFill>
              </a:endParaRPr>
            </a:p>
          </p:txBody>
        </p:sp>
        <p:sp>
          <p:nvSpPr>
            <p:cNvPr id="66564" name="Freeform 4"/>
            <p:cNvSpPr>
              <a:spLocks/>
            </p:cNvSpPr>
            <p:nvPr/>
          </p:nvSpPr>
          <p:spPr bwMode="auto">
            <a:xfrm>
              <a:off x="3216" y="24"/>
              <a:ext cx="1544" cy="312"/>
            </a:xfrm>
            <a:custGeom>
              <a:avLst/>
              <a:gdLst>
                <a:gd name="T0" fmla="*/ 0 w 1544"/>
                <a:gd name="T1" fmla="*/ 120 h 312"/>
                <a:gd name="T2" fmla="*/ 240 w 1544"/>
                <a:gd name="T3" fmla="*/ 24 h 312"/>
                <a:gd name="T4" fmla="*/ 912 w 1544"/>
                <a:gd name="T5" fmla="*/ 24 h 312"/>
                <a:gd name="T6" fmla="*/ 1440 w 1544"/>
                <a:gd name="T7" fmla="*/ 168 h 312"/>
                <a:gd name="T8" fmla="*/ 1536 w 1544"/>
                <a:gd name="T9" fmla="*/ 312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4" h="312">
                  <a:moveTo>
                    <a:pt x="0" y="120"/>
                  </a:moveTo>
                  <a:cubicBezTo>
                    <a:pt x="44" y="80"/>
                    <a:pt x="88" y="40"/>
                    <a:pt x="240" y="24"/>
                  </a:cubicBezTo>
                  <a:cubicBezTo>
                    <a:pt x="392" y="8"/>
                    <a:pt x="712" y="0"/>
                    <a:pt x="912" y="24"/>
                  </a:cubicBezTo>
                  <a:cubicBezTo>
                    <a:pt x="1112" y="48"/>
                    <a:pt x="1336" y="120"/>
                    <a:pt x="1440" y="168"/>
                  </a:cubicBezTo>
                  <a:cubicBezTo>
                    <a:pt x="1544" y="216"/>
                    <a:pt x="1520" y="288"/>
                    <a:pt x="1536" y="312"/>
                  </a:cubicBezTo>
                </a:path>
              </a:pathLst>
            </a:custGeom>
            <a:noFill/>
            <a:ln w="9525">
              <a:solidFill>
                <a:schemeClr val="accent2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000000"/>
                </a:solidFill>
              </a:endParaRPr>
            </a:p>
          </p:txBody>
        </p:sp>
      </p:grpSp>
      <p:sp>
        <p:nvSpPr>
          <p:cNvPr id="66565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2063750" y="582613"/>
            <a:ext cx="679450" cy="685800"/>
          </a:xfrm>
        </p:spPr>
        <p:txBody>
          <a:bodyPr/>
          <a:lstStyle/>
          <a:p>
            <a:pPr algn="l"/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</a:t>
            </a:r>
          </a:p>
        </p:txBody>
      </p:sp>
      <p:sp>
        <p:nvSpPr>
          <p:cNvPr id="66566" name="Text Box 6"/>
          <p:cNvSpPr txBox="1">
            <a:spLocks noChangeArrowheads="1"/>
          </p:cNvSpPr>
          <p:nvPr/>
        </p:nvSpPr>
        <p:spPr bwMode="auto">
          <a:xfrm>
            <a:off x="2514600" y="673101"/>
            <a:ext cx="2057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求不定积分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1991544" y="1431509"/>
            <a:ext cx="9017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解：</a:t>
            </a:r>
          </a:p>
        </p:txBody>
      </p:sp>
      <p:graphicFrame>
        <p:nvGraphicFramePr>
          <p:cNvPr id="66568" name="Object 8"/>
          <p:cNvGraphicFramePr>
            <a:graphicFrameLocks noChangeAspect="1"/>
          </p:cNvGraphicFramePr>
          <p:nvPr>
            <p:extLst/>
          </p:nvPr>
        </p:nvGraphicFramePr>
        <p:xfrm>
          <a:off x="4389273" y="460318"/>
          <a:ext cx="4087813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103" name="Equation" r:id="rId3" imgW="4089240" imgH="1015920" progId="Equation.3">
                  <p:embed/>
                </p:oleObj>
              </mc:Choice>
              <mc:Fallback>
                <p:oleObj name="Equation" r:id="rId3" imgW="4089240" imgH="1015920" progId="Equation.3">
                  <p:embed/>
                  <p:pic>
                    <p:nvPicPr>
                      <p:cNvPr id="6656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9273" y="460318"/>
                        <a:ext cx="4087813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69" name="Text Box 9"/>
          <p:cNvSpPr txBox="1">
            <a:spLocks noChangeArrowheads="1"/>
          </p:cNvSpPr>
          <p:nvPr/>
        </p:nvSpPr>
        <p:spPr bwMode="auto">
          <a:xfrm>
            <a:off x="2660650" y="1421984"/>
            <a:ext cx="24955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dirty="0">
                <a:solidFill>
                  <a:srgbClr val="000000"/>
                </a:solidFill>
              </a:rPr>
              <a:t>利用凑微分法 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66570" name="Object 10"/>
          <p:cNvGraphicFramePr>
            <a:graphicFrameLocks noChangeAspect="1"/>
          </p:cNvGraphicFramePr>
          <p:nvPr>
            <p:extLst/>
          </p:nvPr>
        </p:nvGraphicFramePr>
        <p:xfrm>
          <a:off x="3848101" y="2005013"/>
          <a:ext cx="1865313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104" name="Equation" r:id="rId5" imgW="1866600" imgH="1015920" progId="Equation.3">
                  <p:embed/>
                </p:oleObj>
              </mc:Choice>
              <mc:Fallback>
                <p:oleObj name="Equation" r:id="rId5" imgW="1866600" imgH="1015920" progId="Equation.3">
                  <p:embed/>
                  <p:pic>
                    <p:nvPicPr>
                      <p:cNvPr id="6657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8101" y="2005013"/>
                        <a:ext cx="1865313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71" name="Text Box 11"/>
          <p:cNvSpPr txBox="1">
            <a:spLocks noChangeArrowheads="1"/>
          </p:cNvSpPr>
          <p:nvPr/>
        </p:nvSpPr>
        <p:spPr bwMode="auto">
          <a:xfrm>
            <a:off x="2573339" y="2300288"/>
            <a:ext cx="11842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原式 </a:t>
            </a:r>
            <a:r>
              <a:rPr lang="en-US" altLang="zh-CN">
                <a:solidFill>
                  <a:srgbClr val="000000"/>
                </a:solidFill>
              </a:rPr>
              <a:t>=</a:t>
            </a:r>
          </a:p>
        </p:txBody>
      </p:sp>
      <p:graphicFrame>
        <p:nvGraphicFramePr>
          <p:cNvPr id="66572" name="Object 12"/>
          <p:cNvGraphicFramePr>
            <a:graphicFrameLocks noChangeAspect="1"/>
          </p:cNvGraphicFramePr>
          <p:nvPr>
            <p:extLst/>
          </p:nvPr>
        </p:nvGraphicFramePr>
        <p:xfrm>
          <a:off x="5803900" y="2271713"/>
          <a:ext cx="18034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105" name="Equation" r:id="rId7" imgW="1803240" imgH="520560" progId="Equation.3">
                  <p:embed/>
                </p:oleObj>
              </mc:Choice>
              <mc:Fallback>
                <p:oleObj name="Equation" r:id="rId7" imgW="1803240" imgH="520560" progId="Equation.3">
                  <p:embed/>
                  <p:pic>
                    <p:nvPicPr>
                      <p:cNvPr id="6657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3900" y="2271713"/>
                        <a:ext cx="18034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73" name="Text Box 13"/>
          <p:cNvSpPr txBox="1">
            <a:spLocks noChangeArrowheads="1"/>
          </p:cNvSpPr>
          <p:nvPr/>
        </p:nvSpPr>
        <p:spPr bwMode="auto">
          <a:xfrm>
            <a:off x="3733800" y="318770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66574" name="Object 14"/>
          <p:cNvGraphicFramePr>
            <a:graphicFrameLocks noChangeAspect="1"/>
          </p:cNvGraphicFramePr>
          <p:nvPr>
            <p:extLst/>
          </p:nvPr>
        </p:nvGraphicFramePr>
        <p:xfrm>
          <a:off x="4267201" y="3186113"/>
          <a:ext cx="2093913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106" name="Equation" r:id="rId9" imgW="2095200" imgH="482400" progId="Equation.3">
                  <p:embed/>
                </p:oleObj>
              </mc:Choice>
              <mc:Fallback>
                <p:oleObj name="Equation" r:id="rId9" imgW="2095200" imgH="482400" progId="Equation.3">
                  <p:embed/>
                  <p:pic>
                    <p:nvPicPr>
                      <p:cNvPr id="66574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1" y="3186113"/>
                        <a:ext cx="2093913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75" name="Line 15"/>
          <p:cNvSpPr>
            <a:spLocks noChangeShapeType="1"/>
          </p:cNvSpPr>
          <p:nvPr/>
        </p:nvSpPr>
        <p:spPr bwMode="auto">
          <a:xfrm>
            <a:off x="3657600" y="3021013"/>
            <a:ext cx="0" cy="9144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3200">
              <a:solidFill>
                <a:srgbClr val="000000"/>
              </a:solidFill>
            </a:endParaRPr>
          </a:p>
        </p:txBody>
      </p:sp>
      <p:graphicFrame>
        <p:nvGraphicFramePr>
          <p:cNvPr id="66576" name="Object 16"/>
          <p:cNvGraphicFramePr>
            <a:graphicFrameLocks noChangeAspect="1"/>
          </p:cNvGraphicFramePr>
          <p:nvPr>
            <p:extLst/>
          </p:nvPr>
        </p:nvGraphicFramePr>
        <p:xfrm>
          <a:off x="3446463" y="3840163"/>
          <a:ext cx="17399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107" name="Equation" r:id="rId11" imgW="1739880" imgH="977760" progId="Equation.3">
                  <p:embed/>
                </p:oleObj>
              </mc:Choice>
              <mc:Fallback>
                <p:oleObj name="Equation" r:id="rId11" imgW="1739880" imgH="977760" progId="Equation.3">
                  <p:embed/>
                  <p:pic>
                    <p:nvPicPr>
                      <p:cNvPr id="66576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6463" y="3840163"/>
                        <a:ext cx="17399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77" name="Object 17"/>
          <p:cNvGraphicFramePr>
            <a:graphicFrameLocks noChangeAspect="1"/>
          </p:cNvGraphicFramePr>
          <p:nvPr>
            <p:extLst/>
          </p:nvPr>
        </p:nvGraphicFramePr>
        <p:xfrm>
          <a:off x="5181601" y="3960813"/>
          <a:ext cx="2614613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108" name="Equation" r:id="rId13" imgW="2616120" imgH="888840" progId="Equation.3">
                  <p:embed/>
                </p:oleObj>
              </mc:Choice>
              <mc:Fallback>
                <p:oleObj name="Equation" r:id="rId13" imgW="2616120" imgH="888840" progId="Equation.3">
                  <p:embed/>
                  <p:pic>
                    <p:nvPicPr>
                      <p:cNvPr id="66577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1" y="3960813"/>
                        <a:ext cx="2614613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78" name="Object 18"/>
          <p:cNvGraphicFramePr>
            <a:graphicFrameLocks noChangeAspect="1"/>
          </p:cNvGraphicFramePr>
          <p:nvPr>
            <p:extLst/>
          </p:nvPr>
        </p:nvGraphicFramePr>
        <p:xfrm>
          <a:off x="3398838" y="5008563"/>
          <a:ext cx="622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109" name="Equation" r:id="rId15" imgW="622080" imgH="317160" progId="Equation.3">
                  <p:embed/>
                </p:oleObj>
              </mc:Choice>
              <mc:Fallback>
                <p:oleObj name="Equation" r:id="rId15" imgW="622080" imgH="317160" progId="Equation.3">
                  <p:embed/>
                  <p:pic>
                    <p:nvPicPr>
                      <p:cNvPr id="66578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8838" y="5008563"/>
                        <a:ext cx="622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79" name="Object 19"/>
          <p:cNvGraphicFramePr>
            <a:graphicFrameLocks noChangeAspect="1"/>
          </p:cNvGraphicFramePr>
          <p:nvPr>
            <p:extLst/>
          </p:nvPr>
        </p:nvGraphicFramePr>
        <p:xfrm>
          <a:off x="4127500" y="5003800"/>
          <a:ext cx="21971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110" name="Equation" r:id="rId17" imgW="2197080" imgH="317160" progId="Equation.3">
                  <p:embed/>
                </p:oleObj>
              </mc:Choice>
              <mc:Fallback>
                <p:oleObj name="Equation" r:id="rId17" imgW="2197080" imgH="317160" progId="Equation.3">
                  <p:embed/>
                  <p:pic>
                    <p:nvPicPr>
                      <p:cNvPr id="66579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27500" y="5003800"/>
                        <a:ext cx="21971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80" name="Object 20"/>
          <p:cNvGraphicFramePr>
            <a:graphicFrameLocks noChangeAspect="1"/>
          </p:cNvGraphicFramePr>
          <p:nvPr>
            <p:extLst/>
          </p:nvPr>
        </p:nvGraphicFramePr>
        <p:xfrm>
          <a:off x="3457576" y="5626100"/>
          <a:ext cx="5916613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111" name="Equation" r:id="rId19" imgW="5918040" imgH="545760" progId="Equation.3">
                  <p:embed/>
                </p:oleObj>
              </mc:Choice>
              <mc:Fallback>
                <p:oleObj name="Equation" r:id="rId19" imgW="5918040" imgH="545760" progId="Equation.3">
                  <p:embed/>
                  <p:pic>
                    <p:nvPicPr>
                      <p:cNvPr id="6658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7576" y="5626100"/>
                        <a:ext cx="5916613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81" name="Text Box 21"/>
          <p:cNvSpPr txBox="1">
            <a:spLocks noChangeArrowheads="1"/>
          </p:cNvSpPr>
          <p:nvPr/>
        </p:nvSpPr>
        <p:spPr bwMode="auto">
          <a:xfrm>
            <a:off x="5087888" y="1412776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dirty="0">
                <a:solidFill>
                  <a:srgbClr val="000000"/>
                </a:solidFill>
              </a:rPr>
              <a:t>得</a:t>
            </a:r>
          </a:p>
        </p:txBody>
      </p:sp>
    </p:spTree>
    <p:extLst>
      <p:ext uri="{BB962C8B-B14F-4D97-AF65-F5344CB8AC3E}">
        <p14:creationId xmlns:p14="http://schemas.microsoft.com/office/powerpoint/2010/main" val="416274895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6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5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6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65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6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6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6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65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6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66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6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6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6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66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66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7" grpId="0" autoUpdateAnimBg="0"/>
      <p:bldP spid="66569" grpId="0" build="p" autoUpdateAnimBg="0" advAuto="0"/>
      <p:bldP spid="66571" grpId="0" build="p" autoUpdateAnimBg="0" advAuto="0"/>
      <p:bldP spid="66573" grpId="0" build="p" autoUpdateAnimBg="0"/>
      <p:bldP spid="66581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533400"/>
            <a:ext cx="16764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5. 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49155" name="Object 3"/>
          <p:cNvGraphicFramePr>
            <a:graphicFrameLocks noChangeAspect="1"/>
          </p:cNvGraphicFramePr>
          <p:nvPr>
            <p:extLst/>
          </p:nvPr>
        </p:nvGraphicFramePr>
        <p:xfrm>
          <a:off x="3435350" y="539750"/>
          <a:ext cx="21463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32" name="Equation" r:id="rId3" imgW="2145960" imgH="583920" progId="Equation.3">
                  <p:embed/>
                </p:oleObj>
              </mc:Choice>
              <mc:Fallback>
                <p:oleObj name="Equation" r:id="rId3" imgW="2145960" imgH="583920" progId="Equation.3">
                  <p:embed/>
                  <p:pic>
                    <p:nvPicPr>
                      <p:cNvPr id="49155" name="Object 3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5350" y="539750"/>
                        <a:ext cx="21463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2063750" y="1401763"/>
            <a:ext cx="17462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 </a:t>
            </a:r>
            <a:r>
              <a:rPr lang="zh-CN" altLang="en-US" dirty="0">
                <a:solidFill>
                  <a:srgbClr val="000000"/>
                </a:solidFill>
              </a:rPr>
              <a:t>原式 </a:t>
            </a:r>
          </a:p>
        </p:txBody>
      </p:sp>
      <p:graphicFrame>
        <p:nvGraphicFramePr>
          <p:cNvPr id="49157" name="Object 5"/>
          <p:cNvGraphicFramePr>
            <a:graphicFrameLocks noChangeAspect="1"/>
          </p:cNvGraphicFramePr>
          <p:nvPr>
            <p:extLst/>
          </p:nvPr>
        </p:nvGraphicFramePr>
        <p:xfrm>
          <a:off x="3575051" y="1390650"/>
          <a:ext cx="2974975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33" name="Equation" r:id="rId5" imgW="2971800" imgH="583920" progId="Equation.3">
                  <p:embed/>
                </p:oleObj>
              </mc:Choice>
              <mc:Fallback>
                <p:oleObj name="Equation" r:id="rId5" imgW="2971800" imgH="583920" progId="Equation.3">
                  <p:embed/>
                  <p:pic>
                    <p:nvPicPr>
                      <p:cNvPr id="4915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5051" y="1390650"/>
                        <a:ext cx="2974975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58" name="Object 6"/>
          <p:cNvGraphicFramePr>
            <a:graphicFrameLocks noChangeAspect="1"/>
          </p:cNvGraphicFramePr>
          <p:nvPr>
            <p:extLst/>
          </p:nvPr>
        </p:nvGraphicFramePr>
        <p:xfrm>
          <a:off x="3581400" y="2241550"/>
          <a:ext cx="12700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34" name="Equation" r:id="rId7" imgW="1269720" imgH="1015920" progId="Equation.3">
                  <p:embed/>
                </p:oleObj>
              </mc:Choice>
              <mc:Fallback>
                <p:oleObj name="Equation" r:id="rId7" imgW="1269720" imgH="1015920" progId="Equation.3">
                  <p:embed/>
                  <p:pic>
                    <p:nvPicPr>
                      <p:cNvPr id="4915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2241550"/>
                        <a:ext cx="12700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59" name="Object 7"/>
          <p:cNvGraphicFramePr>
            <a:graphicFrameLocks noChangeAspect="1"/>
          </p:cNvGraphicFramePr>
          <p:nvPr>
            <p:extLst/>
          </p:nvPr>
        </p:nvGraphicFramePr>
        <p:xfrm>
          <a:off x="4953000" y="2262188"/>
          <a:ext cx="10668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35" name="Equation" r:id="rId9" imgW="1066680" imgH="939600" progId="Equation.3">
                  <p:embed/>
                </p:oleObj>
              </mc:Choice>
              <mc:Fallback>
                <p:oleObj name="Equation" r:id="rId9" imgW="1066680" imgH="939600" progId="Equation.3">
                  <p:embed/>
                  <p:pic>
                    <p:nvPicPr>
                      <p:cNvPr id="4915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2262188"/>
                        <a:ext cx="10668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0" name="Object 8"/>
          <p:cNvGraphicFramePr>
            <a:graphicFrameLocks noChangeAspect="1"/>
          </p:cNvGraphicFramePr>
          <p:nvPr>
            <p:extLst/>
          </p:nvPr>
        </p:nvGraphicFramePr>
        <p:xfrm>
          <a:off x="3581400" y="3517900"/>
          <a:ext cx="3606800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36" name="Equation" r:id="rId11" imgW="3606480" imgH="1168200" progId="Equation.3">
                  <p:embed/>
                </p:oleObj>
              </mc:Choice>
              <mc:Fallback>
                <p:oleObj name="Equation" r:id="rId11" imgW="3606480" imgH="1168200" progId="Equation.3">
                  <p:embed/>
                  <p:pic>
                    <p:nvPicPr>
                      <p:cNvPr id="4916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3517900"/>
                        <a:ext cx="3606800" cy="116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1" name="Object 9"/>
          <p:cNvGraphicFramePr>
            <a:graphicFrameLocks noChangeAspect="1"/>
          </p:cNvGraphicFramePr>
          <p:nvPr>
            <p:extLst/>
          </p:nvPr>
        </p:nvGraphicFramePr>
        <p:xfrm>
          <a:off x="6096000" y="2590800"/>
          <a:ext cx="5715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37" name="Equation" r:id="rId13" imgW="571320" imgH="317160" progId="Equation.3">
                  <p:embed/>
                </p:oleObj>
              </mc:Choice>
              <mc:Fallback>
                <p:oleObj name="Equation" r:id="rId13" imgW="571320" imgH="317160" progId="Equation.3">
                  <p:embed/>
                  <p:pic>
                    <p:nvPicPr>
                      <p:cNvPr id="4916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2590800"/>
                        <a:ext cx="5715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0741964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9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9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9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6" grpId="0" autoUpdateAnimBg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01" name="Text Box 17"/>
          <p:cNvSpPr txBox="1">
            <a:spLocks noChangeArrowheads="1"/>
          </p:cNvSpPr>
          <p:nvPr/>
        </p:nvSpPr>
        <p:spPr bwMode="auto">
          <a:xfrm>
            <a:off x="3079304" y="2834214"/>
            <a:ext cx="233910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400" dirty="0">
                <a:solidFill>
                  <a:srgbClr val="000000"/>
                </a:solidFill>
              </a:rPr>
              <a:t>分子分母同除以</a:t>
            </a:r>
          </a:p>
        </p:txBody>
      </p:sp>
      <p:grpSp>
        <p:nvGrpSpPr>
          <p:cNvPr id="67586" name="Group 2"/>
          <p:cNvGrpSpPr>
            <a:grpSpLocks/>
          </p:cNvGrpSpPr>
          <p:nvPr/>
        </p:nvGrpSpPr>
        <p:grpSpPr bwMode="auto">
          <a:xfrm>
            <a:off x="3810000" y="3352800"/>
            <a:ext cx="1981200" cy="533400"/>
            <a:chOff x="1584" y="2352"/>
            <a:chExt cx="1392" cy="336"/>
          </a:xfrm>
        </p:grpSpPr>
        <p:sp>
          <p:nvSpPr>
            <p:cNvPr id="67587" name="Oval 3"/>
            <p:cNvSpPr>
              <a:spLocks noChangeArrowheads="1"/>
            </p:cNvSpPr>
            <p:nvPr/>
          </p:nvSpPr>
          <p:spPr bwMode="auto">
            <a:xfrm>
              <a:off x="1584" y="2352"/>
              <a:ext cx="960" cy="336"/>
            </a:xfrm>
            <a:prstGeom prst="ellips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3200">
                <a:solidFill>
                  <a:srgbClr val="000000"/>
                </a:solidFill>
              </a:endParaRPr>
            </a:p>
          </p:txBody>
        </p:sp>
        <p:sp>
          <p:nvSpPr>
            <p:cNvPr id="67588" name="Freeform 4"/>
            <p:cNvSpPr>
              <a:spLocks/>
            </p:cNvSpPr>
            <p:nvPr/>
          </p:nvSpPr>
          <p:spPr bwMode="auto">
            <a:xfrm>
              <a:off x="2544" y="2448"/>
              <a:ext cx="432" cy="144"/>
            </a:xfrm>
            <a:custGeom>
              <a:avLst/>
              <a:gdLst>
                <a:gd name="T0" fmla="*/ 0 w 432"/>
                <a:gd name="T1" fmla="*/ 48 h 144"/>
                <a:gd name="T2" fmla="*/ 144 w 432"/>
                <a:gd name="T3" fmla="*/ 0 h 144"/>
                <a:gd name="T4" fmla="*/ 384 w 432"/>
                <a:gd name="T5" fmla="*/ 48 h 144"/>
                <a:gd name="T6" fmla="*/ 432 w 432"/>
                <a:gd name="T7" fmla="*/ 14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2" h="144">
                  <a:moveTo>
                    <a:pt x="0" y="48"/>
                  </a:moveTo>
                  <a:cubicBezTo>
                    <a:pt x="40" y="24"/>
                    <a:pt x="80" y="0"/>
                    <a:pt x="144" y="0"/>
                  </a:cubicBezTo>
                  <a:cubicBezTo>
                    <a:pt x="208" y="0"/>
                    <a:pt x="336" y="24"/>
                    <a:pt x="384" y="48"/>
                  </a:cubicBezTo>
                  <a:cubicBezTo>
                    <a:pt x="432" y="72"/>
                    <a:pt x="432" y="108"/>
                    <a:pt x="432" y="144"/>
                  </a:cubicBezTo>
                </a:path>
              </a:pathLst>
            </a:custGeom>
            <a:noFill/>
            <a:ln w="9525">
              <a:solidFill>
                <a:schemeClr val="accent2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000000"/>
                </a:solidFill>
              </a:endParaRPr>
            </a:p>
          </p:txBody>
        </p:sp>
      </p:grpSp>
      <p:sp>
        <p:nvSpPr>
          <p:cNvPr id="67589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2139950" y="382588"/>
            <a:ext cx="984250" cy="576262"/>
          </a:xfrm>
        </p:spPr>
        <p:txBody>
          <a:bodyPr/>
          <a:lstStyle/>
          <a:p>
            <a:pPr algn="l"/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3.</a:t>
            </a:r>
          </a:p>
        </p:txBody>
      </p:sp>
      <p:sp>
        <p:nvSpPr>
          <p:cNvPr id="67590" name="Rectangle 6"/>
          <p:cNvSpPr>
            <a:spLocks noChangeArrowheads="1"/>
          </p:cNvSpPr>
          <p:nvPr/>
        </p:nvSpPr>
        <p:spPr bwMode="auto">
          <a:xfrm>
            <a:off x="2660650" y="457200"/>
            <a:ext cx="17780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</a:rPr>
              <a:t>求不定积分</a:t>
            </a:r>
            <a:endParaRPr lang="zh-CN" altLang="en-US" dirty="0">
              <a:solidFill>
                <a:srgbClr val="000000"/>
              </a:solidFill>
            </a:endParaRPr>
          </a:p>
        </p:txBody>
      </p:sp>
      <p:sp>
        <p:nvSpPr>
          <p:cNvPr id="67591" name="Text Box 7"/>
          <p:cNvSpPr txBox="1">
            <a:spLocks noChangeArrowheads="1"/>
          </p:cNvSpPr>
          <p:nvPr/>
        </p:nvSpPr>
        <p:spPr bwMode="auto">
          <a:xfrm>
            <a:off x="2063751" y="1258888"/>
            <a:ext cx="8096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67592" name="Object 8"/>
          <p:cNvGraphicFramePr>
            <a:graphicFrameLocks noChangeAspect="1"/>
          </p:cNvGraphicFramePr>
          <p:nvPr>
            <p:extLst/>
          </p:nvPr>
        </p:nvGraphicFramePr>
        <p:xfrm>
          <a:off x="4533900" y="228600"/>
          <a:ext cx="293370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192" name="Equation" r:id="rId3" imgW="2933640" imgH="1002960" progId="Equation.3">
                  <p:embed/>
                </p:oleObj>
              </mc:Choice>
              <mc:Fallback>
                <p:oleObj name="Equation" r:id="rId3" imgW="2933640" imgH="1002960" progId="Equation.3">
                  <p:embed/>
                  <p:pic>
                    <p:nvPicPr>
                      <p:cNvPr id="6759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98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33900" y="228600"/>
                        <a:ext cx="2933700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593" name="Text Box 9"/>
          <p:cNvSpPr txBox="1">
            <a:spLocks noChangeArrowheads="1"/>
          </p:cNvSpPr>
          <p:nvPr/>
        </p:nvSpPr>
        <p:spPr bwMode="auto">
          <a:xfrm>
            <a:off x="2692400" y="1247776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67594" name="Object 10"/>
          <p:cNvGraphicFramePr>
            <a:graphicFrameLocks noChangeAspect="1"/>
          </p:cNvGraphicFramePr>
          <p:nvPr>
            <p:extLst/>
          </p:nvPr>
        </p:nvGraphicFramePr>
        <p:xfrm>
          <a:off x="3175000" y="1346200"/>
          <a:ext cx="1320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193" name="Equation" r:id="rId5" imgW="1320480" imgH="406080" progId="Equation.3">
                  <p:embed/>
                </p:oleObj>
              </mc:Choice>
              <mc:Fallback>
                <p:oleObj name="Equation" r:id="rId5" imgW="1320480" imgH="406080" progId="Equation.3">
                  <p:embed/>
                  <p:pic>
                    <p:nvPicPr>
                      <p:cNvPr id="67594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5000" y="1346200"/>
                        <a:ext cx="1320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95" name="Object 11"/>
          <p:cNvGraphicFramePr>
            <a:graphicFrameLocks noChangeAspect="1"/>
          </p:cNvGraphicFramePr>
          <p:nvPr>
            <p:extLst/>
          </p:nvPr>
        </p:nvGraphicFramePr>
        <p:xfrm>
          <a:off x="4635500" y="1258888"/>
          <a:ext cx="26035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194" name="Equation" r:id="rId7" imgW="2603160" imgH="520560" progId="Equation.3">
                  <p:embed/>
                </p:oleObj>
              </mc:Choice>
              <mc:Fallback>
                <p:oleObj name="Equation" r:id="rId7" imgW="2603160" imgH="520560" progId="Equation.3">
                  <p:embed/>
                  <p:pic>
                    <p:nvPicPr>
                      <p:cNvPr id="67595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5500" y="1258888"/>
                        <a:ext cx="26035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96" name="Object 12"/>
          <p:cNvGraphicFramePr>
            <a:graphicFrameLocks noChangeAspect="1"/>
          </p:cNvGraphicFramePr>
          <p:nvPr>
            <p:extLst/>
          </p:nvPr>
        </p:nvGraphicFramePr>
        <p:xfrm>
          <a:off x="7366000" y="1366838"/>
          <a:ext cx="1778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195" name="Equation" r:id="rId9" imgW="1777680" imgH="406080" progId="Equation.3">
                  <p:embed/>
                </p:oleObj>
              </mc:Choice>
              <mc:Fallback>
                <p:oleObj name="Equation" r:id="rId9" imgW="1777680" imgH="406080" progId="Equation.3">
                  <p:embed/>
                  <p:pic>
                    <p:nvPicPr>
                      <p:cNvPr id="67596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66000" y="1366838"/>
                        <a:ext cx="1778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597" name="Text Box 13"/>
          <p:cNvSpPr txBox="1">
            <a:spLocks noChangeArrowheads="1"/>
          </p:cNvSpPr>
          <p:nvPr/>
        </p:nvSpPr>
        <p:spPr bwMode="auto">
          <a:xfrm>
            <a:off x="2057400" y="1981201"/>
            <a:ext cx="895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原式</a:t>
            </a:r>
          </a:p>
        </p:txBody>
      </p:sp>
      <p:graphicFrame>
        <p:nvGraphicFramePr>
          <p:cNvPr id="67598" name="Object 14"/>
          <p:cNvGraphicFramePr>
            <a:graphicFrameLocks noChangeAspect="1"/>
          </p:cNvGraphicFramePr>
          <p:nvPr>
            <p:extLst/>
          </p:nvPr>
        </p:nvGraphicFramePr>
        <p:xfrm>
          <a:off x="2925763" y="1854200"/>
          <a:ext cx="3160712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196" name="Equation" r:id="rId11" imgW="3162240" imgH="965160" progId="Equation.3">
                  <p:embed/>
                </p:oleObj>
              </mc:Choice>
              <mc:Fallback>
                <p:oleObj name="Equation" r:id="rId11" imgW="3162240" imgH="965160" progId="Equation.3">
                  <p:embed/>
                  <p:pic>
                    <p:nvPicPr>
                      <p:cNvPr id="67598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5763" y="1854200"/>
                        <a:ext cx="3160712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99" name="Object 15"/>
          <p:cNvGraphicFramePr>
            <a:graphicFrameLocks noChangeAspect="1"/>
          </p:cNvGraphicFramePr>
          <p:nvPr>
            <p:extLst/>
          </p:nvPr>
        </p:nvGraphicFramePr>
        <p:xfrm>
          <a:off x="6064251" y="1854200"/>
          <a:ext cx="2246313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197" name="Equation" r:id="rId13" imgW="2247840" imgH="888840" progId="Equation.3">
                  <p:embed/>
                </p:oleObj>
              </mc:Choice>
              <mc:Fallback>
                <p:oleObj name="Equation" r:id="rId13" imgW="2247840" imgH="888840" progId="Equation.3">
                  <p:embed/>
                  <p:pic>
                    <p:nvPicPr>
                      <p:cNvPr id="67599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4251" y="1854200"/>
                        <a:ext cx="2246313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600" name="Line 16"/>
          <p:cNvSpPr>
            <a:spLocks noChangeShapeType="1"/>
          </p:cNvSpPr>
          <p:nvPr/>
        </p:nvSpPr>
        <p:spPr bwMode="auto">
          <a:xfrm>
            <a:off x="3071664" y="2628900"/>
            <a:ext cx="0" cy="990600"/>
          </a:xfrm>
          <a:prstGeom prst="line">
            <a:avLst/>
          </a:prstGeom>
          <a:noFill/>
          <a:ln w="38100">
            <a:solidFill>
              <a:schemeClr val="bg1">
                <a:lumMod val="60000"/>
                <a:lumOff val="4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3200">
              <a:solidFill>
                <a:srgbClr val="000000"/>
              </a:solidFill>
            </a:endParaRPr>
          </a:p>
        </p:txBody>
      </p:sp>
      <p:graphicFrame>
        <p:nvGraphicFramePr>
          <p:cNvPr id="67602" name="Object 18"/>
          <p:cNvGraphicFramePr>
            <a:graphicFrameLocks noChangeAspect="1"/>
          </p:cNvGraphicFramePr>
          <p:nvPr>
            <p:extLst/>
          </p:nvPr>
        </p:nvGraphicFramePr>
        <p:xfrm>
          <a:off x="5407588" y="2780928"/>
          <a:ext cx="832428" cy="4220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198" name="Equation" r:id="rId15" imgW="876240" imgH="444240" progId="Equation.3">
                  <p:embed/>
                </p:oleObj>
              </mc:Choice>
              <mc:Fallback>
                <p:oleObj name="Equation" r:id="rId15" imgW="876240" imgH="444240" progId="Equation.3">
                  <p:embed/>
                  <p:pic>
                    <p:nvPicPr>
                      <p:cNvPr id="67602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7588" y="2780928"/>
                        <a:ext cx="832428" cy="4220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04" name="Object 20"/>
          <p:cNvGraphicFramePr>
            <a:graphicFrameLocks noChangeAspect="1"/>
          </p:cNvGraphicFramePr>
          <p:nvPr>
            <p:extLst/>
          </p:nvPr>
        </p:nvGraphicFramePr>
        <p:xfrm>
          <a:off x="5962651" y="3454400"/>
          <a:ext cx="2919413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199" name="Equation" r:id="rId17" imgW="2920680" imgH="888840" progId="Equation.3">
                  <p:embed/>
                </p:oleObj>
              </mc:Choice>
              <mc:Fallback>
                <p:oleObj name="Equation" r:id="rId17" imgW="2920680" imgH="888840" progId="Equation.3">
                  <p:embed/>
                  <p:pic>
                    <p:nvPicPr>
                      <p:cNvPr id="67604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2651" y="3454400"/>
                        <a:ext cx="2919413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05" name="Object 21"/>
          <p:cNvGraphicFramePr>
            <a:graphicFrameLocks noChangeAspect="1"/>
          </p:cNvGraphicFramePr>
          <p:nvPr>
            <p:extLst/>
          </p:nvPr>
        </p:nvGraphicFramePr>
        <p:xfrm>
          <a:off x="2989263" y="4368800"/>
          <a:ext cx="4481512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200" name="Equation" r:id="rId19" imgW="4483080" imgH="965160" progId="Equation.3">
                  <p:embed/>
                </p:oleObj>
              </mc:Choice>
              <mc:Fallback>
                <p:oleObj name="Equation" r:id="rId19" imgW="4483080" imgH="965160" progId="Equation.3">
                  <p:embed/>
                  <p:pic>
                    <p:nvPicPr>
                      <p:cNvPr id="67605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9263" y="4368800"/>
                        <a:ext cx="4481512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06" name="Object 22"/>
          <p:cNvGraphicFramePr>
            <a:graphicFrameLocks noChangeAspect="1"/>
          </p:cNvGraphicFramePr>
          <p:nvPr>
            <p:extLst/>
          </p:nvPr>
        </p:nvGraphicFramePr>
        <p:xfrm>
          <a:off x="6324600" y="4598988"/>
          <a:ext cx="4826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201" name="Equation" r:id="rId21" imgW="482400" imgH="380880" progId="Equation.3">
                  <p:embed/>
                </p:oleObj>
              </mc:Choice>
              <mc:Fallback>
                <p:oleObj name="Equation" r:id="rId21" imgW="482400" imgH="380880" progId="Equation.3">
                  <p:embed/>
                  <p:pic>
                    <p:nvPicPr>
                      <p:cNvPr id="67606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4598988"/>
                        <a:ext cx="4826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07" name="Object 23"/>
          <p:cNvGraphicFramePr>
            <a:graphicFrameLocks noChangeAspect="1"/>
          </p:cNvGraphicFramePr>
          <p:nvPr>
            <p:extLst/>
          </p:nvPr>
        </p:nvGraphicFramePr>
        <p:xfrm>
          <a:off x="3268663" y="4318000"/>
          <a:ext cx="5080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202" name="Equation" r:id="rId23" imgW="507960" imgH="863280" progId="Equation.3">
                  <p:embed/>
                </p:oleObj>
              </mc:Choice>
              <mc:Fallback>
                <p:oleObj name="Equation" r:id="rId23" imgW="507960" imgH="863280" progId="Equation.3">
                  <p:embed/>
                  <p:pic>
                    <p:nvPicPr>
                      <p:cNvPr id="67607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8663" y="4318000"/>
                        <a:ext cx="5080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08" name="Object 24"/>
          <p:cNvGraphicFramePr>
            <a:graphicFrameLocks noChangeAspect="1"/>
          </p:cNvGraphicFramePr>
          <p:nvPr>
            <p:extLst/>
          </p:nvPr>
        </p:nvGraphicFramePr>
        <p:xfrm>
          <a:off x="2970213" y="5308600"/>
          <a:ext cx="3706812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203" name="Equation" r:id="rId25" imgW="3708360" imgH="863280" progId="Equation.3">
                  <p:embed/>
                </p:oleObj>
              </mc:Choice>
              <mc:Fallback>
                <p:oleObj name="Equation" r:id="rId25" imgW="3708360" imgH="863280" progId="Equation.3">
                  <p:embed/>
                  <p:pic>
                    <p:nvPicPr>
                      <p:cNvPr id="67608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0213" y="5308600"/>
                        <a:ext cx="3706812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09" name="Object 25"/>
          <p:cNvGraphicFramePr>
            <a:graphicFrameLocks noChangeAspect="1"/>
          </p:cNvGraphicFramePr>
          <p:nvPr>
            <p:extLst/>
          </p:nvPr>
        </p:nvGraphicFramePr>
        <p:xfrm>
          <a:off x="6707188" y="5257800"/>
          <a:ext cx="3503612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204" name="Equation" r:id="rId27" imgW="3504960" imgH="977760" progId="Equation.3">
                  <p:embed/>
                </p:oleObj>
              </mc:Choice>
              <mc:Fallback>
                <p:oleObj name="Equation" r:id="rId27" imgW="3504960" imgH="977760" progId="Equation.3">
                  <p:embed/>
                  <p:pic>
                    <p:nvPicPr>
                      <p:cNvPr id="67609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7188" y="5257800"/>
                        <a:ext cx="3503612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03" name="Object 19"/>
          <p:cNvGraphicFramePr>
            <a:graphicFrameLocks noChangeAspect="1"/>
          </p:cNvGraphicFramePr>
          <p:nvPr>
            <p:extLst/>
          </p:nvPr>
        </p:nvGraphicFramePr>
        <p:xfrm>
          <a:off x="2951163" y="3352800"/>
          <a:ext cx="2944812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205" name="Equation" r:id="rId29" imgW="2946240" imgH="977760" progId="Equation.3">
                  <p:embed/>
                </p:oleObj>
              </mc:Choice>
              <mc:Fallback>
                <p:oleObj name="Equation" r:id="rId29" imgW="2946240" imgH="977760" progId="Equation.3">
                  <p:embed/>
                  <p:pic>
                    <p:nvPicPr>
                      <p:cNvPr id="67603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1163" y="3352800"/>
                        <a:ext cx="2944812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3179738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7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75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7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7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7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7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7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7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7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7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67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7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7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67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67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67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67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67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67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01" grpId="0" build="p" autoUpdateAnimBg="0"/>
      <p:bldP spid="67591" grpId="0" autoUpdateAnimBg="0"/>
      <p:bldP spid="67593" grpId="0" build="p" autoUpdateAnimBg="0" advAuto="0"/>
      <p:bldP spid="67597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457200"/>
            <a:ext cx="16002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6. </a:t>
            </a:r>
            <a:r>
              <a:rPr lang="zh-CN" altLang="en-US" sz="2800" dirty="0">
                <a:solidFill>
                  <a:schemeClr val="bg2"/>
                </a:solidFill>
                <a:latin typeface="+mn-lt"/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24579" name="Object 3"/>
          <p:cNvGraphicFramePr>
            <a:graphicFrameLocks noChangeAspect="1"/>
          </p:cNvGraphicFramePr>
          <p:nvPr>
            <p:extLst/>
          </p:nvPr>
        </p:nvGraphicFramePr>
        <p:xfrm>
          <a:off x="3219450" y="444500"/>
          <a:ext cx="15621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816" name="Equation" r:id="rId3" imgW="1562040" imgH="622080" progId="Equation.3">
                  <p:embed/>
                </p:oleObj>
              </mc:Choice>
              <mc:Fallback>
                <p:oleObj name="Equation" r:id="rId3" imgW="1562040" imgH="622080" progId="Equation.3">
                  <p:embed/>
                  <p:pic>
                    <p:nvPicPr>
                      <p:cNvPr id="2457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9450" y="444500"/>
                        <a:ext cx="15621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2063750" y="1200151"/>
            <a:ext cx="2057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原式 </a:t>
            </a:r>
            <a:r>
              <a:rPr lang="en-US" altLang="zh-CN" dirty="0">
                <a:solidFill>
                  <a:srgbClr val="000000"/>
                </a:solidFill>
              </a:rPr>
              <a:t>=</a:t>
            </a:r>
          </a:p>
        </p:txBody>
      </p:sp>
      <p:graphicFrame>
        <p:nvGraphicFramePr>
          <p:cNvPr id="24581" name="Object 5"/>
          <p:cNvGraphicFramePr>
            <a:graphicFrameLocks noChangeAspect="1"/>
          </p:cNvGraphicFramePr>
          <p:nvPr>
            <p:extLst/>
          </p:nvPr>
        </p:nvGraphicFramePr>
        <p:xfrm>
          <a:off x="3886200" y="1130300"/>
          <a:ext cx="21209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817" name="Equation" r:id="rId5" imgW="2120760" imgH="622080" progId="Equation.3">
                  <p:embed/>
                </p:oleObj>
              </mc:Choice>
              <mc:Fallback>
                <p:oleObj name="Equation" r:id="rId5" imgW="2120760" imgH="622080" progId="Equation.3">
                  <p:embed/>
                  <p:pic>
                    <p:nvPicPr>
                      <p:cNvPr id="2458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1130300"/>
                        <a:ext cx="21209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2" name="Object 6"/>
          <p:cNvGraphicFramePr>
            <a:graphicFrameLocks noChangeAspect="1"/>
          </p:cNvGraphicFramePr>
          <p:nvPr>
            <p:extLst/>
          </p:nvPr>
        </p:nvGraphicFramePr>
        <p:xfrm>
          <a:off x="3530600" y="1816100"/>
          <a:ext cx="26035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818" name="Equation" r:id="rId7" imgW="2603160" imgH="622080" progId="Equation.3">
                  <p:embed/>
                </p:oleObj>
              </mc:Choice>
              <mc:Fallback>
                <p:oleObj name="Equation" r:id="rId7" imgW="2603160" imgH="622080" progId="Equation.3">
                  <p:embed/>
                  <p:pic>
                    <p:nvPicPr>
                      <p:cNvPr id="2458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0600" y="1816100"/>
                        <a:ext cx="26035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3" name="Object 7"/>
          <p:cNvGraphicFramePr>
            <a:graphicFrameLocks noChangeAspect="1"/>
          </p:cNvGraphicFramePr>
          <p:nvPr>
            <p:extLst/>
          </p:nvPr>
        </p:nvGraphicFramePr>
        <p:xfrm>
          <a:off x="6311900" y="1981200"/>
          <a:ext cx="2146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819" name="Equation" r:id="rId9" imgW="2145960" imgH="317160" progId="Equation.3">
                  <p:embed/>
                </p:oleObj>
              </mc:Choice>
              <mc:Fallback>
                <p:oleObj name="Equation" r:id="rId9" imgW="2145960" imgH="317160" progId="Equation.3">
                  <p:embed/>
                  <p:pic>
                    <p:nvPicPr>
                      <p:cNvPr id="2458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1900" y="1981200"/>
                        <a:ext cx="2146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2063750" y="2844801"/>
            <a:ext cx="1905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例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7.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求</a:t>
            </a:r>
          </a:p>
        </p:txBody>
      </p:sp>
      <p:graphicFrame>
        <p:nvGraphicFramePr>
          <p:cNvPr id="24585" name="Object 9"/>
          <p:cNvGraphicFramePr>
            <a:graphicFrameLocks noChangeAspect="1"/>
          </p:cNvGraphicFramePr>
          <p:nvPr>
            <p:extLst/>
          </p:nvPr>
        </p:nvGraphicFramePr>
        <p:xfrm>
          <a:off x="3371850" y="2603500"/>
          <a:ext cx="21717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820" name="Equation" r:id="rId11" imgW="2171520" imgH="1054080" progId="Equation.3">
                  <p:embed/>
                </p:oleObj>
              </mc:Choice>
              <mc:Fallback>
                <p:oleObj name="Equation" r:id="rId11" imgW="2171520" imgH="1054080" progId="Equation.3">
                  <p:embed/>
                  <p:pic>
                    <p:nvPicPr>
                      <p:cNvPr id="2458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1850" y="2603500"/>
                        <a:ext cx="217170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6" name="Text Box 10"/>
          <p:cNvSpPr txBox="1">
            <a:spLocks noChangeArrowheads="1"/>
          </p:cNvSpPr>
          <p:nvPr/>
        </p:nvSpPr>
        <p:spPr bwMode="auto">
          <a:xfrm>
            <a:off x="2063750" y="3933826"/>
            <a:ext cx="2057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原式 </a:t>
            </a:r>
            <a:r>
              <a:rPr lang="en-US" altLang="zh-CN" dirty="0">
                <a:solidFill>
                  <a:srgbClr val="000000"/>
                </a:solidFill>
              </a:rPr>
              <a:t>=</a:t>
            </a:r>
          </a:p>
        </p:txBody>
      </p:sp>
      <p:graphicFrame>
        <p:nvGraphicFramePr>
          <p:cNvPr id="24587" name="Object 11"/>
          <p:cNvGraphicFramePr>
            <a:graphicFrameLocks noChangeAspect="1"/>
          </p:cNvGraphicFramePr>
          <p:nvPr>
            <p:extLst/>
          </p:nvPr>
        </p:nvGraphicFramePr>
        <p:xfrm>
          <a:off x="3822700" y="3657600"/>
          <a:ext cx="23114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821" name="Equation" r:id="rId13" imgW="2311200" imgH="1054080" progId="Equation.3">
                  <p:embed/>
                </p:oleObj>
              </mc:Choice>
              <mc:Fallback>
                <p:oleObj name="Equation" r:id="rId13" imgW="2311200" imgH="1054080" progId="Equation.3">
                  <p:embed/>
                  <p:pic>
                    <p:nvPicPr>
                      <p:cNvPr id="24587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2700" y="3657600"/>
                        <a:ext cx="231140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8" name="Object 12"/>
          <p:cNvGraphicFramePr>
            <a:graphicFrameLocks noChangeAspect="1"/>
          </p:cNvGraphicFramePr>
          <p:nvPr>
            <p:extLst/>
          </p:nvPr>
        </p:nvGraphicFramePr>
        <p:xfrm>
          <a:off x="3505200" y="4749800"/>
          <a:ext cx="18288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822" name="Equation" r:id="rId15" imgW="1828800" imgH="965160" progId="Equation.3">
                  <p:embed/>
                </p:oleObj>
              </mc:Choice>
              <mc:Fallback>
                <p:oleObj name="Equation" r:id="rId15" imgW="1828800" imgH="965160" progId="Equation.3">
                  <p:embed/>
                  <p:pic>
                    <p:nvPicPr>
                      <p:cNvPr id="2458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4749800"/>
                        <a:ext cx="18288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9" name="Object 13"/>
          <p:cNvGraphicFramePr>
            <a:graphicFrameLocks noChangeAspect="1"/>
          </p:cNvGraphicFramePr>
          <p:nvPr>
            <p:extLst/>
          </p:nvPr>
        </p:nvGraphicFramePr>
        <p:xfrm>
          <a:off x="5429250" y="4784726"/>
          <a:ext cx="1174750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823" name="Equation" r:id="rId17" imgW="1168200" imgH="927000" progId="Equation.3">
                  <p:embed/>
                </p:oleObj>
              </mc:Choice>
              <mc:Fallback>
                <p:oleObj name="Equation" r:id="rId17" imgW="1168200" imgH="927000" progId="Equation.3">
                  <p:embed/>
                  <p:pic>
                    <p:nvPicPr>
                      <p:cNvPr id="2458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9250" y="4784726"/>
                        <a:ext cx="1174750" cy="930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90" name="Object 14"/>
          <p:cNvGraphicFramePr>
            <a:graphicFrameLocks noChangeAspect="1"/>
          </p:cNvGraphicFramePr>
          <p:nvPr>
            <p:extLst/>
          </p:nvPr>
        </p:nvGraphicFramePr>
        <p:xfrm>
          <a:off x="3503613" y="5873750"/>
          <a:ext cx="14605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824" name="Equation" r:id="rId19" imgW="1460160" imgH="291960" progId="Equation.3">
                  <p:embed/>
                </p:oleObj>
              </mc:Choice>
              <mc:Fallback>
                <p:oleObj name="Equation" r:id="rId19" imgW="1460160" imgH="291960" progId="Equation.3">
                  <p:embed/>
                  <p:pic>
                    <p:nvPicPr>
                      <p:cNvPr id="2459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3613" y="5873750"/>
                        <a:ext cx="1460500" cy="292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91" name="Object 15"/>
          <p:cNvGraphicFramePr>
            <a:graphicFrameLocks noChangeAspect="1"/>
          </p:cNvGraphicFramePr>
          <p:nvPr>
            <p:extLst/>
          </p:nvPr>
        </p:nvGraphicFramePr>
        <p:xfrm>
          <a:off x="5029200" y="5778500"/>
          <a:ext cx="16129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825" name="Equation" r:id="rId21" imgW="1612800" imgH="469800" progId="Equation.3">
                  <p:embed/>
                </p:oleObj>
              </mc:Choice>
              <mc:Fallback>
                <p:oleObj name="Equation" r:id="rId21" imgW="1612800" imgH="469800" progId="Equation.3">
                  <p:embed/>
                  <p:pic>
                    <p:nvPicPr>
                      <p:cNvPr id="24591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5778500"/>
                        <a:ext cx="16129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9001323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4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 autoUpdateAnimBg="0"/>
      <p:bldP spid="24584" grpId="0" autoUpdateAnimBg="0"/>
      <p:bldP spid="24586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685800"/>
            <a:ext cx="18288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8.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25603" name="Object 3"/>
          <p:cNvGraphicFramePr>
            <a:graphicFrameLocks noChangeAspect="1"/>
          </p:cNvGraphicFramePr>
          <p:nvPr>
            <p:extLst/>
          </p:nvPr>
        </p:nvGraphicFramePr>
        <p:xfrm>
          <a:off x="3435350" y="469900"/>
          <a:ext cx="16510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65" name="Equation" r:id="rId3" imgW="1650960" imgH="977760" progId="Equation.3">
                  <p:embed/>
                </p:oleObj>
              </mc:Choice>
              <mc:Fallback>
                <p:oleObj name="Equation" r:id="rId3" imgW="1650960" imgH="977760" progId="Equation.3">
                  <p:embed/>
                  <p:pic>
                    <p:nvPicPr>
                      <p:cNvPr id="2560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5350" y="469900"/>
                        <a:ext cx="16510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2063750" y="1752601"/>
            <a:ext cx="251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 </a:t>
            </a:r>
            <a:r>
              <a:rPr lang="zh-CN" altLang="en-US" dirty="0">
                <a:solidFill>
                  <a:srgbClr val="000000"/>
                </a:solidFill>
              </a:rPr>
              <a:t>原式 </a:t>
            </a:r>
            <a:r>
              <a:rPr lang="en-US" altLang="zh-CN" dirty="0">
                <a:solidFill>
                  <a:srgbClr val="000000"/>
                </a:solidFill>
              </a:rPr>
              <a:t>=</a:t>
            </a:r>
          </a:p>
        </p:txBody>
      </p:sp>
      <p:graphicFrame>
        <p:nvGraphicFramePr>
          <p:cNvPr id="25605" name="Object 5"/>
          <p:cNvGraphicFramePr>
            <a:graphicFrameLocks noChangeAspect="1"/>
          </p:cNvGraphicFramePr>
          <p:nvPr>
            <p:extLst/>
          </p:nvPr>
        </p:nvGraphicFramePr>
        <p:xfrm>
          <a:off x="3930650" y="1536700"/>
          <a:ext cx="22225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66" name="Equation" r:id="rId5" imgW="2222280" imgH="977760" progId="Equation.3">
                  <p:embed/>
                </p:oleObj>
              </mc:Choice>
              <mc:Fallback>
                <p:oleObj name="Equation" r:id="rId5" imgW="2222280" imgH="977760" progId="Equation.3">
                  <p:embed/>
                  <p:pic>
                    <p:nvPicPr>
                      <p:cNvPr id="2560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0650" y="1536700"/>
                        <a:ext cx="22225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6" name="Object 6"/>
          <p:cNvGraphicFramePr>
            <a:graphicFrameLocks noChangeAspect="1"/>
          </p:cNvGraphicFramePr>
          <p:nvPr>
            <p:extLst/>
          </p:nvPr>
        </p:nvGraphicFramePr>
        <p:xfrm>
          <a:off x="3613150" y="2532064"/>
          <a:ext cx="3606800" cy="973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67" name="Equation" r:id="rId7" imgW="3606480" imgH="977760" progId="Equation.3">
                  <p:embed/>
                </p:oleObj>
              </mc:Choice>
              <mc:Fallback>
                <p:oleObj name="Equation" r:id="rId7" imgW="3606480" imgH="977760" progId="Equation.3">
                  <p:embed/>
                  <p:pic>
                    <p:nvPicPr>
                      <p:cNvPr id="2560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3150" y="2532064"/>
                        <a:ext cx="3606800" cy="973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7" name="Object 7"/>
          <p:cNvGraphicFramePr>
            <a:graphicFrameLocks noChangeAspect="1"/>
          </p:cNvGraphicFramePr>
          <p:nvPr>
            <p:extLst/>
          </p:nvPr>
        </p:nvGraphicFramePr>
        <p:xfrm>
          <a:off x="3647728" y="3789040"/>
          <a:ext cx="34544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68" name="Equation" r:id="rId9" imgW="3454200" imgH="888840" progId="Equation.3">
                  <p:embed/>
                </p:oleObj>
              </mc:Choice>
              <mc:Fallback>
                <p:oleObj name="Equation" r:id="rId9" imgW="3454200" imgH="888840" progId="Equation.3">
                  <p:embed/>
                  <p:pic>
                    <p:nvPicPr>
                      <p:cNvPr id="2560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7728" y="3789040"/>
                        <a:ext cx="34544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8" name="Object 8"/>
          <p:cNvGraphicFramePr>
            <a:graphicFrameLocks noChangeAspect="1"/>
          </p:cNvGraphicFramePr>
          <p:nvPr>
            <p:extLst/>
          </p:nvPr>
        </p:nvGraphicFramePr>
        <p:xfrm>
          <a:off x="3581400" y="4832350"/>
          <a:ext cx="3517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69" name="Equation" r:id="rId11" imgW="3517560" imgH="850680" progId="Equation.3">
                  <p:embed/>
                </p:oleObj>
              </mc:Choice>
              <mc:Fallback>
                <p:oleObj name="Equation" r:id="rId11" imgW="3517560" imgH="850680" progId="Equation.3">
                  <p:embed/>
                  <p:pic>
                    <p:nvPicPr>
                      <p:cNvPr id="2560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4832350"/>
                        <a:ext cx="35179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1" name="Oval 11"/>
          <p:cNvSpPr>
            <a:spLocks noChangeArrowheads="1"/>
          </p:cNvSpPr>
          <p:nvPr/>
        </p:nvSpPr>
        <p:spPr bwMode="auto">
          <a:xfrm>
            <a:off x="5181600" y="2438400"/>
            <a:ext cx="1143000" cy="641350"/>
          </a:xfrm>
          <a:prstGeom prst="ellipse">
            <a:avLst/>
          </a:prstGeom>
          <a:noFill/>
          <a:ln w="1270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6420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5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灯片编号占位符 2">
            <a:extLst>
              <a:ext uri="{FF2B5EF4-FFF2-40B4-BE49-F238E27FC236}">
                <a16:creationId xmlns:a16="http://schemas.microsoft.com/office/drawing/2014/main" id="{EE5F1BAE-5173-432F-A0DD-720D51163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fld id="{779B0340-E69C-4F71-B6E1-F1249937C30C}" type="slidenum">
              <a:rPr lang="en-US" altLang="zh-CN" sz="140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 altLang="zh-CN" sz="1400">
              <a:solidFill>
                <a:srgbClr val="000000"/>
              </a:solidFill>
            </a:endParaRPr>
          </a:p>
        </p:txBody>
      </p:sp>
      <p:graphicFrame>
        <p:nvGraphicFramePr>
          <p:cNvPr id="24580" name="Object 5">
            <a:extLst>
              <a:ext uri="{FF2B5EF4-FFF2-40B4-BE49-F238E27FC236}">
                <a16:creationId xmlns:a16="http://schemas.microsoft.com/office/drawing/2014/main" id="{DD5F65B5-3788-450A-8032-CDC710EF01F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351584" y="426718"/>
          <a:ext cx="7753562" cy="6145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834" name="Document" r:id="rId3" imgW="7048693" imgH="558705" progId="Word.Document.8">
                  <p:embed/>
                </p:oleObj>
              </mc:Choice>
              <mc:Fallback>
                <p:oleObj name="Document" r:id="rId3" imgW="7048693" imgH="558705" progId="Word.Document.8">
                  <p:embed/>
                  <p:pic>
                    <p:nvPicPr>
                      <p:cNvPr id="24580" name="Object 5">
                        <a:extLst>
                          <a:ext uri="{FF2B5EF4-FFF2-40B4-BE49-F238E27FC236}">
                            <a16:creationId xmlns:a16="http://schemas.microsoft.com/office/drawing/2014/main" id="{DD5F65B5-3788-450A-8032-CDC710EF01F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1584" y="426718"/>
                        <a:ext cx="7753562" cy="6145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1" name="Object 3">
            <a:extLst>
              <a:ext uri="{FF2B5EF4-FFF2-40B4-BE49-F238E27FC236}">
                <a16:creationId xmlns:a16="http://schemas.microsoft.com/office/drawing/2014/main" id="{291C2CB0-E91D-45F3-821E-796E4E124D7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361316" y="1069984"/>
          <a:ext cx="7763172" cy="61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835" name="Document" r:id="rId5" imgW="7057429" imgH="558233" progId="Word.Document.8">
                  <p:embed/>
                </p:oleObj>
              </mc:Choice>
              <mc:Fallback>
                <p:oleObj name="Document" r:id="rId5" imgW="7057429" imgH="558233" progId="Word.Document.8">
                  <p:embed/>
                  <p:pic>
                    <p:nvPicPr>
                      <p:cNvPr id="24581" name="Object 3">
                        <a:extLst>
                          <a:ext uri="{FF2B5EF4-FFF2-40B4-BE49-F238E27FC236}">
                            <a16:creationId xmlns:a16="http://schemas.microsoft.com/office/drawing/2014/main" id="{291C2CB0-E91D-45F3-821E-796E4E124D7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1316" y="1069984"/>
                        <a:ext cx="7763172" cy="6140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2" name="Object 4">
            <a:extLst>
              <a:ext uri="{FF2B5EF4-FFF2-40B4-BE49-F238E27FC236}">
                <a16:creationId xmlns:a16="http://schemas.microsoft.com/office/drawing/2014/main" id="{DAE78907-4059-445C-AB5D-B4ADEB0FD80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0397562"/>
              </p:ext>
            </p:extLst>
          </p:nvPr>
        </p:nvGraphicFramePr>
        <p:xfrm>
          <a:off x="2351585" y="1694008"/>
          <a:ext cx="5236323" cy="6101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836" name="Document" r:id="rId7" imgW="4767840" imgH="553904" progId="Word.Document.8">
                  <p:embed/>
                </p:oleObj>
              </mc:Choice>
              <mc:Fallback>
                <p:oleObj name="Document" r:id="rId7" imgW="4767840" imgH="553904" progId="Word.Document.8">
                  <p:embed/>
                  <p:pic>
                    <p:nvPicPr>
                      <p:cNvPr id="24582" name="Object 4">
                        <a:extLst>
                          <a:ext uri="{FF2B5EF4-FFF2-40B4-BE49-F238E27FC236}">
                            <a16:creationId xmlns:a16="http://schemas.microsoft.com/office/drawing/2014/main" id="{DAE78907-4059-445C-AB5D-B4ADEB0FD80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1585" y="1694008"/>
                        <a:ext cx="5236323" cy="61010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1027">
            <a:extLst>
              <a:ext uri="{FF2B5EF4-FFF2-40B4-BE49-F238E27FC236}">
                <a16:creationId xmlns:a16="http://schemas.microsoft.com/office/drawing/2014/main" id="{874AA821-2073-4391-A0C8-4B58103533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576" y="2621856"/>
            <a:ext cx="838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3333CC"/>
                </a:solidFill>
                <a:ea typeface="黑体" panose="02010609060101010101" pitchFamily="49" charset="-122"/>
              </a:rPr>
              <a:t>解</a:t>
            </a:r>
          </a:p>
        </p:txBody>
      </p:sp>
      <p:sp>
        <p:nvSpPr>
          <p:cNvPr id="9" name="Text Box 1033">
            <a:extLst>
              <a:ext uri="{FF2B5EF4-FFF2-40B4-BE49-F238E27FC236}">
                <a16:creationId xmlns:a16="http://schemas.microsoft.com/office/drawing/2014/main" id="{718A21A7-F79C-4443-840C-D196C65658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3250" y="5496223"/>
            <a:ext cx="3276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所求曲线方程为</a:t>
            </a:r>
          </a:p>
        </p:txBody>
      </p:sp>
      <p:graphicFrame>
        <p:nvGraphicFramePr>
          <p:cNvPr id="10" name="Object 5">
            <a:extLst>
              <a:ext uri="{FF2B5EF4-FFF2-40B4-BE49-F238E27FC236}">
                <a16:creationId xmlns:a16="http://schemas.microsoft.com/office/drawing/2014/main" id="{D43C08E1-89F7-4879-A8BB-FF213123E19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95612" y="2362081"/>
          <a:ext cx="3424238" cy="995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837" name="Equation" r:id="rId9" imgW="1396394" imgH="406224" progId="Equation.DSMT4">
                  <p:embed/>
                </p:oleObj>
              </mc:Choice>
              <mc:Fallback>
                <p:oleObj name="Equation" r:id="rId9" imgW="1396394" imgH="406224" progId="Equation.DSMT4">
                  <p:embed/>
                  <p:pic>
                    <p:nvPicPr>
                      <p:cNvPr id="10" name="Object 5">
                        <a:extLst>
                          <a:ext uri="{FF2B5EF4-FFF2-40B4-BE49-F238E27FC236}">
                            <a16:creationId xmlns:a16="http://schemas.microsoft.com/office/drawing/2014/main" id="{D43C08E1-89F7-4879-A8BB-FF213123E19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5612" y="2362081"/>
                        <a:ext cx="3424238" cy="995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4">
            <a:extLst>
              <a:ext uri="{FF2B5EF4-FFF2-40B4-BE49-F238E27FC236}">
                <a16:creationId xmlns:a16="http://schemas.microsoft.com/office/drawing/2014/main" id="{588D0AA4-D056-49CC-A687-24E8891DE4A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00376" y="3357564"/>
          <a:ext cx="4048125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838" name="Equation" r:id="rId11" imgW="1651000" imgH="292100" progId="Equation.DSMT4">
                  <p:embed/>
                </p:oleObj>
              </mc:Choice>
              <mc:Fallback>
                <p:oleObj name="Equation" r:id="rId11" imgW="1651000" imgH="292100" progId="Equation.DSMT4">
                  <p:embed/>
                  <p:pic>
                    <p:nvPicPr>
                      <p:cNvPr id="11" name="Object 14">
                        <a:extLst>
                          <a:ext uri="{FF2B5EF4-FFF2-40B4-BE49-F238E27FC236}">
                            <a16:creationId xmlns:a16="http://schemas.microsoft.com/office/drawing/2014/main" id="{588D0AA4-D056-49CC-A687-24E8891DE4A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0376" y="3357564"/>
                        <a:ext cx="4048125" cy="714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5">
            <a:extLst>
              <a:ext uri="{FF2B5EF4-FFF2-40B4-BE49-F238E27FC236}">
                <a16:creationId xmlns:a16="http://schemas.microsoft.com/office/drawing/2014/main" id="{A5E03073-686B-4703-8FBE-F0695716C4C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21089" y="4221164"/>
          <a:ext cx="3051175" cy="49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839" name="Equation" r:id="rId13" imgW="1244600" imgH="203200" progId="Equation.DSMT4">
                  <p:embed/>
                </p:oleObj>
              </mc:Choice>
              <mc:Fallback>
                <p:oleObj name="Equation" r:id="rId13" imgW="1244600" imgH="203200" progId="Equation.DSMT4">
                  <p:embed/>
                  <p:pic>
                    <p:nvPicPr>
                      <p:cNvPr id="12" name="Object 15">
                        <a:extLst>
                          <a:ext uri="{FF2B5EF4-FFF2-40B4-BE49-F238E27FC236}">
                            <a16:creationId xmlns:a16="http://schemas.microsoft.com/office/drawing/2014/main" id="{A5E03073-686B-4703-8FBE-F0695716C4C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21089" y="4221164"/>
                        <a:ext cx="3051175" cy="498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6">
            <a:extLst>
              <a:ext uri="{FF2B5EF4-FFF2-40B4-BE49-F238E27FC236}">
                <a16:creationId xmlns:a16="http://schemas.microsoft.com/office/drawing/2014/main" id="{C7107046-7004-4CDD-ACC3-9C729D88E58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143251" y="4869161"/>
          <a:ext cx="4079875" cy="49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840" name="Equation" r:id="rId15" imgW="1663700" imgH="203200" progId="Equation.DSMT4">
                  <p:embed/>
                </p:oleObj>
              </mc:Choice>
              <mc:Fallback>
                <p:oleObj name="Equation" r:id="rId15" imgW="1663700" imgH="203200" progId="Equation.DSMT4">
                  <p:embed/>
                  <p:pic>
                    <p:nvPicPr>
                      <p:cNvPr id="13" name="Object 16">
                        <a:extLst>
                          <a:ext uri="{FF2B5EF4-FFF2-40B4-BE49-F238E27FC236}">
                            <a16:creationId xmlns:a16="http://schemas.microsoft.com/office/drawing/2014/main" id="{C7107046-7004-4CDD-ACC3-9C729D88E58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51" y="4869161"/>
                        <a:ext cx="4079875" cy="498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9">
            <a:extLst>
              <a:ext uri="{FF2B5EF4-FFF2-40B4-BE49-F238E27FC236}">
                <a16:creationId xmlns:a16="http://schemas.microsoft.com/office/drawing/2014/main" id="{4B42D026-F70B-4EB8-B853-090F50C1BAF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80100" y="5518151"/>
          <a:ext cx="3238500" cy="49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841" name="Equation" r:id="rId17" imgW="1320227" imgH="203112" progId="Equation.DSMT4">
                  <p:embed/>
                </p:oleObj>
              </mc:Choice>
              <mc:Fallback>
                <p:oleObj name="Equation" r:id="rId17" imgW="1320227" imgH="203112" progId="Equation.DSMT4">
                  <p:embed/>
                  <p:pic>
                    <p:nvPicPr>
                      <p:cNvPr id="14" name="Object 9">
                        <a:extLst>
                          <a:ext uri="{FF2B5EF4-FFF2-40B4-BE49-F238E27FC236}">
                            <a16:creationId xmlns:a16="http://schemas.microsoft.com/office/drawing/2014/main" id="{4B42D026-F70B-4EB8-B853-090F50C1BAF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0100" y="5518151"/>
                        <a:ext cx="3238500" cy="498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944513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theme/theme1.xml><?xml version="1.0" encoding="utf-8"?>
<a:theme xmlns:a="http://schemas.openxmlformats.org/drawingml/2006/main" name="空演示文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7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8_背景">
  <a:themeElements>
    <a:clrScheme name="背景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背景">
      <a:majorFont>
        <a:latin typeface="Times New Roman"/>
        <a:ea typeface="黑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lnDef>
  </a:objectDefaults>
  <a:extraClrSchemeLst>
    <a:extraClrScheme>
      <a:clrScheme name="背景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背景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9_背景">
  <a:themeElements>
    <a:clrScheme name="背景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背景">
      <a:majorFont>
        <a:latin typeface="Times New Roman"/>
        <a:ea typeface="黑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lnDef>
  </a:objectDefaults>
  <a:extraClrSchemeLst>
    <a:extraClrScheme>
      <a:clrScheme name="背景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背景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背景">
  <a:themeElements>
    <a:clrScheme name="背景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背景">
      <a:majorFont>
        <a:latin typeface="Times New Roman"/>
        <a:ea typeface="黑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lnDef>
  </a:objectDefaults>
  <a:extraClrSchemeLst>
    <a:extraClrScheme>
      <a:clrScheme name="背景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背景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_背景">
  <a:themeElements>
    <a:clrScheme name="背景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背景">
      <a:majorFont>
        <a:latin typeface="Times New Roman"/>
        <a:ea typeface="黑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lnDef>
  </a:objectDefaults>
  <a:extraClrSchemeLst>
    <a:extraClrScheme>
      <a:clrScheme name="背景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背景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3_背景">
  <a:themeElements>
    <a:clrScheme name="背景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背景">
      <a:majorFont>
        <a:latin typeface="Times New Roman"/>
        <a:ea typeface="黑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lnDef>
  </a:objectDefaults>
  <a:extraClrSchemeLst>
    <a:extraClrScheme>
      <a:clrScheme name="背景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背景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4858</TotalTime>
  <Words>1058</Words>
  <Application>Microsoft Office PowerPoint</Application>
  <PresentationFormat>宽屏</PresentationFormat>
  <Paragraphs>278</Paragraphs>
  <Slides>60</Slides>
  <Notes>2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8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60</vt:i4>
      </vt:variant>
    </vt:vector>
  </HeadingPairs>
  <TitlesOfParts>
    <vt:vector size="79" baseType="lpstr">
      <vt:lpstr>仿宋_GB2312</vt:lpstr>
      <vt:lpstr>黑体</vt:lpstr>
      <vt:lpstr>楷体</vt:lpstr>
      <vt:lpstr>楷体_GB2312</vt:lpstr>
      <vt:lpstr>宋体</vt:lpstr>
      <vt:lpstr>Arial</vt:lpstr>
      <vt:lpstr>Century Gothic</vt:lpstr>
      <vt:lpstr>Times New Roman</vt:lpstr>
      <vt:lpstr>空演示文稿</vt:lpstr>
      <vt:lpstr>7_空演示文稿</vt:lpstr>
      <vt:lpstr>8_背景</vt:lpstr>
      <vt:lpstr>9_背景</vt:lpstr>
      <vt:lpstr>1_空演示文稿</vt:lpstr>
      <vt:lpstr>背景</vt:lpstr>
      <vt:lpstr>2_背景</vt:lpstr>
      <vt:lpstr>3_背景</vt:lpstr>
      <vt:lpstr>Equation</vt:lpstr>
      <vt:lpstr>Document</vt:lpstr>
      <vt:lpstr>公式</vt:lpstr>
      <vt:lpstr>PowerPoint 演示文稿</vt:lpstr>
      <vt:lpstr>PowerPoint 演示文稿</vt:lpstr>
      <vt:lpstr>PowerPoint 演示文稿</vt:lpstr>
      <vt:lpstr>例3. 求</vt:lpstr>
      <vt:lpstr>三、不定积分的性质</vt:lpstr>
      <vt:lpstr>例5.  求</vt:lpstr>
      <vt:lpstr>例6. 求</vt:lpstr>
      <vt:lpstr>例8. 求</vt:lpstr>
      <vt:lpstr>PowerPoint 演示文稿</vt:lpstr>
      <vt:lpstr>PowerPoint 演示文稿</vt:lpstr>
      <vt:lpstr>PowerPoint 演示文稿</vt:lpstr>
      <vt:lpstr>小结</vt:lpstr>
      <vt:lpstr>PowerPoint 演示文稿</vt:lpstr>
      <vt:lpstr>练习</vt:lpstr>
      <vt:lpstr>3. 若</vt:lpstr>
      <vt:lpstr>4. 若</vt:lpstr>
      <vt:lpstr>5. 求下列积分:</vt:lpstr>
      <vt:lpstr>6. 求不定积分</vt:lpstr>
      <vt:lpstr>7. 已知</vt:lpstr>
      <vt:lpstr>PowerPoint 演示文稿</vt:lpstr>
      <vt:lpstr>一、第一类换元法</vt:lpstr>
      <vt:lpstr>例1. 求</vt:lpstr>
      <vt:lpstr>例2. 求</vt:lpstr>
      <vt:lpstr>例3.  求</vt:lpstr>
      <vt:lpstr>例4. 求</vt:lpstr>
      <vt:lpstr>例5. 求</vt:lpstr>
      <vt:lpstr>常用的几种配元形式: </vt:lpstr>
      <vt:lpstr>例6.  求</vt:lpstr>
      <vt:lpstr>例7. 求</vt:lpstr>
      <vt:lpstr>例9.  求</vt:lpstr>
      <vt:lpstr>例10. 求</vt:lpstr>
      <vt:lpstr>解法 2 </vt:lpstr>
      <vt:lpstr>例11. 求</vt:lpstr>
      <vt:lpstr>例12 . 求</vt:lpstr>
      <vt:lpstr>PowerPoint 演示文稿</vt:lpstr>
      <vt:lpstr>例15. 求</vt:lpstr>
      <vt:lpstr>小结</vt:lpstr>
      <vt:lpstr>练习</vt:lpstr>
      <vt:lpstr>2. 求</vt:lpstr>
      <vt:lpstr>二、第二类换元法</vt:lpstr>
      <vt:lpstr>PowerPoint 演示文稿</vt:lpstr>
      <vt:lpstr>例16. 求</vt:lpstr>
      <vt:lpstr>例17. 求</vt:lpstr>
      <vt:lpstr>例18. 求</vt:lpstr>
      <vt:lpstr>PowerPoint 演示文稿</vt:lpstr>
      <vt:lpstr>PowerPoint 演示文稿</vt:lpstr>
      <vt:lpstr>PowerPoint 演示文稿</vt:lpstr>
      <vt:lpstr>PowerPoint 演示文稿</vt:lpstr>
      <vt:lpstr>例19. 求</vt:lpstr>
      <vt:lpstr>例20. 求</vt:lpstr>
      <vt:lpstr>例22. 求</vt:lpstr>
      <vt:lpstr>例24. 求</vt:lpstr>
      <vt:lpstr>例25. 求</vt:lpstr>
      <vt:lpstr>小结:</vt:lpstr>
      <vt:lpstr>2. 常用基本积分公式的补充 </vt:lpstr>
      <vt:lpstr>练习</vt:lpstr>
      <vt:lpstr>2. 已知</vt:lpstr>
      <vt:lpstr>思考题  1. 求下列积分:</vt:lpstr>
      <vt:lpstr>2.</vt:lpstr>
      <vt:lpstr>3.</vt:lpstr>
    </vt:vector>
  </TitlesOfParts>
  <Manager/>
  <Company>cumt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第一节  不定积分的概念与性质</dc:title>
  <dc:creator>曹璎珞，李安昌</dc:creator>
  <cp:lastModifiedBy>webuser</cp:lastModifiedBy>
  <cp:revision>179</cp:revision>
  <cp:lastPrinted>2024-11-18T01:23:53Z</cp:lastPrinted>
  <dcterms:created xsi:type="dcterms:W3CDTF">2000-10-11T02:23:36Z</dcterms:created>
  <dcterms:modified xsi:type="dcterms:W3CDTF">2025-12-01T13:09:37Z</dcterms:modified>
</cp:coreProperties>
</file>