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001" r:id="rId2"/>
    <p:sldMasterId id="2147484025" r:id="rId3"/>
    <p:sldMasterId id="2147484037" r:id="rId4"/>
    <p:sldMasterId id="2147484049" r:id="rId5"/>
  </p:sldMasterIdLst>
  <p:notesMasterIdLst>
    <p:notesMasterId r:id="rId58"/>
  </p:notesMasterIdLst>
  <p:handoutMasterIdLst>
    <p:handoutMasterId r:id="rId59"/>
  </p:handoutMasterIdLst>
  <p:sldIdLst>
    <p:sldId id="557" r:id="rId6"/>
    <p:sldId id="558" r:id="rId7"/>
    <p:sldId id="559" r:id="rId8"/>
    <p:sldId id="560" r:id="rId9"/>
    <p:sldId id="561" r:id="rId10"/>
    <p:sldId id="562" r:id="rId11"/>
    <p:sldId id="563" r:id="rId12"/>
    <p:sldId id="564" r:id="rId13"/>
    <p:sldId id="565" r:id="rId14"/>
    <p:sldId id="566" r:id="rId15"/>
    <p:sldId id="611" r:id="rId16"/>
    <p:sldId id="568" r:id="rId17"/>
    <p:sldId id="570" r:id="rId18"/>
    <p:sldId id="571" r:id="rId19"/>
    <p:sldId id="572" r:id="rId20"/>
    <p:sldId id="573" r:id="rId21"/>
    <p:sldId id="574" r:id="rId22"/>
    <p:sldId id="575" r:id="rId23"/>
    <p:sldId id="576" r:id="rId24"/>
    <p:sldId id="577" r:id="rId25"/>
    <p:sldId id="578" r:id="rId26"/>
    <p:sldId id="579" r:id="rId27"/>
    <p:sldId id="580" r:id="rId28"/>
    <p:sldId id="581" r:id="rId29"/>
    <p:sldId id="582" r:id="rId30"/>
    <p:sldId id="583" r:id="rId31"/>
    <p:sldId id="584" r:id="rId32"/>
    <p:sldId id="585" r:id="rId33"/>
    <p:sldId id="586" r:id="rId34"/>
    <p:sldId id="587" r:id="rId35"/>
    <p:sldId id="588" r:id="rId36"/>
    <p:sldId id="589" r:id="rId37"/>
    <p:sldId id="610" r:id="rId38"/>
    <p:sldId id="590" r:id="rId39"/>
    <p:sldId id="591" r:id="rId40"/>
    <p:sldId id="592" r:id="rId41"/>
    <p:sldId id="593" r:id="rId42"/>
    <p:sldId id="594" r:id="rId43"/>
    <p:sldId id="595" r:id="rId44"/>
    <p:sldId id="596" r:id="rId45"/>
    <p:sldId id="597" r:id="rId46"/>
    <p:sldId id="598" r:id="rId47"/>
    <p:sldId id="599" r:id="rId48"/>
    <p:sldId id="600" r:id="rId49"/>
    <p:sldId id="601" r:id="rId50"/>
    <p:sldId id="602" r:id="rId51"/>
    <p:sldId id="603" r:id="rId52"/>
    <p:sldId id="604" r:id="rId53"/>
    <p:sldId id="605" r:id="rId54"/>
    <p:sldId id="607" r:id="rId55"/>
    <p:sldId id="608" r:id="rId56"/>
    <p:sldId id="609" r:id="rId57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2" autoAdjust="0"/>
    <p:restoredTop sz="90929"/>
  </p:normalViewPr>
  <p:slideViewPr>
    <p:cSldViewPr>
      <p:cViewPr varScale="1">
        <p:scale>
          <a:sx n="104" d="100"/>
          <a:sy n="104" d="100"/>
        </p:scale>
        <p:origin x="519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emf"/><Relationship Id="rId13" Type="http://schemas.openxmlformats.org/officeDocument/2006/relationships/image" Target="../media/image123.emf"/><Relationship Id="rId3" Type="http://schemas.openxmlformats.org/officeDocument/2006/relationships/image" Target="../media/image113.emf"/><Relationship Id="rId7" Type="http://schemas.openxmlformats.org/officeDocument/2006/relationships/image" Target="../media/image117.emf"/><Relationship Id="rId12" Type="http://schemas.openxmlformats.org/officeDocument/2006/relationships/image" Target="../media/image122.emf"/><Relationship Id="rId2" Type="http://schemas.openxmlformats.org/officeDocument/2006/relationships/image" Target="../media/image112.emf"/><Relationship Id="rId1" Type="http://schemas.openxmlformats.org/officeDocument/2006/relationships/image" Target="../media/image111.emf"/><Relationship Id="rId6" Type="http://schemas.openxmlformats.org/officeDocument/2006/relationships/image" Target="../media/image116.emf"/><Relationship Id="rId11" Type="http://schemas.openxmlformats.org/officeDocument/2006/relationships/image" Target="../media/image121.emf"/><Relationship Id="rId5" Type="http://schemas.openxmlformats.org/officeDocument/2006/relationships/image" Target="../media/image115.emf"/><Relationship Id="rId15" Type="http://schemas.openxmlformats.org/officeDocument/2006/relationships/image" Target="../media/image125.emf"/><Relationship Id="rId10" Type="http://schemas.openxmlformats.org/officeDocument/2006/relationships/image" Target="../media/image120.emf"/><Relationship Id="rId4" Type="http://schemas.openxmlformats.org/officeDocument/2006/relationships/image" Target="../media/image114.emf"/><Relationship Id="rId9" Type="http://schemas.openxmlformats.org/officeDocument/2006/relationships/image" Target="../media/image119.emf"/><Relationship Id="rId14" Type="http://schemas.openxmlformats.org/officeDocument/2006/relationships/image" Target="../media/image124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emf"/><Relationship Id="rId13" Type="http://schemas.openxmlformats.org/officeDocument/2006/relationships/image" Target="../media/image147.emf"/><Relationship Id="rId3" Type="http://schemas.openxmlformats.org/officeDocument/2006/relationships/image" Target="../media/image137.emf"/><Relationship Id="rId7" Type="http://schemas.openxmlformats.org/officeDocument/2006/relationships/image" Target="../media/image141.emf"/><Relationship Id="rId12" Type="http://schemas.openxmlformats.org/officeDocument/2006/relationships/image" Target="../media/image146.emf"/><Relationship Id="rId2" Type="http://schemas.openxmlformats.org/officeDocument/2006/relationships/image" Target="../media/image136.emf"/><Relationship Id="rId1" Type="http://schemas.openxmlformats.org/officeDocument/2006/relationships/image" Target="../media/image135.emf"/><Relationship Id="rId6" Type="http://schemas.openxmlformats.org/officeDocument/2006/relationships/image" Target="../media/image140.emf"/><Relationship Id="rId11" Type="http://schemas.openxmlformats.org/officeDocument/2006/relationships/image" Target="../media/image145.emf"/><Relationship Id="rId5" Type="http://schemas.openxmlformats.org/officeDocument/2006/relationships/image" Target="../media/image139.emf"/><Relationship Id="rId10" Type="http://schemas.openxmlformats.org/officeDocument/2006/relationships/image" Target="../media/image144.emf"/><Relationship Id="rId4" Type="http://schemas.openxmlformats.org/officeDocument/2006/relationships/image" Target="../media/image138.emf"/><Relationship Id="rId9" Type="http://schemas.openxmlformats.org/officeDocument/2006/relationships/image" Target="../media/image143.emf"/><Relationship Id="rId14" Type="http://schemas.openxmlformats.org/officeDocument/2006/relationships/image" Target="../media/image148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emf"/><Relationship Id="rId13" Type="http://schemas.openxmlformats.org/officeDocument/2006/relationships/image" Target="../media/image161.emf"/><Relationship Id="rId18" Type="http://schemas.openxmlformats.org/officeDocument/2006/relationships/image" Target="../media/image166.emf"/><Relationship Id="rId3" Type="http://schemas.openxmlformats.org/officeDocument/2006/relationships/image" Target="../media/image151.emf"/><Relationship Id="rId7" Type="http://schemas.openxmlformats.org/officeDocument/2006/relationships/image" Target="../media/image155.emf"/><Relationship Id="rId12" Type="http://schemas.openxmlformats.org/officeDocument/2006/relationships/image" Target="../media/image160.emf"/><Relationship Id="rId17" Type="http://schemas.openxmlformats.org/officeDocument/2006/relationships/image" Target="../media/image165.emf"/><Relationship Id="rId2" Type="http://schemas.openxmlformats.org/officeDocument/2006/relationships/image" Target="../media/image150.emf"/><Relationship Id="rId16" Type="http://schemas.openxmlformats.org/officeDocument/2006/relationships/image" Target="../media/image164.emf"/><Relationship Id="rId1" Type="http://schemas.openxmlformats.org/officeDocument/2006/relationships/image" Target="../media/image149.emf"/><Relationship Id="rId6" Type="http://schemas.openxmlformats.org/officeDocument/2006/relationships/image" Target="../media/image154.emf"/><Relationship Id="rId11" Type="http://schemas.openxmlformats.org/officeDocument/2006/relationships/image" Target="../media/image159.emf"/><Relationship Id="rId5" Type="http://schemas.openxmlformats.org/officeDocument/2006/relationships/image" Target="../media/image153.emf"/><Relationship Id="rId15" Type="http://schemas.openxmlformats.org/officeDocument/2006/relationships/image" Target="../media/image163.emf"/><Relationship Id="rId10" Type="http://schemas.openxmlformats.org/officeDocument/2006/relationships/image" Target="../media/image158.emf"/><Relationship Id="rId19" Type="http://schemas.openxmlformats.org/officeDocument/2006/relationships/image" Target="../media/image167.emf"/><Relationship Id="rId4" Type="http://schemas.openxmlformats.org/officeDocument/2006/relationships/image" Target="../media/image152.emf"/><Relationship Id="rId9" Type="http://schemas.openxmlformats.org/officeDocument/2006/relationships/image" Target="../media/image157.emf"/><Relationship Id="rId14" Type="http://schemas.openxmlformats.org/officeDocument/2006/relationships/image" Target="../media/image162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emf"/><Relationship Id="rId13" Type="http://schemas.openxmlformats.org/officeDocument/2006/relationships/image" Target="../media/image180.emf"/><Relationship Id="rId18" Type="http://schemas.openxmlformats.org/officeDocument/2006/relationships/image" Target="../media/image185.emf"/><Relationship Id="rId3" Type="http://schemas.openxmlformats.org/officeDocument/2006/relationships/image" Target="../media/image170.emf"/><Relationship Id="rId21" Type="http://schemas.openxmlformats.org/officeDocument/2006/relationships/image" Target="../media/image188.emf"/><Relationship Id="rId7" Type="http://schemas.openxmlformats.org/officeDocument/2006/relationships/image" Target="../media/image174.emf"/><Relationship Id="rId12" Type="http://schemas.openxmlformats.org/officeDocument/2006/relationships/image" Target="../media/image179.emf"/><Relationship Id="rId17" Type="http://schemas.openxmlformats.org/officeDocument/2006/relationships/image" Target="../media/image184.emf"/><Relationship Id="rId2" Type="http://schemas.openxmlformats.org/officeDocument/2006/relationships/image" Target="../media/image169.emf"/><Relationship Id="rId16" Type="http://schemas.openxmlformats.org/officeDocument/2006/relationships/image" Target="../media/image183.emf"/><Relationship Id="rId20" Type="http://schemas.openxmlformats.org/officeDocument/2006/relationships/image" Target="../media/image187.emf"/><Relationship Id="rId1" Type="http://schemas.openxmlformats.org/officeDocument/2006/relationships/image" Target="../media/image168.emf"/><Relationship Id="rId6" Type="http://schemas.openxmlformats.org/officeDocument/2006/relationships/image" Target="../media/image173.emf"/><Relationship Id="rId11" Type="http://schemas.openxmlformats.org/officeDocument/2006/relationships/image" Target="../media/image178.emf"/><Relationship Id="rId5" Type="http://schemas.openxmlformats.org/officeDocument/2006/relationships/image" Target="../media/image172.emf"/><Relationship Id="rId15" Type="http://schemas.openxmlformats.org/officeDocument/2006/relationships/image" Target="../media/image182.emf"/><Relationship Id="rId10" Type="http://schemas.openxmlformats.org/officeDocument/2006/relationships/image" Target="../media/image177.emf"/><Relationship Id="rId19" Type="http://schemas.openxmlformats.org/officeDocument/2006/relationships/image" Target="../media/image186.emf"/><Relationship Id="rId4" Type="http://schemas.openxmlformats.org/officeDocument/2006/relationships/image" Target="../media/image171.emf"/><Relationship Id="rId9" Type="http://schemas.openxmlformats.org/officeDocument/2006/relationships/image" Target="../media/image176.emf"/><Relationship Id="rId14" Type="http://schemas.openxmlformats.org/officeDocument/2006/relationships/image" Target="../media/image181.emf"/><Relationship Id="rId22" Type="http://schemas.openxmlformats.org/officeDocument/2006/relationships/image" Target="../media/image189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emf"/><Relationship Id="rId3" Type="http://schemas.openxmlformats.org/officeDocument/2006/relationships/image" Target="../media/image192.emf"/><Relationship Id="rId7" Type="http://schemas.openxmlformats.org/officeDocument/2006/relationships/image" Target="../media/image196.emf"/><Relationship Id="rId2" Type="http://schemas.openxmlformats.org/officeDocument/2006/relationships/image" Target="../media/image191.emf"/><Relationship Id="rId1" Type="http://schemas.openxmlformats.org/officeDocument/2006/relationships/image" Target="../media/image190.emf"/><Relationship Id="rId6" Type="http://schemas.openxmlformats.org/officeDocument/2006/relationships/image" Target="../media/image195.emf"/><Relationship Id="rId11" Type="http://schemas.openxmlformats.org/officeDocument/2006/relationships/image" Target="../media/image200.emf"/><Relationship Id="rId5" Type="http://schemas.openxmlformats.org/officeDocument/2006/relationships/image" Target="../media/image194.emf"/><Relationship Id="rId10" Type="http://schemas.openxmlformats.org/officeDocument/2006/relationships/image" Target="../media/image199.emf"/><Relationship Id="rId4" Type="http://schemas.openxmlformats.org/officeDocument/2006/relationships/image" Target="../media/image193.emf"/><Relationship Id="rId9" Type="http://schemas.openxmlformats.org/officeDocument/2006/relationships/image" Target="../media/image198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emf"/><Relationship Id="rId2" Type="http://schemas.openxmlformats.org/officeDocument/2006/relationships/image" Target="../media/image203.emf"/><Relationship Id="rId1" Type="http://schemas.openxmlformats.org/officeDocument/2006/relationships/image" Target="../media/image202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emf"/><Relationship Id="rId7" Type="http://schemas.openxmlformats.org/officeDocument/2006/relationships/image" Target="../media/image211.emf"/><Relationship Id="rId2" Type="http://schemas.openxmlformats.org/officeDocument/2006/relationships/image" Target="../media/image206.emf"/><Relationship Id="rId1" Type="http://schemas.openxmlformats.org/officeDocument/2006/relationships/image" Target="../media/image205.emf"/><Relationship Id="rId6" Type="http://schemas.openxmlformats.org/officeDocument/2006/relationships/image" Target="../media/image210.emf"/><Relationship Id="rId5" Type="http://schemas.openxmlformats.org/officeDocument/2006/relationships/image" Target="../media/image209.emf"/><Relationship Id="rId4" Type="http://schemas.openxmlformats.org/officeDocument/2006/relationships/image" Target="../media/image208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emf"/><Relationship Id="rId3" Type="http://schemas.openxmlformats.org/officeDocument/2006/relationships/image" Target="../media/image214.emf"/><Relationship Id="rId7" Type="http://schemas.openxmlformats.org/officeDocument/2006/relationships/image" Target="../media/image218.emf"/><Relationship Id="rId2" Type="http://schemas.openxmlformats.org/officeDocument/2006/relationships/image" Target="../media/image213.emf"/><Relationship Id="rId1" Type="http://schemas.openxmlformats.org/officeDocument/2006/relationships/image" Target="../media/image212.emf"/><Relationship Id="rId6" Type="http://schemas.openxmlformats.org/officeDocument/2006/relationships/image" Target="../media/image217.emf"/><Relationship Id="rId5" Type="http://schemas.openxmlformats.org/officeDocument/2006/relationships/image" Target="../media/image216.emf"/><Relationship Id="rId4" Type="http://schemas.openxmlformats.org/officeDocument/2006/relationships/image" Target="../media/image215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emf"/><Relationship Id="rId13" Type="http://schemas.openxmlformats.org/officeDocument/2006/relationships/image" Target="../media/image232.emf"/><Relationship Id="rId3" Type="http://schemas.openxmlformats.org/officeDocument/2006/relationships/image" Target="../media/image222.emf"/><Relationship Id="rId7" Type="http://schemas.openxmlformats.org/officeDocument/2006/relationships/image" Target="../media/image226.emf"/><Relationship Id="rId12" Type="http://schemas.openxmlformats.org/officeDocument/2006/relationships/image" Target="../media/image231.emf"/><Relationship Id="rId2" Type="http://schemas.openxmlformats.org/officeDocument/2006/relationships/image" Target="../media/image221.emf"/><Relationship Id="rId16" Type="http://schemas.openxmlformats.org/officeDocument/2006/relationships/image" Target="../media/image235.emf"/><Relationship Id="rId1" Type="http://schemas.openxmlformats.org/officeDocument/2006/relationships/image" Target="../media/image220.emf"/><Relationship Id="rId6" Type="http://schemas.openxmlformats.org/officeDocument/2006/relationships/image" Target="../media/image225.emf"/><Relationship Id="rId11" Type="http://schemas.openxmlformats.org/officeDocument/2006/relationships/image" Target="../media/image230.emf"/><Relationship Id="rId5" Type="http://schemas.openxmlformats.org/officeDocument/2006/relationships/image" Target="../media/image224.emf"/><Relationship Id="rId15" Type="http://schemas.openxmlformats.org/officeDocument/2006/relationships/image" Target="../media/image234.emf"/><Relationship Id="rId10" Type="http://schemas.openxmlformats.org/officeDocument/2006/relationships/image" Target="../media/image229.emf"/><Relationship Id="rId4" Type="http://schemas.openxmlformats.org/officeDocument/2006/relationships/image" Target="../media/image223.emf"/><Relationship Id="rId9" Type="http://schemas.openxmlformats.org/officeDocument/2006/relationships/image" Target="../media/image228.emf"/><Relationship Id="rId14" Type="http://schemas.openxmlformats.org/officeDocument/2006/relationships/image" Target="../media/image233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emf"/><Relationship Id="rId13" Type="http://schemas.openxmlformats.org/officeDocument/2006/relationships/image" Target="../media/image248.emf"/><Relationship Id="rId3" Type="http://schemas.openxmlformats.org/officeDocument/2006/relationships/image" Target="../media/image238.emf"/><Relationship Id="rId7" Type="http://schemas.openxmlformats.org/officeDocument/2006/relationships/image" Target="../media/image242.emf"/><Relationship Id="rId12" Type="http://schemas.openxmlformats.org/officeDocument/2006/relationships/image" Target="../media/image247.emf"/><Relationship Id="rId2" Type="http://schemas.openxmlformats.org/officeDocument/2006/relationships/image" Target="../media/image237.emf"/><Relationship Id="rId16" Type="http://schemas.openxmlformats.org/officeDocument/2006/relationships/image" Target="../media/image251.emf"/><Relationship Id="rId1" Type="http://schemas.openxmlformats.org/officeDocument/2006/relationships/image" Target="../media/image236.emf"/><Relationship Id="rId6" Type="http://schemas.openxmlformats.org/officeDocument/2006/relationships/image" Target="../media/image241.emf"/><Relationship Id="rId11" Type="http://schemas.openxmlformats.org/officeDocument/2006/relationships/image" Target="../media/image246.emf"/><Relationship Id="rId5" Type="http://schemas.openxmlformats.org/officeDocument/2006/relationships/image" Target="../media/image240.emf"/><Relationship Id="rId15" Type="http://schemas.openxmlformats.org/officeDocument/2006/relationships/image" Target="../media/image250.emf"/><Relationship Id="rId10" Type="http://schemas.openxmlformats.org/officeDocument/2006/relationships/image" Target="../media/image245.emf"/><Relationship Id="rId4" Type="http://schemas.openxmlformats.org/officeDocument/2006/relationships/image" Target="../media/image239.emf"/><Relationship Id="rId9" Type="http://schemas.openxmlformats.org/officeDocument/2006/relationships/image" Target="../media/image244.emf"/><Relationship Id="rId14" Type="http://schemas.openxmlformats.org/officeDocument/2006/relationships/image" Target="../media/image249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27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12" Type="http://schemas.openxmlformats.org/officeDocument/2006/relationships/image" Target="../media/image26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Relationship Id="rId14" Type="http://schemas.openxmlformats.org/officeDocument/2006/relationships/image" Target="../media/image28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7.emf"/><Relationship Id="rId3" Type="http://schemas.openxmlformats.org/officeDocument/2006/relationships/image" Target="../media/image262.emf"/><Relationship Id="rId7" Type="http://schemas.openxmlformats.org/officeDocument/2006/relationships/image" Target="../media/image266.emf"/><Relationship Id="rId2" Type="http://schemas.openxmlformats.org/officeDocument/2006/relationships/image" Target="../media/image261.emf"/><Relationship Id="rId1" Type="http://schemas.openxmlformats.org/officeDocument/2006/relationships/image" Target="../media/image260.emf"/><Relationship Id="rId6" Type="http://schemas.openxmlformats.org/officeDocument/2006/relationships/image" Target="../media/image265.emf"/><Relationship Id="rId5" Type="http://schemas.openxmlformats.org/officeDocument/2006/relationships/image" Target="../media/image264.emf"/><Relationship Id="rId10" Type="http://schemas.openxmlformats.org/officeDocument/2006/relationships/image" Target="../media/image269.emf"/><Relationship Id="rId4" Type="http://schemas.openxmlformats.org/officeDocument/2006/relationships/image" Target="../media/image263.emf"/><Relationship Id="rId9" Type="http://schemas.openxmlformats.org/officeDocument/2006/relationships/image" Target="../media/image268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wmf"/><Relationship Id="rId7" Type="http://schemas.openxmlformats.org/officeDocument/2006/relationships/image" Target="../media/image278.wmf"/><Relationship Id="rId2" Type="http://schemas.openxmlformats.org/officeDocument/2006/relationships/image" Target="../media/image273.wmf"/><Relationship Id="rId1" Type="http://schemas.openxmlformats.org/officeDocument/2006/relationships/image" Target="../media/image272.wmf"/><Relationship Id="rId6" Type="http://schemas.openxmlformats.org/officeDocument/2006/relationships/image" Target="../media/image277.wmf"/><Relationship Id="rId5" Type="http://schemas.openxmlformats.org/officeDocument/2006/relationships/image" Target="../media/image276.wmf"/><Relationship Id="rId4" Type="http://schemas.openxmlformats.org/officeDocument/2006/relationships/image" Target="../media/image275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emf"/><Relationship Id="rId13" Type="http://schemas.openxmlformats.org/officeDocument/2006/relationships/image" Target="../media/image291.emf"/><Relationship Id="rId3" Type="http://schemas.openxmlformats.org/officeDocument/2006/relationships/image" Target="../media/image281.emf"/><Relationship Id="rId7" Type="http://schemas.openxmlformats.org/officeDocument/2006/relationships/image" Target="../media/image285.emf"/><Relationship Id="rId12" Type="http://schemas.openxmlformats.org/officeDocument/2006/relationships/image" Target="../media/image290.emf"/><Relationship Id="rId2" Type="http://schemas.openxmlformats.org/officeDocument/2006/relationships/image" Target="../media/image280.emf"/><Relationship Id="rId1" Type="http://schemas.openxmlformats.org/officeDocument/2006/relationships/image" Target="../media/image279.emf"/><Relationship Id="rId6" Type="http://schemas.openxmlformats.org/officeDocument/2006/relationships/image" Target="../media/image284.emf"/><Relationship Id="rId11" Type="http://schemas.openxmlformats.org/officeDocument/2006/relationships/image" Target="../media/image289.emf"/><Relationship Id="rId5" Type="http://schemas.openxmlformats.org/officeDocument/2006/relationships/image" Target="../media/image283.emf"/><Relationship Id="rId10" Type="http://schemas.openxmlformats.org/officeDocument/2006/relationships/image" Target="../media/image288.emf"/><Relationship Id="rId4" Type="http://schemas.openxmlformats.org/officeDocument/2006/relationships/image" Target="../media/image282.emf"/><Relationship Id="rId9" Type="http://schemas.openxmlformats.org/officeDocument/2006/relationships/image" Target="../media/image287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wmf"/><Relationship Id="rId13" Type="http://schemas.openxmlformats.org/officeDocument/2006/relationships/image" Target="../media/image304.wmf"/><Relationship Id="rId3" Type="http://schemas.openxmlformats.org/officeDocument/2006/relationships/image" Target="../media/image294.wmf"/><Relationship Id="rId7" Type="http://schemas.openxmlformats.org/officeDocument/2006/relationships/image" Target="../media/image298.wmf"/><Relationship Id="rId12" Type="http://schemas.openxmlformats.org/officeDocument/2006/relationships/image" Target="../media/image303.wmf"/><Relationship Id="rId2" Type="http://schemas.openxmlformats.org/officeDocument/2006/relationships/image" Target="../media/image293.wmf"/><Relationship Id="rId1" Type="http://schemas.openxmlformats.org/officeDocument/2006/relationships/image" Target="../media/image292.wmf"/><Relationship Id="rId6" Type="http://schemas.openxmlformats.org/officeDocument/2006/relationships/image" Target="../media/image297.wmf"/><Relationship Id="rId11" Type="http://schemas.openxmlformats.org/officeDocument/2006/relationships/image" Target="../media/image302.wmf"/><Relationship Id="rId5" Type="http://schemas.openxmlformats.org/officeDocument/2006/relationships/image" Target="../media/image296.wmf"/><Relationship Id="rId10" Type="http://schemas.openxmlformats.org/officeDocument/2006/relationships/image" Target="../media/image301.wmf"/><Relationship Id="rId4" Type="http://schemas.openxmlformats.org/officeDocument/2006/relationships/image" Target="../media/image295.wmf"/><Relationship Id="rId9" Type="http://schemas.openxmlformats.org/officeDocument/2006/relationships/image" Target="../media/image300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emf"/><Relationship Id="rId13" Type="http://schemas.openxmlformats.org/officeDocument/2006/relationships/image" Target="../media/image317.emf"/><Relationship Id="rId3" Type="http://schemas.openxmlformats.org/officeDocument/2006/relationships/image" Target="../media/image307.emf"/><Relationship Id="rId7" Type="http://schemas.openxmlformats.org/officeDocument/2006/relationships/image" Target="../media/image311.emf"/><Relationship Id="rId12" Type="http://schemas.openxmlformats.org/officeDocument/2006/relationships/image" Target="../media/image316.emf"/><Relationship Id="rId2" Type="http://schemas.openxmlformats.org/officeDocument/2006/relationships/image" Target="../media/image306.emf"/><Relationship Id="rId1" Type="http://schemas.openxmlformats.org/officeDocument/2006/relationships/image" Target="../media/image305.emf"/><Relationship Id="rId6" Type="http://schemas.openxmlformats.org/officeDocument/2006/relationships/image" Target="../media/image310.emf"/><Relationship Id="rId11" Type="http://schemas.openxmlformats.org/officeDocument/2006/relationships/image" Target="../media/image315.emf"/><Relationship Id="rId5" Type="http://schemas.openxmlformats.org/officeDocument/2006/relationships/image" Target="../media/image309.emf"/><Relationship Id="rId10" Type="http://schemas.openxmlformats.org/officeDocument/2006/relationships/image" Target="../media/image314.emf"/><Relationship Id="rId4" Type="http://schemas.openxmlformats.org/officeDocument/2006/relationships/image" Target="../media/image308.emf"/><Relationship Id="rId9" Type="http://schemas.openxmlformats.org/officeDocument/2006/relationships/image" Target="../media/image313.emf"/><Relationship Id="rId14" Type="http://schemas.openxmlformats.org/officeDocument/2006/relationships/image" Target="../media/image318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emf"/><Relationship Id="rId13" Type="http://schemas.openxmlformats.org/officeDocument/2006/relationships/image" Target="../media/image331.emf"/><Relationship Id="rId3" Type="http://schemas.openxmlformats.org/officeDocument/2006/relationships/image" Target="../media/image321.emf"/><Relationship Id="rId7" Type="http://schemas.openxmlformats.org/officeDocument/2006/relationships/image" Target="../media/image325.emf"/><Relationship Id="rId12" Type="http://schemas.openxmlformats.org/officeDocument/2006/relationships/image" Target="../media/image330.emf"/><Relationship Id="rId2" Type="http://schemas.openxmlformats.org/officeDocument/2006/relationships/image" Target="../media/image320.emf"/><Relationship Id="rId1" Type="http://schemas.openxmlformats.org/officeDocument/2006/relationships/image" Target="../media/image319.emf"/><Relationship Id="rId6" Type="http://schemas.openxmlformats.org/officeDocument/2006/relationships/image" Target="../media/image324.emf"/><Relationship Id="rId11" Type="http://schemas.openxmlformats.org/officeDocument/2006/relationships/image" Target="../media/image329.emf"/><Relationship Id="rId5" Type="http://schemas.openxmlformats.org/officeDocument/2006/relationships/image" Target="../media/image323.emf"/><Relationship Id="rId10" Type="http://schemas.openxmlformats.org/officeDocument/2006/relationships/image" Target="../media/image328.emf"/><Relationship Id="rId4" Type="http://schemas.openxmlformats.org/officeDocument/2006/relationships/image" Target="../media/image322.emf"/><Relationship Id="rId9" Type="http://schemas.openxmlformats.org/officeDocument/2006/relationships/image" Target="../media/image327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emf"/><Relationship Id="rId3" Type="http://schemas.openxmlformats.org/officeDocument/2006/relationships/image" Target="../media/image334.emf"/><Relationship Id="rId7" Type="http://schemas.openxmlformats.org/officeDocument/2006/relationships/image" Target="../media/image338.emf"/><Relationship Id="rId2" Type="http://schemas.openxmlformats.org/officeDocument/2006/relationships/image" Target="../media/image333.emf"/><Relationship Id="rId1" Type="http://schemas.openxmlformats.org/officeDocument/2006/relationships/image" Target="../media/image332.emf"/><Relationship Id="rId6" Type="http://schemas.openxmlformats.org/officeDocument/2006/relationships/image" Target="../media/image337.emf"/><Relationship Id="rId11" Type="http://schemas.openxmlformats.org/officeDocument/2006/relationships/image" Target="../media/image342.emf"/><Relationship Id="rId5" Type="http://schemas.openxmlformats.org/officeDocument/2006/relationships/image" Target="../media/image336.emf"/><Relationship Id="rId10" Type="http://schemas.openxmlformats.org/officeDocument/2006/relationships/image" Target="../media/image341.emf"/><Relationship Id="rId4" Type="http://schemas.openxmlformats.org/officeDocument/2006/relationships/image" Target="../media/image335.emf"/><Relationship Id="rId9" Type="http://schemas.openxmlformats.org/officeDocument/2006/relationships/image" Target="../media/image340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emf"/><Relationship Id="rId3" Type="http://schemas.openxmlformats.org/officeDocument/2006/relationships/image" Target="../media/image345.emf"/><Relationship Id="rId7" Type="http://schemas.openxmlformats.org/officeDocument/2006/relationships/image" Target="../media/image349.emf"/><Relationship Id="rId12" Type="http://schemas.openxmlformats.org/officeDocument/2006/relationships/image" Target="../media/image354.emf"/><Relationship Id="rId2" Type="http://schemas.openxmlformats.org/officeDocument/2006/relationships/image" Target="../media/image344.emf"/><Relationship Id="rId1" Type="http://schemas.openxmlformats.org/officeDocument/2006/relationships/image" Target="../media/image343.emf"/><Relationship Id="rId6" Type="http://schemas.openxmlformats.org/officeDocument/2006/relationships/image" Target="../media/image348.emf"/><Relationship Id="rId11" Type="http://schemas.openxmlformats.org/officeDocument/2006/relationships/image" Target="../media/image353.emf"/><Relationship Id="rId5" Type="http://schemas.openxmlformats.org/officeDocument/2006/relationships/image" Target="../media/image347.emf"/><Relationship Id="rId10" Type="http://schemas.openxmlformats.org/officeDocument/2006/relationships/image" Target="../media/image352.emf"/><Relationship Id="rId4" Type="http://schemas.openxmlformats.org/officeDocument/2006/relationships/image" Target="../media/image346.emf"/><Relationship Id="rId9" Type="http://schemas.openxmlformats.org/officeDocument/2006/relationships/image" Target="../media/image351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emf"/><Relationship Id="rId7" Type="http://schemas.openxmlformats.org/officeDocument/2006/relationships/image" Target="../media/image361.emf"/><Relationship Id="rId2" Type="http://schemas.openxmlformats.org/officeDocument/2006/relationships/image" Target="../media/image356.emf"/><Relationship Id="rId1" Type="http://schemas.openxmlformats.org/officeDocument/2006/relationships/image" Target="../media/image355.emf"/><Relationship Id="rId6" Type="http://schemas.openxmlformats.org/officeDocument/2006/relationships/image" Target="../media/image360.emf"/><Relationship Id="rId5" Type="http://schemas.openxmlformats.org/officeDocument/2006/relationships/image" Target="../media/image359.emf"/><Relationship Id="rId4" Type="http://schemas.openxmlformats.org/officeDocument/2006/relationships/image" Target="../media/image358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2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Relationship Id="rId9" Type="http://schemas.openxmlformats.org/officeDocument/2006/relationships/image" Target="../media/image37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emf"/><Relationship Id="rId3" Type="http://schemas.openxmlformats.org/officeDocument/2006/relationships/image" Target="../media/image369.emf"/><Relationship Id="rId7" Type="http://schemas.openxmlformats.org/officeDocument/2006/relationships/image" Target="../media/image373.emf"/><Relationship Id="rId2" Type="http://schemas.openxmlformats.org/officeDocument/2006/relationships/image" Target="../media/image368.emf"/><Relationship Id="rId1" Type="http://schemas.openxmlformats.org/officeDocument/2006/relationships/image" Target="../media/image367.emf"/><Relationship Id="rId6" Type="http://schemas.openxmlformats.org/officeDocument/2006/relationships/image" Target="../media/image372.emf"/><Relationship Id="rId5" Type="http://schemas.openxmlformats.org/officeDocument/2006/relationships/image" Target="../media/image371.emf"/><Relationship Id="rId4" Type="http://schemas.openxmlformats.org/officeDocument/2006/relationships/image" Target="../media/image370.emf"/><Relationship Id="rId9" Type="http://schemas.openxmlformats.org/officeDocument/2006/relationships/image" Target="../media/image375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3.emf"/><Relationship Id="rId3" Type="http://schemas.openxmlformats.org/officeDocument/2006/relationships/image" Target="../media/image378.emf"/><Relationship Id="rId7" Type="http://schemas.openxmlformats.org/officeDocument/2006/relationships/image" Target="../media/image382.emf"/><Relationship Id="rId2" Type="http://schemas.openxmlformats.org/officeDocument/2006/relationships/image" Target="../media/image377.emf"/><Relationship Id="rId1" Type="http://schemas.openxmlformats.org/officeDocument/2006/relationships/image" Target="../media/image376.emf"/><Relationship Id="rId6" Type="http://schemas.openxmlformats.org/officeDocument/2006/relationships/image" Target="../media/image381.emf"/><Relationship Id="rId5" Type="http://schemas.openxmlformats.org/officeDocument/2006/relationships/image" Target="../media/image380.emf"/><Relationship Id="rId4" Type="http://schemas.openxmlformats.org/officeDocument/2006/relationships/image" Target="../media/image379.emf"/><Relationship Id="rId9" Type="http://schemas.openxmlformats.org/officeDocument/2006/relationships/image" Target="../media/image384.e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7.emf"/><Relationship Id="rId2" Type="http://schemas.openxmlformats.org/officeDocument/2006/relationships/image" Target="../media/image386.emf"/><Relationship Id="rId1" Type="http://schemas.openxmlformats.org/officeDocument/2006/relationships/image" Target="../media/image385.emf"/><Relationship Id="rId5" Type="http://schemas.openxmlformats.org/officeDocument/2006/relationships/image" Target="../media/image389.emf"/><Relationship Id="rId4" Type="http://schemas.openxmlformats.org/officeDocument/2006/relationships/image" Target="../media/image388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6.emf"/><Relationship Id="rId13" Type="http://schemas.openxmlformats.org/officeDocument/2006/relationships/image" Target="../media/image401.emf"/><Relationship Id="rId18" Type="http://schemas.openxmlformats.org/officeDocument/2006/relationships/image" Target="../media/image406.emf"/><Relationship Id="rId3" Type="http://schemas.openxmlformats.org/officeDocument/2006/relationships/image" Target="../media/image392.emf"/><Relationship Id="rId21" Type="http://schemas.openxmlformats.org/officeDocument/2006/relationships/image" Target="../media/image409.emf"/><Relationship Id="rId7" Type="http://schemas.openxmlformats.org/officeDocument/2006/relationships/image" Target="../media/image395.emf"/><Relationship Id="rId12" Type="http://schemas.openxmlformats.org/officeDocument/2006/relationships/image" Target="../media/image400.emf"/><Relationship Id="rId17" Type="http://schemas.openxmlformats.org/officeDocument/2006/relationships/image" Target="../media/image405.emf"/><Relationship Id="rId2" Type="http://schemas.openxmlformats.org/officeDocument/2006/relationships/image" Target="../media/image391.emf"/><Relationship Id="rId16" Type="http://schemas.openxmlformats.org/officeDocument/2006/relationships/image" Target="../media/image404.emf"/><Relationship Id="rId20" Type="http://schemas.openxmlformats.org/officeDocument/2006/relationships/image" Target="../media/image408.emf"/><Relationship Id="rId1" Type="http://schemas.openxmlformats.org/officeDocument/2006/relationships/image" Target="../media/image390.emf"/><Relationship Id="rId6" Type="http://schemas.openxmlformats.org/officeDocument/2006/relationships/image" Target="../media/image394.emf"/><Relationship Id="rId11" Type="http://schemas.openxmlformats.org/officeDocument/2006/relationships/image" Target="../media/image399.emf"/><Relationship Id="rId5" Type="http://schemas.openxmlformats.org/officeDocument/2006/relationships/image" Target="../media/image389.emf"/><Relationship Id="rId15" Type="http://schemas.openxmlformats.org/officeDocument/2006/relationships/image" Target="../media/image403.emf"/><Relationship Id="rId10" Type="http://schemas.openxmlformats.org/officeDocument/2006/relationships/image" Target="../media/image398.emf"/><Relationship Id="rId19" Type="http://schemas.openxmlformats.org/officeDocument/2006/relationships/image" Target="../media/image407.emf"/><Relationship Id="rId4" Type="http://schemas.openxmlformats.org/officeDocument/2006/relationships/image" Target="../media/image393.emf"/><Relationship Id="rId9" Type="http://schemas.openxmlformats.org/officeDocument/2006/relationships/image" Target="../media/image397.emf"/><Relationship Id="rId14" Type="http://schemas.openxmlformats.org/officeDocument/2006/relationships/image" Target="../media/image402.e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2.emf"/><Relationship Id="rId2" Type="http://schemas.openxmlformats.org/officeDocument/2006/relationships/image" Target="../media/image411.emf"/><Relationship Id="rId1" Type="http://schemas.openxmlformats.org/officeDocument/2006/relationships/image" Target="../media/image410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emf"/><Relationship Id="rId3" Type="http://schemas.openxmlformats.org/officeDocument/2006/relationships/image" Target="../media/image415.emf"/><Relationship Id="rId7" Type="http://schemas.openxmlformats.org/officeDocument/2006/relationships/image" Target="../media/image419.emf"/><Relationship Id="rId2" Type="http://schemas.openxmlformats.org/officeDocument/2006/relationships/image" Target="../media/image414.emf"/><Relationship Id="rId1" Type="http://schemas.openxmlformats.org/officeDocument/2006/relationships/image" Target="../media/image413.emf"/><Relationship Id="rId6" Type="http://schemas.openxmlformats.org/officeDocument/2006/relationships/image" Target="../media/image418.emf"/><Relationship Id="rId5" Type="http://schemas.openxmlformats.org/officeDocument/2006/relationships/image" Target="../media/image417.emf"/><Relationship Id="rId4" Type="http://schemas.openxmlformats.org/officeDocument/2006/relationships/image" Target="../media/image416.emf"/><Relationship Id="rId9" Type="http://schemas.openxmlformats.org/officeDocument/2006/relationships/image" Target="../media/image421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9.emf"/><Relationship Id="rId13" Type="http://schemas.openxmlformats.org/officeDocument/2006/relationships/image" Target="../media/image434.emf"/><Relationship Id="rId18" Type="http://schemas.openxmlformats.org/officeDocument/2006/relationships/image" Target="../media/image439.emf"/><Relationship Id="rId3" Type="http://schemas.openxmlformats.org/officeDocument/2006/relationships/image" Target="../media/image424.emf"/><Relationship Id="rId7" Type="http://schemas.openxmlformats.org/officeDocument/2006/relationships/image" Target="../media/image428.emf"/><Relationship Id="rId12" Type="http://schemas.openxmlformats.org/officeDocument/2006/relationships/image" Target="../media/image433.emf"/><Relationship Id="rId17" Type="http://schemas.openxmlformats.org/officeDocument/2006/relationships/image" Target="../media/image438.emf"/><Relationship Id="rId2" Type="http://schemas.openxmlformats.org/officeDocument/2006/relationships/image" Target="../media/image423.emf"/><Relationship Id="rId16" Type="http://schemas.openxmlformats.org/officeDocument/2006/relationships/image" Target="../media/image437.emf"/><Relationship Id="rId1" Type="http://schemas.openxmlformats.org/officeDocument/2006/relationships/image" Target="../media/image422.emf"/><Relationship Id="rId6" Type="http://schemas.openxmlformats.org/officeDocument/2006/relationships/image" Target="../media/image427.emf"/><Relationship Id="rId11" Type="http://schemas.openxmlformats.org/officeDocument/2006/relationships/image" Target="../media/image432.emf"/><Relationship Id="rId5" Type="http://schemas.openxmlformats.org/officeDocument/2006/relationships/image" Target="../media/image426.emf"/><Relationship Id="rId15" Type="http://schemas.openxmlformats.org/officeDocument/2006/relationships/image" Target="../media/image436.emf"/><Relationship Id="rId10" Type="http://schemas.openxmlformats.org/officeDocument/2006/relationships/image" Target="../media/image431.emf"/><Relationship Id="rId4" Type="http://schemas.openxmlformats.org/officeDocument/2006/relationships/image" Target="../media/image425.emf"/><Relationship Id="rId9" Type="http://schemas.openxmlformats.org/officeDocument/2006/relationships/image" Target="../media/image430.emf"/><Relationship Id="rId14" Type="http://schemas.openxmlformats.org/officeDocument/2006/relationships/image" Target="../media/image435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emf"/><Relationship Id="rId3" Type="http://schemas.openxmlformats.org/officeDocument/2006/relationships/image" Target="../media/image445.emf"/><Relationship Id="rId7" Type="http://schemas.openxmlformats.org/officeDocument/2006/relationships/image" Target="../media/image449.emf"/><Relationship Id="rId2" Type="http://schemas.openxmlformats.org/officeDocument/2006/relationships/image" Target="../media/image444.emf"/><Relationship Id="rId1" Type="http://schemas.openxmlformats.org/officeDocument/2006/relationships/image" Target="../media/image443.emf"/><Relationship Id="rId6" Type="http://schemas.openxmlformats.org/officeDocument/2006/relationships/image" Target="../media/image448.emf"/><Relationship Id="rId5" Type="http://schemas.openxmlformats.org/officeDocument/2006/relationships/image" Target="../media/image447.emf"/><Relationship Id="rId4" Type="http://schemas.openxmlformats.org/officeDocument/2006/relationships/image" Target="../media/image446.emf"/><Relationship Id="rId9" Type="http://schemas.openxmlformats.org/officeDocument/2006/relationships/image" Target="../media/image451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9.emf"/><Relationship Id="rId3" Type="http://schemas.openxmlformats.org/officeDocument/2006/relationships/image" Target="../media/image454.emf"/><Relationship Id="rId7" Type="http://schemas.openxmlformats.org/officeDocument/2006/relationships/image" Target="../media/image458.emf"/><Relationship Id="rId2" Type="http://schemas.openxmlformats.org/officeDocument/2006/relationships/image" Target="../media/image453.emf"/><Relationship Id="rId1" Type="http://schemas.openxmlformats.org/officeDocument/2006/relationships/image" Target="../media/image452.emf"/><Relationship Id="rId6" Type="http://schemas.openxmlformats.org/officeDocument/2006/relationships/image" Target="../media/image457.emf"/><Relationship Id="rId5" Type="http://schemas.openxmlformats.org/officeDocument/2006/relationships/image" Target="../media/image456.emf"/><Relationship Id="rId4" Type="http://schemas.openxmlformats.org/officeDocument/2006/relationships/image" Target="../media/image455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7.emf"/><Relationship Id="rId3" Type="http://schemas.openxmlformats.org/officeDocument/2006/relationships/image" Target="../media/image462.emf"/><Relationship Id="rId7" Type="http://schemas.openxmlformats.org/officeDocument/2006/relationships/image" Target="../media/image466.emf"/><Relationship Id="rId2" Type="http://schemas.openxmlformats.org/officeDocument/2006/relationships/image" Target="../media/image461.emf"/><Relationship Id="rId1" Type="http://schemas.openxmlformats.org/officeDocument/2006/relationships/image" Target="../media/image460.emf"/><Relationship Id="rId6" Type="http://schemas.openxmlformats.org/officeDocument/2006/relationships/image" Target="../media/image465.emf"/><Relationship Id="rId11" Type="http://schemas.openxmlformats.org/officeDocument/2006/relationships/image" Target="../media/image470.emf"/><Relationship Id="rId5" Type="http://schemas.openxmlformats.org/officeDocument/2006/relationships/image" Target="../media/image464.emf"/><Relationship Id="rId10" Type="http://schemas.openxmlformats.org/officeDocument/2006/relationships/image" Target="../media/image469.emf"/><Relationship Id="rId4" Type="http://schemas.openxmlformats.org/officeDocument/2006/relationships/image" Target="../media/image463.emf"/><Relationship Id="rId9" Type="http://schemas.openxmlformats.org/officeDocument/2006/relationships/image" Target="../media/image46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5" Type="http://schemas.openxmlformats.org/officeDocument/2006/relationships/image" Target="../media/image42.emf"/><Relationship Id="rId10" Type="http://schemas.openxmlformats.org/officeDocument/2006/relationships/image" Target="../media/image47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8.emf"/><Relationship Id="rId3" Type="http://schemas.openxmlformats.org/officeDocument/2006/relationships/image" Target="../media/image473.emf"/><Relationship Id="rId7" Type="http://schemas.openxmlformats.org/officeDocument/2006/relationships/image" Target="../media/image477.emf"/><Relationship Id="rId2" Type="http://schemas.openxmlformats.org/officeDocument/2006/relationships/image" Target="../media/image472.emf"/><Relationship Id="rId1" Type="http://schemas.openxmlformats.org/officeDocument/2006/relationships/image" Target="../media/image471.emf"/><Relationship Id="rId6" Type="http://schemas.openxmlformats.org/officeDocument/2006/relationships/image" Target="../media/image476.emf"/><Relationship Id="rId11" Type="http://schemas.openxmlformats.org/officeDocument/2006/relationships/image" Target="../media/image481.emf"/><Relationship Id="rId5" Type="http://schemas.openxmlformats.org/officeDocument/2006/relationships/image" Target="../media/image475.emf"/><Relationship Id="rId10" Type="http://schemas.openxmlformats.org/officeDocument/2006/relationships/image" Target="../media/image480.emf"/><Relationship Id="rId4" Type="http://schemas.openxmlformats.org/officeDocument/2006/relationships/image" Target="../media/image474.emf"/><Relationship Id="rId9" Type="http://schemas.openxmlformats.org/officeDocument/2006/relationships/image" Target="../media/image479.e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4.emf"/><Relationship Id="rId7" Type="http://schemas.openxmlformats.org/officeDocument/2006/relationships/image" Target="../media/image488.emf"/><Relationship Id="rId2" Type="http://schemas.openxmlformats.org/officeDocument/2006/relationships/image" Target="../media/image483.emf"/><Relationship Id="rId1" Type="http://schemas.openxmlformats.org/officeDocument/2006/relationships/image" Target="../media/image482.emf"/><Relationship Id="rId6" Type="http://schemas.openxmlformats.org/officeDocument/2006/relationships/image" Target="../media/image487.emf"/><Relationship Id="rId5" Type="http://schemas.openxmlformats.org/officeDocument/2006/relationships/image" Target="../media/image486.emf"/><Relationship Id="rId4" Type="http://schemas.openxmlformats.org/officeDocument/2006/relationships/image" Target="../media/image485.e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6.emf"/><Relationship Id="rId13" Type="http://schemas.openxmlformats.org/officeDocument/2006/relationships/image" Target="../media/image501.emf"/><Relationship Id="rId18" Type="http://schemas.openxmlformats.org/officeDocument/2006/relationships/image" Target="../media/image506.emf"/><Relationship Id="rId3" Type="http://schemas.openxmlformats.org/officeDocument/2006/relationships/image" Target="../media/image491.emf"/><Relationship Id="rId7" Type="http://schemas.openxmlformats.org/officeDocument/2006/relationships/image" Target="../media/image495.emf"/><Relationship Id="rId12" Type="http://schemas.openxmlformats.org/officeDocument/2006/relationships/image" Target="../media/image500.emf"/><Relationship Id="rId17" Type="http://schemas.openxmlformats.org/officeDocument/2006/relationships/image" Target="../media/image505.emf"/><Relationship Id="rId2" Type="http://schemas.openxmlformats.org/officeDocument/2006/relationships/image" Target="../media/image490.emf"/><Relationship Id="rId16" Type="http://schemas.openxmlformats.org/officeDocument/2006/relationships/image" Target="../media/image504.emf"/><Relationship Id="rId1" Type="http://schemas.openxmlformats.org/officeDocument/2006/relationships/image" Target="../media/image489.emf"/><Relationship Id="rId6" Type="http://schemas.openxmlformats.org/officeDocument/2006/relationships/image" Target="../media/image494.emf"/><Relationship Id="rId11" Type="http://schemas.openxmlformats.org/officeDocument/2006/relationships/image" Target="../media/image499.emf"/><Relationship Id="rId5" Type="http://schemas.openxmlformats.org/officeDocument/2006/relationships/image" Target="../media/image493.emf"/><Relationship Id="rId15" Type="http://schemas.openxmlformats.org/officeDocument/2006/relationships/image" Target="../media/image503.emf"/><Relationship Id="rId10" Type="http://schemas.openxmlformats.org/officeDocument/2006/relationships/image" Target="../media/image498.emf"/><Relationship Id="rId4" Type="http://schemas.openxmlformats.org/officeDocument/2006/relationships/image" Target="../media/image492.emf"/><Relationship Id="rId9" Type="http://schemas.openxmlformats.org/officeDocument/2006/relationships/image" Target="../media/image497.emf"/><Relationship Id="rId14" Type="http://schemas.openxmlformats.org/officeDocument/2006/relationships/image" Target="../media/image502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4.emf"/><Relationship Id="rId3" Type="http://schemas.openxmlformats.org/officeDocument/2006/relationships/image" Target="../media/image509.emf"/><Relationship Id="rId7" Type="http://schemas.openxmlformats.org/officeDocument/2006/relationships/image" Target="../media/image513.emf"/><Relationship Id="rId12" Type="http://schemas.openxmlformats.org/officeDocument/2006/relationships/image" Target="../media/image518.emf"/><Relationship Id="rId2" Type="http://schemas.openxmlformats.org/officeDocument/2006/relationships/image" Target="../media/image508.emf"/><Relationship Id="rId1" Type="http://schemas.openxmlformats.org/officeDocument/2006/relationships/image" Target="../media/image507.emf"/><Relationship Id="rId6" Type="http://schemas.openxmlformats.org/officeDocument/2006/relationships/image" Target="../media/image512.emf"/><Relationship Id="rId11" Type="http://schemas.openxmlformats.org/officeDocument/2006/relationships/image" Target="../media/image517.emf"/><Relationship Id="rId5" Type="http://schemas.openxmlformats.org/officeDocument/2006/relationships/image" Target="../media/image511.emf"/><Relationship Id="rId10" Type="http://schemas.openxmlformats.org/officeDocument/2006/relationships/image" Target="../media/image516.emf"/><Relationship Id="rId4" Type="http://schemas.openxmlformats.org/officeDocument/2006/relationships/image" Target="../media/image510.emf"/><Relationship Id="rId9" Type="http://schemas.openxmlformats.org/officeDocument/2006/relationships/image" Target="../media/image515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6.emf"/><Relationship Id="rId3" Type="http://schemas.openxmlformats.org/officeDocument/2006/relationships/image" Target="../media/image521.emf"/><Relationship Id="rId7" Type="http://schemas.openxmlformats.org/officeDocument/2006/relationships/image" Target="../media/image525.emf"/><Relationship Id="rId12" Type="http://schemas.openxmlformats.org/officeDocument/2006/relationships/image" Target="../media/image530.emf"/><Relationship Id="rId2" Type="http://schemas.openxmlformats.org/officeDocument/2006/relationships/image" Target="../media/image520.emf"/><Relationship Id="rId1" Type="http://schemas.openxmlformats.org/officeDocument/2006/relationships/image" Target="../media/image519.emf"/><Relationship Id="rId6" Type="http://schemas.openxmlformats.org/officeDocument/2006/relationships/image" Target="../media/image524.emf"/><Relationship Id="rId11" Type="http://schemas.openxmlformats.org/officeDocument/2006/relationships/image" Target="../media/image529.emf"/><Relationship Id="rId5" Type="http://schemas.openxmlformats.org/officeDocument/2006/relationships/image" Target="../media/image523.emf"/><Relationship Id="rId10" Type="http://schemas.openxmlformats.org/officeDocument/2006/relationships/image" Target="../media/image528.emf"/><Relationship Id="rId4" Type="http://schemas.openxmlformats.org/officeDocument/2006/relationships/image" Target="../media/image522.emf"/><Relationship Id="rId9" Type="http://schemas.openxmlformats.org/officeDocument/2006/relationships/image" Target="../media/image527.e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8.emf"/><Relationship Id="rId3" Type="http://schemas.openxmlformats.org/officeDocument/2006/relationships/image" Target="../media/image533.emf"/><Relationship Id="rId7" Type="http://schemas.openxmlformats.org/officeDocument/2006/relationships/image" Target="../media/image537.emf"/><Relationship Id="rId12" Type="http://schemas.openxmlformats.org/officeDocument/2006/relationships/image" Target="../media/image542.emf"/><Relationship Id="rId2" Type="http://schemas.openxmlformats.org/officeDocument/2006/relationships/image" Target="../media/image532.emf"/><Relationship Id="rId1" Type="http://schemas.openxmlformats.org/officeDocument/2006/relationships/image" Target="../media/image531.emf"/><Relationship Id="rId6" Type="http://schemas.openxmlformats.org/officeDocument/2006/relationships/image" Target="../media/image536.emf"/><Relationship Id="rId11" Type="http://schemas.openxmlformats.org/officeDocument/2006/relationships/image" Target="../media/image541.emf"/><Relationship Id="rId5" Type="http://schemas.openxmlformats.org/officeDocument/2006/relationships/image" Target="../media/image535.emf"/><Relationship Id="rId10" Type="http://schemas.openxmlformats.org/officeDocument/2006/relationships/image" Target="../media/image540.emf"/><Relationship Id="rId4" Type="http://schemas.openxmlformats.org/officeDocument/2006/relationships/image" Target="../media/image534.emf"/><Relationship Id="rId9" Type="http://schemas.openxmlformats.org/officeDocument/2006/relationships/image" Target="../media/image539.e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0.emf"/><Relationship Id="rId13" Type="http://schemas.openxmlformats.org/officeDocument/2006/relationships/image" Target="../media/image555.emf"/><Relationship Id="rId3" Type="http://schemas.openxmlformats.org/officeDocument/2006/relationships/image" Target="../media/image545.emf"/><Relationship Id="rId7" Type="http://schemas.openxmlformats.org/officeDocument/2006/relationships/image" Target="../media/image549.emf"/><Relationship Id="rId12" Type="http://schemas.openxmlformats.org/officeDocument/2006/relationships/image" Target="../media/image554.emf"/><Relationship Id="rId2" Type="http://schemas.openxmlformats.org/officeDocument/2006/relationships/image" Target="../media/image544.emf"/><Relationship Id="rId16" Type="http://schemas.openxmlformats.org/officeDocument/2006/relationships/image" Target="../media/image558.emf"/><Relationship Id="rId1" Type="http://schemas.openxmlformats.org/officeDocument/2006/relationships/image" Target="../media/image543.emf"/><Relationship Id="rId6" Type="http://schemas.openxmlformats.org/officeDocument/2006/relationships/image" Target="../media/image548.emf"/><Relationship Id="rId11" Type="http://schemas.openxmlformats.org/officeDocument/2006/relationships/image" Target="../media/image553.emf"/><Relationship Id="rId5" Type="http://schemas.openxmlformats.org/officeDocument/2006/relationships/image" Target="../media/image547.emf"/><Relationship Id="rId15" Type="http://schemas.openxmlformats.org/officeDocument/2006/relationships/image" Target="../media/image557.emf"/><Relationship Id="rId10" Type="http://schemas.openxmlformats.org/officeDocument/2006/relationships/image" Target="../media/image552.emf"/><Relationship Id="rId4" Type="http://schemas.openxmlformats.org/officeDocument/2006/relationships/image" Target="../media/image546.emf"/><Relationship Id="rId9" Type="http://schemas.openxmlformats.org/officeDocument/2006/relationships/image" Target="../media/image551.emf"/><Relationship Id="rId14" Type="http://schemas.openxmlformats.org/officeDocument/2006/relationships/image" Target="../media/image556.e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6.emf"/><Relationship Id="rId13" Type="http://schemas.openxmlformats.org/officeDocument/2006/relationships/image" Target="../media/image571.emf"/><Relationship Id="rId3" Type="http://schemas.openxmlformats.org/officeDocument/2006/relationships/image" Target="../media/image561.emf"/><Relationship Id="rId7" Type="http://schemas.openxmlformats.org/officeDocument/2006/relationships/image" Target="../media/image565.emf"/><Relationship Id="rId12" Type="http://schemas.openxmlformats.org/officeDocument/2006/relationships/image" Target="../media/image570.emf"/><Relationship Id="rId2" Type="http://schemas.openxmlformats.org/officeDocument/2006/relationships/image" Target="../media/image560.emf"/><Relationship Id="rId1" Type="http://schemas.openxmlformats.org/officeDocument/2006/relationships/image" Target="../media/image559.emf"/><Relationship Id="rId6" Type="http://schemas.openxmlformats.org/officeDocument/2006/relationships/image" Target="../media/image564.emf"/><Relationship Id="rId11" Type="http://schemas.openxmlformats.org/officeDocument/2006/relationships/image" Target="../media/image569.emf"/><Relationship Id="rId5" Type="http://schemas.openxmlformats.org/officeDocument/2006/relationships/image" Target="../media/image563.emf"/><Relationship Id="rId10" Type="http://schemas.openxmlformats.org/officeDocument/2006/relationships/image" Target="../media/image568.emf"/><Relationship Id="rId4" Type="http://schemas.openxmlformats.org/officeDocument/2006/relationships/image" Target="../media/image562.emf"/><Relationship Id="rId9" Type="http://schemas.openxmlformats.org/officeDocument/2006/relationships/image" Target="../media/image567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image" Target="../media/image61.emf"/><Relationship Id="rId3" Type="http://schemas.openxmlformats.org/officeDocument/2006/relationships/image" Target="../media/image51.emf"/><Relationship Id="rId7" Type="http://schemas.openxmlformats.org/officeDocument/2006/relationships/image" Target="../media/image55.emf"/><Relationship Id="rId12" Type="http://schemas.openxmlformats.org/officeDocument/2006/relationships/image" Target="../media/image60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6" Type="http://schemas.openxmlformats.org/officeDocument/2006/relationships/image" Target="../media/image54.emf"/><Relationship Id="rId11" Type="http://schemas.openxmlformats.org/officeDocument/2006/relationships/image" Target="../media/image59.emf"/><Relationship Id="rId5" Type="http://schemas.openxmlformats.org/officeDocument/2006/relationships/image" Target="../media/image53.emf"/><Relationship Id="rId15" Type="http://schemas.openxmlformats.org/officeDocument/2006/relationships/image" Target="../media/image63.emf"/><Relationship Id="rId10" Type="http://schemas.openxmlformats.org/officeDocument/2006/relationships/image" Target="../media/image58.emf"/><Relationship Id="rId4" Type="http://schemas.openxmlformats.org/officeDocument/2006/relationships/image" Target="../media/image52.emf"/><Relationship Id="rId9" Type="http://schemas.openxmlformats.org/officeDocument/2006/relationships/image" Target="../media/image57.emf"/><Relationship Id="rId14" Type="http://schemas.openxmlformats.org/officeDocument/2006/relationships/image" Target="../media/image62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13" Type="http://schemas.openxmlformats.org/officeDocument/2006/relationships/image" Target="../media/image77.emf"/><Relationship Id="rId3" Type="http://schemas.openxmlformats.org/officeDocument/2006/relationships/image" Target="../media/image67.emf"/><Relationship Id="rId7" Type="http://schemas.openxmlformats.org/officeDocument/2006/relationships/image" Target="../media/image71.emf"/><Relationship Id="rId12" Type="http://schemas.openxmlformats.org/officeDocument/2006/relationships/image" Target="../media/image76.emf"/><Relationship Id="rId2" Type="http://schemas.openxmlformats.org/officeDocument/2006/relationships/image" Target="../media/image66.emf"/><Relationship Id="rId1" Type="http://schemas.openxmlformats.org/officeDocument/2006/relationships/image" Target="../media/image65.emf"/><Relationship Id="rId6" Type="http://schemas.openxmlformats.org/officeDocument/2006/relationships/image" Target="../media/image70.emf"/><Relationship Id="rId11" Type="http://schemas.openxmlformats.org/officeDocument/2006/relationships/image" Target="../media/image75.emf"/><Relationship Id="rId5" Type="http://schemas.openxmlformats.org/officeDocument/2006/relationships/image" Target="../media/image69.emf"/><Relationship Id="rId10" Type="http://schemas.openxmlformats.org/officeDocument/2006/relationships/image" Target="../media/image74.emf"/><Relationship Id="rId4" Type="http://schemas.openxmlformats.org/officeDocument/2006/relationships/image" Target="../media/image68.emf"/><Relationship Id="rId9" Type="http://schemas.openxmlformats.org/officeDocument/2006/relationships/image" Target="../media/image73.emf"/><Relationship Id="rId14" Type="http://schemas.openxmlformats.org/officeDocument/2006/relationships/image" Target="../media/image78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image" Target="../media/image81.wmf"/><Relationship Id="rId7" Type="http://schemas.openxmlformats.org/officeDocument/2006/relationships/image" Target="../media/image85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6" Type="http://schemas.openxmlformats.org/officeDocument/2006/relationships/image" Target="../media/image84.w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Relationship Id="rId6" Type="http://schemas.openxmlformats.org/officeDocument/2006/relationships/image" Target="../media/image92.emf"/><Relationship Id="rId11" Type="http://schemas.openxmlformats.org/officeDocument/2006/relationships/image" Target="../media/image97.emf"/><Relationship Id="rId5" Type="http://schemas.openxmlformats.org/officeDocument/2006/relationships/image" Target="../media/image91.emf"/><Relationship Id="rId10" Type="http://schemas.openxmlformats.org/officeDocument/2006/relationships/image" Target="../media/image96.emf"/><Relationship Id="rId4" Type="http://schemas.openxmlformats.org/officeDocument/2006/relationships/image" Target="../media/image90.emf"/><Relationship Id="rId9" Type="http://schemas.openxmlformats.org/officeDocument/2006/relationships/image" Target="../media/image95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emf"/><Relationship Id="rId13" Type="http://schemas.openxmlformats.org/officeDocument/2006/relationships/image" Target="../media/image110.emf"/><Relationship Id="rId3" Type="http://schemas.openxmlformats.org/officeDocument/2006/relationships/image" Target="../media/image100.emf"/><Relationship Id="rId7" Type="http://schemas.openxmlformats.org/officeDocument/2006/relationships/image" Target="../media/image104.emf"/><Relationship Id="rId12" Type="http://schemas.openxmlformats.org/officeDocument/2006/relationships/image" Target="../media/image109.emf"/><Relationship Id="rId2" Type="http://schemas.openxmlformats.org/officeDocument/2006/relationships/image" Target="../media/image99.emf"/><Relationship Id="rId1" Type="http://schemas.openxmlformats.org/officeDocument/2006/relationships/image" Target="../media/image98.emf"/><Relationship Id="rId6" Type="http://schemas.openxmlformats.org/officeDocument/2006/relationships/image" Target="../media/image103.emf"/><Relationship Id="rId11" Type="http://schemas.openxmlformats.org/officeDocument/2006/relationships/image" Target="../media/image108.emf"/><Relationship Id="rId5" Type="http://schemas.openxmlformats.org/officeDocument/2006/relationships/image" Target="../media/image102.emf"/><Relationship Id="rId10" Type="http://schemas.openxmlformats.org/officeDocument/2006/relationships/image" Target="../media/image107.emf"/><Relationship Id="rId4" Type="http://schemas.openxmlformats.org/officeDocument/2006/relationships/image" Target="../media/image101.emf"/><Relationship Id="rId9" Type="http://schemas.openxmlformats.org/officeDocument/2006/relationships/image" Target="../media/image10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2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2">
              <a:defRPr/>
            </a:pPr>
            <a:fld id="{F10B65F4-10ED-4C34-8698-FAE319B01229}" type="slidenum">
              <a:rPr lang="en-US" altLang="zh-CN">
                <a:solidFill>
                  <a:srgbClr val="000000"/>
                </a:solidFill>
              </a:rPr>
              <a:pPr defTabSz="914332">
                <a:defRPr/>
              </a:pPr>
              <a:t>16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点击按酒“例</a:t>
            </a:r>
            <a:r>
              <a:rPr lang="en-US" altLang="zh-CN"/>
              <a:t>4” </a:t>
            </a:r>
            <a:r>
              <a:rPr lang="zh-CN" altLang="en-US"/>
              <a:t>可显示例</a:t>
            </a:r>
            <a:r>
              <a:rPr lang="en-US" altLang="zh-CN"/>
              <a:t>4 </a:t>
            </a:r>
            <a:r>
              <a:rPr lang="zh-CN" altLang="en-US"/>
              <a:t>的解题过程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5234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>
              <a:defRPr/>
            </a:pPr>
            <a:fld id="{C069124C-DF83-4C32-8D0C-35380C2436B6}" type="slidenum">
              <a:rPr lang="en-US" altLang="zh-CN">
                <a:solidFill>
                  <a:srgbClr val="000000"/>
                </a:solidFill>
              </a:rPr>
              <a:pPr defTabSz="882305">
                <a:defRPr/>
              </a:pPr>
              <a:t>31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点击按钮“例</a:t>
            </a:r>
            <a:r>
              <a:rPr lang="en-US" altLang="zh-CN"/>
              <a:t>1(3)”, </a:t>
            </a:r>
            <a:r>
              <a:rPr lang="zh-CN" altLang="en-US"/>
              <a:t>可显示被积函数化为部分分式的过程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6947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305">
              <a:defRPr/>
            </a:pPr>
            <a:fld id="{C139CCBE-EADE-4A28-AE97-A9AA0E8591DA}" type="slidenum">
              <a:rPr lang="en-US" altLang="zh-CN">
                <a:solidFill>
                  <a:srgbClr val="000000"/>
                </a:solidFill>
              </a:rPr>
              <a:pPr defTabSz="882305">
                <a:defRPr/>
              </a:pPr>
              <a:t>37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点击“本题按常规方法解很繁”</a:t>
            </a:r>
            <a:r>
              <a:rPr lang="en-US" altLang="zh-CN"/>
              <a:t>, </a:t>
            </a:r>
            <a:r>
              <a:rPr lang="zh-CN" altLang="en-US"/>
              <a:t>或按钮 “常规法”</a:t>
            </a:r>
            <a:r>
              <a:rPr lang="en-US" altLang="zh-CN"/>
              <a:t>, </a:t>
            </a:r>
            <a:r>
              <a:rPr lang="zh-CN" altLang="en-US"/>
              <a:t>将显示常规方法解题步骤</a:t>
            </a:r>
            <a:r>
              <a:rPr lang="en-US" altLang="zh-CN"/>
              <a:t>, </a:t>
            </a:r>
            <a:r>
              <a:rPr lang="zh-CN" altLang="en-US"/>
              <a:t>并自动返回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1360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C292F-7D07-4C7F-A1DE-A33463F8AA7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69483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046FDC-902E-4DA0-8011-F46BB7B06AC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704195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21314-8D34-468D-86CD-26FABC42ACD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061628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CCDE9-6B71-47C0-A2CB-B2567D3868C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13369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C08106-069B-4D19-A8FE-21EB4BE446D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098807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E2CC6-B4B2-4D98-B7E5-0619F6F1D2C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2505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B0030-2AE9-4588-81B8-AFB86BD5E8B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777842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AFE2-9F49-4296-A3E0-BFBD39F1F1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63076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D7FB1-718B-4C04-8769-C20C227DCA9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88522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8C092-083E-4B4E-AFF2-A6B71485FA4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02172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28B68-651B-41F9-B316-A89AE652752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552978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BEEE1-B0F3-41FB-AE3A-35F95B4B4AA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862227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C25E0-5212-4205-82A2-163AD0AC817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68496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F732E-4AD5-4856-A38C-7A65170D0FD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140188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7B5CB-DD1D-4DEB-B700-D9BE1326E16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61445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90F64-EBE2-4291-9C65-4A26BEEDF60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654776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CE43D-9914-4F9E-8437-9580CB63C39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848083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10026-C290-4AD0-817F-5E503A8855C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36449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3EAB7-DCE5-4018-9391-6DB01FD8A55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17518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657E0-DDB4-471A-8476-CC315C4257A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987822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A5B37-9193-4862-B03A-77929C08CCB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792283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7C8CD-1EF4-468E-A424-345B75864FC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43769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6DEA9-2E89-40F9-B7C6-43CD6C99FC0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94228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8D315-4E45-4917-81B7-788CB3A458D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4388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5C518-B92E-4DEF-A7CD-91B60152919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21039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5090C-D4E3-4405-BDCF-13B9734B7F3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15333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5811B-BFA0-428C-8356-EE61C662DF9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92584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F195B-727F-4350-BADA-7B5BA978AB8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596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3B3C3-5700-4C86-83D6-99F412FA99B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37315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057FF-96A2-43F6-AC91-4E8C09ADD83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60857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38295-B249-4064-9203-4717C7926B9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46391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A1D4E-4A1B-4091-9F43-728DE3264F9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90364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94CBB-4354-4FF4-BF95-78965E21783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51002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6DEA9-2E89-40F9-B7C6-43CD6C99FC0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08380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8D315-4E45-4917-81B7-788CB3A458D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74898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5C518-B92E-4DEF-A7CD-91B60152919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67489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5090C-D4E3-4405-BDCF-13B9734B7F3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78043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5811B-BFA0-428C-8356-EE61C662DF9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902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F195B-727F-4350-BADA-7B5BA978AB8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83893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3B3C3-5700-4C86-83D6-99F412FA99B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72634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057FF-96A2-43F6-AC91-4E8C09ADD83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6342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38295-B249-4064-9203-4717C7926B9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4999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A1D4E-4A1B-4091-9F43-728DE3264F9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84156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94CBB-4354-4FF4-BF95-78965E21783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709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067A20-2AD3-4683-969C-DEAB3EEC85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338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10D7FA6F-16CD-4B05-A277-A012BBB2F29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17755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5D9493-E7A6-430B-B51D-2E3227243C7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16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3.3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几类特殊函数的积分法（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47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5D9493-E7A6-430B-B51D-2E3227243C7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59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17" Type="http://schemas.openxmlformats.org/officeDocument/2006/relationships/image" Target="../media/image14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2.emf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13" Type="http://schemas.openxmlformats.org/officeDocument/2006/relationships/oleObject" Target="../embeddings/oleObject107.bin"/><Relationship Id="rId18" Type="http://schemas.openxmlformats.org/officeDocument/2006/relationships/image" Target="../media/image118.emf"/><Relationship Id="rId26" Type="http://schemas.openxmlformats.org/officeDocument/2006/relationships/image" Target="../media/image122.emf"/><Relationship Id="rId3" Type="http://schemas.openxmlformats.org/officeDocument/2006/relationships/oleObject" Target="../embeddings/oleObject102.bin"/><Relationship Id="rId21" Type="http://schemas.openxmlformats.org/officeDocument/2006/relationships/oleObject" Target="../embeddings/oleObject111.bin"/><Relationship Id="rId7" Type="http://schemas.openxmlformats.org/officeDocument/2006/relationships/oleObject" Target="../embeddings/oleObject104.bin"/><Relationship Id="rId12" Type="http://schemas.openxmlformats.org/officeDocument/2006/relationships/image" Target="../media/image115.emf"/><Relationship Id="rId17" Type="http://schemas.openxmlformats.org/officeDocument/2006/relationships/oleObject" Target="../embeddings/oleObject109.bin"/><Relationship Id="rId25" Type="http://schemas.openxmlformats.org/officeDocument/2006/relationships/oleObject" Target="../embeddings/oleObject11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7.emf"/><Relationship Id="rId20" Type="http://schemas.openxmlformats.org/officeDocument/2006/relationships/image" Target="../media/image119.emf"/><Relationship Id="rId29" Type="http://schemas.openxmlformats.org/officeDocument/2006/relationships/oleObject" Target="../embeddings/oleObject115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2.emf"/><Relationship Id="rId11" Type="http://schemas.openxmlformats.org/officeDocument/2006/relationships/oleObject" Target="../embeddings/oleObject106.bin"/><Relationship Id="rId24" Type="http://schemas.openxmlformats.org/officeDocument/2006/relationships/image" Target="../media/image121.emf"/><Relationship Id="rId32" Type="http://schemas.openxmlformats.org/officeDocument/2006/relationships/image" Target="../media/image125.emf"/><Relationship Id="rId5" Type="http://schemas.openxmlformats.org/officeDocument/2006/relationships/oleObject" Target="../embeddings/oleObject103.bin"/><Relationship Id="rId15" Type="http://schemas.openxmlformats.org/officeDocument/2006/relationships/oleObject" Target="../embeddings/oleObject108.bin"/><Relationship Id="rId23" Type="http://schemas.openxmlformats.org/officeDocument/2006/relationships/oleObject" Target="../embeddings/oleObject112.bin"/><Relationship Id="rId28" Type="http://schemas.openxmlformats.org/officeDocument/2006/relationships/image" Target="../media/image123.emf"/><Relationship Id="rId10" Type="http://schemas.openxmlformats.org/officeDocument/2006/relationships/image" Target="../media/image114.emf"/><Relationship Id="rId19" Type="http://schemas.openxmlformats.org/officeDocument/2006/relationships/oleObject" Target="../embeddings/oleObject110.bin"/><Relationship Id="rId31" Type="http://schemas.openxmlformats.org/officeDocument/2006/relationships/oleObject" Target="../embeddings/oleObject116.bin"/><Relationship Id="rId4" Type="http://schemas.openxmlformats.org/officeDocument/2006/relationships/image" Target="../media/image111.emf"/><Relationship Id="rId9" Type="http://schemas.openxmlformats.org/officeDocument/2006/relationships/oleObject" Target="../embeddings/oleObject105.bin"/><Relationship Id="rId14" Type="http://schemas.openxmlformats.org/officeDocument/2006/relationships/image" Target="../media/image116.emf"/><Relationship Id="rId22" Type="http://schemas.openxmlformats.org/officeDocument/2006/relationships/image" Target="../media/image120.emf"/><Relationship Id="rId27" Type="http://schemas.openxmlformats.org/officeDocument/2006/relationships/oleObject" Target="../embeddings/oleObject114.bin"/><Relationship Id="rId30" Type="http://schemas.openxmlformats.org/officeDocument/2006/relationships/image" Target="../media/image12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3" Type="http://schemas.openxmlformats.org/officeDocument/2006/relationships/image" Target="../media/image127.emf"/><Relationship Id="rId7" Type="http://schemas.openxmlformats.org/officeDocument/2006/relationships/image" Target="../media/image131.emf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emf"/><Relationship Id="rId5" Type="http://schemas.openxmlformats.org/officeDocument/2006/relationships/image" Target="../media/image129.emf"/><Relationship Id="rId10" Type="http://schemas.openxmlformats.org/officeDocument/2006/relationships/image" Target="../media/image134.emf"/><Relationship Id="rId4" Type="http://schemas.openxmlformats.org/officeDocument/2006/relationships/image" Target="../media/image128.emf"/><Relationship Id="rId9" Type="http://schemas.openxmlformats.org/officeDocument/2006/relationships/image" Target="../media/image13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emf"/><Relationship Id="rId13" Type="http://schemas.openxmlformats.org/officeDocument/2006/relationships/oleObject" Target="../embeddings/oleObject122.bin"/><Relationship Id="rId18" Type="http://schemas.openxmlformats.org/officeDocument/2006/relationships/image" Target="../media/image142.emf"/><Relationship Id="rId26" Type="http://schemas.openxmlformats.org/officeDocument/2006/relationships/image" Target="../media/image146.emf"/><Relationship Id="rId3" Type="http://schemas.openxmlformats.org/officeDocument/2006/relationships/oleObject" Target="../embeddings/oleObject117.bin"/><Relationship Id="rId21" Type="http://schemas.openxmlformats.org/officeDocument/2006/relationships/oleObject" Target="../embeddings/oleObject126.bin"/><Relationship Id="rId7" Type="http://schemas.openxmlformats.org/officeDocument/2006/relationships/oleObject" Target="../embeddings/oleObject119.bin"/><Relationship Id="rId12" Type="http://schemas.openxmlformats.org/officeDocument/2006/relationships/image" Target="../media/image139.emf"/><Relationship Id="rId17" Type="http://schemas.openxmlformats.org/officeDocument/2006/relationships/oleObject" Target="../embeddings/oleObject124.bin"/><Relationship Id="rId25" Type="http://schemas.openxmlformats.org/officeDocument/2006/relationships/oleObject" Target="../embeddings/oleObject12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41.emf"/><Relationship Id="rId20" Type="http://schemas.openxmlformats.org/officeDocument/2006/relationships/image" Target="../media/image143.emf"/><Relationship Id="rId29" Type="http://schemas.openxmlformats.org/officeDocument/2006/relationships/oleObject" Target="../embeddings/oleObject130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36.emf"/><Relationship Id="rId11" Type="http://schemas.openxmlformats.org/officeDocument/2006/relationships/oleObject" Target="../embeddings/oleObject121.bin"/><Relationship Id="rId24" Type="http://schemas.openxmlformats.org/officeDocument/2006/relationships/image" Target="../media/image145.emf"/><Relationship Id="rId5" Type="http://schemas.openxmlformats.org/officeDocument/2006/relationships/oleObject" Target="../embeddings/oleObject118.bin"/><Relationship Id="rId15" Type="http://schemas.openxmlformats.org/officeDocument/2006/relationships/oleObject" Target="../embeddings/oleObject123.bin"/><Relationship Id="rId23" Type="http://schemas.openxmlformats.org/officeDocument/2006/relationships/oleObject" Target="../embeddings/oleObject127.bin"/><Relationship Id="rId28" Type="http://schemas.openxmlformats.org/officeDocument/2006/relationships/image" Target="../media/image147.emf"/><Relationship Id="rId10" Type="http://schemas.openxmlformats.org/officeDocument/2006/relationships/image" Target="../media/image138.emf"/><Relationship Id="rId19" Type="http://schemas.openxmlformats.org/officeDocument/2006/relationships/oleObject" Target="../embeddings/oleObject125.bin"/><Relationship Id="rId4" Type="http://schemas.openxmlformats.org/officeDocument/2006/relationships/image" Target="../media/image135.emf"/><Relationship Id="rId9" Type="http://schemas.openxmlformats.org/officeDocument/2006/relationships/oleObject" Target="../embeddings/oleObject120.bin"/><Relationship Id="rId14" Type="http://schemas.openxmlformats.org/officeDocument/2006/relationships/image" Target="../media/image140.emf"/><Relationship Id="rId22" Type="http://schemas.openxmlformats.org/officeDocument/2006/relationships/image" Target="../media/image144.emf"/><Relationship Id="rId27" Type="http://schemas.openxmlformats.org/officeDocument/2006/relationships/oleObject" Target="../embeddings/oleObject129.bin"/><Relationship Id="rId30" Type="http://schemas.openxmlformats.org/officeDocument/2006/relationships/image" Target="../media/image148.e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6.bin"/><Relationship Id="rId18" Type="http://schemas.openxmlformats.org/officeDocument/2006/relationships/image" Target="../media/image156.emf"/><Relationship Id="rId26" Type="http://schemas.openxmlformats.org/officeDocument/2006/relationships/image" Target="../media/image160.emf"/><Relationship Id="rId39" Type="http://schemas.openxmlformats.org/officeDocument/2006/relationships/oleObject" Target="../embeddings/oleObject149.bin"/><Relationship Id="rId21" Type="http://schemas.openxmlformats.org/officeDocument/2006/relationships/oleObject" Target="../embeddings/oleObject140.bin"/><Relationship Id="rId34" Type="http://schemas.openxmlformats.org/officeDocument/2006/relationships/image" Target="../media/image164.emf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53.emf"/><Relationship Id="rId17" Type="http://schemas.openxmlformats.org/officeDocument/2006/relationships/oleObject" Target="../embeddings/oleObject138.bin"/><Relationship Id="rId25" Type="http://schemas.openxmlformats.org/officeDocument/2006/relationships/oleObject" Target="../embeddings/oleObject142.bin"/><Relationship Id="rId33" Type="http://schemas.openxmlformats.org/officeDocument/2006/relationships/oleObject" Target="../embeddings/oleObject146.bin"/><Relationship Id="rId38" Type="http://schemas.openxmlformats.org/officeDocument/2006/relationships/image" Target="../media/image166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55.emf"/><Relationship Id="rId20" Type="http://schemas.openxmlformats.org/officeDocument/2006/relationships/image" Target="../media/image157.emf"/><Relationship Id="rId29" Type="http://schemas.openxmlformats.org/officeDocument/2006/relationships/oleObject" Target="../embeddings/oleObject144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50.emf"/><Relationship Id="rId11" Type="http://schemas.openxmlformats.org/officeDocument/2006/relationships/oleObject" Target="../embeddings/oleObject135.bin"/><Relationship Id="rId24" Type="http://schemas.openxmlformats.org/officeDocument/2006/relationships/image" Target="../media/image159.emf"/><Relationship Id="rId32" Type="http://schemas.openxmlformats.org/officeDocument/2006/relationships/image" Target="../media/image163.emf"/><Relationship Id="rId37" Type="http://schemas.openxmlformats.org/officeDocument/2006/relationships/oleObject" Target="../embeddings/oleObject148.bin"/><Relationship Id="rId40" Type="http://schemas.openxmlformats.org/officeDocument/2006/relationships/image" Target="../media/image167.emf"/><Relationship Id="rId5" Type="http://schemas.openxmlformats.org/officeDocument/2006/relationships/oleObject" Target="../embeddings/oleObject132.bin"/><Relationship Id="rId15" Type="http://schemas.openxmlformats.org/officeDocument/2006/relationships/oleObject" Target="../embeddings/oleObject137.bin"/><Relationship Id="rId23" Type="http://schemas.openxmlformats.org/officeDocument/2006/relationships/oleObject" Target="../embeddings/oleObject141.bin"/><Relationship Id="rId28" Type="http://schemas.openxmlformats.org/officeDocument/2006/relationships/image" Target="../media/image161.emf"/><Relationship Id="rId36" Type="http://schemas.openxmlformats.org/officeDocument/2006/relationships/image" Target="../media/image165.emf"/><Relationship Id="rId10" Type="http://schemas.openxmlformats.org/officeDocument/2006/relationships/image" Target="../media/image152.emf"/><Relationship Id="rId19" Type="http://schemas.openxmlformats.org/officeDocument/2006/relationships/oleObject" Target="../embeddings/oleObject139.bin"/><Relationship Id="rId31" Type="http://schemas.openxmlformats.org/officeDocument/2006/relationships/oleObject" Target="../embeddings/oleObject145.bin"/><Relationship Id="rId4" Type="http://schemas.openxmlformats.org/officeDocument/2006/relationships/image" Target="../media/image149.emf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54.emf"/><Relationship Id="rId22" Type="http://schemas.openxmlformats.org/officeDocument/2006/relationships/image" Target="../media/image158.emf"/><Relationship Id="rId27" Type="http://schemas.openxmlformats.org/officeDocument/2006/relationships/oleObject" Target="../embeddings/oleObject143.bin"/><Relationship Id="rId30" Type="http://schemas.openxmlformats.org/officeDocument/2006/relationships/image" Target="../media/image162.emf"/><Relationship Id="rId35" Type="http://schemas.openxmlformats.org/officeDocument/2006/relationships/oleObject" Target="../embeddings/oleObject147.bin"/><Relationship Id="rId8" Type="http://schemas.openxmlformats.org/officeDocument/2006/relationships/image" Target="../media/image151.emf"/><Relationship Id="rId3" Type="http://schemas.openxmlformats.org/officeDocument/2006/relationships/oleObject" Target="../embeddings/oleObject131.bin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55.bin"/><Relationship Id="rId18" Type="http://schemas.openxmlformats.org/officeDocument/2006/relationships/image" Target="../media/image175.emf"/><Relationship Id="rId26" Type="http://schemas.openxmlformats.org/officeDocument/2006/relationships/image" Target="../media/image179.emf"/><Relationship Id="rId39" Type="http://schemas.openxmlformats.org/officeDocument/2006/relationships/oleObject" Target="../embeddings/oleObject168.bin"/><Relationship Id="rId21" Type="http://schemas.openxmlformats.org/officeDocument/2006/relationships/oleObject" Target="../embeddings/oleObject159.bin"/><Relationship Id="rId34" Type="http://schemas.openxmlformats.org/officeDocument/2006/relationships/image" Target="../media/image183.emf"/><Relationship Id="rId42" Type="http://schemas.openxmlformats.org/officeDocument/2006/relationships/image" Target="../media/image187.emf"/><Relationship Id="rId7" Type="http://schemas.openxmlformats.org/officeDocument/2006/relationships/oleObject" Target="../embeddings/oleObject15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74.emf"/><Relationship Id="rId29" Type="http://schemas.openxmlformats.org/officeDocument/2006/relationships/oleObject" Target="../embeddings/oleObject163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69.emf"/><Relationship Id="rId11" Type="http://schemas.openxmlformats.org/officeDocument/2006/relationships/oleObject" Target="../embeddings/oleObject154.bin"/><Relationship Id="rId24" Type="http://schemas.openxmlformats.org/officeDocument/2006/relationships/image" Target="../media/image178.emf"/><Relationship Id="rId32" Type="http://schemas.openxmlformats.org/officeDocument/2006/relationships/image" Target="../media/image182.emf"/><Relationship Id="rId37" Type="http://schemas.openxmlformats.org/officeDocument/2006/relationships/oleObject" Target="../embeddings/oleObject167.bin"/><Relationship Id="rId40" Type="http://schemas.openxmlformats.org/officeDocument/2006/relationships/image" Target="../media/image186.emf"/><Relationship Id="rId45" Type="http://schemas.openxmlformats.org/officeDocument/2006/relationships/oleObject" Target="../embeddings/oleObject171.bin"/><Relationship Id="rId5" Type="http://schemas.openxmlformats.org/officeDocument/2006/relationships/oleObject" Target="../embeddings/oleObject151.bin"/><Relationship Id="rId15" Type="http://schemas.openxmlformats.org/officeDocument/2006/relationships/oleObject" Target="../embeddings/oleObject156.bin"/><Relationship Id="rId23" Type="http://schemas.openxmlformats.org/officeDocument/2006/relationships/oleObject" Target="../embeddings/oleObject160.bin"/><Relationship Id="rId28" Type="http://schemas.openxmlformats.org/officeDocument/2006/relationships/image" Target="../media/image180.emf"/><Relationship Id="rId36" Type="http://schemas.openxmlformats.org/officeDocument/2006/relationships/image" Target="../media/image184.emf"/><Relationship Id="rId10" Type="http://schemas.openxmlformats.org/officeDocument/2006/relationships/image" Target="../media/image171.emf"/><Relationship Id="rId19" Type="http://schemas.openxmlformats.org/officeDocument/2006/relationships/oleObject" Target="../embeddings/oleObject158.bin"/><Relationship Id="rId31" Type="http://schemas.openxmlformats.org/officeDocument/2006/relationships/oleObject" Target="../embeddings/oleObject164.bin"/><Relationship Id="rId44" Type="http://schemas.openxmlformats.org/officeDocument/2006/relationships/image" Target="../media/image188.emf"/><Relationship Id="rId4" Type="http://schemas.openxmlformats.org/officeDocument/2006/relationships/image" Target="../media/image168.emf"/><Relationship Id="rId9" Type="http://schemas.openxmlformats.org/officeDocument/2006/relationships/oleObject" Target="../embeddings/oleObject153.bin"/><Relationship Id="rId14" Type="http://schemas.openxmlformats.org/officeDocument/2006/relationships/image" Target="../media/image173.emf"/><Relationship Id="rId22" Type="http://schemas.openxmlformats.org/officeDocument/2006/relationships/image" Target="../media/image177.emf"/><Relationship Id="rId27" Type="http://schemas.openxmlformats.org/officeDocument/2006/relationships/oleObject" Target="../embeddings/oleObject162.bin"/><Relationship Id="rId30" Type="http://schemas.openxmlformats.org/officeDocument/2006/relationships/image" Target="../media/image181.emf"/><Relationship Id="rId35" Type="http://schemas.openxmlformats.org/officeDocument/2006/relationships/oleObject" Target="../embeddings/oleObject166.bin"/><Relationship Id="rId43" Type="http://schemas.openxmlformats.org/officeDocument/2006/relationships/oleObject" Target="../embeddings/oleObject170.bin"/><Relationship Id="rId8" Type="http://schemas.openxmlformats.org/officeDocument/2006/relationships/image" Target="../media/image170.emf"/><Relationship Id="rId3" Type="http://schemas.openxmlformats.org/officeDocument/2006/relationships/oleObject" Target="../embeddings/oleObject150.bin"/><Relationship Id="rId12" Type="http://schemas.openxmlformats.org/officeDocument/2006/relationships/image" Target="../media/image172.emf"/><Relationship Id="rId17" Type="http://schemas.openxmlformats.org/officeDocument/2006/relationships/oleObject" Target="../embeddings/oleObject157.bin"/><Relationship Id="rId25" Type="http://schemas.openxmlformats.org/officeDocument/2006/relationships/oleObject" Target="../embeddings/oleObject161.bin"/><Relationship Id="rId33" Type="http://schemas.openxmlformats.org/officeDocument/2006/relationships/oleObject" Target="../embeddings/oleObject165.bin"/><Relationship Id="rId38" Type="http://schemas.openxmlformats.org/officeDocument/2006/relationships/image" Target="../media/image185.emf"/><Relationship Id="rId46" Type="http://schemas.openxmlformats.org/officeDocument/2006/relationships/image" Target="../media/image189.emf"/><Relationship Id="rId20" Type="http://schemas.openxmlformats.org/officeDocument/2006/relationships/image" Target="../media/image176.emf"/><Relationship Id="rId41" Type="http://schemas.openxmlformats.org/officeDocument/2006/relationships/oleObject" Target="../embeddings/oleObject16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emf"/><Relationship Id="rId13" Type="http://schemas.openxmlformats.org/officeDocument/2006/relationships/oleObject" Target="../embeddings/oleObject177.bin"/><Relationship Id="rId18" Type="http://schemas.openxmlformats.org/officeDocument/2006/relationships/image" Target="../media/image197.emf"/><Relationship Id="rId3" Type="http://schemas.openxmlformats.org/officeDocument/2006/relationships/oleObject" Target="../embeddings/oleObject172.bin"/><Relationship Id="rId21" Type="http://schemas.openxmlformats.org/officeDocument/2006/relationships/oleObject" Target="../embeddings/oleObject181.bin"/><Relationship Id="rId7" Type="http://schemas.openxmlformats.org/officeDocument/2006/relationships/oleObject" Target="../embeddings/oleObject174.bin"/><Relationship Id="rId12" Type="http://schemas.openxmlformats.org/officeDocument/2006/relationships/image" Target="../media/image194.emf"/><Relationship Id="rId17" Type="http://schemas.openxmlformats.org/officeDocument/2006/relationships/oleObject" Target="../embeddings/oleObject17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96.emf"/><Relationship Id="rId20" Type="http://schemas.openxmlformats.org/officeDocument/2006/relationships/image" Target="../media/image198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91.emf"/><Relationship Id="rId11" Type="http://schemas.openxmlformats.org/officeDocument/2006/relationships/oleObject" Target="../embeddings/oleObject176.bin"/><Relationship Id="rId24" Type="http://schemas.openxmlformats.org/officeDocument/2006/relationships/image" Target="../media/image200.emf"/><Relationship Id="rId5" Type="http://schemas.openxmlformats.org/officeDocument/2006/relationships/oleObject" Target="../embeddings/oleObject173.bin"/><Relationship Id="rId15" Type="http://schemas.openxmlformats.org/officeDocument/2006/relationships/oleObject" Target="../embeddings/oleObject178.bin"/><Relationship Id="rId23" Type="http://schemas.openxmlformats.org/officeDocument/2006/relationships/oleObject" Target="../embeddings/oleObject182.bin"/><Relationship Id="rId10" Type="http://schemas.openxmlformats.org/officeDocument/2006/relationships/image" Target="../media/image193.emf"/><Relationship Id="rId19" Type="http://schemas.openxmlformats.org/officeDocument/2006/relationships/oleObject" Target="../embeddings/oleObject180.bin"/><Relationship Id="rId4" Type="http://schemas.openxmlformats.org/officeDocument/2006/relationships/image" Target="../media/image190.emf"/><Relationship Id="rId9" Type="http://schemas.openxmlformats.org/officeDocument/2006/relationships/oleObject" Target="../embeddings/oleObject175.bin"/><Relationship Id="rId14" Type="http://schemas.openxmlformats.org/officeDocument/2006/relationships/image" Target="../media/image195.emf"/><Relationship Id="rId22" Type="http://schemas.openxmlformats.org/officeDocument/2006/relationships/image" Target="../media/image19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emf"/><Relationship Id="rId3" Type="http://schemas.openxmlformats.org/officeDocument/2006/relationships/oleObject" Target="../embeddings/oleObject183.bin"/><Relationship Id="rId7" Type="http://schemas.openxmlformats.org/officeDocument/2006/relationships/oleObject" Target="../embeddings/oleObject185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3.emf"/><Relationship Id="rId5" Type="http://schemas.openxmlformats.org/officeDocument/2006/relationships/oleObject" Target="../embeddings/oleObject184.bin"/><Relationship Id="rId4" Type="http://schemas.openxmlformats.org/officeDocument/2006/relationships/image" Target="../media/image202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emf"/><Relationship Id="rId13" Type="http://schemas.openxmlformats.org/officeDocument/2006/relationships/oleObject" Target="../embeddings/oleObject191.bin"/><Relationship Id="rId3" Type="http://schemas.openxmlformats.org/officeDocument/2006/relationships/oleObject" Target="../embeddings/oleObject186.bin"/><Relationship Id="rId7" Type="http://schemas.openxmlformats.org/officeDocument/2006/relationships/oleObject" Target="../embeddings/oleObject188.bin"/><Relationship Id="rId12" Type="http://schemas.openxmlformats.org/officeDocument/2006/relationships/image" Target="../media/image209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11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06.emf"/><Relationship Id="rId11" Type="http://schemas.openxmlformats.org/officeDocument/2006/relationships/oleObject" Target="../embeddings/oleObject190.bin"/><Relationship Id="rId5" Type="http://schemas.openxmlformats.org/officeDocument/2006/relationships/oleObject" Target="../embeddings/oleObject187.bin"/><Relationship Id="rId15" Type="http://schemas.openxmlformats.org/officeDocument/2006/relationships/oleObject" Target="../embeddings/oleObject192.bin"/><Relationship Id="rId10" Type="http://schemas.openxmlformats.org/officeDocument/2006/relationships/image" Target="../media/image208.emf"/><Relationship Id="rId4" Type="http://schemas.openxmlformats.org/officeDocument/2006/relationships/image" Target="../media/image205.emf"/><Relationship Id="rId9" Type="http://schemas.openxmlformats.org/officeDocument/2006/relationships/oleObject" Target="../embeddings/oleObject189.bin"/><Relationship Id="rId14" Type="http://schemas.openxmlformats.org/officeDocument/2006/relationships/image" Target="../media/image21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214.emf"/><Relationship Id="rId18" Type="http://schemas.openxmlformats.org/officeDocument/2006/relationships/oleObject" Target="../embeddings/oleObject198.bin"/><Relationship Id="rId3" Type="http://schemas.openxmlformats.org/officeDocument/2006/relationships/oleObject" Target="../embeddings/oleObject193.bin"/><Relationship Id="rId21" Type="http://schemas.openxmlformats.org/officeDocument/2006/relationships/image" Target="../media/image218.emf"/><Relationship Id="rId7" Type="http://schemas.openxmlformats.org/officeDocument/2006/relationships/image" Target="../media/image3.jpeg"/><Relationship Id="rId12" Type="http://schemas.openxmlformats.org/officeDocument/2006/relationships/oleObject" Target="../embeddings/oleObject195.bin"/><Relationship Id="rId17" Type="http://schemas.openxmlformats.org/officeDocument/2006/relationships/image" Target="../media/image216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197.bin"/><Relationship Id="rId20" Type="http://schemas.openxmlformats.org/officeDocument/2006/relationships/oleObject" Target="../embeddings/oleObject199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jpeg"/><Relationship Id="rId11" Type="http://schemas.openxmlformats.org/officeDocument/2006/relationships/image" Target="../media/image213.emf"/><Relationship Id="rId5" Type="http://schemas.openxmlformats.org/officeDocument/2006/relationships/image" Target="../media/image1.jpeg"/><Relationship Id="rId15" Type="http://schemas.openxmlformats.org/officeDocument/2006/relationships/image" Target="../media/image215.emf"/><Relationship Id="rId23" Type="http://schemas.openxmlformats.org/officeDocument/2006/relationships/image" Target="../media/image219.emf"/><Relationship Id="rId10" Type="http://schemas.openxmlformats.org/officeDocument/2006/relationships/oleObject" Target="../embeddings/oleObject194.bin"/><Relationship Id="rId19" Type="http://schemas.openxmlformats.org/officeDocument/2006/relationships/image" Target="../media/image217.emf"/><Relationship Id="rId4" Type="http://schemas.openxmlformats.org/officeDocument/2006/relationships/image" Target="../media/image212.emf"/><Relationship Id="rId9" Type="http://schemas.openxmlformats.org/officeDocument/2006/relationships/image" Target="../media/image5.jpeg"/><Relationship Id="rId14" Type="http://schemas.openxmlformats.org/officeDocument/2006/relationships/oleObject" Target="../embeddings/oleObject196.bin"/><Relationship Id="rId22" Type="http://schemas.openxmlformats.org/officeDocument/2006/relationships/oleObject" Target="../embeddings/oleObject200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22.emf"/><Relationship Id="rId26" Type="http://schemas.openxmlformats.org/officeDocument/2006/relationships/image" Target="../media/image26.emf"/><Relationship Id="rId3" Type="http://schemas.openxmlformats.org/officeDocument/2006/relationships/oleObject" Target="../embeddings/oleObject7.bin"/><Relationship Id="rId21" Type="http://schemas.openxmlformats.org/officeDocument/2006/relationships/oleObject" Target="../embeddings/oleObject16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9.emf"/><Relationship Id="rId17" Type="http://schemas.openxmlformats.org/officeDocument/2006/relationships/oleObject" Target="../embeddings/oleObject14.bin"/><Relationship Id="rId25" Type="http://schemas.openxmlformats.org/officeDocument/2006/relationships/oleObject" Target="../embeddings/oleObject1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1.emf"/><Relationship Id="rId20" Type="http://schemas.openxmlformats.org/officeDocument/2006/relationships/image" Target="../media/image23.emf"/><Relationship Id="rId29" Type="http://schemas.openxmlformats.org/officeDocument/2006/relationships/oleObject" Target="../embeddings/oleObject20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11" Type="http://schemas.openxmlformats.org/officeDocument/2006/relationships/oleObject" Target="../embeddings/oleObject11.bin"/><Relationship Id="rId24" Type="http://schemas.openxmlformats.org/officeDocument/2006/relationships/image" Target="../media/image25.emf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17.bin"/><Relationship Id="rId28" Type="http://schemas.openxmlformats.org/officeDocument/2006/relationships/image" Target="../media/image27.emf"/><Relationship Id="rId10" Type="http://schemas.openxmlformats.org/officeDocument/2006/relationships/image" Target="../media/image18.emf"/><Relationship Id="rId19" Type="http://schemas.openxmlformats.org/officeDocument/2006/relationships/oleObject" Target="../embeddings/oleObject15.bin"/><Relationship Id="rId4" Type="http://schemas.openxmlformats.org/officeDocument/2006/relationships/image" Target="../media/image15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20.emf"/><Relationship Id="rId22" Type="http://schemas.openxmlformats.org/officeDocument/2006/relationships/image" Target="../media/image24.emf"/><Relationship Id="rId27" Type="http://schemas.openxmlformats.org/officeDocument/2006/relationships/oleObject" Target="../embeddings/oleObject19.bin"/><Relationship Id="rId30" Type="http://schemas.openxmlformats.org/officeDocument/2006/relationships/image" Target="../media/image28.emf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06.bin"/><Relationship Id="rId18" Type="http://schemas.openxmlformats.org/officeDocument/2006/relationships/image" Target="../media/image227.emf"/><Relationship Id="rId26" Type="http://schemas.openxmlformats.org/officeDocument/2006/relationships/image" Target="../media/image231.emf"/><Relationship Id="rId3" Type="http://schemas.openxmlformats.org/officeDocument/2006/relationships/oleObject" Target="../embeddings/oleObject201.bin"/><Relationship Id="rId21" Type="http://schemas.openxmlformats.org/officeDocument/2006/relationships/oleObject" Target="../embeddings/oleObject210.bin"/><Relationship Id="rId34" Type="http://schemas.openxmlformats.org/officeDocument/2006/relationships/image" Target="../media/image235.emf"/><Relationship Id="rId7" Type="http://schemas.openxmlformats.org/officeDocument/2006/relationships/oleObject" Target="../embeddings/oleObject203.bin"/><Relationship Id="rId12" Type="http://schemas.openxmlformats.org/officeDocument/2006/relationships/image" Target="../media/image224.emf"/><Relationship Id="rId17" Type="http://schemas.openxmlformats.org/officeDocument/2006/relationships/oleObject" Target="../embeddings/oleObject208.bin"/><Relationship Id="rId25" Type="http://schemas.openxmlformats.org/officeDocument/2006/relationships/oleObject" Target="../embeddings/oleObject212.bin"/><Relationship Id="rId33" Type="http://schemas.openxmlformats.org/officeDocument/2006/relationships/oleObject" Target="../embeddings/oleObject21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26.emf"/><Relationship Id="rId20" Type="http://schemas.openxmlformats.org/officeDocument/2006/relationships/image" Target="../media/image228.emf"/><Relationship Id="rId29" Type="http://schemas.openxmlformats.org/officeDocument/2006/relationships/oleObject" Target="../embeddings/oleObject214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21.emf"/><Relationship Id="rId11" Type="http://schemas.openxmlformats.org/officeDocument/2006/relationships/oleObject" Target="../embeddings/oleObject205.bin"/><Relationship Id="rId24" Type="http://schemas.openxmlformats.org/officeDocument/2006/relationships/image" Target="../media/image230.emf"/><Relationship Id="rId32" Type="http://schemas.openxmlformats.org/officeDocument/2006/relationships/image" Target="../media/image234.emf"/><Relationship Id="rId5" Type="http://schemas.openxmlformats.org/officeDocument/2006/relationships/oleObject" Target="../embeddings/oleObject202.bin"/><Relationship Id="rId15" Type="http://schemas.openxmlformats.org/officeDocument/2006/relationships/oleObject" Target="../embeddings/oleObject207.bin"/><Relationship Id="rId23" Type="http://schemas.openxmlformats.org/officeDocument/2006/relationships/oleObject" Target="../embeddings/oleObject211.bin"/><Relationship Id="rId28" Type="http://schemas.openxmlformats.org/officeDocument/2006/relationships/image" Target="../media/image232.emf"/><Relationship Id="rId10" Type="http://schemas.openxmlformats.org/officeDocument/2006/relationships/image" Target="../media/image223.emf"/><Relationship Id="rId19" Type="http://schemas.openxmlformats.org/officeDocument/2006/relationships/oleObject" Target="../embeddings/oleObject209.bin"/><Relationship Id="rId31" Type="http://schemas.openxmlformats.org/officeDocument/2006/relationships/oleObject" Target="../embeddings/oleObject215.bin"/><Relationship Id="rId4" Type="http://schemas.openxmlformats.org/officeDocument/2006/relationships/image" Target="../media/image220.emf"/><Relationship Id="rId9" Type="http://schemas.openxmlformats.org/officeDocument/2006/relationships/oleObject" Target="../embeddings/oleObject204.bin"/><Relationship Id="rId14" Type="http://schemas.openxmlformats.org/officeDocument/2006/relationships/image" Target="../media/image225.emf"/><Relationship Id="rId22" Type="http://schemas.openxmlformats.org/officeDocument/2006/relationships/image" Target="../media/image229.emf"/><Relationship Id="rId27" Type="http://schemas.openxmlformats.org/officeDocument/2006/relationships/oleObject" Target="../embeddings/oleObject213.bin"/><Relationship Id="rId30" Type="http://schemas.openxmlformats.org/officeDocument/2006/relationships/image" Target="../media/image233.emf"/><Relationship Id="rId8" Type="http://schemas.openxmlformats.org/officeDocument/2006/relationships/image" Target="../media/image222.emf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22.bin"/><Relationship Id="rId18" Type="http://schemas.openxmlformats.org/officeDocument/2006/relationships/image" Target="../media/image243.emf"/><Relationship Id="rId26" Type="http://schemas.openxmlformats.org/officeDocument/2006/relationships/image" Target="../media/image247.emf"/><Relationship Id="rId3" Type="http://schemas.openxmlformats.org/officeDocument/2006/relationships/oleObject" Target="../embeddings/oleObject217.bin"/><Relationship Id="rId21" Type="http://schemas.openxmlformats.org/officeDocument/2006/relationships/oleObject" Target="../embeddings/oleObject226.bin"/><Relationship Id="rId34" Type="http://schemas.openxmlformats.org/officeDocument/2006/relationships/image" Target="../media/image251.emf"/><Relationship Id="rId7" Type="http://schemas.openxmlformats.org/officeDocument/2006/relationships/oleObject" Target="../embeddings/oleObject219.bin"/><Relationship Id="rId12" Type="http://schemas.openxmlformats.org/officeDocument/2006/relationships/image" Target="../media/image240.emf"/><Relationship Id="rId17" Type="http://schemas.openxmlformats.org/officeDocument/2006/relationships/oleObject" Target="../embeddings/oleObject224.bin"/><Relationship Id="rId25" Type="http://schemas.openxmlformats.org/officeDocument/2006/relationships/oleObject" Target="../embeddings/oleObject228.bin"/><Relationship Id="rId33" Type="http://schemas.openxmlformats.org/officeDocument/2006/relationships/oleObject" Target="../embeddings/oleObject232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42.emf"/><Relationship Id="rId20" Type="http://schemas.openxmlformats.org/officeDocument/2006/relationships/image" Target="../media/image244.emf"/><Relationship Id="rId29" Type="http://schemas.openxmlformats.org/officeDocument/2006/relationships/oleObject" Target="../embeddings/oleObject230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37.emf"/><Relationship Id="rId11" Type="http://schemas.openxmlformats.org/officeDocument/2006/relationships/oleObject" Target="../embeddings/oleObject221.bin"/><Relationship Id="rId24" Type="http://schemas.openxmlformats.org/officeDocument/2006/relationships/image" Target="../media/image246.emf"/><Relationship Id="rId32" Type="http://schemas.openxmlformats.org/officeDocument/2006/relationships/image" Target="../media/image250.emf"/><Relationship Id="rId5" Type="http://schemas.openxmlformats.org/officeDocument/2006/relationships/oleObject" Target="../embeddings/oleObject218.bin"/><Relationship Id="rId15" Type="http://schemas.openxmlformats.org/officeDocument/2006/relationships/oleObject" Target="../embeddings/oleObject223.bin"/><Relationship Id="rId23" Type="http://schemas.openxmlformats.org/officeDocument/2006/relationships/oleObject" Target="../embeddings/oleObject227.bin"/><Relationship Id="rId28" Type="http://schemas.openxmlformats.org/officeDocument/2006/relationships/image" Target="../media/image248.emf"/><Relationship Id="rId10" Type="http://schemas.openxmlformats.org/officeDocument/2006/relationships/image" Target="../media/image239.emf"/><Relationship Id="rId19" Type="http://schemas.openxmlformats.org/officeDocument/2006/relationships/oleObject" Target="../embeddings/oleObject225.bin"/><Relationship Id="rId31" Type="http://schemas.openxmlformats.org/officeDocument/2006/relationships/oleObject" Target="../embeddings/oleObject231.bin"/><Relationship Id="rId4" Type="http://schemas.openxmlformats.org/officeDocument/2006/relationships/image" Target="../media/image236.emf"/><Relationship Id="rId9" Type="http://schemas.openxmlformats.org/officeDocument/2006/relationships/oleObject" Target="../embeddings/oleObject220.bin"/><Relationship Id="rId14" Type="http://schemas.openxmlformats.org/officeDocument/2006/relationships/image" Target="../media/image241.emf"/><Relationship Id="rId22" Type="http://schemas.openxmlformats.org/officeDocument/2006/relationships/image" Target="../media/image245.emf"/><Relationship Id="rId27" Type="http://schemas.openxmlformats.org/officeDocument/2006/relationships/oleObject" Target="../embeddings/oleObject229.bin"/><Relationship Id="rId30" Type="http://schemas.openxmlformats.org/officeDocument/2006/relationships/image" Target="../media/image249.emf"/><Relationship Id="rId8" Type="http://schemas.openxmlformats.org/officeDocument/2006/relationships/image" Target="../media/image2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emf"/><Relationship Id="rId3" Type="http://schemas.openxmlformats.org/officeDocument/2006/relationships/image" Target="../media/image254.emf"/><Relationship Id="rId7" Type="http://schemas.openxmlformats.org/officeDocument/2006/relationships/image" Target="../media/image258.emf"/><Relationship Id="rId2" Type="http://schemas.openxmlformats.org/officeDocument/2006/relationships/image" Target="../media/image253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7.emf"/><Relationship Id="rId5" Type="http://schemas.openxmlformats.org/officeDocument/2006/relationships/image" Target="../media/image256.emf"/><Relationship Id="rId4" Type="http://schemas.openxmlformats.org/officeDocument/2006/relationships/image" Target="../media/image255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emf"/><Relationship Id="rId13" Type="http://schemas.openxmlformats.org/officeDocument/2006/relationships/oleObject" Target="../embeddings/oleObject238.bin"/><Relationship Id="rId18" Type="http://schemas.openxmlformats.org/officeDocument/2006/relationships/image" Target="../media/image267.emf"/><Relationship Id="rId3" Type="http://schemas.openxmlformats.org/officeDocument/2006/relationships/oleObject" Target="../embeddings/oleObject233.bin"/><Relationship Id="rId21" Type="http://schemas.openxmlformats.org/officeDocument/2006/relationships/oleObject" Target="../embeddings/oleObject242.bin"/><Relationship Id="rId7" Type="http://schemas.openxmlformats.org/officeDocument/2006/relationships/oleObject" Target="../embeddings/oleObject235.bin"/><Relationship Id="rId12" Type="http://schemas.openxmlformats.org/officeDocument/2006/relationships/image" Target="../media/image264.emf"/><Relationship Id="rId17" Type="http://schemas.openxmlformats.org/officeDocument/2006/relationships/oleObject" Target="../embeddings/oleObject24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66.emf"/><Relationship Id="rId20" Type="http://schemas.openxmlformats.org/officeDocument/2006/relationships/image" Target="../media/image268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61.emf"/><Relationship Id="rId11" Type="http://schemas.openxmlformats.org/officeDocument/2006/relationships/oleObject" Target="../embeddings/oleObject237.bin"/><Relationship Id="rId24" Type="http://schemas.openxmlformats.org/officeDocument/2006/relationships/image" Target="../media/image271.png"/><Relationship Id="rId5" Type="http://schemas.openxmlformats.org/officeDocument/2006/relationships/oleObject" Target="../embeddings/oleObject234.bin"/><Relationship Id="rId15" Type="http://schemas.openxmlformats.org/officeDocument/2006/relationships/oleObject" Target="../embeddings/oleObject239.bin"/><Relationship Id="rId23" Type="http://schemas.openxmlformats.org/officeDocument/2006/relationships/image" Target="../media/image270.png"/><Relationship Id="rId10" Type="http://schemas.openxmlformats.org/officeDocument/2006/relationships/image" Target="../media/image263.emf"/><Relationship Id="rId19" Type="http://schemas.openxmlformats.org/officeDocument/2006/relationships/oleObject" Target="../embeddings/oleObject241.bin"/><Relationship Id="rId4" Type="http://schemas.openxmlformats.org/officeDocument/2006/relationships/image" Target="../media/image260.emf"/><Relationship Id="rId9" Type="http://schemas.openxmlformats.org/officeDocument/2006/relationships/oleObject" Target="../embeddings/oleObject236.bin"/><Relationship Id="rId14" Type="http://schemas.openxmlformats.org/officeDocument/2006/relationships/image" Target="../media/image265.emf"/><Relationship Id="rId22" Type="http://schemas.openxmlformats.org/officeDocument/2006/relationships/image" Target="../media/image269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wmf"/><Relationship Id="rId13" Type="http://schemas.openxmlformats.org/officeDocument/2006/relationships/oleObject" Target="../embeddings/oleObject248.bin"/><Relationship Id="rId3" Type="http://schemas.openxmlformats.org/officeDocument/2006/relationships/oleObject" Target="../embeddings/oleObject243.bin"/><Relationship Id="rId7" Type="http://schemas.openxmlformats.org/officeDocument/2006/relationships/oleObject" Target="../embeddings/oleObject245.bin"/><Relationship Id="rId12" Type="http://schemas.openxmlformats.org/officeDocument/2006/relationships/image" Target="../media/image276.wmf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278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73.wmf"/><Relationship Id="rId11" Type="http://schemas.openxmlformats.org/officeDocument/2006/relationships/oleObject" Target="../embeddings/oleObject247.bin"/><Relationship Id="rId5" Type="http://schemas.openxmlformats.org/officeDocument/2006/relationships/oleObject" Target="../embeddings/oleObject244.bin"/><Relationship Id="rId15" Type="http://schemas.openxmlformats.org/officeDocument/2006/relationships/oleObject" Target="../embeddings/oleObject249.bin"/><Relationship Id="rId10" Type="http://schemas.openxmlformats.org/officeDocument/2006/relationships/image" Target="../media/image275.wmf"/><Relationship Id="rId4" Type="http://schemas.openxmlformats.org/officeDocument/2006/relationships/image" Target="../media/image272.wmf"/><Relationship Id="rId9" Type="http://schemas.openxmlformats.org/officeDocument/2006/relationships/oleObject" Target="../embeddings/oleObject246.bin"/><Relationship Id="rId14" Type="http://schemas.openxmlformats.org/officeDocument/2006/relationships/image" Target="../media/image277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emf"/><Relationship Id="rId13" Type="http://schemas.openxmlformats.org/officeDocument/2006/relationships/oleObject" Target="../embeddings/oleObject255.bin"/><Relationship Id="rId18" Type="http://schemas.openxmlformats.org/officeDocument/2006/relationships/image" Target="../media/image286.emf"/><Relationship Id="rId26" Type="http://schemas.openxmlformats.org/officeDocument/2006/relationships/image" Target="../media/image290.emf"/><Relationship Id="rId3" Type="http://schemas.openxmlformats.org/officeDocument/2006/relationships/oleObject" Target="../embeddings/oleObject250.bin"/><Relationship Id="rId21" Type="http://schemas.openxmlformats.org/officeDocument/2006/relationships/oleObject" Target="../embeddings/oleObject259.bin"/><Relationship Id="rId7" Type="http://schemas.openxmlformats.org/officeDocument/2006/relationships/oleObject" Target="../embeddings/oleObject252.bin"/><Relationship Id="rId12" Type="http://schemas.openxmlformats.org/officeDocument/2006/relationships/image" Target="../media/image283.emf"/><Relationship Id="rId17" Type="http://schemas.openxmlformats.org/officeDocument/2006/relationships/oleObject" Target="../embeddings/oleObject257.bin"/><Relationship Id="rId25" Type="http://schemas.openxmlformats.org/officeDocument/2006/relationships/oleObject" Target="../embeddings/oleObject26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85.emf"/><Relationship Id="rId20" Type="http://schemas.openxmlformats.org/officeDocument/2006/relationships/image" Target="../media/image287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80.emf"/><Relationship Id="rId11" Type="http://schemas.openxmlformats.org/officeDocument/2006/relationships/oleObject" Target="../embeddings/oleObject254.bin"/><Relationship Id="rId24" Type="http://schemas.openxmlformats.org/officeDocument/2006/relationships/image" Target="../media/image289.emf"/><Relationship Id="rId5" Type="http://schemas.openxmlformats.org/officeDocument/2006/relationships/oleObject" Target="../embeddings/oleObject251.bin"/><Relationship Id="rId15" Type="http://schemas.openxmlformats.org/officeDocument/2006/relationships/oleObject" Target="../embeddings/oleObject256.bin"/><Relationship Id="rId23" Type="http://schemas.openxmlformats.org/officeDocument/2006/relationships/oleObject" Target="../embeddings/oleObject260.bin"/><Relationship Id="rId28" Type="http://schemas.openxmlformats.org/officeDocument/2006/relationships/image" Target="../media/image291.emf"/><Relationship Id="rId10" Type="http://schemas.openxmlformats.org/officeDocument/2006/relationships/image" Target="../media/image282.emf"/><Relationship Id="rId19" Type="http://schemas.openxmlformats.org/officeDocument/2006/relationships/oleObject" Target="../embeddings/oleObject258.bin"/><Relationship Id="rId4" Type="http://schemas.openxmlformats.org/officeDocument/2006/relationships/image" Target="../media/image279.emf"/><Relationship Id="rId9" Type="http://schemas.openxmlformats.org/officeDocument/2006/relationships/oleObject" Target="../embeddings/oleObject253.bin"/><Relationship Id="rId14" Type="http://schemas.openxmlformats.org/officeDocument/2006/relationships/image" Target="../media/image284.emf"/><Relationship Id="rId22" Type="http://schemas.openxmlformats.org/officeDocument/2006/relationships/image" Target="../media/image288.emf"/><Relationship Id="rId27" Type="http://schemas.openxmlformats.org/officeDocument/2006/relationships/oleObject" Target="../embeddings/oleObject262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wmf"/><Relationship Id="rId13" Type="http://schemas.openxmlformats.org/officeDocument/2006/relationships/oleObject" Target="../embeddings/oleObject268.bin"/><Relationship Id="rId18" Type="http://schemas.openxmlformats.org/officeDocument/2006/relationships/image" Target="../media/image299.wmf"/><Relationship Id="rId26" Type="http://schemas.openxmlformats.org/officeDocument/2006/relationships/image" Target="../media/image303.wmf"/><Relationship Id="rId3" Type="http://schemas.openxmlformats.org/officeDocument/2006/relationships/oleObject" Target="../embeddings/oleObject263.bin"/><Relationship Id="rId21" Type="http://schemas.openxmlformats.org/officeDocument/2006/relationships/oleObject" Target="../embeddings/oleObject272.bin"/><Relationship Id="rId7" Type="http://schemas.openxmlformats.org/officeDocument/2006/relationships/oleObject" Target="../embeddings/oleObject265.bin"/><Relationship Id="rId12" Type="http://schemas.openxmlformats.org/officeDocument/2006/relationships/image" Target="../media/image296.wmf"/><Relationship Id="rId17" Type="http://schemas.openxmlformats.org/officeDocument/2006/relationships/oleObject" Target="../embeddings/oleObject270.bin"/><Relationship Id="rId25" Type="http://schemas.openxmlformats.org/officeDocument/2006/relationships/oleObject" Target="../embeddings/oleObject274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298.wmf"/><Relationship Id="rId20" Type="http://schemas.openxmlformats.org/officeDocument/2006/relationships/image" Target="../media/image300.w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93.wmf"/><Relationship Id="rId11" Type="http://schemas.openxmlformats.org/officeDocument/2006/relationships/oleObject" Target="../embeddings/oleObject267.bin"/><Relationship Id="rId24" Type="http://schemas.openxmlformats.org/officeDocument/2006/relationships/image" Target="../media/image302.wmf"/><Relationship Id="rId5" Type="http://schemas.openxmlformats.org/officeDocument/2006/relationships/oleObject" Target="../embeddings/oleObject264.bin"/><Relationship Id="rId15" Type="http://schemas.openxmlformats.org/officeDocument/2006/relationships/oleObject" Target="../embeddings/oleObject269.bin"/><Relationship Id="rId23" Type="http://schemas.openxmlformats.org/officeDocument/2006/relationships/oleObject" Target="../embeddings/oleObject273.bin"/><Relationship Id="rId28" Type="http://schemas.openxmlformats.org/officeDocument/2006/relationships/image" Target="../media/image304.wmf"/><Relationship Id="rId10" Type="http://schemas.openxmlformats.org/officeDocument/2006/relationships/image" Target="../media/image295.wmf"/><Relationship Id="rId19" Type="http://schemas.openxmlformats.org/officeDocument/2006/relationships/oleObject" Target="../embeddings/oleObject271.bin"/><Relationship Id="rId4" Type="http://schemas.openxmlformats.org/officeDocument/2006/relationships/image" Target="../media/image292.wmf"/><Relationship Id="rId9" Type="http://schemas.openxmlformats.org/officeDocument/2006/relationships/oleObject" Target="../embeddings/oleObject266.bin"/><Relationship Id="rId14" Type="http://schemas.openxmlformats.org/officeDocument/2006/relationships/image" Target="../media/image297.wmf"/><Relationship Id="rId22" Type="http://schemas.openxmlformats.org/officeDocument/2006/relationships/image" Target="../media/image301.wmf"/><Relationship Id="rId27" Type="http://schemas.openxmlformats.org/officeDocument/2006/relationships/oleObject" Target="../embeddings/oleObject275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7.emf"/><Relationship Id="rId13" Type="http://schemas.openxmlformats.org/officeDocument/2006/relationships/oleObject" Target="../embeddings/oleObject281.bin"/><Relationship Id="rId18" Type="http://schemas.openxmlformats.org/officeDocument/2006/relationships/image" Target="../media/image312.emf"/><Relationship Id="rId26" Type="http://schemas.openxmlformats.org/officeDocument/2006/relationships/image" Target="../media/image316.emf"/><Relationship Id="rId3" Type="http://schemas.openxmlformats.org/officeDocument/2006/relationships/oleObject" Target="../embeddings/oleObject276.bin"/><Relationship Id="rId21" Type="http://schemas.openxmlformats.org/officeDocument/2006/relationships/oleObject" Target="../embeddings/oleObject285.bin"/><Relationship Id="rId7" Type="http://schemas.openxmlformats.org/officeDocument/2006/relationships/oleObject" Target="../embeddings/oleObject278.bin"/><Relationship Id="rId12" Type="http://schemas.openxmlformats.org/officeDocument/2006/relationships/image" Target="../media/image309.emf"/><Relationship Id="rId17" Type="http://schemas.openxmlformats.org/officeDocument/2006/relationships/oleObject" Target="../embeddings/oleObject283.bin"/><Relationship Id="rId25" Type="http://schemas.openxmlformats.org/officeDocument/2006/relationships/oleObject" Target="../embeddings/oleObject28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11.emf"/><Relationship Id="rId20" Type="http://schemas.openxmlformats.org/officeDocument/2006/relationships/image" Target="../media/image313.emf"/><Relationship Id="rId29" Type="http://schemas.openxmlformats.org/officeDocument/2006/relationships/oleObject" Target="../embeddings/oleObject289.bin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06.emf"/><Relationship Id="rId11" Type="http://schemas.openxmlformats.org/officeDocument/2006/relationships/oleObject" Target="../embeddings/oleObject280.bin"/><Relationship Id="rId24" Type="http://schemas.openxmlformats.org/officeDocument/2006/relationships/image" Target="../media/image315.emf"/><Relationship Id="rId5" Type="http://schemas.openxmlformats.org/officeDocument/2006/relationships/oleObject" Target="../embeddings/oleObject277.bin"/><Relationship Id="rId15" Type="http://schemas.openxmlformats.org/officeDocument/2006/relationships/oleObject" Target="../embeddings/oleObject282.bin"/><Relationship Id="rId23" Type="http://schemas.openxmlformats.org/officeDocument/2006/relationships/oleObject" Target="../embeddings/oleObject286.bin"/><Relationship Id="rId28" Type="http://schemas.openxmlformats.org/officeDocument/2006/relationships/image" Target="../media/image317.emf"/><Relationship Id="rId10" Type="http://schemas.openxmlformats.org/officeDocument/2006/relationships/image" Target="../media/image308.emf"/><Relationship Id="rId19" Type="http://schemas.openxmlformats.org/officeDocument/2006/relationships/oleObject" Target="../embeddings/oleObject284.bin"/><Relationship Id="rId4" Type="http://schemas.openxmlformats.org/officeDocument/2006/relationships/image" Target="../media/image305.emf"/><Relationship Id="rId9" Type="http://schemas.openxmlformats.org/officeDocument/2006/relationships/oleObject" Target="../embeddings/oleObject279.bin"/><Relationship Id="rId14" Type="http://schemas.openxmlformats.org/officeDocument/2006/relationships/image" Target="../media/image310.emf"/><Relationship Id="rId22" Type="http://schemas.openxmlformats.org/officeDocument/2006/relationships/image" Target="../media/image314.emf"/><Relationship Id="rId27" Type="http://schemas.openxmlformats.org/officeDocument/2006/relationships/oleObject" Target="../embeddings/oleObject288.bin"/><Relationship Id="rId30" Type="http://schemas.openxmlformats.org/officeDocument/2006/relationships/image" Target="../media/image318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emf"/><Relationship Id="rId13" Type="http://schemas.openxmlformats.org/officeDocument/2006/relationships/oleObject" Target="../embeddings/oleObject295.bin"/><Relationship Id="rId18" Type="http://schemas.openxmlformats.org/officeDocument/2006/relationships/image" Target="../media/image326.emf"/><Relationship Id="rId26" Type="http://schemas.openxmlformats.org/officeDocument/2006/relationships/image" Target="../media/image330.emf"/><Relationship Id="rId3" Type="http://schemas.openxmlformats.org/officeDocument/2006/relationships/oleObject" Target="../embeddings/oleObject290.bin"/><Relationship Id="rId21" Type="http://schemas.openxmlformats.org/officeDocument/2006/relationships/oleObject" Target="../embeddings/oleObject299.bin"/><Relationship Id="rId7" Type="http://schemas.openxmlformats.org/officeDocument/2006/relationships/oleObject" Target="../embeddings/oleObject292.bin"/><Relationship Id="rId12" Type="http://schemas.openxmlformats.org/officeDocument/2006/relationships/image" Target="../media/image323.emf"/><Relationship Id="rId17" Type="http://schemas.openxmlformats.org/officeDocument/2006/relationships/oleObject" Target="../embeddings/oleObject297.bin"/><Relationship Id="rId25" Type="http://schemas.openxmlformats.org/officeDocument/2006/relationships/oleObject" Target="../embeddings/oleObject30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25.emf"/><Relationship Id="rId20" Type="http://schemas.openxmlformats.org/officeDocument/2006/relationships/image" Target="../media/image327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20.emf"/><Relationship Id="rId11" Type="http://schemas.openxmlformats.org/officeDocument/2006/relationships/oleObject" Target="../embeddings/oleObject294.bin"/><Relationship Id="rId24" Type="http://schemas.openxmlformats.org/officeDocument/2006/relationships/image" Target="../media/image329.emf"/><Relationship Id="rId5" Type="http://schemas.openxmlformats.org/officeDocument/2006/relationships/oleObject" Target="../embeddings/oleObject291.bin"/><Relationship Id="rId15" Type="http://schemas.openxmlformats.org/officeDocument/2006/relationships/oleObject" Target="../embeddings/oleObject296.bin"/><Relationship Id="rId23" Type="http://schemas.openxmlformats.org/officeDocument/2006/relationships/oleObject" Target="../embeddings/oleObject300.bin"/><Relationship Id="rId28" Type="http://schemas.openxmlformats.org/officeDocument/2006/relationships/image" Target="../media/image331.emf"/><Relationship Id="rId10" Type="http://schemas.openxmlformats.org/officeDocument/2006/relationships/image" Target="../media/image322.emf"/><Relationship Id="rId19" Type="http://schemas.openxmlformats.org/officeDocument/2006/relationships/oleObject" Target="../embeddings/oleObject298.bin"/><Relationship Id="rId4" Type="http://schemas.openxmlformats.org/officeDocument/2006/relationships/image" Target="../media/image319.emf"/><Relationship Id="rId9" Type="http://schemas.openxmlformats.org/officeDocument/2006/relationships/oleObject" Target="../embeddings/oleObject293.bin"/><Relationship Id="rId14" Type="http://schemas.openxmlformats.org/officeDocument/2006/relationships/image" Target="../media/image324.emf"/><Relationship Id="rId22" Type="http://schemas.openxmlformats.org/officeDocument/2006/relationships/image" Target="../media/image328.emf"/><Relationship Id="rId27" Type="http://schemas.openxmlformats.org/officeDocument/2006/relationships/oleObject" Target="../embeddings/oleObject30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6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3.e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5.emf"/><Relationship Id="rId20" Type="http://schemas.openxmlformats.org/officeDocument/2006/relationships/image" Target="../media/image37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0.e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32.e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29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4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emf"/><Relationship Id="rId13" Type="http://schemas.openxmlformats.org/officeDocument/2006/relationships/oleObject" Target="../embeddings/oleObject308.bin"/><Relationship Id="rId18" Type="http://schemas.openxmlformats.org/officeDocument/2006/relationships/image" Target="../media/image339.emf"/><Relationship Id="rId3" Type="http://schemas.openxmlformats.org/officeDocument/2006/relationships/oleObject" Target="../embeddings/oleObject303.bin"/><Relationship Id="rId21" Type="http://schemas.openxmlformats.org/officeDocument/2006/relationships/oleObject" Target="../embeddings/oleObject312.bin"/><Relationship Id="rId7" Type="http://schemas.openxmlformats.org/officeDocument/2006/relationships/oleObject" Target="../embeddings/oleObject305.bin"/><Relationship Id="rId12" Type="http://schemas.openxmlformats.org/officeDocument/2006/relationships/image" Target="../media/image336.emf"/><Relationship Id="rId17" Type="http://schemas.openxmlformats.org/officeDocument/2006/relationships/oleObject" Target="../embeddings/oleObject31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38.emf"/><Relationship Id="rId20" Type="http://schemas.openxmlformats.org/officeDocument/2006/relationships/image" Target="../media/image340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33.emf"/><Relationship Id="rId11" Type="http://schemas.openxmlformats.org/officeDocument/2006/relationships/oleObject" Target="../embeddings/oleObject307.bin"/><Relationship Id="rId24" Type="http://schemas.openxmlformats.org/officeDocument/2006/relationships/image" Target="../media/image342.emf"/><Relationship Id="rId5" Type="http://schemas.openxmlformats.org/officeDocument/2006/relationships/oleObject" Target="../embeddings/oleObject304.bin"/><Relationship Id="rId15" Type="http://schemas.openxmlformats.org/officeDocument/2006/relationships/oleObject" Target="../embeddings/oleObject309.bin"/><Relationship Id="rId23" Type="http://schemas.openxmlformats.org/officeDocument/2006/relationships/oleObject" Target="../embeddings/oleObject313.bin"/><Relationship Id="rId10" Type="http://schemas.openxmlformats.org/officeDocument/2006/relationships/image" Target="../media/image335.emf"/><Relationship Id="rId19" Type="http://schemas.openxmlformats.org/officeDocument/2006/relationships/oleObject" Target="../embeddings/oleObject311.bin"/><Relationship Id="rId4" Type="http://schemas.openxmlformats.org/officeDocument/2006/relationships/image" Target="../media/image332.emf"/><Relationship Id="rId9" Type="http://schemas.openxmlformats.org/officeDocument/2006/relationships/oleObject" Target="../embeddings/oleObject306.bin"/><Relationship Id="rId14" Type="http://schemas.openxmlformats.org/officeDocument/2006/relationships/image" Target="../media/image337.emf"/><Relationship Id="rId22" Type="http://schemas.openxmlformats.org/officeDocument/2006/relationships/image" Target="../media/image341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6.bin"/><Relationship Id="rId13" Type="http://schemas.openxmlformats.org/officeDocument/2006/relationships/image" Target="../media/image347.emf"/><Relationship Id="rId18" Type="http://schemas.openxmlformats.org/officeDocument/2006/relationships/oleObject" Target="../embeddings/oleObject321.bin"/><Relationship Id="rId26" Type="http://schemas.openxmlformats.org/officeDocument/2006/relationships/oleObject" Target="../embeddings/oleObject325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51.emf"/><Relationship Id="rId7" Type="http://schemas.openxmlformats.org/officeDocument/2006/relationships/image" Target="../media/image344.emf"/><Relationship Id="rId12" Type="http://schemas.openxmlformats.org/officeDocument/2006/relationships/oleObject" Target="../embeddings/oleObject318.bin"/><Relationship Id="rId17" Type="http://schemas.openxmlformats.org/officeDocument/2006/relationships/image" Target="../media/image349.emf"/><Relationship Id="rId25" Type="http://schemas.openxmlformats.org/officeDocument/2006/relationships/image" Target="../media/image353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20.bin"/><Relationship Id="rId20" Type="http://schemas.openxmlformats.org/officeDocument/2006/relationships/oleObject" Target="../embeddings/oleObject322.bin"/><Relationship Id="rId29" Type="http://schemas.openxmlformats.org/officeDocument/2006/relationships/image" Target="../media/image201.jpeg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315.bin"/><Relationship Id="rId11" Type="http://schemas.openxmlformats.org/officeDocument/2006/relationships/image" Target="../media/image346.emf"/><Relationship Id="rId24" Type="http://schemas.openxmlformats.org/officeDocument/2006/relationships/oleObject" Target="../embeddings/oleObject324.bin"/><Relationship Id="rId5" Type="http://schemas.openxmlformats.org/officeDocument/2006/relationships/image" Target="../media/image343.emf"/><Relationship Id="rId15" Type="http://schemas.openxmlformats.org/officeDocument/2006/relationships/image" Target="../media/image348.emf"/><Relationship Id="rId23" Type="http://schemas.openxmlformats.org/officeDocument/2006/relationships/image" Target="../media/image352.emf"/><Relationship Id="rId28" Type="http://schemas.openxmlformats.org/officeDocument/2006/relationships/slide" Target="slide8.xml"/><Relationship Id="rId10" Type="http://schemas.openxmlformats.org/officeDocument/2006/relationships/oleObject" Target="../embeddings/oleObject317.bin"/><Relationship Id="rId19" Type="http://schemas.openxmlformats.org/officeDocument/2006/relationships/image" Target="../media/image350.emf"/><Relationship Id="rId4" Type="http://schemas.openxmlformats.org/officeDocument/2006/relationships/oleObject" Target="../embeddings/oleObject314.bin"/><Relationship Id="rId9" Type="http://schemas.openxmlformats.org/officeDocument/2006/relationships/image" Target="../media/image345.emf"/><Relationship Id="rId14" Type="http://schemas.openxmlformats.org/officeDocument/2006/relationships/oleObject" Target="../embeddings/oleObject319.bin"/><Relationship Id="rId22" Type="http://schemas.openxmlformats.org/officeDocument/2006/relationships/oleObject" Target="../embeddings/oleObject323.bin"/><Relationship Id="rId27" Type="http://schemas.openxmlformats.org/officeDocument/2006/relationships/image" Target="../media/image354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emf"/><Relationship Id="rId13" Type="http://schemas.openxmlformats.org/officeDocument/2006/relationships/oleObject" Target="../embeddings/oleObject331.bin"/><Relationship Id="rId3" Type="http://schemas.openxmlformats.org/officeDocument/2006/relationships/oleObject" Target="../embeddings/oleObject326.bin"/><Relationship Id="rId7" Type="http://schemas.openxmlformats.org/officeDocument/2006/relationships/oleObject" Target="../embeddings/oleObject328.bin"/><Relationship Id="rId12" Type="http://schemas.openxmlformats.org/officeDocument/2006/relationships/image" Target="../media/image359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61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56.emf"/><Relationship Id="rId11" Type="http://schemas.openxmlformats.org/officeDocument/2006/relationships/oleObject" Target="../embeddings/oleObject330.bin"/><Relationship Id="rId5" Type="http://schemas.openxmlformats.org/officeDocument/2006/relationships/oleObject" Target="../embeddings/oleObject327.bin"/><Relationship Id="rId15" Type="http://schemas.openxmlformats.org/officeDocument/2006/relationships/oleObject" Target="../embeddings/oleObject332.bin"/><Relationship Id="rId10" Type="http://schemas.openxmlformats.org/officeDocument/2006/relationships/image" Target="../media/image358.emf"/><Relationship Id="rId4" Type="http://schemas.openxmlformats.org/officeDocument/2006/relationships/image" Target="../media/image355.emf"/><Relationship Id="rId9" Type="http://schemas.openxmlformats.org/officeDocument/2006/relationships/oleObject" Target="../embeddings/oleObject329.bin"/><Relationship Id="rId14" Type="http://schemas.openxmlformats.org/officeDocument/2006/relationships/image" Target="../media/image360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6.emf"/><Relationship Id="rId3" Type="http://schemas.openxmlformats.org/officeDocument/2006/relationships/oleObject" Target="../embeddings/oleObject333.bin"/><Relationship Id="rId7" Type="http://schemas.openxmlformats.org/officeDocument/2006/relationships/image" Target="../media/image36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64.emf"/><Relationship Id="rId5" Type="http://schemas.openxmlformats.org/officeDocument/2006/relationships/image" Target="../media/image363.emf"/><Relationship Id="rId4" Type="http://schemas.openxmlformats.org/officeDocument/2006/relationships/image" Target="../media/image362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emf"/><Relationship Id="rId13" Type="http://schemas.openxmlformats.org/officeDocument/2006/relationships/oleObject" Target="../embeddings/oleObject339.bin"/><Relationship Id="rId18" Type="http://schemas.openxmlformats.org/officeDocument/2006/relationships/image" Target="../media/image374.emf"/><Relationship Id="rId3" Type="http://schemas.openxmlformats.org/officeDocument/2006/relationships/oleObject" Target="../embeddings/oleObject334.bin"/><Relationship Id="rId7" Type="http://schemas.openxmlformats.org/officeDocument/2006/relationships/oleObject" Target="../embeddings/oleObject336.bin"/><Relationship Id="rId12" Type="http://schemas.openxmlformats.org/officeDocument/2006/relationships/image" Target="../media/image371.emf"/><Relationship Id="rId17" Type="http://schemas.openxmlformats.org/officeDocument/2006/relationships/oleObject" Target="../embeddings/oleObject34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73.emf"/><Relationship Id="rId20" Type="http://schemas.openxmlformats.org/officeDocument/2006/relationships/image" Target="../media/image375.e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368.emf"/><Relationship Id="rId11" Type="http://schemas.openxmlformats.org/officeDocument/2006/relationships/oleObject" Target="../embeddings/oleObject338.bin"/><Relationship Id="rId5" Type="http://schemas.openxmlformats.org/officeDocument/2006/relationships/oleObject" Target="../embeddings/oleObject335.bin"/><Relationship Id="rId15" Type="http://schemas.openxmlformats.org/officeDocument/2006/relationships/oleObject" Target="../embeddings/oleObject340.bin"/><Relationship Id="rId10" Type="http://schemas.openxmlformats.org/officeDocument/2006/relationships/image" Target="../media/image370.emf"/><Relationship Id="rId19" Type="http://schemas.openxmlformats.org/officeDocument/2006/relationships/oleObject" Target="../embeddings/oleObject342.bin"/><Relationship Id="rId4" Type="http://schemas.openxmlformats.org/officeDocument/2006/relationships/image" Target="../media/image367.emf"/><Relationship Id="rId9" Type="http://schemas.openxmlformats.org/officeDocument/2006/relationships/oleObject" Target="../embeddings/oleObject337.bin"/><Relationship Id="rId14" Type="http://schemas.openxmlformats.org/officeDocument/2006/relationships/image" Target="../media/image372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emf"/><Relationship Id="rId13" Type="http://schemas.openxmlformats.org/officeDocument/2006/relationships/oleObject" Target="../embeddings/oleObject348.bin"/><Relationship Id="rId18" Type="http://schemas.openxmlformats.org/officeDocument/2006/relationships/image" Target="../media/image383.emf"/><Relationship Id="rId3" Type="http://schemas.openxmlformats.org/officeDocument/2006/relationships/oleObject" Target="../embeddings/oleObject343.bin"/><Relationship Id="rId7" Type="http://schemas.openxmlformats.org/officeDocument/2006/relationships/oleObject" Target="../embeddings/oleObject345.bin"/><Relationship Id="rId12" Type="http://schemas.openxmlformats.org/officeDocument/2006/relationships/image" Target="../media/image380.emf"/><Relationship Id="rId17" Type="http://schemas.openxmlformats.org/officeDocument/2006/relationships/oleObject" Target="../embeddings/oleObject35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82.emf"/><Relationship Id="rId20" Type="http://schemas.openxmlformats.org/officeDocument/2006/relationships/image" Target="../media/image384.emf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77.emf"/><Relationship Id="rId11" Type="http://schemas.openxmlformats.org/officeDocument/2006/relationships/oleObject" Target="../embeddings/oleObject347.bin"/><Relationship Id="rId5" Type="http://schemas.openxmlformats.org/officeDocument/2006/relationships/oleObject" Target="../embeddings/oleObject344.bin"/><Relationship Id="rId15" Type="http://schemas.openxmlformats.org/officeDocument/2006/relationships/oleObject" Target="../embeddings/oleObject349.bin"/><Relationship Id="rId10" Type="http://schemas.openxmlformats.org/officeDocument/2006/relationships/image" Target="../media/image379.emf"/><Relationship Id="rId19" Type="http://schemas.openxmlformats.org/officeDocument/2006/relationships/oleObject" Target="../embeddings/oleObject351.bin"/><Relationship Id="rId4" Type="http://schemas.openxmlformats.org/officeDocument/2006/relationships/image" Target="../media/image376.emf"/><Relationship Id="rId9" Type="http://schemas.openxmlformats.org/officeDocument/2006/relationships/oleObject" Target="../embeddings/oleObject346.bin"/><Relationship Id="rId14" Type="http://schemas.openxmlformats.org/officeDocument/2006/relationships/image" Target="../media/image381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emf"/><Relationship Id="rId3" Type="http://schemas.openxmlformats.org/officeDocument/2006/relationships/oleObject" Target="../embeddings/oleObject352.bin"/><Relationship Id="rId7" Type="http://schemas.openxmlformats.org/officeDocument/2006/relationships/oleObject" Target="../embeddings/oleObject354.bin"/><Relationship Id="rId12" Type="http://schemas.openxmlformats.org/officeDocument/2006/relationships/image" Target="../media/image389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86.emf"/><Relationship Id="rId11" Type="http://schemas.openxmlformats.org/officeDocument/2006/relationships/oleObject" Target="../embeddings/oleObject356.bin"/><Relationship Id="rId5" Type="http://schemas.openxmlformats.org/officeDocument/2006/relationships/oleObject" Target="../embeddings/oleObject353.bin"/><Relationship Id="rId10" Type="http://schemas.openxmlformats.org/officeDocument/2006/relationships/image" Target="../media/image388.emf"/><Relationship Id="rId4" Type="http://schemas.openxmlformats.org/officeDocument/2006/relationships/image" Target="../media/image385.emf"/><Relationship Id="rId9" Type="http://schemas.openxmlformats.org/officeDocument/2006/relationships/oleObject" Target="../embeddings/oleObject355.bin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9.emf"/><Relationship Id="rId18" Type="http://schemas.openxmlformats.org/officeDocument/2006/relationships/oleObject" Target="../embeddings/oleObject364.bin"/><Relationship Id="rId26" Type="http://schemas.openxmlformats.org/officeDocument/2006/relationships/oleObject" Target="../embeddings/oleObject368.bin"/><Relationship Id="rId39" Type="http://schemas.openxmlformats.org/officeDocument/2006/relationships/image" Target="../media/image406.emf"/><Relationship Id="rId21" Type="http://schemas.openxmlformats.org/officeDocument/2006/relationships/image" Target="../media/image397.emf"/><Relationship Id="rId34" Type="http://schemas.openxmlformats.org/officeDocument/2006/relationships/oleObject" Target="../embeddings/oleObject372.bin"/><Relationship Id="rId42" Type="http://schemas.openxmlformats.org/officeDocument/2006/relationships/oleObject" Target="../embeddings/oleObject376.bin"/><Relationship Id="rId7" Type="http://schemas.openxmlformats.org/officeDocument/2006/relationships/image" Target="../media/image391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63.bin"/><Relationship Id="rId29" Type="http://schemas.openxmlformats.org/officeDocument/2006/relationships/image" Target="../media/image401.emf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358.bin"/><Relationship Id="rId11" Type="http://schemas.openxmlformats.org/officeDocument/2006/relationships/image" Target="../media/image393.emf"/><Relationship Id="rId24" Type="http://schemas.openxmlformats.org/officeDocument/2006/relationships/oleObject" Target="../embeddings/oleObject367.bin"/><Relationship Id="rId32" Type="http://schemas.openxmlformats.org/officeDocument/2006/relationships/oleObject" Target="../embeddings/oleObject371.bin"/><Relationship Id="rId37" Type="http://schemas.openxmlformats.org/officeDocument/2006/relationships/image" Target="../media/image405.emf"/><Relationship Id="rId40" Type="http://schemas.openxmlformats.org/officeDocument/2006/relationships/oleObject" Target="../embeddings/oleObject375.bin"/><Relationship Id="rId45" Type="http://schemas.openxmlformats.org/officeDocument/2006/relationships/image" Target="../media/image409.emf"/><Relationship Id="rId5" Type="http://schemas.openxmlformats.org/officeDocument/2006/relationships/image" Target="../media/image390.emf"/><Relationship Id="rId15" Type="http://schemas.openxmlformats.org/officeDocument/2006/relationships/image" Target="../media/image394.emf"/><Relationship Id="rId23" Type="http://schemas.openxmlformats.org/officeDocument/2006/relationships/image" Target="../media/image398.emf"/><Relationship Id="rId28" Type="http://schemas.openxmlformats.org/officeDocument/2006/relationships/oleObject" Target="../embeddings/oleObject369.bin"/><Relationship Id="rId36" Type="http://schemas.openxmlformats.org/officeDocument/2006/relationships/oleObject" Target="../embeddings/oleObject373.bin"/><Relationship Id="rId10" Type="http://schemas.openxmlformats.org/officeDocument/2006/relationships/oleObject" Target="../embeddings/oleObject360.bin"/><Relationship Id="rId19" Type="http://schemas.openxmlformats.org/officeDocument/2006/relationships/image" Target="../media/image396.emf"/><Relationship Id="rId31" Type="http://schemas.openxmlformats.org/officeDocument/2006/relationships/image" Target="../media/image402.emf"/><Relationship Id="rId44" Type="http://schemas.openxmlformats.org/officeDocument/2006/relationships/oleObject" Target="../embeddings/oleObject377.bin"/><Relationship Id="rId4" Type="http://schemas.openxmlformats.org/officeDocument/2006/relationships/oleObject" Target="../embeddings/oleObject357.bin"/><Relationship Id="rId9" Type="http://schemas.openxmlformats.org/officeDocument/2006/relationships/image" Target="../media/image392.emf"/><Relationship Id="rId14" Type="http://schemas.openxmlformats.org/officeDocument/2006/relationships/oleObject" Target="../embeddings/oleObject362.bin"/><Relationship Id="rId22" Type="http://schemas.openxmlformats.org/officeDocument/2006/relationships/oleObject" Target="../embeddings/oleObject366.bin"/><Relationship Id="rId27" Type="http://schemas.openxmlformats.org/officeDocument/2006/relationships/image" Target="../media/image400.emf"/><Relationship Id="rId30" Type="http://schemas.openxmlformats.org/officeDocument/2006/relationships/oleObject" Target="../embeddings/oleObject370.bin"/><Relationship Id="rId35" Type="http://schemas.openxmlformats.org/officeDocument/2006/relationships/image" Target="../media/image404.emf"/><Relationship Id="rId43" Type="http://schemas.openxmlformats.org/officeDocument/2006/relationships/image" Target="../media/image408.emf"/><Relationship Id="rId8" Type="http://schemas.openxmlformats.org/officeDocument/2006/relationships/oleObject" Target="../embeddings/oleObject359.bin"/><Relationship Id="rId3" Type="http://schemas.openxmlformats.org/officeDocument/2006/relationships/notesSlide" Target="../notesSlides/notesSlide3.xml"/><Relationship Id="rId12" Type="http://schemas.openxmlformats.org/officeDocument/2006/relationships/oleObject" Target="../embeddings/oleObject361.bin"/><Relationship Id="rId17" Type="http://schemas.openxmlformats.org/officeDocument/2006/relationships/image" Target="../media/image395.emf"/><Relationship Id="rId25" Type="http://schemas.openxmlformats.org/officeDocument/2006/relationships/image" Target="../media/image399.emf"/><Relationship Id="rId33" Type="http://schemas.openxmlformats.org/officeDocument/2006/relationships/image" Target="../media/image403.emf"/><Relationship Id="rId38" Type="http://schemas.openxmlformats.org/officeDocument/2006/relationships/oleObject" Target="../embeddings/oleObject374.bin"/><Relationship Id="rId46" Type="http://schemas.openxmlformats.org/officeDocument/2006/relationships/image" Target="../media/image201.jpeg"/><Relationship Id="rId20" Type="http://schemas.openxmlformats.org/officeDocument/2006/relationships/oleObject" Target="../embeddings/oleObject365.bin"/><Relationship Id="rId41" Type="http://schemas.openxmlformats.org/officeDocument/2006/relationships/image" Target="../media/image407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2.emf"/><Relationship Id="rId3" Type="http://schemas.openxmlformats.org/officeDocument/2006/relationships/oleObject" Target="../embeddings/oleObject378.bin"/><Relationship Id="rId7" Type="http://schemas.openxmlformats.org/officeDocument/2006/relationships/oleObject" Target="../embeddings/oleObject380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411.emf"/><Relationship Id="rId5" Type="http://schemas.openxmlformats.org/officeDocument/2006/relationships/oleObject" Target="../embeddings/oleObject379.bin"/><Relationship Id="rId4" Type="http://schemas.openxmlformats.org/officeDocument/2006/relationships/image" Target="../media/image410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3.bin"/><Relationship Id="rId13" Type="http://schemas.openxmlformats.org/officeDocument/2006/relationships/image" Target="../media/image417.emf"/><Relationship Id="rId18" Type="http://schemas.openxmlformats.org/officeDocument/2006/relationships/oleObject" Target="../embeddings/oleObject388.bin"/><Relationship Id="rId3" Type="http://schemas.openxmlformats.org/officeDocument/2006/relationships/image" Target="../media/image428.png"/><Relationship Id="rId21" Type="http://schemas.openxmlformats.org/officeDocument/2006/relationships/image" Target="../media/image421.emf"/><Relationship Id="rId7" Type="http://schemas.openxmlformats.org/officeDocument/2006/relationships/image" Target="../media/image414.emf"/><Relationship Id="rId12" Type="http://schemas.openxmlformats.org/officeDocument/2006/relationships/oleObject" Target="../embeddings/oleObject385.bin"/><Relationship Id="rId17" Type="http://schemas.openxmlformats.org/officeDocument/2006/relationships/image" Target="../media/image419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87.bin"/><Relationship Id="rId20" Type="http://schemas.openxmlformats.org/officeDocument/2006/relationships/oleObject" Target="../embeddings/oleObject389.bin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382.bin"/><Relationship Id="rId11" Type="http://schemas.openxmlformats.org/officeDocument/2006/relationships/image" Target="../media/image416.emf"/><Relationship Id="rId5" Type="http://schemas.openxmlformats.org/officeDocument/2006/relationships/image" Target="../media/image413.emf"/><Relationship Id="rId15" Type="http://schemas.openxmlformats.org/officeDocument/2006/relationships/image" Target="../media/image418.emf"/><Relationship Id="rId10" Type="http://schemas.openxmlformats.org/officeDocument/2006/relationships/oleObject" Target="../embeddings/oleObject384.bin"/><Relationship Id="rId19" Type="http://schemas.openxmlformats.org/officeDocument/2006/relationships/image" Target="../media/image420.emf"/><Relationship Id="rId4" Type="http://schemas.openxmlformats.org/officeDocument/2006/relationships/oleObject" Target="../embeddings/oleObject381.bin"/><Relationship Id="rId9" Type="http://schemas.openxmlformats.org/officeDocument/2006/relationships/image" Target="../media/image415.emf"/><Relationship Id="rId14" Type="http://schemas.openxmlformats.org/officeDocument/2006/relationships/oleObject" Target="../embeddings/oleObject38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13" Type="http://schemas.openxmlformats.org/officeDocument/2006/relationships/oleObject" Target="../embeddings/oleObject35.bin"/><Relationship Id="rId18" Type="http://schemas.openxmlformats.org/officeDocument/2006/relationships/image" Target="../media/image45.emf"/><Relationship Id="rId3" Type="http://schemas.openxmlformats.org/officeDocument/2006/relationships/oleObject" Target="../embeddings/oleObject30.bin"/><Relationship Id="rId21" Type="http://schemas.openxmlformats.org/officeDocument/2006/relationships/oleObject" Target="../embeddings/oleObject39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42.emf"/><Relationship Id="rId17" Type="http://schemas.openxmlformats.org/officeDocument/2006/relationships/oleObject" Target="../embeddings/oleObject3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4.emf"/><Relationship Id="rId20" Type="http://schemas.openxmlformats.org/officeDocument/2006/relationships/image" Target="../media/image46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9.emf"/><Relationship Id="rId11" Type="http://schemas.openxmlformats.org/officeDocument/2006/relationships/oleObject" Target="../embeddings/oleObject34.bin"/><Relationship Id="rId24" Type="http://schemas.openxmlformats.org/officeDocument/2006/relationships/image" Target="../media/image48.emf"/><Relationship Id="rId5" Type="http://schemas.openxmlformats.org/officeDocument/2006/relationships/oleObject" Target="../embeddings/oleObject31.bin"/><Relationship Id="rId15" Type="http://schemas.openxmlformats.org/officeDocument/2006/relationships/oleObject" Target="../embeddings/oleObject36.bin"/><Relationship Id="rId23" Type="http://schemas.openxmlformats.org/officeDocument/2006/relationships/oleObject" Target="../embeddings/oleObject40.bin"/><Relationship Id="rId10" Type="http://schemas.openxmlformats.org/officeDocument/2006/relationships/image" Target="../media/image41.emf"/><Relationship Id="rId19" Type="http://schemas.openxmlformats.org/officeDocument/2006/relationships/oleObject" Target="../embeddings/oleObject38.bin"/><Relationship Id="rId4" Type="http://schemas.openxmlformats.org/officeDocument/2006/relationships/image" Target="../media/image38.emf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43.emf"/><Relationship Id="rId22" Type="http://schemas.openxmlformats.org/officeDocument/2006/relationships/image" Target="../media/image47.emf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95.bin"/><Relationship Id="rId18" Type="http://schemas.openxmlformats.org/officeDocument/2006/relationships/image" Target="../media/image429.emf"/><Relationship Id="rId26" Type="http://schemas.openxmlformats.org/officeDocument/2006/relationships/image" Target="../media/image433.emf"/><Relationship Id="rId39" Type="http://schemas.openxmlformats.org/officeDocument/2006/relationships/image" Target="../media/image440.emf"/><Relationship Id="rId21" Type="http://schemas.openxmlformats.org/officeDocument/2006/relationships/oleObject" Target="../embeddings/oleObject399.bin"/><Relationship Id="rId34" Type="http://schemas.openxmlformats.org/officeDocument/2006/relationships/image" Target="../media/image437.emf"/><Relationship Id="rId7" Type="http://schemas.openxmlformats.org/officeDocument/2006/relationships/oleObject" Target="../embeddings/oleObject392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28.emf"/><Relationship Id="rId20" Type="http://schemas.openxmlformats.org/officeDocument/2006/relationships/image" Target="../media/image430.emf"/><Relationship Id="rId29" Type="http://schemas.openxmlformats.org/officeDocument/2006/relationships/oleObject" Target="../embeddings/oleObject403.bin"/><Relationship Id="rId41" Type="http://schemas.openxmlformats.org/officeDocument/2006/relationships/image" Target="../media/image442.e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23.emf"/><Relationship Id="rId11" Type="http://schemas.openxmlformats.org/officeDocument/2006/relationships/oleObject" Target="../embeddings/oleObject394.bin"/><Relationship Id="rId24" Type="http://schemas.openxmlformats.org/officeDocument/2006/relationships/image" Target="../media/image432.emf"/><Relationship Id="rId32" Type="http://schemas.openxmlformats.org/officeDocument/2006/relationships/image" Target="../media/image436.emf"/><Relationship Id="rId37" Type="http://schemas.openxmlformats.org/officeDocument/2006/relationships/oleObject" Target="../embeddings/oleObject407.bin"/><Relationship Id="rId40" Type="http://schemas.openxmlformats.org/officeDocument/2006/relationships/image" Target="../media/image441.emf"/><Relationship Id="rId5" Type="http://schemas.openxmlformats.org/officeDocument/2006/relationships/oleObject" Target="../embeddings/oleObject391.bin"/><Relationship Id="rId15" Type="http://schemas.openxmlformats.org/officeDocument/2006/relationships/oleObject" Target="../embeddings/oleObject396.bin"/><Relationship Id="rId23" Type="http://schemas.openxmlformats.org/officeDocument/2006/relationships/oleObject" Target="../embeddings/oleObject400.bin"/><Relationship Id="rId28" Type="http://schemas.openxmlformats.org/officeDocument/2006/relationships/image" Target="../media/image434.emf"/><Relationship Id="rId36" Type="http://schemas.openxmlformats.org/officeDocument/2006/relationships/image" Target="../media/image438.emf"/><Relationship Id="rId10" Type="http://schemas.openxmlformats.org/officeDocument/2006/relationships/image" Target="../media/image425.emf"/><Relationship Id="rId19" Type="http://schemas.openxmlformats.org/officeDocument/2006/relationships/oleObject" Target="../embeddings/oleObject398.bin"/><Relationship Id="rId31" Type="http://schemas.openxmlformats.org/officeDocument/2006/relationships/oleObject" Target="../embeddings/oleObject404.bin"/><Relationship Id="rId4" Type="http://schemas.openxmlformats.org/officeDocument/2006/relationships/image" Target="../media/image422.emf"/><Relationship Id="rId9" Type="http://schemas.openxmlformats.org/officeDocument/2006/relationships/oleObject" Target="../embeddings/oleObject393.bin"/><Relationship Id="rId14" Type="http://schemas.openxmlformats.org/officeDocument/2006/relationships/image" Target="../media/image427.emf"/><Relationship Id="rId22" Type="http://schemas.openxmlformats.org/officeDocument/2006/relationships/image" Target="../media/image431.emf"/><Relationship Id="rId27" Type="http://schemas.openxmlformats.org/officeDocument/2006/relationships/oleObject" Target="../embeddings/oleObject402.bin"/><Relationship Id="rId30" Type="http://schemas.openxmlformats.org/officeDocument/2006/relationships/image" Target="../media/image435.emf"/><Relationship Id="rId35" Type="http://schemas.openxmlformats.org/officeDocument/2006/relationships/oleObject" Target="../embeddings/oleObject406.bin"/><Relationship Id="rId8" Type="http://schemas.openxmlformats.org/officeDocument/2006/relationships/image" Target="../media/image424.emf"/><Relationship Id="rId3" Type="http://schemas.openxmlformats.org/officeDocument/2006/relationships/oleObject" Target="../embeddings/oleObject390.bin"/><Relationship Id="rId12" Type="http://schemas.openxmlformats.org/officeDocument/2006/relationships/image" Target="../media/image426.emf"/><Relationship Id="rId17" Type="http://schemas.openxmlformats.org/officeDocument/2006/relationships/oleObject" Target="../embeddings/oleObject397.bin"/><Relationship Id="rId25" Type="http://schemas.openxmlformats.org/officeDocument/2006/relationships/oleObject" Target="../embeddings/oleObject401.bin"/><Relationship Id="rId33" Type="http://schemas.openxmlformats.org/officeDocument/2006/relationships/oleObject" Target="../embeddings/oleObject405.bin"/><Relationship Id="rId38" Type="http://schemas.openxmlformats.org/officeDocument/2006/relationships/image" Target="../media/image439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5.emf"/><Relationship Id="rId13" Type="http://schemas.openxmlformats.org/officeDocument/2006/relationships/oleObject" Target="../embeddings/oleObject413.bin"/><Relationship Id="rId18" Type="http://schemas.openxmlformats.org/officeDocument/2006/relationships/image" Target="../media/image450.emf"/><Relationship Id="rId3" Type="http://schemas.openxmlformats.org/officeDocument/2006/relationships/oleObject" Target="../embeddings/oleObject408.bin"/><Relationship Id="rId7" Type="http://schemas.openxmlformats.org/officeDocument/2006/relationships/oleObject" Target="../embeddings/oleObject410.bin"/><Relationship Id="rId12" Type="http://schemas.openxmlformats.org/officeDocument/2006/relationships/image" Target="../media/image447.emf"/><Relationship Id="rId17" Type="http://schemas.openxmlformats.org/officeDocument/2006/relationships/oleObject" Target="../embeddings/oleObject41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49.emf"/><Relationship Id="rId20" Type="http://schemas.openxmlformats.org/officeDocument/2006/relationships/image" Target="../media/image451.emf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44.emf"/><Relationship Id="rId11" Type="http://schemas.openxmlformats.org/officeDocument/2006/relationships/oleObject" Target="../embeddings/oleObject412.bin"/><Relationship Id="rId5" Type="http://schemas.openxmlformats.org/officeDocument/2006/relationships/oleObject" Target="../embeddings/oleObject409.bin"/><Relationship Id="rId15" Type="http://schemas.openxmlformats.org/officeDocument/2006/relationships/oleObject" Target="../embeddings/oleObject414.bin"/><Relationship Id="rId10" Type="http://schemas.openxmlformats.org/officeDocument/2006/relationships/image" Target="../media/image446.emf"/><Relationship Id="rId19" Type="http://schemas.openxmlformats.org/officeDocument/2006/relationships/oleObject" Target="../embeddings/oleObject416.bin"/><Relationship Id="rId4" Type="http://schemas.openxmlformats.org/officeDocument/2006/relationships/image" Target="../media/image443.emf"/><Relationship Id="rId9" Type="http://schemas.openxmlformats.org/officeDocument/2006/relationships/oleObject" Target="../embeddings/oleObject411.bin"/><Relationship Id="rId14" Type="http://schemas.openxmlformats.org/officeDocument/2006/relationships/image" Target="../media/image448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4.emf"/><Relationship Id="rId13" Type="http://schemas.openxmlformats.org/officeDocument/2006/relationships/oleObject" Target="../embeddings/oleObject422.bin"/><Relationship Id="rId18" Type="http://schemas.openxmlformats.org/officeDocument/2006/relationships/image" Target="../media/image459.emf"/><Relationship Id="rId3" Type="http://schemas.openxmlformats.org/officeDocument/2006/relationships/oleObject" Target="../embeddings/oleObject417.bin"/><Relationship Id="rId7" Type="http://schemas.openxmlformats.org/officeDocument/2006/relationships/oleObject" Target="../embeddings/oleObject419.bin"/><Relationship Id="rId12" Type="http://schemas.openxmlformats.org/officeDocument/2006/relationships/image" Target="../media/image456.emf"/><Relationship Id="rId17" Type="http://schemas.openxmlformats.org/officeDocument/2006/relationships/oleObject" Target="../embeddings/oleObject42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58.e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53.emf"/><Relationship Id="rId11" Type="http://schemas.openxmlformats.org/officeDocument/2006/relationships/oleObject" Target="../embeddings/oleObject421.bin"/><Relationship Id="rId5" Type="http://schemas.openxmlformats.org/officeDocument/2006/relationships/oleObject" Target="../embeddings/oleObject418.bin"/><Relationship Id="rId15" Type="http://schemas.openxmlformats.org/officeDocument/2006/relationships/oleObject" Target="../embeddings/oleObject423.bin"/><Relationship Id="rId10" Type="http://schemas.openxmlformats.org/officeDocument/2006/relationships/image" Target="../media/image455.emf"/><Relationship Id="rId4" Type="http://schemas.openxmlformats.org/officeDocument/2006/relationships/image" Target="../media/image452.emf"/><Relationship Id="rId9" Type="http://schemas.openxmlformats.org/officeDocument/2006/relationships/oleObject" Target="../embeddings/oleObject420.bin"/><Relationship Id="rId14" Type="http://schemas.openxmlformats.org/officeDocument/2006/relationships/image" Target="../media/image457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2.emf"/><Relationship Id="rId13" Type="http://schemas.openxmlformats.org/officeDocument/2006/relationships/oleObject" Target="../embeddings/oleObject430.bin"/><Relationship Id="rId18" Type="http://schemas.openxmlformats.org/officeDocument/2006/relationships/image" Target="../media/image467.emf"/><Relationship Id="rId3" Type="http://schemas.openxmlformats.org/officeDocument/2006/relationships/oleObject" Target="../embeddings/oleObject425.bin"/><Relationship Id="rId21" Type="http://schemas.openxmlformats.org/officeDocument/2006/relationships/oleObject" Target="../embeddings/oleObject434.bin"/><Relationship Id="rId7" Type="http://schemas.openxmlformats.org/officeDocument/2006/relationships/oleObject" Target="../embeddings/oleObject427.bin"/><Relationship Id="rId12" Type="http://schemas.openxmlformats.org/officeDocument/2006/relationships/image" Target="../media/image464.emf"/><Relationship Id="rId17" Type="http://schemas.openxmlformats.org/officeDocument/2006/relationships/oleObject" Target="../embeddings/oleObject43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66.emf"/><Relationship Id="rId20" Type="http://schemas.openxmlformats.org/officeDocument/2006/relationships/image" Target="../media/image468.emf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61.emf"/><Relationship Id="rId11" Type="http://schemas.openxmlformats.org/officeDocument/2006/relationships/oleObject" Target="../embeddings/oleObject429.bin"/><Relationship Id="rId24" Type="http://schemas.openxmlformats.org/officeDocument/2006/relationships/image" Target="../media/image470.emf"/><Relationship Id="rId5" Type="http://schemas.openxmlformats.org/officeDocument/2006/relationships/oleObject" Target="../embeddings/oleObject426.bin"/><Relationship Id="rId15" Type="http://schemas.openxmlformats.org/officeDocument/2006/relationships/oleObject" Target="../embeddings/oleObject431.bin"/><Relationship Id="rId23" Type="http://schemas.openxmlformats.org/officeDocument/2006/relationships/oleObject" Target="../embeddings/oleObject435.bin"/><Relationship Id="rId10" Type="http://schemas.openxmlformats.org/officeDocument/2006/relationships/image" Target="../media/image463.emf"/><Relationship Id="rId19" Type="http://schemas.openxmlformats.org/officeDocument/2006/relationships/oleObject" Target="../embeddings/oleObject433.bin"/><Relationship Id="rId4" Type="http://schemas.openxmlformats.org/officeDocument/2006/relationships/image" Target="../media/image460.emf"/><Relationship Id="rId9" Type="http://schemas.openxmlformats.org/officeDocument/2006/relationships/oleObject" Target="../embeddings/oleObject428.bin"/><Relationship Id="rId14" Type="http://schemas.openxmlformats.org/officeDocument/2006/relationships/image" Target="../media/image465.emf"/><Relationship Id="rId22" Type="http://schemas.openxmlformats.org/officeDocument/2006/relationships/image" Target="../media/image469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3.emf"/><Relationship Id="rId13" Type="http://schemas.openxmlformats.org/officeDocument/2006/relationships/oleObject" Target="../embeddings/oleObject441.bin"/><Relationship Id="rId18" Type="http://schemas.openxmlformats.org/officeDocument/2006/relationships/image" Target="../media/image478.emf"/><Relationship Id="rId3" Type="http://schemas.openxmlformats.org/officeDocument/2006/relationships/oleObject" Target="../embeddings/oleObject436.bin"/><Relationship Id="rId21" Type="http://schemas.openxmlformats.org/officeDocument/2006/relationships/oleObject" Target="../embeddings/oleObject445.bin"/><Relationship Id="rId7" Type="http://schemas.openxmlformats.org/officeDocument/2006/relationships/oleObject" Target="../embeddings/oleObject438.bin"/><Relationship Id="rId12" Type="http://schemas.openxmlformats.org/officeDocument/2006/relationships/image" Target="../media/image475.emf"/><Relationship Id="rId17" Type="http://schemas.openxmlformats.org/officeDocument/2006/relationships/oleObject" Target="../embeddings/oleObject44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77.emf"/><Relationship Id="rId20" Type="http://schemas.openxmlformats.org/officeDocument/2006/relationships/image" Target="../media/image479.e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72.emf"/><Relationship Id="rId11" Type="http://schemas.openxmlformats.org/officeDocument/2006/relationships/oleObject" Target="../embeddings/oleObject440.bin"/><Relationship Id="rId24" Type="http://schemas.openxmlformats.org/officeDocument/2006/relationships/image" Target="../media/image481.emf"/><Relationship Id="rId5" Type="http://schemas.openxmlformats.org/officeDocument/2006/relationships/oleObject" Target="../embeddings/oleObject437.bin"/><Relationship Id="rId15" Type="http://schemas.openxmlformats.org/officeDocument/2006/relationships/oleObject" Target="../embeddings/oleObject442.bin"/><Relationship Id="rId23" Type="http://schemas.openxmlformats.org/officeDocument/2006/relationships/oleObject" Target="../embeddings/oleObject446.bin"/><Relationship Id="rId10" Type="http://schemas.openxmlformats.org/officeDocument/2006/relationships/image" Target="../media/image474.emf"/><Relationship Id="rId19" Type="http://schemas.openxmlformats.org/officeDocument/2006/relationships/oleObject" Target="../embeddings/oleObject444.bin"/><Relationship Id="rId4" Type="http://schemas.openxmlformats.org/officeDocument/2006/relationships/image" Target="../media/image471.emf"/><Relationship Id="rId9" Type="http://schemas.openxmlformats.org/officeDocument/2006/relationships/oleObject" Target="../embeddings/oleObject439.bin"/><Relationship Id="rId14" Type="http://schemas.openxmlformats.org/officeDocument/2006/relationships/image" Target="../media/image476.emf"/><Relationship Id="rId22" Type="http://schemas.openxmlformats.org/officeDocument/2006/relationships/image" Target="../media/image480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4.emf"/><Relationship Id="rId13" Type="http://schemas.openxmlformats.org/officeDocument/2006/relationships/oleObject" Target="../embeddings/oleObject452.bin"/><Relationship Id="rId3" Type="http://schemas.openxmlformats.org/officeDocument/2006/relationships/oleObject" Target="../embeddings/oleObject447.bin"/><Relationship Id="rId7" Type="http://schemas.openxmlformats.org/officeDocument/2006/relationships/oleObject" Target="../embeddings/oleObject449.bin"/><Relationship Id="rId12" Type="http://schemas.openxmlformats.org/officeDocument/2006/relationships/image" Target="../media/image486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88.e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483.emf"/><Relationship Id="rId11" Type="http://schemas.openxmlformats.org/officeDocument/2006/relationships/oleObject" Target="../embeddings/oleObject451.bin"/><Relationship Id="rId5" Type="http://schemas.openxmlformats.org/officeDocument/2006/relationships/oleObject" Target="../embeddings/oleObject448.bin"/><Relationship Id="rId15" Type="http://schemas.openxmlformats.org/officeDocument/2006/relationships/oleObject" Target="../embeddings/oleObject453.bin"/><Relationship Id="rId10" Type="http://schemas.openxmlformats.org/officeDocument/2006/relationships/image" Target="../media/image485.emf"/><Relationship Id="rId4" Type="http://schemas.openxmlformats.org/officeDocument/2006/relationships/image" Target="../media/image482.emf"/><Relationship Id="rId9" Type="http://schemas.openxmlformats.org/officeDocument/2006/relationships/oleObject" Target="../embeddings/oleObject450.bin"/><Relationship Id="rId14" Type="http://schemas.openxmlformats.org/officeDocument/2006/relationships/image" Target="../media/image487.emf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59.bin"/><Relationship Id="rId18" Type="http://schemas.openxmlformats.org/officeDocument/2006/relationships/image" Target="../media/image496.emf"/><Relationship Id="rId26" Type="http://schemas.openxmlformats.org/officeDocument/2006/relationships/image" Target="../media/image500.emf"/><Relationship Id="rId21" Type="http://schemas.openxmlformats.org/officeDocument/2006/relationships/oleObject" Target="../embeddings/oleObject463.bin"/><Relationship Id="rId34" Type="http://schemas.openxmlformats.org/officeDocument/2006/relationships/image" Target="../media/image504.emf"/><Relationship Id="rId7" Type="http://schemas.openxmlformats.org/officeDocument/2006/relationships/oleObject" Target="../embeddings/oleObject456.bin"/><Relationship Id="rId12" Type="http://schemas.openxmlformats.org/officeDocument/2006/relationships/image" Target="../media/image493.emf"/><Relationship Id="rId17" Type="http://schemas.openxmlformats.org/officeDocument/2006/relationships/oleObject" Target="../embeddings/oleObject461.bin"/><Relationship Id="rId25" Type="http://schemas.openxmlformats.org/officeDocument/2006/relationships/oleObject" Target="../embeddings/oleObject465.bin"/><Relationship Id="rId33" Type="http://schemas.openxmlformats.org/officeDocument/2006/relationships/oleObject" Target="../embeddings/oleObject469.bin"/><Relationship Id="rId38" Type="http://schemas.openxmlformats.org/officeDocument/2006/relationships/image" Target="../media/image506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95.emf"/><Relationship Id="rId20" Type="http://schemas.openxmlformats.org/officeDocument/2006/relationships/image" Target="../media/image497.emf"/><Relationship Id="rId29" Type="http://schemas.openxmlformats.org/officeDocument/2006/relationships/oleObject" Target="../embeddings/oleObject467.bin"/><Relationship Id="rId1" Type="http://schemas.openxmlformats.org/officeDocument/2006/relationships/vmlDrawing" Target="../drawings/vmlDrawing42.vml"/><Relationship Id="rId6" Type="http://schemas.openxmlformats.org/officeDocument/2006/relationships/image" Target="../media/image490.emf"/><Relationship Id="rId11" Type="http://schemas.openxmlformats.org/officeDocument/2006/relationships/oleObject" Target="../embeddings/oleObject458.bin"/><Relationship Id="rId24" Type="http://schemas.openxmlformats.org/officeDocument/2006/relationships/image" Target="../media/image499.emf"/><Relationship Id="rId32" Type="http://schemas.openxmlformats.org/officeDocument/2006/relationships/image" Target="../media/image503.emf"/><Relationship Id="rId37" Type="http://schemas.openxmlformats.org/officeDocument/2006/relationships/oleObject" Target="../embeddings/oleObject471.bin"/><Relationship Id="rId5" Type="http://schemas.openxmlformats.org/officeDocument/2006/relationships/oleObject" Target="../embeddings/oleObject455.bin"/><Relationship Id="rId15" Type="http://schemas.openxmlformats.org/officeDocument/2006/relationships/oleObject" Target="../embeddings/oleObject460.bin"/><Relationship Id="rId23" Type="http://schemas.openxmlformats.org/officeDocument/2006/relationships/oleObject" Target="../embeddings/oleObject464.bin"/><Relationship Id="rId28" Type="http://schemas.openxmlformats.org/officeDocument/2006/relationships/image" Target="../media/image501.emf"/><Relationship Id="rId36" Type="http://schemas.openxmlformats.org/officeDocument/2006/relationships/image" Target="../media/image505.emf"/><Relationship Id="rId10" Type="http://schemas.openxmlformats.org/officeDocument/2006/relationships/image" Target="../media/image492.emf"/><Relationship Id="rId19" Type="http://schemas.openxmlformats.org/officeDocument/2006/relationships/oleObject" Target="../embeddings/oleObject462.bin"/><Relationship Id="rId31" Type="http://schemas.openxmlformats.org/officeDocument/2006/relationships/oleObject" Target="../embeddings/oleObject468.bin"/><Relationship Id="rId4" Type="http://schemas.openxmlformats.org/officeDocument/2006/relationships/image" Target="../media/image489.emf"/><Relationship Id="rId9" Type="http://schemas.openxmlformats.org/officeDocument/2006/relationships/oleObject" Target="../embeddings/oleObject457.bin"/><Relationship Id="rId14" Type="http://schemas.openxmlformats.org/officeDocument/2006/relationships/image" Target="../media/image494.emf"/><Relationship Id="rId22" Type="http://schemas.openxmlformats.org/officeDocument/2006/relationships/image" Target="../media/image498.emf"/><Relationship Id="rId27" Type="http://schemas.openxmlformats.org/officeDocument/2006/relationships/oleObject" Target="../embeddings/oleObject466.bin"/><Relationship Id="rId30" Type="http://schemas.openxmlformats.org/officeDocument/2006/relationships/image" Target="../media/image502.emf"/><Relationship Id="rId35" Type="http://schemas.openxmlformats.org/officeDocument/2006/relationships/oleObject" Target="../embeddings/oleObject470.bin"/><Relationship Id="rId8" Type="http://schemas.openxmlformats.org/officeDocument/2006/relationships/image" Target="../media/image491.emf"/><Relationship Id="rId3" Type="http://schemas.openxmlformats.org/officeDocument/2006/relationships/oleObject" Target="../embeddings/oleObject454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9.emf"/><Relationship Id="rId13" Type="http://schemas.openxmlformats.org/officeDocument/2006/relationships/oleObject" Target="../embeddings/oleObject477.bin"/><Relationship Id="rId18" Type="http://schemas.openxmlformats.org/officeDocument/2006/relationships/image" Target="../media/image514.emf"/><Relationship Id="rId26" Type="http://schemas.openxmlformats.org/officeDocument/2006/relationships/image" Target="../media/image518.emf"/><Relationship Id="rId3" Type="http://schemas.openxmlformats.org/officeDocument/2006/relationships/oleObject" Target="../embeddings/oleObject472.bin"/><Relationship Id="rId21" Type="http://schemas.openxmlformats.org/officeDocument/2006/relationships/oleObject" Target="../embeddings/oleObject481.bin"/><Relationship Id="rId7" Type="http://schemas.openxmlformats.org/officeDocument/2006/relationships/oleObject" Target="../embeddings/oleObject474.bin"/><Relationship Id="rId12" Type="http://schemas.openxmlformats.org/officeDocument/2006/relationships/image" Target="../media/image511.emf"/><Relationship Id="rId17" Type="http://schemas.openxmlformats.org/officeDocument/2006/relationships/oleObject" Target="../embeddings/oleObject479.bin"/><Relationship Id="rId25" Type="http://schemas.openxmlformats.org/officeDocument/2006/relationships/oleObject" Target="../embeddings/oleObject48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13.emf"/><Relationship Id="rId20" Type="http://schemas.openxmlformats.org/officeDocument/2006/relationships/image" Target="../media/image515.emf"/><Relationship Id="rId1" Type="http://schemas.openxmlformats.org/officeDocument/2006/relationships/vmlDrawing" Target="../drawings/vmlDrawing43.vml"/><Relationship Id="rId6" Type="http://schemas.openxmlformats.org/officeDocument/2006/relationships/image" Target="../media/image508.emf"/><Relationship Id="rId11" Type="http://schemas.openxmlformats.org/officeDocument/2006/relationships/oleObject" Target="../embeddings/oleObject476.bin"/><Relationship Id="rId24" Type="http://schemas.openxmlformats.org/officeDocument/2006/relationships/image" Target="../media/image517.emf"/><Relationship Id="rId5" Type="http://schemas.openxmlformats.org/officeDocument/2006/relationships/oleObject" Target="../embeddings/oleObject473.bin"/><Relationship Id="rId15" Type="http://schemas.openxmlformats.org/officeDocument/2006/relationships/oleObject" Target="../embeddings/oleObject478.bin"/><Relationship Id="rId23" Type="http://schemas.openxmlformats.org/officeDocument/2006/relationships/oleObject" Target="../embeddings/oleObject482.bin"/><Relationship Id="rId10" Type="http://schemas.openxmlformats.org/officeDocument/2006/relationships/image" Target="../media/image510.emf"/><Relationship Id="rId19" Type="http://schemas.openxmlformats.org/officeDocument/2006/relationships/oleObject" Target="../embeddings/oleObject480.bin"/><Relationship Id="rId4" Type="http://schemas.openxmlformats.org/officeDocument/2006/relationships/image" Target="../media/image507.emf"/><Relationship Id="rId9" Type="http://schemas.openxmlformats.org/officeDocument/2006/relationships/oleObject" Target="../embeddings/oleObject475.bin"/><Relationship Id="rId14" Type="http://schemas.openxmlformats.org/officeDocument/2006/relationships/image" Target="../media/image512.emf"/><Relationship Id="rId22" Type="http://schemas.openxmlformats.org/officeDocument/2006/relationships/image" Target="../media/image516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1.emf"/><Relationship Id="rId13" Type="http://schemas.openxmlformats.org/officeDocument/2006/relationships/oleObject" Target="../embeddings/oleObject489.bin"/><Relationship Id="rId18" Type="http://schemas.openxmlformats.org/officeDocument/2006/relationships/image" Target="../media/image526.emf"/><Relationship Id="rId26" Type="http://schemas.openxmlformats.org/officeDocument/2006/relationships/image" Target="../media/image530.emf"/><Relationship Id="rId3" Type="http://schemas.openxmlformats.org/officeDocument/2006/relationships/oleObject" Target="../embeddings/oleObject484.bin"/><Relationship Id="rId21" Type="http://schemas.openxmlformats.org/officeDocument/2006/relationships/oleObject" Target="../embeddings/oleObject493.bin"/><Relationship Id="rId7" Type="http://schemas.openxmlformats.org/officeDocument/2006/relationships/oleObject" Target="../embeddings/oleObject486.bin"/><Relationship Id="rId12" Type="http://schemas.openxmlformats.org/officeDocument/2006/relationships/image" Target="../media/image523.emf"/><Relationship Id="rId17" Type="http://schemas.openxmlformats.org/officeDocument/2006/relationships/oleObject" Target="../embeddings/oleObject491.bin"/><Relationship Id="rId25" Type="http://schemas.openxmlformats.org/officeDocument/2006/relationships/oleObject" Target="../embeddings/oleObject49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25.emf"/><Relationship Id="rId20" Type="http://schemas.openxmlformats.org/officeDocument/2006/relationships/image" Target="../media/image527.emf"/><Relationship Id="rId1" Type="http://schemas.openxmlformats.org/officeDocument/2006/relationships/vmlDrawing" Target="../drawings/vmlDrawing44.vml"/><Relationship Id="rId6" Type="http://schemas.openxmlformats.org/officeDocument/2006/relationships/image" Target="../media/image520.emf"/><Relationship Id="rId11" Type="http://schemas.openxmlformats.org/officeDocument/2006/relationships/oleObject" Target="../embeddings/oleObject488.bin"/><Relationship Id="rId24" Type="http://schemas.openxmlformats.org/officeDocument/2006/relationships/image" Target="../media/image529.emf"/><Relationship Id="rId5" Type="http://schemas.openxmlformats.org/officeDocument/2006/relationships/oleObject" Target="../embeddings/oleObject485.bin"/><Relationship Id="rId15" Type="http://schemas.openxmlformats.org/officeDocument/2006/relationships/oleObject" Target="../embeddings/oleObject490.bin"/><Relationship Id="rId23" Type="http://schemas.openxmlformats.org/officeDocument/2006/relationships/oleObject" Target="../embeddings/oleObject494.bin"/><Relationship Id="rId10" Type="http://schemas.openxmlformats.org/officeDocument/2006/relationships/image" Target="../media/image522.emf"/><Relationship Id="rId19" Type="http://schemas.openxmlformats.org/officeDocument/2006/relationships/oleObject" Target="../embeddings/oleObject492.bin"/><Relationship Id="rId4" Type="http://schemas.openxmlformats.org/officeDocument/2006/relationships/image" Target="../media/image519.emf"/><Relationship Id="rId9" Type="http://schemas.openxmlformats.org/officeDocument/2006/relationships/oleObject" Target="../embeddings/oleObject487.bin"/><Relationship Id="rId14" Type="http://schemas.openxmlformats.org/officeDocument/2006/relationships/image" Target="../media/image524.emf"/><Relationship Id="rId22" Type="http://schemas.openxmlformats.org/officeDocument/2006/relationships/image" Target="../media/image528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emf"/><Relationship Id="rId18" Type="http://schemas.openxmlformats.org/officeDocument/2006/relationships/oleObject" Target="../embeddings/oleObject48.bin"/><Relationship Id="rId26" Type="http://schemas.openxmlformats.org/officeDocument/2006/relationships/oleObject" Target="../embeddings/oleObject52.bin"/><Relationship Id="rId3" Type="http://schemas.openxmlformats.org/officeDocument/2006/relationships/oleObject" Target="../embeddings/oleObject41.bin"/><Relationship Id="rId21" Type="http://schemas.openxmlformats.org/officeDocument/2006/relationships/image" Target="../media/image57.emf"/><Relationship Id="rId7" Type="http://schemas.openxmlformats.org/officeDocument/2006/relationships/image" Target="../media/image50.emf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55.emf"/><Relationship Id="rId25" Type="http://schemas.openxmlformats.org/officeDocument/2006/relationships/image" Target="../media/image59.emf"/><Relationship Id="rId33" Type="http://schemas.openxmlformats.org/officeDocument/2006/relationships/image" Target="../media/image63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47.bin"/><Relationship Id="rId20" Type="http://schemas.openxmlformats.org/officeDocument/2006/relationships/oleObject" Target="../embeddings/oleObject49.bin"/><Relationship Id="rId29" Type="http://schemas.openxmlformats.org/officeDocument/2006/relationships/image" Target="../media/image61.e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2.emf"/><Relationship Id="rId24" Type="http://schemas.openxmlformats.org/officeDocument/2006/relationships/oleObject" Target="../embeddings/oleObject51.bin"/><Relationship Id="rId32" Type="http://schemas.openxmlformats.org/officeDocument/2006/relationships/oleObject" Target="../embeddings/oleObject55.bin"/><Relationship Id="rId5" Type="http://schemas.openxmlformats.org/officeDocument/2006/relationships/image" Target="../media/image64.png"/><Relationship Id="rId15" Type="http://schemas.openxmlformats.org/officeDocument/2006/relationships/image" Target="../media/image54.emf"/><Relationship Id="rId23" Type="http://schemas.openxmlformats.org/officeDocument/2006/relationships/image" Target="../media/image58.emf"/><Relationship Id="rId28" Type="http://schemas.openxmlformats.org/officeDocument/2006/relationships/oleObject" Target="../embeddings/oleObject53.bin"/><Relationship Id="rId10" Type="http://schemas.openxmlformats.org/officeDocument/2006/relationships/oleObject" Target="../embeddings/oleObject44.bin"/><Relationship Id="rId19" Type="http://schemas.openxmlformats.org/officeDocument/2006/relationships/image" Target="../media/image56.emf"/><Relationship Id="rId31" Type="http://schemas.openxmlformats.org/officeDocument/2006/relationships/image" Target="../media/image62.emf"/><Relationship Id="rId4" Type="http://schemas.openxmlformats.org/officeDocument/2006/relationships/image" Target="../media/image49.emf"/><Relationship Id="rId9" Type="http://schemas.openxmlformats.org/officeDocument/2006/relationships/image" Target="../media/image51.emf"/><Relationship Id="rId14" Type="http://schemas.openxmlformats.org/officeDocument/2006/relationships/oleObject" Target="../embeddings/oleObject46.bin"/><Relationship Id="rId22" Type="http://schemas.openxmlformats.org/officeDocument/2006/relationships/oleObject" Target="../embeddings/oleObject50.bin"/><Relationship Id="rId27" Type="http://schemas.openxmlformats.org/officeDocument/2006/relationships/image" Target="../media/image60.emf"/><Relationship Id="rId30" Type="http://schemas.openxmlformats.org/officeDocument/2006/relationships/oleObject" Target="../embeddings/oleObject54.bin"/><Relationship Id="rId8" Type="http://schemas.openxmlformats.org/officeDocument/2006/relationships/oleObject" Target="../embeddings/oleObject43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3.emf"/><Relationship Id="rId13" Type="http://schemas.openxmlformats.org/officeDocument/2006/relationships/oleObject" Target="../embeddings/oleObject501.bin"/><Relationship Id="rId18" Type="http://schemas.openxmlformats.org/officeDocument/2006/relationships/image" Target="../media/image538.emf"/><Relationship Id="rId26" Type="http://schemas.openxmlformats.org/officeDocument/2006/relationships/image" Target="../media/image542.emf"/><Relationship Id="rId3" Type="http://schemas.openxmlformats.org/officeDocument/2006/relationships/oleObject" Target="../embeddings/oleObject496.bin"/><Relationship Id="rId21" Type="http://schemas.openxmlformats.org/officeDocument/2006/relationships/oleObject" Target="../embeddings/oleObject505.bin"/><Relationship Id="rId7" Type="http://schemas.openxmlformats.org/officeDocument/2006/relationships/oleObject" Target="../embeddings/oleObject498.bin"/><Relationship Id="rId12" Type="http://schemas.openxmlformats.org/officeDocument/2006/relationships/image" Target="../media/image535.emf"/><Relationship Id="rId17" Type="http://schemas.openxmlformats.org/officeDocument/2006/relationships/oleObject" Target="../embeddings/oleObject503.bin"/><Relationship Id="rId25" Type="http://schemas.openxmlformats.org/officeDocument/2006/relationships/oleObject" Target="../embeddings/oleObject50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37.emf"/><Relationship Id="rId20" Type="http://schemas.openxmlformats.org/officeDocument/2006/relationships/image" Target="../media/image539.emf"/><Relationship Id="rId1" Type="http://schemas.openxmlformats.org/officeDocument/2006/relationships/vmlDrawing" Target="../drawings/vmlDrawing45.vml"/><Relationship Id="rId6" Type="http://schemas.openxmlformats.org/officeDocument/2006/relationships/image" Target="../media/image532.emf"/><Relationship Id="rId11" Type="http://schemas.openxmlformats.org/officeDocument/2006/relationships/oleObject" Target="../embeddings/oleObject500.bin"/><Relationship Id="rId24" Type="http://schemas.openxmlformats.org/officeDocument/2006/relationships/image" Target="../media/image541.emf"/><Relationship Id="rId5" Type="http://schemas.openxmlformats.org/officeDocument/2006/relationships/oleObject" Target="../embeddings/oleObject497.bin"/><Relationship Id="rId15" Type="http://schemas.openxmlformats.org/officeDocument/2006/relationships/oleObject" Target="../embeddings/oleObject502.bin"/><Relationship Id="rId23" Type="http://schemas.openxmlformats.org/officeDocument/2006/relationships/oleObject" Target="../embeddings/oleObject506.bin"/><Relationship Id="rId10" Type="http://schemas.openxmlformats.org/officeDocument/2006/relationships/image" Target="../media/image534.emf"/><Relationship Id="rId19" Type="http://schemas.openxmlformats.org/officeDocument/2006/relationships/oleObject" Target="../embeddings/oleObject504.bin"/><Relationship Id="rId4" Type="http://schemas.openxmlformats.org/officeDocument/2006/relationships/image" Target="../media/image531.emf"/><Relationship Id="rId9" Type="http://schemas.openxmlformats.org/officeDocument/2006/relationships/oleObject" Target="../embeddings/oleObject499.bin"/><Relationship Id="rId14" Type="http://schemas.openxmlformats.org/officeDocument/2006/relationships/image" Target="../media/image536.emf"/><Relationship Id="rId22" Type="http://schemas.openxmlformats.org/officeDocument/2006/relationships/image" Target="../media/image540.emf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13.bin"/><Relationship Id="rId18" Type="http://schemas.openxmlformats.org/officeDocument/2006/relationships/image" Target="../media/image550.emf"/><Relationship Id="rId26" Type="http://schemas.openxmlformats.org/officeDocument/2006/relationships/image" Target="../media/image554.emf"/><Relationship Id="rId3" Type="http://schemas.openxmlformats.org/officeDocument/2006/relationships/oleObject" Target="../embeddings/oleObject508.bin"/><Relationship Id="rId21" Type="http://schemas.openxmlformats.org/officeDocument/2006/relationships/oleObject" Target="../embeddings/oleObject517.bin"/><Relationship Id="rId34" Type="http://schemas.openxmlformats.org/officeDocument/2006/relationships/image" Target="../media/image558.emf"/><Relationship Id="rId7" Type="http://schemas.openxmlformats.org/officeDocument/2006/relationships/oleObject" Target="../embeddings/oleObject510.bin"/><Relationship Id="rId12" Type="http://schemas.openxmlformats.org/officeDocument/2006/relationships/image" Target="../media/image547.emf"/><Relationship Id="rId17" Type="http://schemas.openxmlformats.org/officeDocument/2006/relationships/oleObject" Target="../embeddings/oleObject515.bin"/><Relationship Id="rId25" Type="http://schemas.openxmlformats.org/officeDocument/2006/relationships/oleObject" Target="../embeddings/oleObject519.bin"/><Relationship Id="rId33" Type="http://schemas.openxmlformats.org/officeDocument/2006/relationships/oleObject" Target="../embeddings/oleObject523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49.emf"/><Relationship Id="rId20" Type="http://schemas.openxmlformats.org/officeDocument/2006/relationships/image" Target="../media/image551.emf"/><Relationship Id="rId29" Type="http://schemas.openxmlformats.org/officeDocument/2006/relationships/oleObject" Target="../embeddings/oleObject521.bin"/><Relationship Id="rId1" Type="http://schemas.openxmlformats.org/officeDocument/2006/relationships/vmlDrawing" Target="../drawings/vmlDrawing46.vml"/><Relationship Id="rId6" Type="http://schemas.openxmlformats.org/officeDocument/2006/relationships/image" Target="../media/image544.emf"/><Relationship Id="rId11" Type="http://schemas.openxmlformats.org/officeDocument/2006/relationships/oleObject" Target="../embeddings/oleObject512.bin"/><Relationship Id="rId24" Type="http://schemas.openxmlformats.org/officeDocument/2006/relationships/image" Target="../media/image553.emf"/><Relationship Id="rId32" Type="http://schemas.openxmlformats.org/officeDocument/2006/relationships/image" Target="../media/image557.emf"/><Relationship Id="rId5" Type="http://schemas.openxmlformats.org/officeDocument/2006/relationships/oleObject" Target="../embeddings/oleObject509.bin"/><Relationship Id="rId15" Type="http://schemas.openxmlformats.org/officeDocument/2006/relationships/oleObject" Target="../embeddings/oleObject514.bin"/><Relationship Id="rId23" Type="http://schemas.openxmlformats.org/officeDocument/2006/relationships/oleObject" Target="../embeddings/oleObject518.bin"/><Relationship Id="rId28" Type="http://schemas.openxmlformats.org/officeDocument/2006/relationships/image" Target="../media/image555.emf"/><Relationship Id="rId10" Type="http://schemas.openxmlformats.org/officeDocument/2006/relationships/image" Target="../media/image546.emf"/><Relationship Id="rId19" Type="http://schemas.openxmlformats.org/officeDocument/2006/relationships/oleObject" Target="../embeddings/oleObject516.bin"/><Relationship Id="rId31" Type="http://schemas.openxmlformats.org/officeDocument/2006/relationships/oleObject" Target="../embeddings/oleObject522.bin"/><Relationship Id="rId4" Type="http://schemas.openxmlformats.org/officeDocument/2006/relationships/image" Target="../media/image543.emf"/><Relationship Id="rId9" Type="http://schemas.openxmlformats.org/officeDocument/2006/relationships/oleObject" Target="../embeddings/oleObject511.bin"/><Relationship Id="rId14" Type="http://schemas.openxmlformats.org/officeDocument/2006/relationships/image" Target="../media/image548.emf"/><Relationship Id="rId22" Type="http://schemas.openxmlformats.org/officeDocument/2006/relationships/image" Target="../media/image552.emf"/><Relationship Id="rId27" Type="http://schemas.openxmlformats.org/officeDocument/2006/relationships/oleObject" Target="../embeddings/oleObject520.bin"/><Relationship Id="rId30" Type="http://schemas.openxmlformats.org/officeDocument/2006/relationships/image" Target="../media/image556.emf"/><Relationship Id="rId8" Type="http://schemas.openxmlformats.org/officeDocument/2006/relationships/image" Target="../media/image545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1.emf"/><Relationship Id="rId13" Type="http://schemas.openxmlformats.org/officeDocument/2006/relationships/oleObject" Target="../embeddings/oleObject529.bin"/><Relationship Id="rId18" Type="http://schemas.openxmlformats.org/officeDocument/2006/relationships/image" Target="../media/image566.emf"/><Relationship Id="rId26" Type="http://schemas.openxmlformats.org/officeDocument/2006/relationships/image" Target="../media/image570.emf"/><Relationship Id="rId3" Type="http://schemas.openxmlformats.org/officeDocument/2006/relationships/oleObject" Target="../embeddings/oleObject524.bin"/><Relationship Id="rId21" Type="http://schemas.openxmlformats.org/officeDocument/2006/relationships/oleObject" Target="../embeddings/oleObject533.bin"/><Relationship Id="rId7" Type="http://schemas.openxmlformats.org/officeDocument/2006/relationships/oleObject" Target="../embeddings/oleObject526.bin"/><Relationship Id="rId12" Type="http://schemas.openxmlformats.org/officeDocument/2006/relationships/image" Target="../media/image563.emf"/><Relationship Id="rId17" Type="http://schemas.openxmlformats.org/officeDocument/2006/relationships/oleObject" Target="../embeddings/oleObject531.bin"/><Relationship Id="rId25" Type="http://schemas.openxmlformats.org/officeDocument/2006/relationships/oleObject" Target="../embeddings/oleObject535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65.emf"/><Relationship Id="rId20" Type="http://schemas.openxmlformats.org/officeDocument/2006/relationships/image" Target="../media/image567.e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560.emf"/><Relationship Id="rId11" Type="http://schemas.openxmlformats.org/officeDocument/2006/relationships/oleObject" Target="../embeddings/oleObject528.bin"/><Relationship Id="rId24" Type="http://schemas.openxmlformats.org/officeDocument/2006/relationships/image" Target="../media/image569.emf"/><Relationship Id="rId5" Type="http://schemas.openxmlformats.org/officeDocument/2006/relationships/oleObject" Target="../embeddings/oleObject525.bin"/><Relationship Id="rId15" Type="http://schemas.openxmlformats.org/officeDocument/2006/relationships/oleObject" Target="../embeddings/oleObject530.bin"/><Relationship Id="rId23" Type="http://schemas.openxmlformats.org/officeDocument/2006/relationships/oleObject" Target="../embeddings/oleObject534.bin"/><Relationship Id="rId28" Type="http://schemas.openxmlformats.org/officeDocument/2006/relationships/image" Target="../media/image571.emf"/><Relationship Id="rId10" Type="http://schemas.openxmlformats.org/officeDocument/2006/relationships/image" Target="../media/image562.emf"/><Relationship Id="rId19" Type="http://schemas.openxmlformats.org/officeDocument/2006/relationships/oleObject" Target="../embeddings/oleObject532.bin"/><Relationship Id="rId4" Type="http://schemas.openxmlformats.org/officeDocument/2006/relationships/image" Target="../media/image559.emf"/><Relationship Id="rId9" Type="http://schemas.openxmlformats.org/officeDocument/2006/relationships/oleObject" Target="../embeddings/oleObject527.bin"/><Relationship Id="rId14" Type="http://schemas.openxmlformats.org/officeDocument/2006/relationships/image" Target="../media/image564.emf"/><Relationship Id="rId22" Type="http://schemas.openxmlformats.org/officeDocument/2006/relationships/image" Target="../media/image568.emf"/><Relationship Id="rId27" Type="http://schemas.openxmlformats.org/officeDocument/2006/relationships/oleObject" Target="../embeddings/oleObject53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13" Type="http://schemas.openxmlformats.org/officeDocument/2006/relationships/oleObject" Target="../embeddings/oleObject61.bin"/><Relationship Id="rId18" Type="http://schemas.openxmlformats.org/officeDocument/2006/relationships/image" Target="../media/image72.emf"/><Relationship Id="rId26" Type="http://schemas.openxmlformats.org/officeDocument/2006/relationships/image" Target="../media/image76.emf"/><Relationship Id="rId3" Type="http://schemas.openxmlformats.org/officeDocument/2006/relationships/oleObject" Target="../embeddings/oleObject56.bin"/><Relationship Id="rId21" Type="http://schemas.openxmlformats.org/officeDocument/2006/relationships/oleObject" Target="../embeddings/oleObject65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69.emf"/><Relationship Id="rId17" Type="http://schemas.openxmlformats.org/officeDocument/2006/relationships/oleObject" Target="../embeddings/oleObject63.bin"/><Relationship Id="rId25" Type="http://schemas.openxmlformats.org/officeDocument/2006/relationships/oleObject" Target="../embeddings/oleObject6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1.emf"/><Relationship Id="rId20" Type="http://schemas.openxmlformats.org/officeDocument/2006/relationships/image" Target="../media/image73.emf"/><Relationship Id="rId29" Type="http://schemas.openxmlformats.org/officeDocument/2006/relationships/oleObject" Target="../embeddings/oleObject69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66.emf"/><Relationship Id="rId11" Type="http://schemas.openxmlformats.org/officeDocument/2006/relationships/oleObject" Target="../embeddings/oleObject60.bin"/><Relationship Id="rId24" Type="http://schemas.openxmlformats.org/officeDocument/2006/relationships/image" Target="../media/image75.emf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2.bin"/><Relationship Id="rId23" Type="http://schemas.openxmlformats.org/officeDocument/2006/relationships/oleObject" Target="../embeddings/oleObject66.bin"/><Relationship Id="rId28" Type="http://schemas.openxmlformats.org/officeDocument/2006/relationships/image" Target="../media/image77.emf"/><Relationship Id="rId10" Type="http://schemas.openxmlformats.org/officeDocument/2006/relationships/image" Target="../media/image68.emf"/><Relationship Id="rId19" Type="http://schemas.openxmlformats.org/officeDocument/2006/relationships/oleObject" Target="../embeddings/oleObject64.bin"/><Relationship Id="rId4" Type="http://schemas.openxmlformats.org/officeDocument/2006/relationships/image" Target="../media/image65.e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70.emf"/><Relationship Id="rId22" Type="http://schemas.openxmlformats.org/officeDocument/2006/relationships/image" Target="../media/image74.emf"/><Relationship Id="rId27" Type="http://schemas.openxmlformats.org/officeDocument/2006/relationships/oleObject" Target="../embeddings/oleObject68.bin"/><Relationship Id="rId30" Type="http://schemas.openxmlformats.org/officeDocument/2006/relationships/image" Target="../media/image7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86.wmf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3.wmf"/><Relationship Id="rId17" Type="http://schemas.openxmlformats.org/officeDocument/2006/relationships/oleObject" Target="../embeddings/oleObject77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85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74.bin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10" Type="http://schemas.openxmlformats.org/officeDocument/2006/relationships/image" Target="../media/image82.wmf"/><Relationship Id="rId4" Type="http://schemas.openxmlformats.org/officeDocument/2006/relationships/image" Target="../media/image79.w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oleObject" Target="../embeddings/oleObject83.bin"/><Relationship Id="rId18" Type="http://schemas.openxmlformats.org/officeDocument/2006/relationships/image" Target="../media/image94.emf"/><Relationship Id="rId3" Type="http://schemas.openxmlformats.org/officeDocument/2006/relationships/oleObject" Target="../embeddings/oleObject78.bin"/><Relationship Id="rId21" Type="http://schemas.openxmlformats.org/officeDocument/2006/relationships/oleObject" Target="../embeddings/oleObject87.bin"/><Relationship Id="rId7" Type="http://schemas.openxmlformats.org/officeDocument/2006/relationships/oleObject" Target="../embeddings/oleObject80.bin"/><Relationship Id="rId12" Type="http://schemas.openxmlformats.org/officeDocument/2006/relationships/image" Target="../media/image91.emf"/><Relationship Id="rId17" Type="http://schemas.openxmlformats.org/officeDocument/2006/relationships/oleObject" Target="../embeddings/oleObject8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3.emf"/><Relationship Id="rId20" Type="http://schemas.openxmlformats.org/officeDocument/2006/relationships/image" Target="../media/image95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88.emf"/><Relationship Id="rId11" Type="http://schemas.openxmlformats.org/officeDocument/2006/relationships/oleObject" Target="../embeddings/oleObject82.bin"/><Relationship Id="rId24" Type="http://schemas.openxmlformats.org/officeDocument/2006/relationships/image" Target="../media/image97.emf"/><Relationship Id="rId5" Type="http://schemas.openxmlformats.org/officeDocument/2006/relationships/oleObject" Target="../embeddings/oleObject79.bin"/><Relationship Id="rId15" Type="http://schemas.openxmlformats.org/officeDocument/2006/relationships/oleObject" Target="../embeddings/oleObject84.bin"/><Relationship Id="rId23" Type="http://schemas.openxmlformats.org/officeDocument/2006/relationships/oleObject" Target="../embeddings/oleObject88.bin"/><Relationship Id="rId10" Type="http://schemas.openxmlformats.org/officeDocument/2006/relationships/image" Target="../media/image90.emf"/><Relationship Id="rId19" Type="http://schemas.openxmlformats.org/officeDocument/2006/relationships/oleObject" Target="../embeddings/oleObject86.bin"/><Relationship Id="rId4" Type="http://schemas.openxmlformats.org/officeDocument/2006/relationships/image" Target="../media/image87.emf"/><Relationship Id="rId9" Type="http://schemas.openxmlformats.org/officeDocument/2006/relationships/oleObject" Target="../embeddings/oleObject81.bin"/><Relationship Id="rId14" Type="http://schemas.openxmlformats.org/officeDocument/2006/relationships/image" Target="../media/image92.emf"/><Relationship Id="rId22" Type="http://schemas.openxmlformats.org/officeDocument/2006/relationships/image" Target="../media/image9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13" Type="http://schemas.openxmlformats.org/officeDocument/2006/relationships/oleObject" Target="../embeddings/oleObject94.bin"/><Relationship Id="rId18" Type="http://schemas.openxmlformats.org/officeDocument/2006/relationships/image" Target="../media/image105.emf"/><Relationship Id="rId26" Type="http://schemas.openxmlformats.org/officeDocument/2006/relationships/image" Target="../media/image109.emf"/><Relationship Id="rId3" Type="http://schemas.openxmlformats.org/officeDocument/2006/relationships/oleObject" Target="../embeddings/oleObject89.bin"/><Relationship Id="rId21" Type="http://schemas.openxmlformats.org/officeDocument/2006/relationships/oleObject" Target="../embeddings/oleObject98.bin"/><Relationship Id="rId7" Type="http://schemas.openxmlformats.org/officeDocument/2006/relationships/oleObject" Target="../embeddings/oleObject91.bin"/><Relationship Id="rId12" Type="http://schemas.openxmlformats.org/officeDocument/2006/relationships/image" Target="../media/image102.emf"/><Relationship Id="rId17" Type="http://schemas.openxmlformats.org/officeDocument/2006/relationships/oleObject" Target="../embeddings/oleObject96.bin"/><Relationship Id="rId25" Type="http://schemas.openxmlformats.org/officeDocument/2006/relationships/oleObject" Target="../embeddings/oleObject10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4.emf"/><Relationship Id="rId20" Type="http://schemas.openxmlformats.org/officeDocument/2006/relationships/image" Target="../media/image106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99.emf"/><Relationship Id="rId11" Type="http://schemas.openxmlformats.org/officeDocument/2006/relationships/oleObject" Target="../embeddings/oleObject93.bin"/><Relationship Id="rId24" Type="http://schemas.openxmlformats.org/officeDocument/2006/relationships/image" Target="../media/image108.emf"/><Relationship Id="rId5" Type="http://schemas.openxmlformats.org/officeDocument/2006/relationships/oleObject" Target="../embeddings/oleObject90.bin"/><Relationship Id="rId15" Type="http://schemas.openxmlformats.org/officeDocument/2006/relationships/oleObject" Target="../embeddings/oleObject95.bin"/><Relationship Id="rId23" Type="http://schemas.openxmlformats.org/officeDocument/2006/relationships/oleObject" Target="../embeddings/oleObject99.bin"/><Relationship Id="rId28" Type="http://schemas.openxmlformats.org/officeDocument/2006/relationships/image" Target="../media/image110.emf"/><Relationship Id="rId10" Type="http://schemas.openxmlformats.org/officeDocument/2006/relationships/image" Target="../media/image101.emf"/><Relationship Id="rId19" Type="http://schemas.openxmlformats.org/officeDocument/2006/relationships/oleObject" Target="../embeddings/oleObject97.bin"/><Relationship Id="rId4" Type="http://schemas.openxmlformats.org/officeDocument/2006/relationships/image" Target="../media/image98.emf"/><Relationship Id="rId9" Type="http://schemas.openxmlformats.org/officeDocument/2006/relationships/oleObject" Target="../embeddings/oleObject92.bin"/><Relationship Id="rId14" Type="http://schemas.openxmlformats.org/officeDocument/2006/relationships/image" Target="../media/image103.emf"/><Relationship Id="rId22" Type="http://schemas.openxmlformats.org/officeDocument/2006/relationships/image" Target="../media/image107.emf"/><Relationship Id="rId27" Type="http://schemas.openxmlformats.org/officeDocument/2006/relationships/oleObject" Target="../embeddings/oleObject10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075"/>
          <p:cNvSpPr txBox="1">
            <a:spLocks noChangeArrowheads="1"/>
          </p:cNvSpPr>
          <p:nvPr/>
        </p:nvSpPr>
        <p:spPr bwMode="auto">
          <a:xfrm>
            <a:off x="2063552" y="1172310"/>
            <a:ext cx="59337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由</a:t>
            </a:r>
          </a:p>
        </p:txBody>
      </p:sp>
      <p:graphicFrame>
        <p:nvGraphicFramePr>
          <p:cNvPr id="7172" name="Object 307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305155"/>
              </p:ext>
            </p:extLst>
          </p:nvPr>
        </p:nvGraphicFramePr>
        <p:xfrm>
          <a:off x="2704902" y="1234595"/>
          <a:ext cx="2286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36" name="Equation" r:id="rId3" imgW="2286000" imgH="419040" progId="Equation.3">
                  <p:embed/>
                </p:oleObj>
              </mc:Choice>
              <mc:Fallback>
                <p:oleObj name="Equation" r:id="rId3" imgW="2286000" imgH="419040" progId="Equation.3">
                  <p:embed/>
                  <p:pic>
                    <p:nvPicPr>
                      <p:cNvPr id="7172" name="Object 30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4902" y="1234595"/>
                        <a:ext cx="2286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3077"/>
          <p:cNvSpPr txBox="1">
            <a:spLocks noChangeArrowheads="1"/>
          </p:cNvSpPr>
          <p:nvPr/>
        </p:nvSpPr>
        <p:spPr bwMode="auto">
          <a:xfrm>
            <a:off x="5145534" y="117385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积分得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174" name="Object 30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143843"/>
              </p:ext>
            </p:extLst>
          </p:nvPr>
        </p:nvGraphicFramePr>
        <p:xfrm>
          <a:off x="6593334" y="1124744"/>
          <a:ext cx="31226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37" name="Equation" r:id="rId5" imgW="3124080" imgH="622080" progId="Equation.3">
                  <p:embed/>
                </p:oleObj>
              </mc:Choice>
              <mc:Fallback>
                <p:oleObj name="Equation" r:id="rId5" imgW="3124080" imgH="622080" progId="Equation.3">
                  <p:embed/>
                  <p:pic>
                    <p:nvPicPr>
                      <p:cNvPr id="7174" name="Object 30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3334" y="1124744"/>
                        <a:ext cx="31226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3079"/>
          <p:cNvSpPr txBox="1">
            <a:spLocks noChangeArrowheads="1"/>
          </p:cNvSpPr>
          <p:nvPr/>
        </p:nvSpPr>
        <p:spPr bwMode="auto">
          <a:xfrm>
            <a:off x="7728322" y="2155404"/>
            <a:ext cx="2571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分部积分公式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7176" name="Object 30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7764453"/>
              </p:ext>
            </p:extLst>
          </p:nvPr>
        </p:nvGraphicFramePr>
        <p:xfrm>
          <a:off x="4273923" y="1772816"/>
          <a:ext cx="31861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38" name="Equation" r:id="rId7" imgW="3187440" imgH="622080" progId="Equation.3">
                  <p:embed/>
                </p:oleObj>
              </mc:Choice>
              <mc:Fallback>
                <p:oleObj name="Equation" r:id="rId7" imgW="3187440" imgH="622080" progId="Equation.3">
                  <p:embed/>
                  <p:pic>
                    <p:nvPicPr>
                      <p:cNvPr id="7176" name="Object 30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3923" y="1772816"/>
                        <a:ext cx="31861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3081"/>
          <p:cNvSpPr txBox="1">
            <a:spLocks noChangeArrowheads="1"/>
          </p:cNvSpPr>
          <p:nvPr/>
        </p:nvSpPr>
        <p:spPr bwMode="auto">
          <a:xfrm>
            <a:off x="3689722" y="2433217"/>
            <a:ext cx="723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7178" name="Object 308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43390"/>
              </p:ext>
            </p:extLst>
          </p:nvPr>
        </p:nvGraphicFramePr>
        <p:xfrm>
          <a:off x="4523160" y="2433216"/>
          <a:ext cx="2779712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39" name="Equation" r:id="rId9" imgW="2781000" imgH="622080" progId="Equation.3">
                  <p:embed/>
                </p:oleObj>
              </mc:Choice>
              <mc:Fallback>
                <p:oleObj name="Equation" r:id="rId9" imgW="2781000" imgH="622080" progId="Equation.3">
                  <p:embed/>
                  <p:pic>
                    <p:nvPicPr>
                      <p:cNvPr id="7178" name="Object 30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3160" y="2433216"/>
                        <a:ext cx="2779712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Text Box 3084"/>
          <p:cNvSpPr txBox="1">
            <a:spLocks noChangeArrowheads="1"/>
          </p:cNvSpPr>
          <p:nvPr/>
        </p:nvSpPr>
        <p:spPr bwMode="auto">
          <a:xfrm>
            <a:off x="1190634" y="5651525"/>
            <a:ext cx="2749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en-US" altLang="zh-CN" i="1" dirty="0">
                <a:solidFill>
                  <a:srgbClr val="000000"/>
                </a:solidFill>
              </a:rPr>
              <a:t> v </a:t>
            </a:r>
            <a:r>
              <a:rPr lang="zh-CN" altLang="en-US" dirty="0">
                <a:solidFill>
                  <a:srgbClr val="000000"/>
                </a:solidFill>
              </a:rPr>
              <a:t>容易求得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7182" name="Object 30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890539"/>
              </p:ext>
            </p:extLst>
          </p:nvPr>
        </p:nvGraphicFramePr>
        <p:xfrm>
          <a:off x="4815408" y="5665812"/>
          <a:ext cx="3048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40" name="Equation" r:id="rId11" imgW="3047760" imgH="571320" progId="Equation.3">
                  <p:embed/>
                </p:oleObj>
              </mc:Choice>
              <mc:Fallback>
                <p:oleObj name="Equation" r:id="rId11" imgW="3047760" imgH="571320" progId="Equation.3">
                  <p:embed/>
                  <p:pic>
                    <p:nvPicPr>
                      <p:cNvPr id="7182" name="Object 30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5408" y="5665812"/>
                        <a:ext cx="3048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Text Box 3089"/>
          <p:cNvSpPr txBox="1">
            <a:spLocks noChangeArrowheads="1"/>
          </p:cNvSpPr>
          <p:nvPr/>
        </p:nvSpPr>
        <p:spPr bwMode="auto">
          <a:xfrm>
            <a:off x="7844358" y="5651525"/>
            <a:ext cx="1924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容易计算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7188" name="Object 30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723967"/>
              </p:ext>
            </p:extLst>
          </p:nvPr>
        </p:nvGraphicFramePr>
        <p:xfrm>
          <a:off x="1069986" y="5118125"/>
          <a:ext cx="3836556" cy="422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41" name="Equation" r:id="rId13" imgW="4038480" imgH="444240" progId="Equation.3">
                  <p:embed/>
                </p:oleObj>
              </mc:Choice>
              <mc:Fallback>
                <p:oleObj name="Equation" r:id="rId13" imgW="4038480" imgH="444240" progId="Equation.3">
                  <p:embed/>
                  <p:pic>
                    <p:nvPicPr>
                      <p:cNvPr id="7188" name="Object 30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9986" y="5118125"/>
                        <a:ext cx="3836556" cy="4220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7" name="AutoShape 3101"/>
          <p:cNvSpPr>
            <a:spLocks noChangeArrowheads="1"/>
          </p:cNvSpPr>
          <p:nvPr/>
        </p:nvSpPr>
        <p:spPr bwMode="auto">
          <a:xfrm>
            <a:off x="3003922" y="2036341"/>
            <a:ext cx="1079500" cy="179388"/>
          </a:xfrm>
          <a:prstGeom prst="rightArrow">
            <a:avLst>
              <a:gd name="adj1" fmla="val 50000"/>
              <a:gd name="adj2" fmla="val 150442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99" name="AutoShape 3103"/>
          <p:cNvSpPr>
            <a:spLocks/>
          </p:cNvSpPr>
          <p:nvPr/>
        </p:nvSpPr>
        <p:spPr bwMode="auto">
          <a:xfrm>
            <a:off x="7575922" y="1988716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127448" y="476672"/>
            <a:ext cx="1000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4.2.3   </a:t>
            </a:r>
            <a:r>
              <a:rPr lang="zh-CN" altLang="en-US" dirty="0" smtClean="0">
                <a:solidFill>
                  <a:srgbClr val="C00000"/>
                </a:solidFill>
              </a:rPr>
              <a:t>分部积分法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7249" y="3212976"/>
            <a:ext cx="10237501" cy="901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1424" y="4130330"/>
            <a:ext cx="6030001" cy="861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36529" y="4212065"/>
            <a:ext cx="3847500" cy="73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997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3" grpId="0" autoUpdateAnimBg="0"/>
      <p:bldP spid="7175" grpId="0" autoUpdateAnimBg="0"/>
      <p:bldP spid="7177" grpId="0" autoUpdateAnimBg="0"/>
      <p:bldP spid="7180" grpId="0" autoUpdateAnimBg="0"/>
      <p:bldP spid="7185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82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8.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extLst/>
          </p:nvPr>
        </p:nvGraphicFramePr>
        <p:xfrm>
          <a:off x="3316288" y="525463"/>
          <a:ext cx="33099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05" name="Equation" r:id="rId3" imgW="3314520" imgH="647640" progId="Equation.3">
                  <p:embed/>
                </p:oleObj>
              </mc:Choice>
              <mc:Fallback>
                <p:oleObj name="Equation" r:id="rId3" imgW="3314520" imgH="647640" progId="Equation.3">
                  <p:embed/>
                  <p:pic>
                    <p:nvPicPr>
                      <p:cNvPr id="215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525463"/>
                        <a:ext cx="330993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063750" y="13589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>
            <p:extLst/>
          </p:nvPr>
        </p:nvGraphicFramePr>
        <p:xfrm>
          <a:off x="3276600" y="1312863"/>
          <a:ext cx="2057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06" name="Equation" r:id="rId5" imgW="2057400" imgH="558720" progId="Equation.3">
                  <p:embed/>
                </p:oleObj>
              </mc:Choice>
              <mc:Fallback>
                <p:oleObj name="Equation" r:id="rId5" imgW="2057400" imgH="558720" progId="Equation.3">
                  <p:embed/>
                  <p:pic>
                    <p:nvPicPr>
                      <p:cNvPr id="215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312863"/>
                        <a:ext cx="2057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>
            <p:extLst/>
          </p:nvPr>
        </p:nvGraphicFramePr>
        <p:xfrm>
          <a:off x="5448300" y="1427163"/>
          <a:ext cx="876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07" name="Equation" r:id="rId7" imgW="876240" imgH="419040" progId="Equation.3">
                  <p:embed/>
                </p:oleObj>
              </mc:Choice>
              <mc:Fallback>
                <p:oleObj name="Equation" r:id="rId7" imgW="876240" imgH="419040" progId="Equation.3">
                  <p:embed/>
                  <p:pic>
                    <p:nvPicPr>
                      <p:cNvPr id="215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1427163"/>
                        <a:ext cx="876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6400800" y="135413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21512" name="Object 8"/>
          <p:cNvGraphicFramePr>
            <a:graphicFrameLocks noChangeAspect="1"/>
          </p:cNvGraphicFramePr>
          <p:nvPr>
            <p:extLst/>
          </p:nvPr>
        </p:nvGraphicFramePr>
        <p:xfrm>
          <a:off x="3225800" y="1828800"/>
          <a:ext cx="1803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08" name="Equation" r:id="rId9" imgW="1803240" imgH="761760" progId="Equation.3">
                  <p:embed/>
                </p:oleObj>
              </mc:Choice>
              <mc:Fallback>
                <p:oleObj name="Equation" r:id="rId9" imgW="1803240" imgH="761760" progId="Equation.3">
                  <p:embed/>
                  <p:pic>
                    <p:nvPicPr>
                      <p:cNvPr id="215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1828800"/>
                        <a:ext cx="18034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9"/>
          <p:cNvGraphicFramePr>
            <a:graphicFrameLocks noChangeAspect="1"/>
          </p:cNvGraphicFramePr>
          <p:nvPr>
            <p:extLst/>
          </p:nvPr>
        </p:nvGraphicFramePr>
        <p:xfrm>
          <a:off x="5562600" y="2057400"/>
          <a:ext cx="749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09" name="Equation" r:id="rId11" imgW="749160" imgH="241200" progId="Equation.3">
                  <p:embed/>
                </p:oleObj>
              </mc:Choice>
              <mc:Fallback>
                <p:oleObj name="Equation" r:id="rId11" imgW="749160" imgH="241200" progId="Equation.3">
                  <p:embed/>
                  <p:pic>
                    <p:nvPicPr>
                      <p:cNvPr id="215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057400"/>
                        <a:ext cx="749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6" name="Object 12"/>
          <p:cNvGraphicFramePr>
            <a:graphicFrameLocks noChangeAspect="1"/>
          </p:cNvGraphicFramePr>
          <p:nvPr>
            <p:extLst/>
          </p:nvPr>
        </p:nvGraphicFramePr>
        <p:xfrm>
          <a:off x="5194300" y="2717800"/>
          <a:ext cx="1612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0" name="Equation" r:id="rId13" imgW="1612800" imgH="558720" progId="Equation.3">
                  <p:embed/>
                </p:oleObj>
              </mc:Choice>
              <mc:Fallback>
                <p:oleObj name="Equation" r:id="rId13" imgW="1612800" imgH="558720" progId="Equation.3">
                  <p:embed/>
                  <p:pic>
                    <p:nvPicPr>
                      <p:cNvPr id="215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4300" y="2717800"/>
                        <a:ext cx="1612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7" name="Object 13"/>
          <p:cNvGraphicFramePr>
            <a:graphicFrameLocks noChangeAspect="1"/>
          </p:cNvGraphicFramePr>
          <p:nvPr>
            <p:extLst/>
          </p:nvPr>
        </p:nvGraphicFramePr>
        <p:xfrm>
          <a:off x="6858000" y="2667000"/>
          <a:ext cx="1905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1" name="Equation" r:id="rId15" imgW="1904760" imgH="774360" progId="Equation.3">
                  <p:embed/>
                </p:oleObj>
              </mc:Choice>
              <mc:Fallback>
                <p:oleObj name="Equation" r:id="rId15" imgW="1904760" imgH="774360" progId="Equation.3">
                  <p:embed/>
                  <p:pic>
                    <p:nvPicPr>
                      <p:cNvPr id="215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667000"/>
                        <a:ext cx="1905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2" name="Object 18"/>
          <p:cNvGraphicFramePr>
            <a:graphicFrameLocks noChangeAspect="1"/>
          </p:cNvGraphicFramePr>
          <p:nvPr>
            <p:extLst/>
          </p:nvPr>
        </p:nvGraphicFramePr>
        <p:xfrm>
          <a:off x="3295651" y="3640138"/>
          <a:ext cx="18653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2" name="Equation" r:id="rId17" imgW="1866600" imgH="495000" progId="Equation.3">
                  <p:embed/>
                </p:oleObj>
              </mc:Choice>
              <mc:Fallback>
                <p:oleObj name="Equation" r:id="rId17" imgW="1866600" imgH="495000" progId="Equation.3">
                  <p:embed/>
                  <p:pic>
                    <p:nvPicPr>
                      <p:cNvPr id="215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1" y="3640138"/>
                        <a:ext cx="186531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3" name="Object 19"/>
          <p:cNvGraphicFramePr>
            <a:graphicFrameLocks noChangeAspect="1"/>
          </p:cNvGraphicFramePr>
          <p:nvPr>
            <p:extLst/>
          </p:nvPr>
        </p:nvGraphicFramePr>
        <p:xfrm>
          <a:off x="5213351" y="3581400"/>
          <a:ext cx="24622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3" name="Equation" r:id="rId19" imgW="2463480" imgH="825480" progId="Equation.3">
                  <p:embed/>
                </p:oleObj>
              </mc:Choice>
              <mc:Fallback>
                <p:oleObj name="Equation" r:id="rId19" imgW="2463480" imgH="825480" progId="Equation.3">
                  <p:embed/>
                  <p:pic>
                    <p:nvPicPr>
                      <p:cNvPr id="2152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3351" y="3581400"/>
                        <a:ext cx="24622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4" name="Object 20"/>
          <p:cNvGraphicFramePr>
            <a:graphicFrameLocks noChangeAspect="1"/>
          </p:cNvGraphicFramePr>
          <p:nvPr>
            <p:extLst/>
          </p:nvPr>
        </p:nvGraphicFramePr>
        <p:xfrm>
          <a:off x="3316288" y="4641850"/>
          <a:ext cx="18653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4" name="Equation" r:id="rId21" imgW="1866600" imgH="495000" progId="Equation.3">
                  <p:embed/>
                </p:oleObj>
              </mc:Choice>
              <mc:Fallback>
                <p:oleObj name="Equation" r:id="rId21" imgW="1866600" imgH="495000" progId="Equation.3">
                  <p:embed/>
                  <p:pic>
                    <p:nvPicPr>
                      <p:cNvPr id="215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4641850"/>
                        <a:ext cx="186531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5" name="Object 21"/>
          <p:cNvGraphicFramePr>
            <a:graphicFrameLocks noChangeAspect="1"/>
          </p:cNvGraphicFramePr>
          <p:nvPr>
            <p:extLst/>
          </p:nvPr>
        </p:nvGraphicFramePr>
        <p:xfrm>
          <a:off x="5202238" y="4613275"/>
          <a:ext cx="229711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5" name="Equation" r:id="rId23" imgW="2298600" imgH="647640" progId="Equation.3">
                  <p:embed/>
                </p:oleObj>
              </mc:Choice>
              <mc:Fallback>
                <p:oleObj name="Equation" r:id="rId23" imgW="2298600" imgH="647640" progId="Equation.3">
                  <p:embed/>
                  <p:pic>
                    <p:nvPicPr>
                      <p:cNvPr id="215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2238" y="4613275"/>
                        <a:ext cx="229711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6" name="Object 22"/>
          <p:cNvGraphicFramePr>
            <a:graphicFrameLocks noChangeAspect="1"/>
          </p:cNvGraphicFramePr>
          <p:nvPr>
            <p:extLst/>
          </p:nvPr>
        </p:nvGraphicFramePr>
        <p:xfrm>
          <a:off x="7550150" y="4635500"/>
          <a:ext cx="19050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6" name="Equation" r:id="rId25" imgW="1904760" imgH="698400" progId="Equation.3">
                  <p:embed/>
                </p:oleObj>
              </mc:Choice>
              <mc:Fallback>
                <p:oleObj name="Equation" r:id="rId25" imgW="1904760" imgH="698400" progId="Equation.3">
                  <p:embed/>
                  <p:pic>
                    <p:nvPicPr>
                      <p:cNvPr id="2152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0150" y="4635500"/>
                        <a:ext cx="19050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1981200" y="57038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</a:t>
            </a: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21529" name="Object 25"/>
          <p:cNvGraphicFramePr>
            <a:graphicFrameLocks noChangeAspect="1"/>
          </p:cNvGraphicFramePr>
          <p:nvPr>
            <p:extLst/>
          </p:nvPr>
        </p:nvGraphicFramePr>
        <p:xfrm>
          <a:off x="3621088" y="5511800"/>
          <a:ext cx="18653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7" name="Equation" r:id="rId27" imgW="1866600" imgH="850680" progId="Equation.3">
                  <p:embed/>
                </p:oleObj>
              </mc:Choice>
              <mc:Fallback>
                <p:oleObj name="Equation" r:id="rId27" imgW="1866600" imgH="850680" progId="Equation.3">
                  <p:embed/>
                  <p:pic>
                    <p:nvPicPr>
                      <p:cNvPr id="2152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1088" y="5511800"/>
                        <a:ext cx="18653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0" name="Object 26"/>
          <p:cNvGraphicFramePr>
            <a:graphicFrameLocks noChangeAspect="1"/>
          </p:cNvGraphicFramePr>
          <p:nvPr>
            <p:extLst/>
          </p:nvPr>
        </p:nvGraphicFramePr>
        <p:xfrm>
          <a:off x="5526088" y="5410200"/>
          <a:ext cx="384651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8" name="Equation" r:id="rId29" imgW="3848040" imgH="952200" progId="Equation.3">
                  <p:embed/>
                </p:oleObj>
              </mc:Choice>
              <mc:Fallback>
                <p:oleObj name="Equation" r:id="rId29" imgW="3848040" imgH="952200" progId="Equation.3">
                  <p:embed/>
                  <p:pic>
                    <p:nvPicPr>
                      <p:cNvPr id="2153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6088" y="5410200"/>
                        <a:ext cx="3846512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4" name="Object 30"/>
          <p:cNvGraphicFramePr>
            <a:graphicFrameLocks noChangeAspect="1"/>
          </p:cNvGraphicFramePr>
          <p:nvPr>
            <p:extLst/>
          </p:nvPr>
        </p:nvGraphicFramePr>
        <p:xfrm>
          <a:off x="2819401" y="2755900"/>
          <a:ext cx="232251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19" name="Equation" r:id="rId31" imgW="2323800" imgH="647640" progId="Equation.3">
                  <p:embed/>
                </p:oleObj>
              </mc:Choice>
              <mc:Fallback>
                <p:oleObj name="Equation" r:id="rId31" imgW="2323800" imgH="647640" progId="Equation.3">
                  <p:embed/>
                  <p:pic>
                    <p:nvPicPr>
                      <p:cNvPr id="2153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2755900"/>
                        <a:ext cx="232251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98202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21511" grpId="0" autoUpdateAnimBg="0"/>
      <p:bldP spid="2152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548680"/>
            <a:ext cx="7582501" cy="44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124744"/>
            <a:ext cx="4297500" cy="793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2022703"/>
            <a:ext cx="9540001" cy="91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24" y="2951891"/>
            <a:ext cx="5287501" cy="804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8925" y="2966057"/>
            <a:ext cx="5085001" cy="776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0174" y="3861048"/>
            <a:ext cx="4410000" cy="69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3730" y="4750311"/>
            <a:ext cx="1575000" cy="459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1664" y="4662538"/>
            <a:ext cx="4860001" cy="742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915" y="5404871"/>
            <a:ext cx="8640001" cy="84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666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12842" y="188838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递推公式</a:t>
            </a: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4414513"/>
              </p:ext>
            </p:extLst>
          </p:nvPr>
        </p:nvGraphicFramePr>
        <p:xfrm>
          <a:off x="1775520" y="611465"/>
          <a:ext cx="2565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2" name="Equation" r:id="rId3" imgW="2565360" imgH="965160" progId="Equation.3">
                  <p:embed/>
                </p:oleObj>
              </mc:Choice>
              <mc:Fallback>
                <p:oleObj name="Equation" r:id="rId3" imgW="2565360" imgH="965160" progId="Equation.3">
                  <p:embed/>
                  <p:pic>
                    <p:nvPicPr>
                      <p:cNvPr id="10245" name="Object 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5520" y="611465"/>
                        <a:ext cx="2565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555232"/>
              </p:ext>
            </p:extLst>
          </p:nvPr>
        </p:nvGraphicFramePr>
        <p:xfrm>
          <a:off x="8472264" y="1762513"/>
          <a:ext cx="2692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3" name="Equation" r:id="rId5" imgW="2692080" imgH="850680" progId="Equation.3">
                  <p:embed/>
                </p:oleObj>
              </mc:Choice>
              <mc:Fallback>
                <p:oleObj name="Equation" r:id="rId5" imgW="2692080" imgH="850680" progId="Equation.3">
                  <p:embed/>
                  <p:pic>
                    <p:nvPicPr>
                      <p:cNvPr id="1024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2264" y="1762513"/>
                        <a:ext cx="2692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828471" y="2979737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025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8706252"/>
              </p:ext>
            </p:extLst>
          </p:nvPr>
        </p:nvGraphicFramePr>
        <p:xfrm>
          <a:off x="2160631" y="3095445"/>
          <a:ext cx="63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4" name="Equation" r:id="rId7" imgW="634680" imgH="444240" progId="Equation.3">
                  <p:embed/>
                </p:oleObj>
              </mc:Choice>
              <mc:Fallback>
                <p:oleObj name="Equation" r:id="rId7" imgW="634680" imgH="444240" progId="Equation.3">
                  <p:embed/>
                  <p:pic>
                    <p:nvPicPr>
                      <p:cNvPr id="1025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631" y="3095445"/>
                        <a:ext cx="63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5117174"/>
              </p:ext>
            </p:extLst>
          </p:nvPr>
        </p:nvGraphicFramePr>
        <p:xfrm>
          <a:off x="2846431" y="2873195"/>
          <a:ext cx="2235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5" name="Equation" r:id="rId9" imgW="2234880" imgH="965160" progId="Equation.3">
                  <p:embed/>
                </p:oleObj>
              </mc:Choice>
              <mc:Fallback>
                <p:oleObj name="Equation" r:id="rId9" imgW="2234880" imgH="965160" progId="Equation.3">
                  <p:embed/>
                  <p:pic>
                    <p:nvPicPr>
                      <p:cNvPr id="1025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431" y="2873195"/>
                        <a:ext cx="22352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57766"/>
              </p:ext>
            </p:extLst>
          </p:nvPr>
        </p:nvGraphicFramePr>
        <p:xfrm>
          <a:off x="5157831" y="2873195"/>
          <a:ext cx="12446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6" name="Equation" r:id="rId11" imgW="1244520" imgH="901440" progId="Equation.3">
                  <p:embed/>
                </p:oleObj>
              </mc:Choice>
              <mc:Fallback>
                <p:oleObj name="Equation" r:id="rId11" imgW="1244520" imgH="901440" progId="Equation.3">
                  <p:embed/>
                  <p:pic>
                    <p:nvPicPr>
                      <p:cNvPr id="102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7831" y="2873195"/>
                        <a:ext cx="12446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935305"/>
              </p:ext>
            </p:extLst>
          </p:nvPr>
        </p:nvGraphicFramePr>
        <p:xfrm>
          <a:off x="2490831" y="3939995"/>
          <a:ext cx="2514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7" name="Equation" r:id="rId13" imgW="2514600" imgH="965160" progId="Equation.3">
                  <p:embed/>
                </p:oleObj>
              </mc:Choice>
              <mc:Fallback>
                <p:oleObj name="Equation" r:id="rId13" imgW="2514600" imgH="965160" progId="Equation.3">
                  <p:embed/>
                  <p:pic>
                    <p:nvPicPr>
                      <p:cNvPr id="1025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831" y="3939995"/>
                        <a:ext cx="25146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739927"/>
              </p:ext>
            </p:extLst>
          </p:nvPr>
        </p:nvGraphicFramePr>
        <p:xfrm>
          <a:off x="5081631" y="3939995"/>
          <a:ext cx="1219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8" name="Equation" r:id="rId15" imgW="1218960" imgH="901440" progId="Equation.3">
                  <p:embed/>
                </p:oleObj>
              </mc:Choice>
              <mc:Fallback>
                <p:oleObj name="Equation" r:id="rId15" imgW="1218960" imgH="901440" progId="Equation.3">
                  <p:embed/>
                  <p:pic>
                    <p:nvPicPr>
                      <p:cNvPr id="102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1631" y="3939995"/>
                        <a:ext cx="1219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593220"/>
              </p:ext>
            </p:extLst>
          </p:nvPr>
        </p:nvGraphicFramePr>
        <p:xfrm>
          <a:off x="6148431" y="3939995"/>
          <a:ext cx="17907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9" name="Equation" r:id="rId17" imgW="1790640" imgH="901440" progId="Equation.3">
                  <p:embed/>
                </p:oleObj>
              </mc:Choice>
              <mc:Fallback>
                <p:oleObj name="Equation" r:id="rId17" imgW="1790640" imgH="901440" progId="Equation.3">
                  <p:embed/>
                  <p:pic>
                    <p:nvPicPr>
                      <p:cNvPr id="1025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8431" y="3939995"/>
                        <a:ext cx="17907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9982910"/>
              </p:ext>
            </p:extLst>
          </p:nvPr>
        </p:nvGraphicFramePr>
        <p:xfrm>
          <a:off x="7977231" y="3952695"/>
          <a:ext cx="1193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0" name="Equation" r:id="rId19" imgW="1193760" imgH="901440" progId="Equation.3">
                  <p:embed/>
                </p:oleObj>
              </mc:Choice>
              <mc:Fallback>
                <p:oleObj name="Equation" r:id="rId19" imgW="1193760" imgH="901440" progId="Equation.3">
                  <p:embed/>
                  <p:pic>
                    <p:nvPicPr>
                      <p:cNvPr id="1025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7231" y="3952695"/>
                        <a:ext cx="1193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95111"/>
              </p:ext>
            </p:extLst>
          </p:nvPr>
        </p:nvGraphicFramePr>
        <p:xfrm>
          <a:off x="9044031" y="4168595"/>
          <a:ext cx="317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1" name="Equation" r:id="rId21" imgW="317160" imgH="431640" progId="Equation.3">
                  <p:embed/>
                </p:oleObj>
              </mc:Choice>
              <mc:Fallback>
                <p:oleObj name="Equation" r:id="rId21" imgW="317160" imgH="431640" progId="Equation.3">
                  <p:embed/>
                  <p:pic>
                    <p:nvPicPr>
                      <p:cNvPr id="1025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4031" y="4168595"/>
                        <a:ext cx="317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7329382"/>
              </p:ext>
            </p:extLst>
          </p:nvPr>
        </p:nvGraphicFramePr>
        <p:xfrm>
          <a:off x="2490831" y="5032195"/>
          <a:ext cx="2514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2" name="Equation" r:id="rId23" imgW="2514600" imgH="965160" progId="Equation.3">
                  <p:embed/>
                </p:oleObj>
              </mc:Choice>
              <mc:Fallback>
                <p:oleObj name="Equation" r:id="rId23" imgW="2514600" imgH="965160" progId="Equation.3">
                  <p:embed/>
                  <p:pic>
                    <p:nvPicPr>
                      <p:cNvPr id="1025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831" y="5032195"/>
                        <a:ext cx="25146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847429"/>
              </p:ext>
            </p:extLst>
          </p:nvPr>
        </p:nvGraphicFramePr>
        <p:xfrm>
          <a:off x="5157831" y="5032195"/>
          <a:ext cx="20447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3" name="Equation" r:id="rId25" imgW="2044440" imgH="901440" progId="Equation.3">
                  <p:embed/>
                </p:oleObj>
              </mc:Choice>
              <mc:Fallback>
                <p:oleObj name="Equation" r:id="rId25" imgW="2044440" imgH="901440" progId="Equation.3">
                  <p:embed/>
                  <p:pic>
                    <p:nvPicPr>
                      <p:cNvPr id="1026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7831" y="5032195"/>
                        <a:ext cx="20447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922915"/>
              </p:ext>
            </p:extLst>
          </p:nvPr>
        </p:nvGraphicFramePr>
        <p:xfrm>
          <a:off x="7291431" y="5032195"/>
          <a:ext cx="2654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4" name="Equation" r:id="rId27" imgW="2654280" imgH="901440" progId="Equation.3">
                  <p:embed/>
                </p:oleObj>
              </mc:Choice>
              <mc:Fallback>
                <p:oleObj name="Equation" r:id="rId27" imgW="2654280" imgH="901440" progId="Equation.3">
                  <p:embed/>
                  <p:pic>
                    <p:nvPicPr>
                      <p:cNvPr id="1026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1431" y="5032195"/>
                        <a:ext cx="2654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4696040"/>
              </p:ext>
            </p:extLst>
          </p:nvPr>
        </p:nvGraphicFramePr>
        <p:xfrm>
          <a:off x="2574968" y="1735980"/>
          <a:ext cx="50133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5" name="Equation" r:id="rId29" imgW="5016240" imgH="977760" progId="Equation.3">
                  <p:embed/>
                </p:oleObj>
              </mc:Choice>
              <mc:Fallback>
                <p:oleObj name="Equation" r:id="rId29" imgW="5016240" imgH="977760" progId="Equation.3">
                  <p:embed/>
                  <p:pic>
                    <p:nvPicPr>
                      <p:cNvPr id="1026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68" y="1735980"/>
                        <a:ext cx="50133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07486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55638"/>
            <a:ext cx="2133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</a:t>
            </a: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extLst/>
          </p:nvPr>
        </p:nvGraphicFramePr>
        <p:xfrm>
          <a:off x="3810000" y="7747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69" name="Equation" r:id="rId3" imgW="736560" imgH="406080" progId="Equation.3">
                  <p:embed/>
                </p:oleObj>
              </mc:Choice>
              <mc:Fallback>
                <p:oleObj name="Equation" r:id="rId3" imgW="736560" imgH="406080" progId="Equation.3">
                  <p:embed/>
                  <p:pic>
                    <p:nvPicPr>
                      <p:cNvPr id="13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7747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572000" y="66675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的一个原函数是</a:t>
            </a:r>
          </a:p>
        </p:txBody>
      </p:sp>
      <p:graphicFrame>
        <p:nvGraphicFramePr>
          <p:cNvPr id="13317" name="Object 5"/>
          <p:cNvGraphicFramePr>
            <a:graphicFrameLocks noChangeAspect="1"/>
          </p:cNvGraphicFramePr>
          <p:nvPr>
            <p:extLst/>
          </p:nvPr>
        </p:nvGraphicFramePr>
        <p:xfrm>
          <a:off x="7239000" y="520700"/>
          <a:ext cx="90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0" name="Equation" r:id="rId5" imgW="901440" imgH="850680" progId="Equation.3">
                  <p:embed/>
                </p:oleObj>
              </mc:Choice>
              <mc:Fallback>
                <p:oleObj name="Equation" r:id="rId5" imgW="901440" imgH="850680" progId="Equation.3">
                  <p:embed/>
                  <p:pic>
                    <p:nvPicPr>
                      <p:cNvPr id="133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520700"/>
                        <a:ext cx="90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077200" y="62865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>
            <p:extLst/>
          </p:nvPr>
        </p:nvGraphicFramePr>
        <p:xfrm>
          <a:off x="8534400" y="603250"/>
          <a:ext cx="1714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1" name="Equation" r:id="rId7" imgW="1714320" imgH="622080" progId="Equation.3">
                  <p:embed/>
                </p:oleObj>
              </mc:Choice>
              <mc:Fallback>
                <p:oleObj name="Equation" r:id="rId7" imgW="1714320" imgH="622080" progId="Equation.3">
                  <p:embed/>
                  <p:pic>
                    <p:nvPicPr>
                      <p:cNvPr id="133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603250"/>
                        <a:ext cx="1714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063750" y="1470026"/>
            <a:ext cx="908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3321" name="Object 9"/>
          <p:cNvGraphicFramePr>
            <a:graphicFrameLocks noChangeAspect="1"/>
          </p:cNvGraphicFramePr>
          <p:nvPr>
            <p:extLst/>
          </p:nvPr>
        </p:nvGraphicFramePr>
        <p:xfrm>
          <a:off x="2806700" y="1423988"/>
          <a:ext cx="1612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2" name="Equation" r:id="rId9" imgW="1612800" imgH="622080" progId="Equation.3">
                  <p:embed/>
                </p:oleObj>
              </mc:Choice>
              <mc:Fallback>
                <p:oleObj name="Equation" r:id="rId9" imgW="1612800" imgH="622080" progId="Equation.3">
                  <p:embed/>
                  <p:pic>
                    <p:nvPicPr>
                      <p:cNvPr id="133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1423988"/>
                        <a:ext cx="1612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Object 10"/>
          <p:cNvGraphicFramePr>
            <a:graphicFrameLocks noChangeAspect="1"/>
          </p:cNvGraphicFramePr>
          <p:nvPr>
            <p:extLst/>
          </p:nvPr>
        </p:nvGraphicFramePr>
        <p:xfrm>
          <a:off x="4572000" y="1422400"/>
          <a:ext cx="1663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3" name="Equation" r:id="rId11" imgW="1663560" imgH="622080" progId="Equation.3">
                  <p:embed/>
                </p:oleObj>
              </mc:Choice>
              <mc:Fallback>
                <p:oleObj name="Equation" r:id="rId11" imgW="1663560" imgH="622080" progId="Equation.3">
                  <p:embed/>
                  <p:pic>
                    <p:nvPicPr>
                      <p:cNvPr id="133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422400"/>
                        <a:ext cx="1663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3" name="Object 11"/>
          <p:cNvGraphicFramePr>
            <a:graphicFrameLocks noChangeAspect="1"/>
          </p:cNvGraphicFramePr>
          <p:nvPr>
            <p:extLst/>
          </p:nvPr>
        </p:nvGraphicFramePr>
        <p:xfrm>
          <a:off x="4572000" y="2144713"/>
          <a:ext cx="1257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4" name="Equation" r:id="rId13" imgW="1257120" imgH="406080" progId="Equation.3">
                  <p:embed/>
                </p:oleObj>
              </mc:Choice>
              <mc:Fallback>
                <p:oleObj name="Equation" r:id="rId13" imgW="1257120" imgH="406080" progId="Equation.3">
                  <p:embed/>
                  <p:pic>
                    <p:nvPicPr>
                      <p:cNvPr id="133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144713"/>
                        <a:ext cx="1257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4" name="Object 12"/>
          <p:cNvGraphicFramePr>
            <a:graphicFrameLocks noChangeAspect="1"/>
          </p:cNvGraphicFramePr>
          <p:nvPr>
            <p:extLst/>
          </p:nvPr>
        </p:nvGraphicFramePr>
        <p:xfrm>
          <a:off x="5873750" y="2032000"/>
          <a:ext cx="1625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5" name="Equation" r:id="rId15" imgW="1625400" imgH="622080" progId="Equation.3">
                  <p:embed/>
                </p:oleObj>
              </mc:Choice>
              <mc:Fallback>
                <p:oleObj name="Equation" r:id="rId15" imgW="1625400" imgH="622080" progId="Equation.3">
                  <p:embed/>
                  <p:pic>
                    <p:nvPicPr>
                      <p:cNvPr id="133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0" y="2032000"/>
                        <a:ext cx="1625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14"/>
          <p:cNvGraphicFramePr>
            <a:graphicFrameLocks noChangeAspect="1"/>
          </p:cNvGraphicFramePr>
          <p:nvPr>
            <p:extLst/>
          </p:nvPr>
        </p:nvGraphicFramePr>
        <p:xfrm>
          <a:off x="4572000" y="2908300"/>
          <a:ext cx="825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6" name="Equation" r:id="rId17" imgW="825480" imgH="431640" progId="Equation.3">
                  <p:embed/>
                </p:oleObj>
              </mc:Choice>
              <mc:Fallback>
                <p:oleObj name="Equation" r:id="rId17" imgW="825480" imgH="431640" progId="Equation.3">
                  <p:embed/>
                  <p:pic>
                    <p:nvPicPr>
                      <p:cNvPr id="133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908300"/>
                        <a:ext cx="825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Object 15"/>
          <p:cNvGraphicFramePr>
            <a:graphicFrameLocks noChangeAspect="1"/>
          </p:cNvGraphicFramePr>
          <p:nvPr>
            <p:extLst/>
          </p:nvPr>
        </p:nvGraphicFramePr>
        <p:xfrm>
          <a:off x="5994400" y="2755900"/>
          <a:ext cx="393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7" name="Equation" r:id="rId19" imgW="393480" imgH="571320" progId="Equation.3">
                  <p:embed/>
                </p:oleObj>
              </mc:Choice>
              <mc:Fallback>
                <p:oleObj name="Equation" r:id="rId19" imgW="393480" imgH="571320" progId="Equation.3">
                  <p:embed/>
                  <p:pic>
                    <p:nvPicPr>
                      <p:cNvPr id="133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400" y="2755900"/>
                        <a:ext cx="393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8" name="Object 16"/>
          <p:cNvGraphicFramePr>
            <a:graphicFrameLocks noChangeAspect="1"/>
          </p:cNvGraphicFramePr>
          <p:nvPr>
            <p:extLst/>
          </p:nvPr>
        </p:nvGraphicFramePr>
        <p:xfrm>
          <a:off x="5327650" y="2679700"/>
          <a:ext cx="77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8" name="Equation" r:id="rId21" imgW="774360" imgH="850680" progId="Equation.3">
                  <p:embed/>
                </p:oleObj>
              </mc:Choice>
              <mc:Fallback>
                <p:oleObj name="Equation" r:id="rId21" imgW="774360" imgH="850680" progId="Equation.3">
                  <p:embed/>
                  <p:pic>
                    <p:nvPicPr>
                      <p:cNvPr id="133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650" y="2679700"/>
                        <a:ext cx="774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9" name="Object 17"/>
          <p:cNvGraphicFramePr>
            <a:graphicFrameLocks noChangeAspect="1"/>
          </p:cNvGraphicFramePr>
          <p:nvPr>
            <p:extLst/>
          </p:nvPr>
        </p:nvGraphicFramePr>
        <p:xfrm>
          <a:off x="6451600" y="266700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9" name="Equation" r:id="rId23" imgW="1625400" imgH="850680" progId="Equation.3">
                  <p:embed/>
                </p:oleObj>
              </mc:Choice>
              <mc:Fallback>
                <p:oleObj name="Equation" r:id="rId23" imgW="1625400" imgH="850680" progId="Equation.3">
                  <p:embed/>
                  <p:pic>
                    <p:nvPicPr>
                      <p:cNvPr id="133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266700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0" name="Object 18"/>
          <p:cNvGraphicFramePr>
            <a:graphicFrameLocks noChangeAspect="1"/>
          </p:cNvGraphicFramePr>
          <p:nvPr>
            <p:extLst/>
          </p:nvPr>
        </p:nvGraphicFramePr>
        <p:xfrm>
          <a:off x="4572000" y="3733800"/>
          <a:ext cx="1498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0" name="Equation" r:id="rId25" imgW="1498320" imgH="330120" progId="Equation.3">
                  <p:embed/>
                </p:oleObj>
              </mc:Choice>
              <mc:Fallback>
                <p:oleObj name="Equation" r:id="rId25" imgW="1498320" imgH="330120" progId="Equation.3">
                  <p:embed/>
                  <p:pic>
                    <p:nvPicPr>
                      <p:cNvPr id="133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733800"/>
                        <a:ext cx="1498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1" name="Object 19"/>
          <p:cNvGraphicFramePr>
            <a:graphicFrameLocks noChangeAspect="1"/>
          </p:cNvGraphicFramePr>
          <p:nvPr>
            <p:extLst/>
          </p:nvPr>
        </p:nvGraphicFramePr>
        <p:xfrm>
          <a:off x="6146800" y="3505200"/>
          <a:ext cx="1587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1" name="Equation" r:id="rId27" imgW="1587240" imgH="850680" progId="Equation.3">
                  <p:embed/>
                </p:oleObj>
              </mc:Choice>
              <mc:Fallback>
                <p:oleObj name="Equation" r:id="rId27" imgW="1587240" imgH="850680" progId="Equation.3">
                  <p:embed/>
                  <p:pic>
                    <p:nvPicPr>
                      <p:cNvPr id="133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505200"/>
                        <a:ext cx="1587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2063750" y="4495801"/>
            <a:ext cx="3651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此题若先求出</a:t>
            </a:r>
          </a:p>
        </p:txBody>
      </p:sp>
      <p:graphicFrame>
        <p:nvGraphicFramePr>
          <p:cNvPr id="13333" name="Object 21"/>
          <p:cNvGraphicFramePr>
            <a:graphicFrameLocks noChangeAspect="1"/>
          </p:cNvGraphicFramePr>
          <p:nvPr>
            <p:extLst/>
          </p:nvPr>
        </p:nvGraphicFramePr>
        <p:xfrm>
          <a:off x="5334000" y="4541838"/>
          <a:ext cx="825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2" name="Equation" r:id="rId29" imgW="825480" imgH="419040" progId="Equation.3">
                  <p:embed/>
                </p:oleObj>
              </mc:Choice>
              <mc:Fallback>
                <p:oleObj name="Equation" r:id="rId29" imgW="825480" imgH="419040" progId="Equation.3">
                  <p:embed/>
                  <p:pic>
                    <p:nvPicPr>
                      <p:cNvPr id="133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541838"/>
                        <a:ext cx="825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6172200" y="44958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再求积分反而复杂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3348" name="Object 36"/>
          <p:cNvGraphicFramePr>
            <a:graphicFrameLocks noChangeAspect="1"/>
          </p:cNvGraphicFramePr>
          <p:nvPr>
            <p:extLst/>
          </p:nvPr>
        </p:nvGraphicFramePr>
        <p:xfrm>
          <a:off x="2603500" y="5308600"/>
          <a:ext cx="1930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3" name="Equation" r:id="rId31" imgW="1930320" imgH="622080" progId="Equation.3">
                  <p:embed/>
                </p:oleObj>
              </mc:Choice>
              <mc:Fallback>
                <p:oleObj name="Equation" r:id="rId31" imgW="1930320" imgH="622080" progId="Equation.3">
                  <p:embed/>
                  <p:pic>
                    <p:nvPicPr>
                      <p:cNvPr id="1334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5308600"/>
                        <a:ext cx="1930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9" name="Object 37"/>
          <p:cNvGraphicFramePr>
            <a:graphicFrameLocks noChangeAspect="1"/>
          </p:cNvGraphicFramePr>
          <p:nvPr>
            <p:extLst/>
          </p:nvPr>
        </p:nvGraphicFramePr>
        <p:xfrm>
          <a:off x="4552950" y="5162550"/>
          <a:ext cx="4699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4" name="Equation" r:id="rId33" imgW="4698720" imgH="927000" progId="Equation.3">
                  <p:embed/>
                </p:oleObj>
              </mc:Choice>
              <mc:Fallback>
                <p:oleObj name="Equation" r:id="rId33" imgW="4698720" imgH="927000" progId="Equation.3">
                  <p:embed/>
                  <p:pic>
                    <p:nvPicPr>
                      <p:cNvPr id="1334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950" y="5162550"/>
                        <a:ext cx="4699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51" name="Object 39"/>
          <p:cNvGraphicFramePr>
            <a:graphicFrameLocks noChangeAspect="1"/>
          </p:cNvGraphicFramePr>
          <p:nvPr>
            <p:extLst/>
          </p:nvPr>
        </p:nvGraphicFramePr>
        <p:xfrm>
          <a:off x="1809750" y="2819400"/>
          <a:ext cx="22225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5" name="Equation" r:id="rId35" imgW="2222280" imgH="838080" progId="Equation.3">
                  <p:embed/>
                </p:oleObj>
              </mc:Choice>
              <mc:Fallback>
                <p:oleObj name="Equation" r:id="rId35" imgW="2222280" imgH="838080" progId="Equation.3">
                  <p:embed/>
                  <p:pic>
                    <p:nvPicPr>
                      <p:cNvPr id="1335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2819400"/>
                        <a:ext cx="22225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2" name="Freeform 40"/>
          <p:cNvSpPr>
            <a:spLocks/>
          </p:cNvSpPr>
          <p:nvPr/>
        </p:nvSpPr>
        <p:spPr bwMode="auto">
          <a:xfrm>
            <a:off x="2895600" y="2514600"/>
            <a:ext cx="2514600" cy="317500"/>
          </a:xfrm>
          <a:custGeom>
            <a:avLst/>
            <a:gdLst>
              <a:gd name="T0" fmla="*/ 0 w 1584"/>
              <a:gd name="T1" fmla="*/ 200 h 200"/>
              <a:gd name="T2" fmla="*/ 672 w 1584"/>
              <a:gd name="T3" fmla="*/ 8 h 200"/>
              <a:gd name="T4" fmla="*/ 1584 w 1584"/>
              <a:gd name="T5" fmla="*/ 152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84" h="200">
                <a:moveTo>
                  <a:pt x="0" y="200"/>
                </a:moveTo>
                <a:cubicBezTo>
                  <a:pt x="204" y="108"/>
                  <a:pt x="408" y="16"/>
                  <a:pt x="672" y="8"/>
                </a:cubicBezTo>
                <a:cubicBezTo>
                  <a:pt x="936" y="0"/>
                  <a:pt x="1260" y="76"/>
                  <a:pt x="1584" y="152"/>
                </a:cubicBezTo>
              </a:path>
            </a:pathLst>
          </a:custGeom>
          <a:noFill/>
          <a:ln w="9525">
            <a:solidFill>
              <a:schemeClr val="accent2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3353" name="Object 41"/>
          <p:cNvGraphicFramePr>
            <a:graphicFrameLocks noChangeAspect="1"/>
          </p:cNvGraphicFramePr>
          <p:nvPr>
            <p:extLst/>
          </p:nvPr>
        </p:nvGraphicFramePr>
        <p:xfrm>
          <a:off x="1828800" y="2895600"/>
          <a:ext cx="1155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6" name="Equation" r:id="rId37" imgW="1155600" imgH="317160" progId="Equation.3">
                  <p:embed/>
                </p:oleObj>
              </mc:Choice>
              <mc:Fallback>
                <p:oleObj name="Equation" r:id="rId37" imgW="1155600" imgH="317160" progId="Equation.3">
                  <p:embed/>
                  <p:pic>
                    <p:nvPicPr>
                      <p:cNvPr id="13353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895600"/>
                        <a:ext cx="1155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54" name="Object 42"/>
          <p:cNvGraphicFramePr>
            <a:graphicFrameLocks noChangeAspect="1"/>
          </p:cNvGraphicFramePr>
          <p:nvPr>
            <p:extLst/>
          </p:nvPr>
        </p:nvGraphicFramePr>
        <p:xfrm>
          <a:off x="3048000" y="2971800"/>
          <a:ext cx="9779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87" name="Equation" r:id="rId39" imgW="977760" imgH="241200" progId="Equation.3">
                  <p:embed/>
                </p:oleObj>
              </mc:Choice>
              <mc:Fallback>
                <p:oleObj name="Equation" r:id="rId39" imgW="977760" imgH="241200" progId="Equation.3">
                  <p:embed/>
                  <p:pic>
                    <p:nvPicPr>
                      <p:cNvPr id="13354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971800"/>
                        <a:ext cx="9779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5" name="Rectangle 43"/>
          <p:cNvSpPr>
            <a:spLocks noChangeArrowheads="1"/>
          </p:cNvSpPr>
          <p:nvPr/>
        </p:nvSpPr>
        <p:spPr bwMode="auto">
          <a:xfrm>
            <a:off x="1676400" y="2841625"/>
            <a:ext cx="2514600" cy="838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0093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utoUpdateAnimBg="0"/>
      <p:bldP spid="13332" grpId="0" autoUpdateAnimBg="0"/>
      <p:bldP spid="1333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30213"/>
            <a:ext cx="1828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>
            <p:extLst/>
          </p:nvPr>
        </p:nvGraphicFramePr>
        <p:xfrm>
          <a:off x="3479800" y="306388"/>
          <a:ext cx="2997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44" name="Equation" r:id="rId3" imgW="2997000" imgH="927000" progId="Equation.3">
                  <p:embed/>
                </p:oleObj>
              </mc:Choice>
              <mc:Fallback>
                <p:oleObj name="Equation" r:id="rId3" imgW="2997000" imgH="927000" progId="Equation.3">
                  <p:embed/>
                  <p:pic>
                    <p:nvPicPr>
                      <p:cNvPr id="409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306388"/>
                        <a:ext cx="2997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>
            <p:extLst/>
          </p:nvPr>
        </p:nvGraphicFramePr>
        <p:xfrm>
          <a:off x="4343401" y="763588"/>
          <a:ext cx="1363663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45" name="Equation" r:id="rId5" imgW="1422360" imgH="634680" progId="Equation.3">
                  <p:embed/>
                </p:oleObj>
              </mc:Choice>
              <mc:Fallback>
                <p:oleObj name="Equation" r:id="rId5" imgW="1422360" imgH="634680" progId="Equation.3">
                  <p:embed/>
                  <p:pic>
                    <p:nvPicPr>
                      <p:cNvPr id="409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1" y="763588"/>
                        <a:ext cx="1363663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063750" y="1358901"/>
            <a:ext cx="3575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00"/>
                </a:solidFill>
              </a:rPr>
              <a:t> 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先换元后分部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063750" y="18288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0967" name="Object 7"/>
          <p:cNvGraphicFramePr>
            <a:graphicFrameLocks noChangeAspect="1"/>
          </p:cNvGraphicFramePr>
          <p:nvPr>
            <p:extLst/>
          </p:nvPr>
        </p:nvGraphicFramePr>
        <p:xfrm>
          <a:off x="2590800" y="1987550"/>
          <a:ext cx="1765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46" name="Equation" r:id="rId7" imgW="1765080" imgH="368280" progId="Equation.3">
                  <p:embed/>
                </p:oleObj>
              </mc:Choice>
              <mc:Fallback>
                <p:oleObj name="Equation" r:id="rId7" imgW="1765080" imgH="368280" progId="Equation.3">
                  <p:embed/>
                  <p:pic>
                    <p:nvPicPr>
                      <p:cNvPr id="409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987550"/>
                        <a:ext cx="1765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4343400" y="18430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40969" name="Object 9"/>
          <p:cNvGraphicFramePr>
            <a:graphicFrameLocks noChangeAspect="1"/>
          </p:cNvGraphicFramePr>
          <p:nvPr>
            <p:extLst/>
          </p:nvPr>
        </p:nvGraphicFramePr>
        <p:xfrm>
          <a:off x="4800600" y="1981200"/>
          <a:ext cx="13335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47" name="Equation" r:id="rId9" imgW="1333440" imgH="368280" progId="Equation.3">
                  <p:embed/>
                </p:oleObj>
              </mc:Choice>
              <mc:Fallback>
                <p:oleObj name="Equation" r:id="rId9" imgW="1333440" imgH="368280" progId="Equation.3">
                  <p:embed/>
                  <p:pic>
                    <p:nvPicPr>
                      <p:cNvPr id="409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981200"/>
                        <a:ext cx="13335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6096000" y="1828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0971" name="Object 11"/>
          <p:cNvGraphicFramePr>
            <a:graphicFrameLocks noChangeAspect="1"/>
          </p:cNvGraphicFramePr>
          <p:nvPr>
            <p:extLst/>
          </p:nvPr>
        </p:nvGraphicFramePr>
        <p:xfrm>
          <a:off x="2768600" y="2305050"/>
          <a:ext cx="1663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48" name="Equation" r:id="rId11" imgW="1663560" imgH="965160" progId="Equation.3">
                  <p:embed/>
                </p:oleObj>
              </mc:Choice>
              <mc:Fallback>
                <p:oleObj name="Equation" r:id="rId11" imgW="1663560" imgH="965160" progId="Equation.3">
                  <p:embed/>
                  <p:pic>
                    <p:nvPicPr>
                      <p:cNvPr id="409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2305050"/>
                        <a:ext cx="1663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12"/>
          <p:cNvGraphicFramePr>
            <a:graphicFrameLocks noChangeAspect="1"/>
          </p:cNvGraphicFramePr>
          <p:nvPr>
            <p:extLst/>
          </p:nvPr>
        </p:nvGraphicFramePr>
        <p:xfrm>
          <a:off x="4406900" y="2527300"/>
          <a:ext cx="1371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49" name="Equation" r:id="rId13" imgW="1371600" imgH="520560" progId="Equation.3">
                  <p:embed/>
                </p:oleObj>
              </mc:Choice>
              <mc:Fallback>
                <p:oleObj name="Equation" r:id="rId13" imgW="1371600" imgH="520560" progId="Equation.3">
                  <p:embed/>
                  <p:pic>
                    <p:nvPicPr>
                      <p:cNvPr id="409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2527300"/>
                        <a:ext cx="1371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3"/>
          <p:cNvGraphicFramePr>
            <a:graphicFrameLocks noChangeAspect="1"/>
          </p:cNvGraphicFramePr>
          <p:nvPr>
            <p:extLst/>
          </p:nvPr>
        </p:nvGraphicFramePr>
        <p:xfrm>
          <a:off x="5816600" y="2546350"/>
          <a:ext cx="19685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0" name="Equation" r:id="rId15" imgW="1968480" imgH="583920" progId="Equation.3">
                  <p:embed/>
                </p:oleObj>
              </mc:Choice>
              <mc:Fallback>
                <p:oleObj name="Equation" r:id="rId15" imgW="1968480" imgH="583920" progId="Equation.3">
                  <p:embed/>
                  <p:pic>
                    <p:nvPicPr>
                      <p:cNvPr id="409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2546350"/>
                        <a:ext cx="19685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4" name="Object 14"/>
          <p:cNvGraphicFramePr>
            <a:graphicFrameLocks noChangeAspect="1"/>
          </p:cNvGraphicFramePr>
          <p:nvPr>
            <p:extLst/>
          </p:nvPr>
        </p:nvGraphicFramePr>
        <p:xfrm>
          <a:off x="3043238" y="3371850"/>
          <a:ext cx="157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1" name="Equation" r:id="rId17" imgW="1574640" imgH="431640" progId="Equation.3">
                  <p:embed/>
                </p:oleObj>
              </mc:Choice>
              <mc:Fallback>
                <p:oleObj name="Equation" r:id="rId17" imgW="1574640" imgH="431640" progId="Equation.3">
                  <p:embed/>
                  <p:pic>
                    <p:nvPicPr>
                      <p:cNvPr id="409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238" y="3371850"/>
                        <a:ext cx="157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5" name="Object 15"/>
          <p:cNvGraphicFramePr>
            <a:graphicFrameLocks noChangeAspect="1"/>
          </p:cNvGraphicFramePr>
          <p:nvPr>
            <p:extLst/>
          </p:nvPr>
        </p:nvGraphicFramePr>
        <p:xfrm>
          <a:off x="4622800" y="3390900"/>
          <a:ext cx="16256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2" name="Equation" r:id="rId19" imgW="1625400" imgH="583920" progId="Equation.3">
                  <p:embed/>
                </p:oleObj>
              </mc:Choice>
              <mc:Fallback>
                <p:oleObj name="Equation" r:id="rId19" imgW="1625400" imgH="583920" progId="Equation.3">
                  <p:embed/>
                  <p:pic>
                    <p:nvPicPr>
                      <p:cNvPr id="409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3390900"/>
                        <a:ext cx="16256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6" name="Object 16"/>
          <p:cNvGraphicFramePr>
            <a:graphicFrameLocks noChangeAspect="1"/>
          </p:cNvGraphicFramePr>
          <p:nvPr>
            <p:extLst/>
          </p:nvPr>
        </p:nvGraphicFramePr>
        <p:xfrm>
          <a:off x="3041650" y="3981450"/>
          <a:ext cx="1308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3" name="Equation" r:id="rId21" imgW="1307880" imgH="431640" progId="Equation.3">
                  <p:embed/>
                </p:oleObj>
              </mc:Choice>
              <mc:Fallback>
                <p:oleObj name="Equation" r:id="rId21" imgW="1307880" imgH="431640" progId="Equation.3">
                  <p:embed/>
                  <p:pic>
                    <p:nvPicPr>
                      <p:cNvPr id="409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3981450"/>
                        <a:ext cx="1308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7" name="Object 17"/>
          <p:cNvGraphicFramePr>
            <a:graphicFrameLocks noChangeAspect="1"/>
          </p:cNvGraphicFramePr>
          <p:nvPr>
            <p:extLst/>
          </p:nvPr>
        </p:nvGraphicFramePr>
        <p:xfrm>
          <a:off x="5772150" y="3981450"/>
          <a:ext cx="1955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4" name="Equation" r:id="rId23" imgW="1955520" imgH="583920" progId="Equation.3">
                  <p:embed/>
                </p:oleObj>
              </mc:Choice>
              <mc:Fallback>
                <p:oleObj name="Equation" r:id="rId23" imgW="1955520" imgH="583920" progId="Equation.3">
                  <p:embed/>
                  <p:pic>
                    <p:nvPicPr>
                      <p:cNvPr id="409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2150" y="3981450"/>
                        <a:ext cx="19558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8" name="Object 18"/>
          <p:cNvGraphicFramePr>
            <a:graphicFrameLocks noChangeAspect="1"/>
          </p:cNvGraphicFramePr>
          <p:nvPr>
            <p:extLst/>
          </p:nvPr>
        </p:nvGraphicFramePr>
        <p:xfrm>
          <a:off x="4375150" y="3981450"/>
          <a:ext cx="1346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5" name="Equation" r:id="rId25" imgW="1346040" imgH="431640" progId="Equation.3">
                  <p:embed/>
                </p:oleObj>
              </mc:Choice>
              <mc:Fallback>
                <p:oleObj name="Equation" r:id="rId25" imgW="1346040" imgH="431640" progId="Equation.3">
                  <p:embed/>
                  <p:pic>
                    <p:nvPicPr>
                      <p:cNvPr id="409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5150" y="3981450"/>
                        <a:ext cx="1346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2133600" y="46609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40980" name="Object 20"/>
          <p:cNvGraphicFramePr>
            <a:graphicFrameLocks noChangeAspect="1"/>
          </p:cNvGraphicFramePr>
          <p:nvPr>
            <p:extLst/>
          </p:nvPr>
        </p:nvGraphicFramePr>
        <p:xfrm>
          <a:off x="2797176" y="4508500"/>
          <a:ext cx="36036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6" name="Equation" r:id="rId27" imgW="3606480" imgH="850680" progId="Equation.3">
                  <p:embed/>
                </p:oleObj>
              </mc:Choice>
              <mc:Fallback>
                <p:oleObj name="Equation" r:id="rId27" imgW="3606480" imgH="850680" progId="Equation.3">
                  <p:embed/>
                  <p:pic>
                    <p:nvPicPr>
                      <p:cNvPr id="409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7176" y="4508500"/>
                        <a:ext cx="36036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1" name="Object 21"/>
          <p:cNvGraphicFramePr>
            <a:graphicFrameLocks noChangeAspect="1"/>
          </p:cNvGraphicFramePr>
          <p:nvPr>
            <p:extLst/>
          </p:nvPr>
        </p:nvGraphicFramePr>
        <p:xfrm>
          <a:off x="2990850" y="5434013"/>
          <a:ext cx="901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7" name="Equation" r:id="rId29" imgW="901440" imgH="927000" progId="Equation.3">
                  <p:embed/>
                </p:oleObj>
              </mc:Choice>
              <mc:Fallback>
                <p:oleObj name="Equation" r:id="rId29" imgW="901440" imgH="927000" progId="Equation.3">
                  <p:embed/>
                  <p:pic>
                    <p:nvPicPr>
                      <p:cNvPr id="409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850" y="5434013"/>
                        <a:ext cx="901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2" name="Object 22"/>
          <p:cNvGraphicFramePr>
            <a:graphicFrameLocks noChangeAspect="1"/>
          </p:cNvGraphicFramePr>
          <p:nvPr>
            <p:extLst/>
          </p:nvPr>
        </p:nvGraphicFramePr>
        <p:xfrm>
          <a:off x="4603750" y="323850"/>
          <a:ext cx="100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8" name="Equation" r:id="rId31" imgW="1002960" imgH="431640" progId="Equation.3">
                  <p:embed/>
                </p:oleObj>
              </mc:Choice>
              <mc:Fallback>
                <p:oleObj name="Equation" r:id="rId31" imgW="1002960" imgH="431640" progId="Equation.3">
                  <p:embed/>
                  <p:pic>
                    <p:nvPicPr>
                      <p:cNvPr id="4098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0" y="323850"/>
                        <a:ext cx="1003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3" name="Freeform 23"/>
          <p:cNvSpPr>
            <a:spLocks/>
          </p:cNvSpPr>
          <p:nvPr/>
        </p:nvSpPr>
        <p:spPr bwMode="auto">
          <a:xfrm>
            <a:off x="9083675" y="3035300"/>
            <a:ext cx="1066800" cy="1676400"/>
          </a:xfrm>
          <a:custGeom>
            <a:avLst/>
            <a:gdLst>
              <a:gd name="T0" fmla="*/ 0 w 672"/>
              <a:gd name="T1" fmla="*/ 1056 h 1056"/>
              <a:gd name="T2" fmla="*/ 672 w 672"/>
              <a:gd name="T3" fmla="*/ 1056 h 1056"/>
              <a:gd name="T4" fmla="*/ 672 w 672"/>
              <a:gd name="T5" fmla="*/ 0 h 1056"/>
              <a:gd name="T6" fmla="*/ 0 w 672"/>
              <a:gd name="T7" fmla="*/ 1056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72" h="1056">
                <a:moveTo>
                  <a:pt x="0" y="1056"/>
                </a:moveTo>
                <a:lnTo>
                  <a:pt x="672" y="1056"/>
                </a:lnTo>
                <a:lnTo>
                  <a:pt x="672" y="0"/>
                </a:lnTo>
                <a:lnTo>
                  <a:pt x="0" y="1056"/>
                </a:lnTo>
                <a:close/>
              </a:path>
            </a:pathLst>
          </a:custGeom>
          <a:noFill/>
          <a:ln w="19050" cmpd="sng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0984" name="Arc 24"/>
          <p:cNvSpPr>
            <a:spLocks/>
          </p:cNvSpPr>
          <p:nvPr/>
        </p:nvSpPr>
        <p:spPr bwMode="auto">
          <a:xfrm>
            <a:off x="9083676" y="4402138"/>
            <a:ext cx="366713" cy="309562"/>
          </a:xfrm>
          <a:custGeom>
            <a:avLst/>
            <a:gdLst>
              <a:gd name="G0" fmla="+- 0 0 0"/>
              <a:gd name="G1" fmla="+- 18356 0 0"/>
              <a:gd name="G2" fmla="+- 21600 0 0"/>
              <a:gd name="T0" fmla="*/ 11385 w 21600"/>
              <a:gd name="T1" fmla="*/ 0 h 18356"/>
              <a:gd name="T2" fmla="*/ 21600 w 21600"/>
              <a:gd name="T3" fmla="*/ 18356 h 18356"/>
              <a:gd name="T4" fmla="*/ 0 w 21600"/>
              <a:gd name="T5" fmla="*/ 18356 h 18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8356" fill="none" extrusionOk="0">
                <a:moveTo>
                  <a:pt x="11384" y="0"/>
                </a:moveTo>
                <a:cubicBezTo>
                  <a:pt x="17736" y="3939"/>
                  <a:pt x="21600" y="10882"/>
                  <a:pt x="21600" y="18356"/>
                </a:cubicBezTo>
              </a:path>
              <a:path w="21600" h="18356" stroke="0" extrusionOk="0">
                <a:moveTo>
                  <a:pt x="11384" y="0"/>
                </a:moveTo>
                <a:cubicBezTo>
                  <a:pt x="17736" y="3939"/>
                  <a:pt x="21600" y="10882"/>
                  <a:pt x="21600" y="18356"/>
                </a:cubicBezTo>
                <a:lnTo>
                  <a:pt x="0" y="18356"/>
                </a:lnTo>
                <a:close/>
              </a:path>
            </a:pathLst>
          </a:custGeom>
          <a:noFill/>
          <a:ln w="22225">
            <a:solidFill>
              <a:srgbClr val="66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0985" name="Object 25"/>
          <p:cNvGraphicFramePr>
            <a:graphicFrameLocks noChangeAspect="1"/>
          </p:cNvGraphicFramePr>
          <p:nvPr>
            <p:extLst/>
          </p:nvPr>
        </p:nvGraphicFramePr>
        <p:xfrm>
          <a:off x="9525000" y="4330700"/>
          <a:ext cx="152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59" name="Equation" r:id="rId33" imgW="152280" imgH="279360" progId="Equation.3">
                  <p:embed/>
                </p:oleObj>
              </mc:Choice>
              <mc:Fallback>
                <p:oleObj name="Equation" r:id="rId33" imgW="152280" imgH="279360" progId="Equation.3">
                  <p:embed/>
                  <p:pic>
                    <p:nvPicPr>
                      <p:cNvPr id="4098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4330700"/>
                        <a:ext cx="152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6" name="Object 26"/>
          <p:cNvGraphicFramePr>
            <a:graphicFrameLocks noChangeAspect="1"/>
          </p:cNvGraphicFramePr>
          <p:nvPr>
            <p:extLst/>
          </p:nvPr>
        </p:nvGraphicFramePr>
        <p:xfrm>
          <a:off x="10210800" y="38608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0" name="Equation" r:id="rId35" imgW="228600" imgH="241200" progId="Equation.3">
                  <p:embed/>
                </p:oleObj>
              </mc:Choice>
              <mc:Fallback>
                <p:oleObj name="Equation" r:id="rId35" imgW="228600" imgH="241200" progId="Equation.3">
                  <p:embed/>
                  <p:pic>
                    <p:nvPicPr>
                      <p:cNvPr id="4098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0800" y="386080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7" name="Object 27"/>
          <p:cNvGraphicFramePr>
            <a:graphicFrameLocks noChangeAspect="1"/>
          </p:cNvGraphicFramePr>
          <p:nvPr>
            <p:extLst/>
          </p:nvPr>
        </p:nvGraphicFramePr>
        <p:xfrm>
          <a:off x="9525000" y="4787900"/>
          <a:ext cx="15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1" name="Equation" r:id="rId37" imgW="152280" imgH="304560" progId="Equation.3">
                  <p:embed/>
                </p:oleObj>
              </mc:Choice>
              <mc:Fallback>
                <p:oleObj name="Equation" r:id="rId37" imgW="152280" imgH="304560" progId="Equation.3">
                  <p:embed/>
                  <p:pic>
                    <p:nvPicPr>
                      <p:cNvPr id="4098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4787900"/>
                        <a:ext cx="152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8" name="Object 28"/>
          <p:cNvGraphicFramePr>
            <a:graphicFrameLocks noChangeAspect="1"/>
          </p:cNvGraphicFramePr>
          <p:nvPr>
            <p:extLst/>
          </p:nvPr>
        </p:nvGraphicFramePr>
        <p:xfrm>
          <a:off x="8629650" y="3273426"/>
          <a:ext cx="11239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2" name="Equation" r:id="rId39" imgW="1117440" imgH="495000" progId="Equation.3">
                  <p:embed/>
                </p:oleObj>
              </mc:Choice>
              <mc:Fallback>
                <p:oleObj name="Equation" r:id="rId39" imgW="1117440" imgH="495000" progId="Equation.3">
                  <p:embed/>
                  <p:pic>
                    <p:nvPicPr>
                      <p:cNvPr id="4098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9650" y="3273426"/>
                        <a:ext cx="112395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9" name="Object 29"/>
          <p:cNvGraphicFramePr>
            <a:graphicFrameLocks noChangeAspect="1"/>
          </p:cNvGraphicFramePr>
          <p:nvPr>
            <p:extLst/>
          </p:nvPr>
        </p:nvGraphicFramePr>
        <p:xfrm>
          <a:off x="3810000" y="5334000"/>
          <a:ext cx="1143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3" name="Equation" r:id="rId41" imgW="1143000" imgH="939600" progId="Equation.3">
                  <p:embed/>
                </p:oleObj>
              </mc:Choice>
              <mc:Fallback>
                <p:oleObj name="Equation" r:id="rId41" imgW="1143000" imgH="939600" progId="Equation.3">
                  <p:embed/>
                  <p:pic>
                    <p:nvPicPr>
                      <p:cNvPr id="4098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334000"/>
                        <a:ext cx="1143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0" name="Object 30"/>
          <p:cNvGraphicFramePr>
            <a:graphicFrameLocks noChangeAspect="1"/>
          </p:cNvGraphicFramePr>
          <p:nvPr>
            <p:extLst/>
          </p:nvPr>
        </p:nvGraphicFramePr>
        <p:xfrm>
          <a:off x="4991100" y="5334000"/>
          <a:ext cx="14097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4" name="Equation" r:id="rId43" imgW="1409400" imgH="939600" progId="Equation.3">
                  <p:embed/>
                </p:oleObj>
              </mc:Choice>
              <mc:Fallback>
                <p:oleObj name="Equation" r:id="rId43" imgW="1409400" imgH="939600" progId="Equation.3">
                  <p:embed/>
                  <p:pic>
                    <p:nvPicPr>
                      <p:cNvPr id="4099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100" y="5334000"/>
                        <a:ext cx="14097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1" name="Object 31"/>
          <p:cNvGraphicFramePr>
            <a:graphicFrameLocks noChangeAspect="1"/>
          </p:cNvGraphicFramePr>
          <p:nvPr>
            <p:extLst/>
          </p:nvPr>
        </p:nvGraphicFramePr>
        <p:xfrm>
          <a:off x="6324600" y="5435600"/>
          <a:ext cx="2044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765" name="Equation" r:id="rId45" imgW="2044440" imgH="965160" progId="Equation.3">
                  <p:embed/>
                </p:oleObj>
              </mc:Choice>
              <mc:Fallback>
                <p:oleObj name="Equation" r:id="rId45" imgW="2044440" imgH="965160" progId="Equation.3">
                  <p:embed/>
                  <p:pic>
                    <p:nvPicPr>
                      <p:cNvPr id="4099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435600"/>
                        <a:ext cx="2044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7990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utoUpdateAnimBg="0"/>
      <p:bldP spid="40966" grpId="0" autoUpdateAnimBg="0"/>
      <p:bldP spid="40968" grpId="0" autoUpdateAnimBg="0"/>
      <p:bldP spid="40970" grpId="0" autoUpdateAnimBg="0"/>
      <p:bldP spid="4097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7010400" y="360364"/>
            <a:ext cx="3155950" cy="1233487"/>
            <a:chOff x="3456" y="227"/>
            <a:chExt cx="1988" cy="777"/>
          </a:xfrm>
        </p:grpSpPr>
        <p:sp>
          <p:nvSpPr>
            <p:cNvPr id="41987" name="Rectangle 3"/>
            <p:cNvSpPr>
              <a:spLocks noChangeArrowheads="1"/>
            </p:cNvSpPr>
            <p:nvPr/>
          </p:nvSpPr>
          <p:spPr bwMode="auto">
            <a:xfrm>
              <a:off x="3456" y="227"/>
              <a:ext cx="1988" cy="777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41988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3683" y="288"/>
            <a:ext cx="1485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581" name="Equation" r:id="rId3" imgW="2349360" imgH="1015920" progId="Equation.3">
                    <p:embed/>
                  </p:oleObj>
                </mc:Choice>
                <mc:Fallback>
                  <p:oleObj name="Equation" r:id="rId3" imgW="2349360" imgH="1015920" progId="Equation.3">
                    <p:embed/>
                    <p:pic>
                      <p:nvPicPr>
                        <p:cNvPr id="41988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3" y="288"/>
                          <a:ext cx="1485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89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4105" y="642"/>
            <a:ext cx="791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582" name="Equation" r:id="rId5" imgW="1384200" imgH="558720" progId="Equation.3">
                    <p:embed/>
                  </p:oleObj>
                </mc:Choice>
                <mc:Fallback>
                  <p:oleObj name="Equation" r:id="rId5" imgW="1384200" imgH="558720" progId="Equation.3">
                    <p:embed/>
                    <p:pic>
                      <p:nvPicPr>
                        <p:cNvPr id="41989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642"/>
                          <a:ext cx="791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1990" name="Object 6"/>
          <p:cNvGraphicFramePr>
            <a:graphicFrameLocks noChangeAspect="1"/>
          </p:cNvGraphicFramePr>
          <p:nvPr>
            <p:extLst/>
          </p:nvPr>
        </p:nvGraphicFramePr>
        <p:xfrm>
          <a:off x="2901950" y="920750"/>
          <a:ext cx="3213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83" name="Equation" r:id="rId7" imgW="3213000" imgH="927000" progId="Equation.3">
                  <p:embed/>
                </p:oleObj>
              </mc:Choice>
              <mc:Fallback>
                <p:oleObj name="Equation" r:id="rId7" imgW="3213000" imgH="927000" progId="Equation.3">
                  <p:embed/>
                  <p:pic>
                    <p:nvPicPr>
                      <p:cNvPr id="419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1950" y="920750"/>
                        <a:ext cx="3213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7"/>
          <p:cNvGraphicFramePr>
            <a:graphicFrameLocks noChangeAspect="1"/>
          </p:cNvGraphicFramePr>
          <p:nvPr>
            <p:extLst/>
          </p:nvPr>
        </p:nvGraphicFramePr>
        <p:xfrm>
          <a:off x="3152775" y="3001964"/>
          <a:ext cx="525780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84" name="Equation" r:id="rId9" imgW="5473440" imgH="927000" progId="Equation.3">
                  <p:embed/>
                </p:oleObj>
              </mc:Choice>
              <mc:Fallback>
                <p:oleObj name="Equation" r:id="rId9" imgW="5473440" imgH="927000" progId="Equation.3">
                  <p:embed/>
                  <p:pic>
                    <p:nvPicPr>
                      <p:cNvPr id="419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75" y="3001964"/>
                        <a:ext cx="525780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2" name="Object 8"/>
          <p:cNvGraphicFramePr>
            <a:graphicFrameLocks noChangeAspect="1"/>
          </p:cNvGraphicFramePr>
          <p:nvPr>
            <p:extLst/>
          </p:nvPr>
        </p:nvGraphicFramePr>
        <p:xfrm>
          <a:off x="3130551" y="3994150"/>
          <a:ext cx="3325813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85" name="Equation" r:id="rId11" imgW="3466800" imgH="927000" progId="Equation.3">
                  <p:embed/>
                </p:oleObj>
              </mc:Choice>
              <mc:Fallback>
                <p:oleObj name="Equation" r:id="rId11" imgW="3466800" imgH="927000" progId="Equation.3">
                  <p:embed/>
                  <p:pic>
                    <p:nvPicPr>
                      <p:cNvPr id="419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1" y="3994150"/>
                        <a:ext cx="3325813" cy="89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3" name="Object 9"/>
          <p:cNvGraphicFramePr>
            <a:graphicFrameLocks noChangeAspect="1"/>
          </p:cNvGraphicFramePr>
          <p:nvPr>
            <p:extLst/>
          </p:nvPr>
        </p:nvGraphicFramePr>
        <p:xfrm>
          <a:off x="6502400" y="4216400"/>
          <a:ext cx="4826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86" name="Equation" r:id="rId13" imgW="482400" imgH="304560" progId="Equation.3">
                  <p:embed/>
                </p:oleObj>
              </mc:Choice>
              <mc:Fallback>
                <p:oleObj name="Equation" r:id="rId13" imgW="482400" imgH="304560" progId="Equation.3">
                  <p:embed/>
                  <p:pic>
                    <p:nvPicPr>
                      <p:cNvPr id="419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400" y="4216400"/>
                        <a:ext cx="4826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4" name="Object 10"/>
          <p:cNvGraphicFramePr>
            <a:graphicFrameLocks noChangeAspect="1"/>
          </p:cNvGraphicFramePr>
          <p:nvPr>
            <p:extLst/>
          </p:nvPr>
        </p:nvGraphicFramePr>
        <p:xfrm>
          <a:off x="2336800" y="5111750"/>
          <a:ext cx="4114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87" name="Equation" r:id="rId15" imgW="4114800" imgH="990360" progId="Equation.3">
                  <p:embed/>
                </p:oleObj>
              </mc:Choice>
              <mc:Fallback>
                <p:oleObj name="Equation" r:id="rId15" imgW="4114800" imgH="990360" progId="Equation.3">
                  <p:embed/>
                  <p:pic>
                    <p:nvPicPr>
                      <p:cNvPr id="419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5111750"/>
                        <a:ext cx="41148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5" name="Rectangle 11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4337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解法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直接用分部积分法</a:t>
            </a:r>
          </a:p>
        </p:txBody>
      </p:sp>
      <p:graphicFrame>
        <p:nvGraphicFramePr>
          <p:cNvPr id="41996" name="Object 12"/>
          <p:cNvGraphicFramePr>
            <a:graphicFrameLocks noChangeAspect="1"/>
          </p:cNvGraphicFramePr>
          <p:nvPr>
            <p:extLst/>
          </p:nvPr>
        </p:nvGraphicFramePr>
        <p:xfrm>
          <a:off x="3173413" y="1936750"/>
          <a:ext cx="2451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88" name="Equation" r:id="rId17" imgW="2450880" imgH="927000" progId="Equation.3">
                  <p:embed/>
                </p:oleObj>
              </mc:Choice>
              <mc:Fallback>
                <p:oleObj name="Equation" r:id="rId17" imgW="2450880" imgH="927000" progId="Equation.3">
                  <p:embed/>
                  <p:pic>
                    <p:nvPicPr>
                      <p:cNvPr id="419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413" y="1936750"/>
                        <a:ext cx="2451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7" name="Object 13"/>
          <p:cNvGraphicFramePr>
            <a:graphicFrameLocks noChangeAspect="1"/>
          </p:cNvGraphicFramePr>
          <p:nvPr>
            <p:extLst/>
          </p:nvPr>
        </p:nvGraphicFramePr>
        <p:xfrm>
          <a:off x="5740400" y="2006600"/>
          <a:ext cx="2628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89" name="Equation" r:id="rId19" imgW="2628720" imgH="927000" progId="Equation.3">
                  <p:embed/>
                </p:oleObj>
              </mc:Choice>
              <mc:Fallback>
                <p:oleObj name="Equation" r:id="rId19" imgW="2628720" imgH="927000" progId="Equation.3">
                  <p:embed/>
                  <p:pic>
                    <p:nvPicPr>
                      <p:cNvPr id="4199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0" y="2006600"/>
                        <a:ext cx="2628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8" name="Object 14"/>
          <p:cNvGraphicFramePr>
            <a:graphicFrameLocks noChangeAspect="1"/>
          </p:cNvGraphicFramePr>
          <p:nvPr>
            <p:extLst/>
          </p:nvPr>
        </p:nvGraphicFramePr>
        <p:xfrm>
          <a:off x="6399213" y="2452688"/>
          <a:ext cx="13398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90" name="Equation" r:id="rId21" imgW="1396800" imgH="583920" progId="Equation.3">
                  <p:embed/>
                </p:oleObj>
              </mc:Choice>
              <mc:Fallback>
                <p:oleObj name="Equation" r:id="rId21" imgW="1396800" imgH="583920" progId="Equation.3">
                  <p:embed/>
                  <p:pic>
                    <p:nvPicPr>
                      <p:cNvPr id="4199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9213" y="2452688"/>
                        <a:ext cx="133985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9" name="Object 15"/>
          <p:cNvGraphicFramePr>
            <a:graphicFrameLocks noChangeAspect="1"/>
          </p:cNvGraphicFramePr>
          <p:nvPr>
            <p:extLst/>
          </p:nvPr>
        </p:nvGraphicFramePr>
        <p:xfrm>
          <a:off x="6400800" y="1981200"/>
          <a:ext cx="1231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91" name="Equation" r:id="rId23" imgW="1231560" imgH="507960" progId="Equation.3">
                  <p:embed/>
                </p:oleObj>
              </mc:Choice>
              <mc:Fallback>
                <p:oleObj name="Equation" r:id="rId23" imgW="1231560" imgH="507960" progId="Equation.3">
                  <p:embed/>
                  <p:pic>
                    <p:nvPicPr>
                      <p:cNvPr id="419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981200"/>
                        <a:ext cx="1231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16507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14478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063750" y="10668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分部积分</a:t>
            </a:r>
            <a:r>
              <a:rPr lang="zh-CN" altLang="en-US" dirty="0">
                <a:solidFill>
                  <a:srgbClr val="000000"/>
                </a:solidFill>
              </a:rPr>
              <a:t>题目的类型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063750" y="1752601"/>
            <a:ext cx="3879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000000"/>
                </a:solidFill>
              </a:rPr>
              <a:t>1) 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直接</a:t>
            </a:r>
            <a:r>
              <a:rPr lang="zh-CN" altLang="en-US" dirty="0">
                <a:solidFill>
                  <a:srgbClr val="000000"/>
                </a:solidFill>
              </a:rPr>
              <a:t>分部化简积分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063750" y="2424113"/>
            <a:ext cx="61229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000000"/>
                </a:solidFill>
              </a:rPr>
              <a:t>2)  </a:t>
            </a:r>
            <a:r>
              <a:rPr lang="zh-CN" altLang="en-US" dirty="0">
                <a:solidFill>
                  <a:srgbClr val="000000"/>
                </a:solidFill>
              </a:rPr>
              <a:t>分部产生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循环</a:t>
            </a:r>
            <a:r>
              <a:rPr lang="zh-CN" altLang="en-US" dirty="0">
                <a:solidFill>
                  <a:srgbClr val="000000"/>
                </a:solidFill>
              </a:rPr>
              <a:t>式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由此解出积分式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90800" y="3048001"/>
            <a:ext cx="739140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注意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两次分部选择的 </a:t>
            </a:r>
            <a:r>
              <a:rPr lang="en-US" altLang="zh-CN" i="1" dirty="0">
                <a:solidFill>
                  <a:srgbClr val="000000"/>
                </a:solidFill>
              </a:rPr>
              <a:t>u</a:t>
            </a:r>
            <a:r>
              <a:rPr lang="en-US" altLang="zh-CN" dirty="0">
                <a:solidFill>
                  <a:srgbClr val="000000"/>
                </a:solidFill>
              </a:rPr>
              <a:t> ,</a:t>
            </a:r>
            <a:r>
              <a:rPr lang="en-US" altLang="zh-CN" i="1" dirty="0">
                <a:solidFill>
                  <a:srgbClr val="000000"/>
                </a:solidFill>
              </a:rPr>
              <a:t> v </a:t>
            </a:r>
            <a:r>
              <a:rPr lang="zh-CN" altLang="en-US" dirty="0">
                <a:solidFill>
                  <a:srgbClr val="000000"/>
                </a:solidFill>
              </a:rPr>
              <a:t>函数类型不变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000000"/>
                </a:solidFill>
              </a:rPr>
              <a:t>            </a:t>
            </a:r>
            <a:r>
              <a:rPr lang="zh-CN" altLang="en-US" dirty="0">
                <a:solidFill>
                  <a:srgbClr val="000000"/>
                </a:solidFill>
              </a:rPr>
              <a:t>解出积分后加 </a:t>
            </a:r>
            <a:r>
              <a:rPr lang="en-US" altLang="zh-CN" i="1" dirty="0">
                <a:solidFill>
                  <a:srgbClr val="000000"/>
                </a:solidFill>
              </a:rPr>
              <a:t>C</a:t>
            </a:r>
            <a:r>
              <a:rPr lang="en-US" altLang="zh-CN" dirty="0">
                <a:solidFill>
                  <a:srgbClr val="000000"/>
                </a:solidFill>
              </a:rPr>
              <a:t> )</a:t>
            </a:r>
          </a:p>
        </p:txBody>
      </p:sp>
      <p:sp>
        <p:nvSpPr>
          <p:cNvPr id="12296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467600" y="3581400"/>
            <a:ext cx="914400" cy="533400"/>
          </a:xfrm>
          <a:prstGeom prst="actionButtonBlank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000000"/>
                </a:solidFill>
              </a:rPr>
              <a:t>例</a:t>
            </a:r>
            <a:r>
              <a:rPr lang="en-US" altLang="zh-CN" sz="2400" b="1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063750" y="4302126"/>
            <a:ext cx="9432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dirty="0">
                <a:solidFill>
                  <a:srgbClr val="000000"/>
                </a:solidFill>
              </a:rPr>
              <a:t>3)  </a:t>
            </a:r>
            <a:r>
              <a:rPr lang="zh-CN" altLang="en-US" dirty="0">
                <a:solidFill>
                  <a:srgbClr val="000000"/>
                </a:solidFill>
              </a:rPr>
              <a:t>对含自然数 </a:t>
            </a:r>
            <a:r>
              <a:rPr lang="en-US" altLang="zh-CN" i="1" dirty="0">
                <a:solidFill>
                  <a:srgbClr val="000000"/>
                </a:solidFill>
              </a:rPr>
              <a:t>n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的积分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通过分部积分建立</a:t>
            </a:r>
            <a:r>
              <a:rPr lang="zh-CN" altLang="en-US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递推</a:t>
            </a:r>
            <a:r>
              <a:rPr lang="zh-CN" altLang="en-US" dirty="0">
                <a:solidFill>
                  <a:srgbClr val="000000"/>
                </a:solidFill>
              </a:rPr>
              <a:t>公式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7620000" y="6600826"/>
            <a:ext cx="565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例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4   </a:t>
            </a:r>
          </a:p>
        </p:txBody>
      </p:sp>
      <p:pic>
        <p:nvPicPr>
          <p:cNvPr id="12307" name="Picture 19" descr="F:\My Documents\数学资源库\机动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028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utoUpdateAnimBg="0"/>
      <p:bldP spid="12292" grpId="0" autoUpdateAnimBg="0"/>
      <p:bldP spid="12293" grpId="0" autoUpdateAnimBg="0"/>
      <p:bldP spid="12294" grpId="0" autoUpdateAnimBg="0"/>
      <p:bldP spid="12296" grpId="0" animBg="1" autoUpdateAnimBg="0"/>
      <p:bldP spid="1229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340818" y="477565"/>
            <a:ext cx="2026990" cy="663575"/>
          </a:xfrm>
          <a:solidFill>
            <a:schemeClr val="tx1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内容小结 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207568" y="1599398"/>
            <a:ext cx="2603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分部积分公式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/>
          </p:nvPr>
        </p:nvGraphicFramePr>
        <p:xfrm>
          <a:off x="4626918" y="1578338"/>
          <a:ext cx="3276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9" name="Equation" r:id="rId3" imgW="3276360" imgH="622080" progId="Equation.3">
                  <p:embed/>
                </p:oleObj>
              </mc:Choice>
              <mc:Fallback>
                <p:oleObj name="Equation" r:id="rId3" imgW="3276360" imgH="622080" progId="Equation.3">
                  <p:embed/>
                  <p:pic>
                    <p:nvPicPr>
                      <p:cNvPr id="266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6918" y="1578338"/>
                        <a:ext cx="3276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309168" y="235145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使用原则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26662" name="Group 38"/>
          <p:cNvGrpSpPr>
            <a:grpSpLocks/>
          </p:cNvGrpSpPr>
          <p:nvPr/>
        </p:nvGrpSpPr>
        <p:grpSpPr bwMode="auto">
          <a:xfrm>
            <a:off x="4645968" y="2337163"/>
            <a:ext cx="4064000" cy="622300"/>
            <a:chOff x="1960" y="1191"/>
            <a:chExt cx="2560" cy="392"/>
          </a:xfrm>
        </p:grpSpPr>
        <p:graphicFrame>
          <p:nvGraphicFramePr>
            <p:cNvPr id="26630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1960" y="1191"/>
            <a:ext cx="1600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470" name="Equation" r:id="rId5" imgW="2539800" imgH="622080" progId="Equation.3">
                    <p:embed/>
                  </p:oleObj>
                </mc:Choice>
                <mc:Fallback>
                  <p:oleObj name="Equation" r:id="rId5" imgW="2539800" imgH="622080" progId="Equation.3">
                    <p:embed/>
                    <p:pic>
                      <p:nvPicPr>
                        <p:cNvPr id="2663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0" y="1191"/>
                          <a:ext cx="1600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>
              <a:off x="2024" y="1214"/>
              <a:ext cx="8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易求出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  <p:sp>
          <p:nvSpPr>
            <p:cNvPr id="26632" name="Text Box 8"/>
            <p:cNvSpPr txBox="1">
              <a:spLocks noChangeArrowheads="1"/>
            </p:cNvSpPr>
            <p:nvPr/>
          </p:nvSpPr>
          <p:spPr bwMode="auto">
            <a:xfrm>
              <a:off x="3512" y="1200"/>
              <a:ext cx="10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易积分</a:t>
              </a:r>
            </a:p>
          </p:txBody>
        </p:sp>
      </p:grp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309168" y="311345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使用经验 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26660" name="Group 36"/>
          <p:cNvGrpSpPr>
            <a:grpSpLocks/>
          </p:cNvGrpSpPr>
          <p:nvPr/>
        </p:nvGrpSpPr>
        <p:grpSpPr bwMode="auto">
          <a:xfrm>
            <a:off x="4506268" y="3113451"/>
            <a:ext cx="4120480" cy="519113"/>
            <a:chOff x="1872" y="1694"/>
            <a:chExt cx="2480" cy="327"/>
          </a:xfrm>
        </p:grpSpPr>
        <p:sp>
          <p:nvSpPr>
            <p:cNvPr id="26635" name="Text Box 11"/>
            <p:cNvSpPr txBox="1">
              <a:spLocks noChangeArrowheads="1"/>
            </p:cNvSpPr>
            <p:nvPr/>
          </p:nvSpPr>
          <p:spPr bwMode="auto">
            <a:xfrm>
              <a:off x="1872" y="1694"/>
              <a:ext cx="230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dirty="0">
                  <a:solidFill>
                    <a:srgbClr val="000000"/>
                  </a:solidFill>
                </a:rPr>
                <a:t>“</a:t>
              </a: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反对幂指三</a:t>
              </a:r>
              <a:r>
                <a:rPr lang="zh-CN" altLang="en-US" dirty="0">
                  <a:solidFill>
                    <a:srgbClr val="000000"/>
                  </a:solidFill>
                </a:rPr>
                <a:t>” </a:t>
              </a:r>
              <a:r>
                <a:rPr lang="en-US" altLang="zh-CN" dirty="0">
                  <a:solidFill>
                    <a:srgbClr val="000000"/>
                  </a:solidFill>
                </a:rPr>
                <a:t>, </a:t>
              </a:r>
              <a:r>
                <a:rPr lang="zh-CN" altLang="en-US" dirty="0">
                  <a:solidFill>
                    <a:srgbClr val="000000"/>
                  </a:solidFill>
                </a:rPr>
                <a:t>前 </a:t>
              </a:r>
              <a:r>
                <a:rPr lang="en-US" altLang="zh-CN" i="1" dirty="0">
                  <a:solidFill>
                    <a:srgbClr val="000000"/>
                  </a:solidFill>
                </a:rPr>
                <a:t>u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后</a:t>
              </a:r>
            </a:p>
          </p:txBody>
        </p:sp>
        <p:graphicFrame>
          <p:nvGraphicFramePr>
            <p:cNvPr id="26636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4176" y="1728"/>
            <a:ext cx="17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471" name="Equation" r:id="rId7" imgW="279360" imgH="342720" progId="Equation.3">
                    <p:embed/>
                  </p:oleObj>
                </mc:Choice>
                <mc:Fallback>
                  <p:oleObj name="Equation" r:id="rId7" imgW="279360" imgH="342720" progId="Equation.3">
                    <p:embed/>
                    <p:pic>
                      <p:nvPicPr>
                        <p:cNvPr id="2663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1728"/>
                          <a:ext cx="17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2309168" y="3835763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3.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题目类型 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4543996" y="3834126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分部化简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6449641" y="3842064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循环解出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8334327" y="3845992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递推公式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695400" y="4653136"/>
            <a:ext cx="10945216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4.2  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11 (1)(3)(5)</a:t>
            </a:r>
            <a:r>
              <a:rPr kumimoji="0"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 (1)</a:t>
            </a:r>
            <a:r>
              <a:rPr kumimoji="0"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13 (1)</a:t>
            </a:r>
            <a:r>
              <a:rPr kumimoji="0"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 (1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89095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9" grpId="0" autoUpdateAnimBg="0"/>
      <p:bldP spid="26634" grpId="0" autoUpdateAnimBg="0"/>
      <p:bldP spid="26637" grpId="0" autoUpdateAnimBg="0"/>
      <p:bldP spid="26638" grpId="0" autoUpdateAnimBg="0"/>
      <p:bldP spid="26639" grpId="0" autoUpdateAnimBg="0"/>
      <p:bldP spid="26640" grpId="0" autoUpdateAnimBg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1752600" y="1524000"/>
            <a:ext cx="8763000" cy="3505200"/>
          </a:xfrm>
          <a:prstGeom prst="rect">
            <a:avLst/>
          </a:prstGeom>
          <a:solidFill>
            <a:schemeClr val="tx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03200"/>
            <a:ext cx="1298104" cy="635000"/>
          </a:xfrm>
          <a:solidFill>
            <a:schemeClr val="tx1"/>
          </a:solidFill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981200" y="914401"/>
            <a:ext cx="571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下述运算错在哪里</a:t>
            </a:r>
            <a:r>
              <a:rPr lang="en-US" altLang="zh-CN" dirty="0">
                <a:solidFill>
                  <a:srgbClr val="000000"/>
                </a:solidFill>
              </a:rPr>
              <a:t>? </a:t>
            </a:r>
            <a:r>
              <a:rPr lang="zh-CN" altLang="en-US" dirty="0">
                <a:solidFill>
                  <a:srgbClr val="000000"/>
                </a:solidFill>
              </a:rPr>
              <a:t>应如何改正</a:t>
            </a:r>
            <a:r>
              <a:rPr lang="en-US" altLang="zh-CN" dirty="0">
                <a:solidFill>
                  <a:srgbClr val="000000"/>
                </a:solidFill>
              </a:rPr>
              <a:t>?</a:t>
            </a:r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>
            <p:extLst/>
          </p:nvPr>
        </p:nvGraphicFramePr>
        <p:xfrm>
          <a:off x="2228850" y="1574800"/>
          <a:ext cx="1397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1" name="Equation" r:id="rId3" imgW="1396800" imgH="850680" progId="Equation.3">
                  <p:embed/>
                </p:oleObj>
              </mc:Choice>
              <mc:Fallback>
                <p:oleObj name="Equation" r:id="rId3" imgW="1396800" imgH="850680" progId="Equation.3">
                  <p:embed/>
                  <p:pic>
                    <p:nvPicPr>
                      <p:cNvPr id="256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850" y="1574800"/>
                        <a:ext cx="1397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>
            <p:extLst/>
          </p:nvPr>
        </p:nvGraphicFramePr>
        <p:xfrm>
          <a:off x="5130800" y="1598613"/>
          <a:ext cx="3721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2" name="Equation" r:id="rId5" imgW="3720960" imgH="850680" progId="Equation.3">
                  <p:embed/>
                </p:oleObj>
              </mc:Choice>
              <mc:Fallback>
                <p:oleObj name="Equation" r:id="rId5" imgW="3720960" imgH="85068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1598613"/>
                        <a:ext cx="3721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>
            <p:extLst/>
          </p:nvPr>
        </p:nvGraphicFramePr>
        <p:xfrm>
          <a:off x="3600450" y="2722563"/>
          <a:ext cx="3111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3" name="Equation" r:id="rId7" imgW="3111480" imgH="888840" progId="Equation.3">
                  <p:embed/>
                </p:oleObj>
              </mc:Choice>
              <mc:Fallback>
                <p:oleObj name="Equation" r:id="rId7" imgW="3111480" imgH="888840" progId="Equation.3">
                  <p:embed/>
                  <p:pic>
                    <p:nvPicPr>
                      <p:cNvPr id="256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2722563"/>
                        <a:ext cx="3111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9"/>
          <p:cNvGraphicFramePr>
            <a:graphicFrameLocks noChangeAspect="1"/>
          </p:cNvGraphicFramePr>
          <p:nvPr>
            <p:extLst/>
          </p:nvPr>
        </p:nvGraphicFramePr>
        <p:xfrm>
          <a:off x="6781800" y="2730500"/>
          <a:ext cx="2133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4" name="Equation" r:id="rId9" imgW="2133360" imgH="850680" progId="Equation.3">
                  <p:embed/>
                </p:oleObj>
              </mc:Choice>
              <mc:Fallback>
                <p:oleObj name="Equation" r:id="rId9" imgW="2133360" imgH="850680" progId="Equation.3">
                  <p:embed/>
                  <p:pic>
                    <p:nvPicPr>
                      <p:cNvPr id="256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2730500"/>
                        <a:ext cx="2133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0" name="Object 10"/>
          <p:cNvGraphicFramePr>
            <a:graphicFrameLocks noChangeAspect="1"/>
          </p:cNvGraphicFramePr>
          <p:nvPr>
            <p:extLst/>
          </p:nvPr>
        </p:nvGraphicFramePr>
        <p:xfrm>
          <a:off x="1987550" y="3797300"/>
          <a:ext cx="4267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5" name="Equation" r:id="rId11" imgW="4267080" imgH="850680" progId="Equation.3">
                  <p:embed/>
                </p:oleObj>
              </mc:Choice>
              <mc:Fallback>
                <p:oleObj name="Equation" r:id="rId11" imgW="4267080" imgH="850680" progId="Equation.3">
                  <p:embed/>
                  <p:pic>
                    <p:nvPicPr>
                      <p:cNvPr id="256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7550" y="3797300"/>
                        <a:ext cx="4267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6553200" y="3916364"/>
            <a:ext cx="1676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  <a:r>
              <a:rPr lang="zh-CN" altLang="en-US" sz="3200">
                <a:solidFill>
                  <a:srgbClr val="000000"/>
                </a:solidFill>
              </a:rPr>
              <a:t> </a:t>
            </a:r>
            <a:r>
              <a:rPr lang="en-US" altLang="zh-CN" sz="3200">
                <a:solidFill>
                  <a:srgbClr val="000000"/>
                </a:solidFill>
              </a:rPr>
              <a:t>0 = 1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1981200" y="5181601"/>
            <a:ext cx="655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答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不定积分是原函数族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相减不应为 </a:t>
            </a:r>
            <a:r>
              <a:rPr lang="en-US" altLang="zh-CN" dirty="0">
                <a:solidFill>
                  <a:srgbClr val="000000"/>
                </a:solidFill>
              </a:rPr>
              <a:t>0 . 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2514600" y="5729288"/>
            <a:ext cx="548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求此积分的正确作法是用换元法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/>
          </p:nvPr>
        </p:nvGraphicFramePr>
        <p:xfrm>
          <a:off x="3657600" y="1604963"/>
          <a:ext cx="153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6" name="Equation" r:id="rId13" imgW="1536480" imgH="850680" progId="Equation.3">
                  <p:embed/>
                </p:oleObj>
              </mc:Choice>
              <mc:Fallback>
                <p:oleObj name="Equation" r:id="rId13" imgW="1536480" imgH="850680" progId="Equation.3">
                  <p:embed/>
                  <p:pic>
                    <p:nvPicPr>
                      <p:cNvPr id="256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604963"/>
                        <a:ext cx="153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6" name="Object 16"/>
          <p:cNvGraphicFramePr>
            <a:graphicFrameLocks noChangeAspect="1"/>
          </p:cNvGraphicFramePr>
          <p:nvPr>
            <p:extLst/>
          </p:nvPr>
        </p:nvGraphicFramePr>
        <p:xfrm>
          <a:off x="8229600" y="4406900"/>
          <a:ext cx="2133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67" name="Equation" r:id="rId15" imgW="2133360" imgH="469800" progId="Equation.3">
                  <p:embed/>
                </p:oleObj>
              </mc:Choice>
              <mc:Fallback>
                <p:oleObj name="Equation" r:id="rId15" imgW="2133360" imgH="469800" progId="Equation.3">
                  <p:embed/>
                  <p:pic>
                    <p:nvPicPr>
                      <p:cNvPr id="2561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4406900"/>
                        <a:ext cx="2133600" cy="4699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32" name="Group 32"/>
          <p:cNvGrpSpPr>
            <a:grpSpLocks/>
          </p:cNvGrpSpPr>
          <p:nvPr/>
        </p:nvGrpSpPr>
        <p:grpSpPr bwMode="auto">
          <a:xfrm>
            <a:off x="3810000" y="1554164"/>
            <a:ext cx="5486400" cy="2789237"/>
            <a:chOff x="1440" y="979"/>
            <a:chExt cx="3456" cy="1757"/>
          </a:xfrm>
        </p:grpSpPr>
        <p:sp>
          <p:nvSpPr>
            <p:cNvPr id="25614" name="Oval 14"/>
            <p:cNvSpPr>
              <a:spLocks noChangeArrowheads="1"/>
            </p:cNvSpPr>
            <p:nvPr/>
          </p:nvSpPr>
          <p:spPr bwMode="auto">
            <a:xfrm>
              <a:off x="1440" y="979"/>
              <a:ext cx="912" cy="653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1" name="Freeform 31"/>
            <p:cNvSpPr>
              <a:spLocks/>
            </p:cNvSpPr>
            <p:nvPr/>
          </p:nvSpPr>
          <p:spPr bwMode="auto">
            <a:xfrm>
              <a:off x="2160" y="1584"/>
              <a:ext cx="2736" cy="1152"/>
            </a:xfrm>
            <a:custGeom>
              <a:avLst/>
              <a:gdLst>
                <a:gd name="T0" fmla="*/ 0 w 2736"/>
                <a:gd name="T1" fmla="*/ 0 h 1104"/>
                <a:gd name="T2" fmla="*/ 2736 w 2736"/>
                <a:gd name="T3" fmla="*/ 0 h 1104"/>
                <a:gd name="T4" fmla="*/ 2736 w 2736"/>
                <a:gd name="T5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36" h="1104">
                  <a:moveTo>
                    <a:pt x="0" y="0"/>
                  </a:moveTo>
                  <a:lnTo>
                    <a:pt x="2736" y="0"/>
                  </a:lnTo>
                  <a:lnTo>
                    <a:pt x="2736" y="1104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25180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 autoUpdateAnimBg="0"/>
      <p:bldP spid="25612" grpId="0" autoUpdateAnimBg="0"/>
      <p:bldP spid="2561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113665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>
            <p:extLst/>
          </p:nvPr>
        </p:nvGraphicFramePr>
        <p:xfrm>
          <a:off x="2900364" y="457200"/>
          <a:ext cx="50244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2" name="Equation" r:id="rId3" imgW="5029200" imgH="444240" progId="Equation.DSMT4">
                  <p:embed/>
                </p:oleObj>
              </mc:Choice>
              <mc:Fallback>
                <p:oleObj name="Equation" r:id="rId3" imgW="5029200" imgH="444240" progId="Equation.DSMT4">
                  <p:embed/>
                  <p:pic>
                    <p:nvPicPr>
                      <p:cNvPr id="460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0364" y="457200"/>
                        <a:ext cx="502443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2063750" y="2590801"/>
            <a:ext cx="755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8001000" y="6600826"/>
            <a:ext cx="2406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  </a:t>
            </a:r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46086" name="Picture 6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575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7" name="Picture 7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8" name="Picture 8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9" name="Picture 9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663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0" name="Picture 10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775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7816850" y="361950"/>
            <a:ext cx="272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可微且其反函 </a:t>
            </a: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2422525" y="933450"/>
            <a:ext cx="692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数 </a:t>
            </a:r>
          </a:p>
        </p:txBody>
      </p:sp>
      <p:graphicFrame>
        <p:nvGraphicFramePr>
          <p:cNvPr id="46094" name="Object 14"/>
          <p:cNvGraphicFramePr>
            <a:graphicFrameLocks noChangeAspect="1"/>
          </p:cNvGraphicFramePr>
          <p:nvPr>
            <p:extLst/>
          </p:nvPr>
        </p:nvGraphicFramePr>
        <p:xfrm>
          <a:off x="2971800" y="990600"/>
          <a:ext cx="1003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3" name="Equation" r:id="rId10" imgW="1002960" imgH="469800" progId="Equation.DSMT4">
                  <p:embed/>
                </p:oleObj>
              </mc:Choice>
              <mc:Fallback>
                <p:oleObj name="Equation" r:id="rId10" imgW="1002960" imgH="469800" progId="Equation.DSMT4">
                  <p:embed/>
                  <p:pic>
                    <p:nvPicPr>
                      <p:cNvPr id="4609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990600"/>
                        <a:ext cx="1003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3886200" y="944564"/>
            <a:ext cx="2114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存在</a:t>
            </a:r>
            <a:r>
              <a:rPr lang="en-US" altLang="zh-CN" sz="3200">
                <a:solidFill>
                  <a:srgbClr val="000000"/>
                </a:solidFill>
              </a:rPr>
              <a:t>, </a:t>
            </a:r>
            <a:r>
              <a:rPr lang="zh-CN" altLang="en-US" sz="3200">
                <a:solidFill>
                  <a:srgbClr val="000000"/>
                </a:solidFill>
              </a:rPr>
              <a:t>证明 </a:t>
            </a:r>
          </a:p>
        </p:txBody>
      </p:sp>
      <p:graphicFrame>
        <p:nvGraphicFramePr>
          <p:cNvPr id="46096" name="Object 16"/>
          <p:cNvGraphicFramePr>
            <a:graphicFrameLocks noChangeAspect="1"/>
          </p:cNvGraphicFramePr>
          <p:nvPr>
            <p:extLst/>
          </p:nvPr>
        </p:nvGraphicFramePr>
        <p:xfrm>
          <a:off x="3276600" y="1600200"/>
          <a:ext cx="5588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4" name="Equation" r:id="rId12" imgW="5587920" imgH="609480" progId="Equation.DSMT4">
                  <p:embed/>
                </p:oleObj>
              </mc:Choice>
              <mc:Fallback>
                <p:oleObj name="Equation" r:id="rId12" imgW="5587920" imgH="609480" progId="Equation.DSMT4">
                  <p:embed/>
                  <p:pic>
                    <p:nvPicPr>
                      <p:cNvPr id="460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600200"/>
                        <a:ext cx="5588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7" name="Object 17"/>
          <p:cNvGraphicFramePr>
            <a:graphicFrameLocks noChangeAspect="1"/>
          </p:cNvGraphicFramePr>
          <p:nvPr>
            <p:extLst/>
          </p:nvPr>
        </p:nvGraphicFramePr>
        <p:xfrm>
          <a:off x="3048000" y="2514600"/>
          <a:ext cx="5105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5" name="Equation" r:id="rId14" imgW="5105160" imgH="609480" progId="Equation.DSMT4">
                  <p:embed/>
                </p:oleObj>
              </mc:Choice>
              <mc:Fallback>
                <p:oleObj name="Equation" r:id="rId14" imgW="5105160" imgH="609480" progId="Equation.DSMT4">
                  <p:embed/>
                  <p:pic>
                    <p:nvPicPr>
                      <p:cNvPr id="460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514600"/>
                        <a:ext cx="5105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8" name="Object 18"/>
          <p:cNvGraphicFramePr>
            <a:graphicFrameLocks noChangeAspect="1"/>
          </p:cNvGraphicFramePr>
          <p:nvPr>
            <p:extLst/>
          </p:nvPr>
        </p:nvGraphicFramePr>
        <p:xfrm>
          <a:off x="4743450" y="3429000"/>
          <a:ext cx="4660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6" name="Equation" r:id="rId16" imgW="4660560" imgH="609480" progId="Equation.DSMT4">
                  <p:embed/>
                </p:oleObj>
              </mc:Choice>
              <mc:Fallback>
                <p:oleObj name="Equation" r:id="rId16" imgW="4660560" imgH="609480" progId="Equation.DSMT4">
                  <p:embed/>
                  <p:pic>
                    <p:nvPicPr>
                      <p:cNvPr id="4609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3429000"/>
                        <a:ext cx="4660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9" name="Object 19"/>
          <p:cNvGraphicFramePr>
            <a:graphicFrameLocks noChangeAspect="1"/>
          </p:cNvGraphicFramePr>
          <p:nvPr>
            <p:extLst/>
          </p:nvPr>
        </p:nvGraphicFramePr>
        <p:xfrm>
          <a:off x="6724650" y="3492500"/>
          <a:ext cx="1511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7" name="Equation" r:id="rId18" imgW="1511280" imgH="469800" progId="Equation.DSMT4">
                  <p:embed/>
                </p:oleObj>
              </mc:Choice>
              <mc:Fallback>
                <p:oleObj name="Equation" r:id="rId18" imgW="1511280" imgH="469800" progId="Equation.DSMT4">
                  <p:embed/>
                  <p:pic>
                    <p:nvPicPr>
                      <p:cNvPr id="4609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4650" y="3492500"/>
                        <a:ext cx="1511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0" name="Object 20"/>
          <p:cNvGraphicFramePr>
            <a:graphicFrameLocks noChangeAspect="1"/>
          </p:cNvGraphicFramePr>
          <p:nvPr>
            <p:extLst/>
          </p:nvPr>
        </p:nvGraphicFramePr>
        <p:xfrm>
          <a:off x="4813300" y="4330700"/>
          <a:ext cx="3873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8" name="Equation" r:id="rId20" imgW="3873240" imgH="469800" progId="Equation.DSMT4">
                  <p:embed/>
                </p:oleObj>
              </mc:Choice>
              <mc:Fallback>
                <p:oleObj name="Equation" r:id="rId20" imgW="3873240" imgH="469800" progId="Equation.DSMT4">
                  <p:embed/>
                  <p:pic>
                    <p:nvPicPr>
                      <p:cNvPr id="4610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4330700"/>
                        <a:ext cx="3873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098877"/>
              </p:ext>
            </p:extLst>
          </p:nvPr>
        </p:nvGraphicFramePr>
        <p:xfrm>
          <a:off x="2057400" y="4845050"/>
          <a:ext cx="25527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09" name="Equation" r:id="rId22" imgW="2552400" imgH="990360" progId="Equation.DSMT4">
                  <p:embed/>
                </p:oleObj>
              </mc:Choice>
              <mc:Fallback>
                <p:oleObj name="Equation" r:id="rId22" imgW="2552400" imgH="990360" progId="Equation.DSMT4">
                  <p:embed/>
                  <p:pic>
                    <p:nvPicPr>
                      <p:cNvPr id="4610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845050"/>
                        <a:ext cx="2552700" cy="9906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35594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96900"/>
            <a:ext cx="182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>
            <p:extLst/>
          </p:nvPr>
        </p:nvGraphicFramePr>
        <p:xfrm>
          <a:off x="3257550" y="584200"/>
          <a:ext cx="1663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296" name="Equation" r:id="rId3" imgW="1663560" imgH="622080" progId="Equation.3">
                  <p:embed/>
                </p:oleObj>
              </mc:Choice>
              <mc:Fallback>
                <p:oleObj name="Equation" r:id="rId3" imgW="1663560" imgH="622080" progId="Equation.3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584200"/>
                        <a:ext cx="1663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063750" y="12065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>
            <p:extLst/>
          </p:nvPr>
        </p:nvGraphicFramePr>
        <p:xfrm>
          <a:off x="3276600" y="1346200"/>
          <a:ext cx="914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297" name="Equation" r:id="rId5" imgW="914400" imgH="317160" progId="Equation.3">
                  <p:embed/>
                </p:oleObj>
              </mc:Choice>
              <mc:Fallback>
                <p:oleObj name="Equation" r:id="rId5" imgW="914400" imgH="317160" progId="Equation.3">
                  <p:embed/>
                  <p:pic>
                    <p:nvPicPr>
                      <p:cNvPr id="81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346200"/>
                        <a:ext cx="914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>
            <p:extLst/>
          </p:nvPr>
        </p:nvGraphicFramePr>
        <p:xfrm>
          <a:off x="4292600" y="1244600"/>
          <a:ext cx="1498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298" name="Equation" r:id="rId7" imgW="1498320" imgH="419040" progId="Equation.3">
                  <p:embed/>
                </p:oleObj>
              </mc:Choice>
              <mc:Fallback>
                <p:oleObj name="Equation" r:id="rId7" imgW="1498320" imgH="419040" progId="Equation.3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1244600"/>
                        <a:ext cx="1498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743200" y="17668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>
            <p:extLst/>
          </p:nvPr>
        </p:nvGraphicFramePr>
        <p:xfrm>
          <a:off x="3276600" y="1858963"/>
          <a:ext cx="914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299" name="Equation" r:id="rId9" imgW="914400" imgH="419040" progId="Equation.3">
                  <p:embed/>
                </p:oleObj>
              </mc:Choice>
              <mc:Fallback>
                <p:oleObj name="Equation" r:id="rId9" imgW="914400" imgH="419040" progId="Equation.3">
                  <p:embed/>
                  <p:pic>
                    <p:nvPicPr>
                      <p:cNvPr id="82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858963"/>
                        <a:ext cx="914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9"/>
          <p:cNvGraphicFramePr>
            <a:graphicFrameLocks noChangeAspect="1"/>
          </p:cNvGraphicFramePr>
          <p:nvPr>
            <p:extLst/>
          </p:nvPr>
        </p:nvGraphicFramePr>
        <p:xfrm>
          <a:off x="4267200" y="1879600"/>
          <a:ext cx="1244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0" name="Equation" r:id="rId11" imgW="1244520" imgH="330120" progId="Equation.3">
                  <p:embed/>
                </p:oleObj>
              </mc:Choice>
              <mc:Fallback>
                <p:oleObj name="Equation" r:id="rId11" imgW="1244520" imgH="330120" progId="Equation.3">
                  <p:embed/>
                  <p:pic>
                    <p:nvPicPr>
                      <p:cNvPr id="82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879600"/>
                        <a:ext cx="1244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743200" y="23622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 </a:t>
            </a: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8205" name="Object 13"/>
          <p:cNvGraphicFramePr>
            <a:graphicFrameLocks noChangeAspect="1"/>
          </p:cNvGraphicFramePr>
          <p:nvPr>
            <p:extLst/>
          </p:nvPr>
        </p:nvGraphicFramePr>
        <p:xfrm>
          <a:off x="4191000" y="2400300"/>
          <a:ext cx="1206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1" name="Equation" r:id="rId13" imgW="1206360" imgH="330120" progId="Equation.3">
                  <p:embed/>
                </p:oleObj>
              </mc:Choice>
              <mc:Fallback>
                <p:oleObj name="Equation" r:id="rId13" imgW="1206360" imgH="330120" progId="Equation.3">
                  <p:embed/>
                  <p:pic>
                    <p:nvPicPr>
                      <p:cNvPr id="82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400300"/>
                        <a:ext cx="1206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6" name="Object 14"/>
          <p:cNvGraphicFramePr>
            <a:graphicFrameLocks noChangeAspect="1"/>
          </p:cNvGraphicFramePr>
          <p:nvPr>
            <p:extLst/>
          </p:nvPr>
        </p:nvGraphicFramePr>
        <p:xfrm>
          <a:off x="5487989" y="2286000"/>
          <a:ext cx="160337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2" name="Equation" r:id="rId15" imgW="1600200" imgH="622080" progId="Equation.3">
                  <p:embed/>
                </p:oleObj>
              </mc:Choice>
              <mc:Fallback>
                <p:oleObj name="Equation" r:id="rId15" imgW="1600200" imgH="622080" progId="Equation.3">
                  <p:embed/>
                  <p:pic>
                    <p:nvPicPr>
                      <p:cNvPr id="82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7989" y="2286000"/>
                        <a:ext cx="160337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7" name="Object 15"/>
          <p:cNvGraphicFramePr>
            <a:graphicFrameLocks noChangeAspect="1"/>
          </p:cNvGraphicFramePr>
          <p:nvPr>
            <p:extLst/>
          </p:nvPr>
        </p:nvGraphicFramePr>
        <p:xfrm>
          <a:off x="4191000" y="3022600"/>
          <a:ext cx="2882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3" name="Equation" r:id="rId17" imgW="2882880" imgH="330120" progId="Equation.3">
                  <p:embed/>
                </p:oleObj>
              </mc:Choice>
              <mc:Fallback>
                <p:oleObj name="Equation" r:id="rId17" imgW="2882880" imgH="330120" progId="Equation.3">
                  <p:embed/>
                  <p:pic>
                    <p:nvPicPr>
                      <p:cNvPr id="82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022600"/>
                        <a:ext cx="2882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063750" y="38100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8209" name="Object 17"/>
          <p:cNvGraphicFramePr>
            <a:graphicFrameLocks noChangeAspect="1"/>
          </p:cNvGraphicFramePr>
          <p:nvPr>
            <p:extLst/>
          </p:nvPr>
        </p:nvGraphicFramePr>
        <p:xfrm>
          <a:off x="3505200" y="3784600"/>
          <a:ext cx="1892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4" name="Equation" r:id="rId19" imgW="1892160" imgH="622080" progId="Equation.3">
                  <p:embed/>
                </p:oleObj>
              </mc:Choice>
              <mc:Fallback>
                <p:oleObj name="Equation" r:id="rId19" imgW="1892160" imgH="622080" progId="Equation.3">
                  <p:embed/>
                  <p:pic>
                    <p:nvPicPr>
                      <p:cNvPr id="82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784600"/>
                        <a:ext cx="1892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2063750" y="44196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8211" name="Object 19"/>
          <p:cNvGraphicFramePr>
            <a:graphicFrameLocks noChangeAspect="1"/>
          </p:cNvGraphicFramePr>
          <p:nvPr>
            <p:extLst/>
          </p:nvPr>
        </p:nvGraphicFramePr>
        <p:xfrm>
          <a:off x="3498850" y="4381500"/>
          <a:ext cx="1066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5" name="Equation" r:id="rId21" imgW="1066680" imgH="495000" progId="Equation.3">
                  <p:embed/>
                </p:oleObj>
              </mc:Choice>
              <mc:Fallback>
                <p:oleObj name="Equation" r:id="rId21" imgW="1066680" imgH="495000" progId="Equation.3">
                  <p:embed/>
                  <p:pic>
                    <p:nvPicPr>
                      <p:cNvPr id="821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0" y="4381500"/>
                        <a:ext cx="10668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2" name="Object 20"/>
          <p:cNvGraphicFramePr>
            <a:graphicFrameLocks noChangeAspect="1"/>
          </p:cNvGraphicFramePr>
          <p:nvPr>
            <p:extLst/>
          </p:nvPr>
        </p:nvGraphicFramePr>
        <p:xfrm>
          <a:off x="4686300" y="4483100"/>
          <a:ext cx="1409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6" name="Equation" r:id="rId23" imgW="1409400" imgH="393480" progId="Equation.3">
                  <p:embed/>
                </p:oleObj>
              </mc:Choice>
              <mc:Fallback>
                <p:oleObj name="Equation" r:id="rId23" imgW="1409400" imgH="393480" progId="Equation.3">
                  <p:embed/>
                  <p:pic>
                    <p:nvPicPr>
                      <p:cNvPr id="821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6300" y="4483100"/>
                        <a:ext cx="1409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6096000" y="4378326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3276600" y="50292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8215" name="Object 23"/>
          <p:cNvGraphicFramePr>
            <a:graphicFrameLocks noChangeAspect="1"/>
          </p:cNvGraphicFramePr>
          <p:nvPr>
            <p:extLst/>
          </p:nvPr>
        </p:nvGraphicFramePr>
        <p:xfrm>
          <a:off x="4189413" y="5041900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7" name="Equation" r:id="rId25" imgW="1688760" imgH="444240" progId="Equation.3">
                  <p:embed/>
                </p:oleObj>
              </mc:Choice>
              <mc:Fallback>
                <p:oleObj name="Equation" r:id="rId25" imgW="1688760" imgH="444240" progId="Equation.3">
                  <p:embed/>
                  <p:pic>
                    <p:nvPicPr>
                      <p:cNvPr id="821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9413" y="5041900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6" name="Object 24"/>
          <p:cNvGraphicFramePr>
            <a:graphicFrameLocks noChangeAspect="1"/>
          </p:cNvGraphicFramePr>
          <p:nvPr>
            <p:extLst/>
          </p:nvPr>
        </p:nvGraphicFramePr>
        <p:xfrm>
          <a:off x="5988050" y="5016500"/>
          <a:ext cx="2070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8" name="Equation" r:id="rId27" imgW="2070000" imgH="622080" progId="Equation.3">
                  <p:embed/>
                </p:oleObj>
              </mc:Choice>
              <mc:Fallback>
                <p:oleObj name="Equation" r:id="rId27" imgW="2070000" imgH="622080" progId="Equation.3">
                  <p:embed/>
                  <p:pic>
                    <p:nvPicPr>
                      <p:cNvPr id="821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8050" y="5016500"/>
                        <a:ext cx="2070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7" name="Object 25"/>
          <p:cNvGraphicFramePr>
            <a:graphicFrameLocks noChangeAspect="1"/>
          </p:cNvGraphicFramePr>
          <p:nvPr>
            <p:extLst/>
          </p:nvPr>
        </p:nvGraphicFramePr>
        <p:xfrm>
          <a:off x="4189413" y="5867400"/>
          <a:ext cx="6350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09" name="Equation" r:id="rId29" imgW="634680" imgH="139680" progId="Equation.3">
                  <p:embed/>
                </p:oleObj>
              </mc:Choice>
              <mc:Fallback>
                <p:oleObj name="Equation" r:id="rId29" imgW="634680" imgH="139680" progId="Equation.3">
                  <p:embed/>
                  <p:pic>
                    <p:nvPicPr>
                      <p:cNvPr id="821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9413" y="5867400"/>
                        <a:ext cx="6350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6860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9" grpId="0" autoUpdateAnimBg="0"/>
      <p:bldP spid="8204" grpId="0" autoUpdateAnimBg="0"/>
      <p:bldP spid="8208" grpId="0" autoUpdateAnimBg="0"/>
      <p:bldP spid="8210" grpId="0" autoUpdateAnimBg="0"/>
      <p:bldP spid="8213" grpId="0" autoUpdateAnimBg="0"/>
      <p:bldP spid="821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312724"/>
            <a:ext cx="17526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思考题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352801" y="419088"/>
            <a:ext cx="19796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求不定积分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889126" y="1143001"/>
            <a:ext cx="701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zh-CN" altLang="en-US" dirty="0">
                <a:solidFill>
                  <a:srgbClr val="000000"/>
                </a:solidFill>
              </a:rPr>
              <a:t>：</a:t>
            </a:r>
          </a:p>
        </p:txBody>
      </p:sp>
      <p:graphicFrame>
        <p:nvGraphicFramePr>
          <p:cNvPr id="31749" name="Object 5"/>
          <p:cNvGraphicFramePr>
            <a:graphicFrameLocks noChangeAspect="1"/>
          </p:cNvGraphicFramePr>
          <p:nvPr>
            <p:extLst/>
          </p:nvPr>
        </p:nvGraphicFramePr>
        <p:xfrm>
          <a:off x="5207000" y="128574"/>
          <a:ext cx="1790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2" name="Equation" r:id="rId3" imgW="1790640" imgH="1015920" progId="Equation.3">
                  <p:embed/>
                </p:oleObj>
              </mc:Choice>
              <mc:Fallback>
                <p:oleObj name="Equation" r:id="rId3" imgW="1790640" imgH="1015920" progId="Equation.3">
                  <p:embed/>
                  <p:pic>
                    <p:nvPicPr>
                      <p:cNvPr id="317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0" y="128574"/>
                        <a:ext cx="1790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2514600" y="1162051"/>
            <a:ext cx="1073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方法</a:t>
            </a:r>
            <a:r>
              <a:rPr lang="en-US" altLang="zh-CN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657600" y="1223963"/>
            <a:ext cx="2444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先分部 </a:t>
            </a:r>
            <a:r>
              <a:rPr lang="en-US" altLang="zh-CN" sz="2400">
                <a:solidFill>
                  <a:srgbClr val="000000"/>
                </a:solidFill>
              </a:rPr>
              <a:t>, </a:t>
            </a:r>
            <a:r>
              <a:rPr lang="zh-CN" altLang="en-US" sz="2400">
                <a:solidFill>
                  <a:srgbClr val="000000"/>
                </a:solidFill>
              </a:rPr>
              <a:t>再换元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31752" name="Object 8"/>
          <p:cNvGraphicFramePr>
            <a:graphicFrameLocks noChangeAspect="1"/>
          </p:cNvGraphicFramePr>
          <p:nvPr>
            <p:extLst/>
          </p:nvPr>
        </p:nvGraphicFramePr>
        <p:xfrm>
          <a:off x="3089275" y="1689100"/>
          <a:ext cx="1689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3" name="Equation" r:id="rId5" imgW="1688760" imgH="1015920" progId="Equation.3">
                  <p:embed/>
                </p:oleObj>
              </mc:Choice>
              <mc:Fallback>
                <p:oleObj name="Equation" r:id="rId5" imgW="1688760" imgH="1015920" progId="Equation.3">
                  <p:embed/>
                  <p:pic>
                    <p:nvPicPr>
                      <p:cNvPr id="317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275" y="1689100"/>
                        <a:ext cx="1689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3" name="Object 9"/>
          <p:cNvGraphicFramePr>
            <a:graphicFrameLocks noChangeAspect="1"/>
          </p:cNvGraphicFramePr>
          <p:nvPr>
            <p:extLst/>
          </p:nvPr>
        </p:nvGraphicFramePr>
        <p:xfrm>
          <a:off x="4911725" y="1816100"/>
          <a:ext cx="284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4" name="Equation" r:id="rId7" imgW="2844720" imgH="927000" progId="Equation.3">
                  <p:embed/>
                </p:oleObj>
              </mc:Choice>
              <mc:Fallback>
                <p:oleObj name="Equation" r:id="rId7" imgW="2844720" imgH="927000" progId="Equation.3">
                  <p:embed/>
                  <p:pic>
                    <p:nvPicPr>
                      <p:cNvPr id="317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1725" y="1816100"/>
                        <a:ext cx="284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4" name="Object 10"/>
          <p:cNvGraphicFramePr>
            <a:graphicFrameLocks noChangeAspect="1"/>
          </p:cNvGraphicFramePr>
          <p:nvPr>
            <p:extLst/>
          </p:nvPr>
        </p:nvGraphicFramePr>
        <p:xfrm>
          <a:off x="2733675" y="2959100"/>
          <a:ext cx="889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5" name="Equation" r:id="rId9" imgW="888840" imgH="571320" progId="Equation.3">
                  <p:embed/>
                </p:oleObj>
              </mc:Choice>
              <mc:Fallback>
                <p:oleObj name="Equation" r:id="rId9" imgW="888840" imgH="571320" progId="Equation.3">
                  <p:embed/>
                  <p:pic>
                    <p:nvPicPr>
                      <p:cNvPr id="317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2959100"/>
                        <a:ext cx="889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5" name="Object 11"/>
          <p:cNvGraphicFramePr>
            <a:graphicFrameLocks noChangeAspect="1"/>
          </p:cNvGraphicFramePr>
          <p:nvPr>
            <p:extLst/>
          </p:nvPr>
        </p:nvGraphicFramePr>
        <p:xfrm>
          <a:off x="3670300" y="2908300"/>
          <a:ext cx="1282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6" name="Equation" r:id="rId11" imgW="1282680" imgH="545760" progId="Equation.3">
                  <p:embed/>
                </p:oleObj>
              </mc:Choice>
              <mc:Fallback>
                <p:oleObj name="Equation" r:id="rId11" imgW="1282680" imgH="545760" progId="Equation.3">
                  <p:embed/>
                  <p:pic>
                    <p:nvPicPr>
                      <p:cNvPr id="317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2908300"/>
                        <a:ext cx="12827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6" name="Object 12"/>
          <p:cNvGraphicFramePr>
            <a:graphicFrameLocks noChangeAspect="1"/>
          </p:cNvGraphicFramePr>
          <p:nvPr>
            <p:extLst/>
          </p:nvPr>
        </p:nvGraphicFramePr>
        <p:xfrm>
          <a:off x="5029200" y="2908300"/>
          <a:ext cx="1714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7" name="Equation" r:id="rId13" imgW="1714320" imgH="469800" progId="Equation.3">
                  <p:embed/>
                </p:oleObj>
              </mc:Choice>
              <mc:Fallback>
                <p:oleObj name="Equation" r:id="rId13" imgW="1714320" imgH="469800" progId="Equation.3">
                  <p:embed/>
                  <p:pic>
                    <p:nvPicPr>
                      <p:cNvPr id="317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908300"/>
                        <a:ext cx="1714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7" name="Object 13"/>
          <p:cNvGraphicFramePr>
            <a:graphicFrameLocks noChangeAspect="1"/>
          </p:cNvGraphicFramePr>
          <p:nvPr>
            <p:extLst/>
          </p:nvPr>
        </p:nvGraphicFramePr>
        <p:xfrm>
          <a:off x="6753225" y="2886075"/>
          <a:ext cx="21336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8" name="Equation" r:id="rId15" imgW="2133360" imgH="634680" progId="Equation.3">
                  <p:embed/>
                </p:oleObj>
              </mc:Choice>
              <mc:Fallback>
                <p:oleObj name="Equation" r:id="rId15" imgW="2133360" imgH="634680" progId="Equation.3">
                  <p:embed/>
                  <p:pic>
                    <p:nvPicPr>
                      <p:cNvPr id="317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3225" y="2886075"/>
                        <a:ext cx="21336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2895600" y="37338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1759" name="Object 15"/>
          <p:cNvGraphicFramePr>
            <a:graphicFrameLocks noChangeAspect="1"/>
          </p:cNvGraphicFramePr>
          <p:nvPr>
            <p:extLst/>
          </p:nvPr>
        </p:nvGraphicFramePr>
        <p:xfrm>
          <a:off x="3422650" y="3724275"/>
          <a:ext cx="17399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69" name="Equation" r:id="rId17" imgW="1739880" imgH="545760" progId="Equation.3">
                  <p:embed/>
                </p:oleObj>
              </mc:Choice>
              <mc:Fallback>
                <p:oleObj name="Equation" r:id="rId17" imgW="1739880" imgH="545760" progId="Equation.3">
                  <p:embed/>
                  <p:pic>
                    <p:nvPicPr>
                      <p:cNvPr id="317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3724275"/>
                        <a:ext cx="17399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5146675" y="370046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1761" name="Object 17"/>
          <p:cNvGraphicFramePr>
            <a:graphicFrameLocks noChangeAspect="1"/>
          </p:cNvGraphicFramePr>
          <p:nvPr>
            <p:extLst/>
          </p:nvPr>
        </p:nvGraphicFramePr>
        <p:xfrm>
          <a:off x="5689600" y="3581400"/>
          <a:ext cx="21590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70" name="Equation" r:id="rId19" imgW="2158920" imgH="888840" progId="Equation.3">
                  <p:embed/>
                </p:oleObj>
              </mc:Choice>
              <mc:Fallback>
                <p:oleObj name="Equation" r:id="rId19" imgW="2158920" imgH="888840" progId="Equation.3">
                  <p:embed/>
                  <p:pic>
                    <p:nvPicPr>
                      <p:cNvPr id="3176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9600" y="3581400"/>
                        <a:ext cx="21590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2" name="Object 18"/>
          <p:cNvGraphicFramePr>
            <a:graphicFrameLocks noChangeAspect="1"/>
          </p:cNvGraphicFramePr>
          <p:nvPr>
            <p:extLst/>
          </p:nvPr>
        </p:nvGraphicFramePr>
        <p:xfrm>
          <a:off x="4533900" y="4548188"/>
          <a:ext cx="26797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71" name="Equation" r:id="rId21" imgW="2679480" imgH="901440" progId="Equation.3">
                  <p:embed/>
                </p:oleObj>
              </mc:Choice>
              <mc:Fallback>
                <p:oleObj name="Equation" r:id="rId21" imgW="2679480" imgH="901440" progId="Equation.3">
                  <p:embed/>
                  <p:pic>
                    <p:nvPicPr>
                      <p:cNvPr id="3176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4548188"/>
                        <a:ext cx="26797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3" name="Line 19"/>
          <p:cNvSpPr>
            <a:spLocks noChangeShapeType="1"/>
          </p:cNvSpPr>
          <p:nvPr/>
        </p:nvSpPr>
        <p:spPr bwMode="auto">
          <a:xfrm flipH="1">
            <a:off x="2828925" y="3657600"/>
            <a:ext cx="0" cy="990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1764" name="Object 20"/>
          <p:cNvGraphicFramePr>
            <a:graphicFrameLocks noChangeAspect="1"/>
          </p:cNvGraphicFramePr>
          <p:nvPr>
            <p:extLst/>
          </p:nvPr>
        </p:nvGraphicFramePr>
        <p:xfrm>
          <a:off x="2757488" y="4741863"/>
          <a:ext cx="1714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72" name="Equation" r:id="rId23" imgW="1714320" imgH="469800" progId="Equation.3">
                  <p:embed/>
                </p:oleObj>
              </mc:Choice>
              <mc:Fallback>
                <p:oleObj name="Equation" r:id="rId23" imgW="1714320" imgH="469800" progId="Equation.3">
                  <p:embed/>
                  <p:pic>
                    <p:nvPicPr>
                      <p:cNvPr id="3176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88" y="4741863"/>
                        <a:ext cx="1714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781" name="Group 37"/>
          <p:cNvGrpSpPr>
            <a:grpSpLocks/>
          </p:cNvGrpSpPr>
          <p:nvPr/>
        </p:nvGrpSpPr>
        <p:grpSpPr bwMode="auto">
          <a:xfrm>
            <a:off x="5267325" y="4419600"/>
            <a:ext cx="1371600" cy="533400"/>
            <a:chOff x="2064" y="2832"/>
            <a:chExt cx="864" cy="336"/>
          </a:xfrm>
        </p:grpSpPr>
        <p:sp>
          <p:nvSpPr>
            <p:cNvPr id="31766" name="Rectangle 22"/>
            <p:cNvSpPr>
              <a:spLocks noChangeArrowheads="1"/>
            </p:cNvSpPr>
            <p:nvPr/>
          </p:nvSpPr>
          <p:spPr bwMode="auto">
            <a:xfrm>
              <a:off x="2064" y="2832"/>
              <a:ext cx="864" cy="336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1767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2088" y="2836"/>
            <a:ext cx="81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773" name="Equation" r:id="rId25" imgW="1295280" imgH="444240" progId="Equation.3">
                    <p:embed/>
                  </p:oleObj>
                </mc:Choice>
                <mc:Fallback>
                  <p:oleObj name="Equation" r:id="rId25" imgW="1295280" imgH="444240" progId="Equation.3">
                    <p:embed/>
                    <p:pic>
                      <p:nvPicPr>
                        <p:cNvPr id="31767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8" y="2836"/>
                          <a:ext cx="81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1768" name="Object 24"/>
          <p:cNvGraphicFramePr>
            <a:graphicFrameLocks noChangeAspect="1"/>
          </p:cNvGraphicFramePr>
          <p:nvPr>
            <p:extLst/>
          </p:nvPr>
        </p:nvGraphicFramePr>
        <p:xfrm>
          <a:off x="2757488" y="5689600"/>
          <a:ext cx="1714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74" name="Equation" r:id="rId27" imgW="1714320" imgH="469800" progId="Equation.3">
                  <p:embed/>
                </p:oleObj>
              </mc:Choice>
              <mc:Fallback>
                <p:oleObj name="Equation" r:id="rId27" imgW="1714320" imgH="469800" progId="Equation.3">
                  <p:embed/>
                  <p:pic>
                    <p:nvPicPr>
                      <p:cNvPr id="3176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88" y="5689600"/>
                        <a:ext cx="1714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9" name="Object 25"/>
          <p:cNvGraphicFramePr>
            <a:graphicFrameLocks noChangeAspect="1"/>
          </p:cNvGraphicFramePr>
          <p:nvPr>
            <p:extLst/>
          </p:nvPr>
        </p:nvGraphicFramePr>
        <p:xfrm>
          <a:off x="7385050" y="4800601"/>
          <a:ext cx="3163888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75" name="Equation" r:id="rId29" imgW="3136680" imgH="406080" progId="Equation.3">
                  <p:embed/>
                </p:oleObj>
              </mc:Choice>
              <mc:Fallback>
                <p:oleObj name="Equation" r:id="rId29" imgW="3136680" imgH="406080" progId="Equation.3">
                  <p:embed/>
                  <p:pic>
                    <p:nvPicPr>
                      <p:cNvPr id="3176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5050" y="4800601"/>
                        <a:ext cx="3163888" cy="4095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0" name="Object 26"/>
          <p:cNvGraphicFramePr>
            <a:graphicFrameLocks noChangeAspect="1"/>
          </p:cNvGraphicFramePr>
          <p:nvPr>
            <p:extLst/>
          </p:nvPr>
        </p:nvGraphicFramePr>
        <p:xfrm>
          <a:off x="4822825" y="487680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76" name="Equation" r:id="rId31" imgW="215640" imgH="304560" progId="Equation.3">
                  <p:embed/>
                </p:oleObj>
              </mc:Choice>
              <mc:Fallback>
                <p:oleObj name="Equation" r:id="rId31" imgW="215640" imgH="304560" progId="Equation.3">
                  <p:embed/>
                  <p:pic>
                    <p:nvPicPr>
                      <p:cNvPr id="3177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2825" y="4876800"/>
                        <a:ext cx="215900" cy="304800"/>
                      </a:xfrm>
                      <a:prstGeom prst="rect">
                        <a:avLst/>
                      </a:prstGeom>
                      <a:solidFill>
                        <a:srgbClr val="0070C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2" name="Object 28"/>
          <p:cNvGraphicFramePr>
            <a:graphicFrameLocks noChangeAspect="1"/>
          </p:cNvGraphicFramePr>
          <p:nvPr>
            <p:extLst/>
          </p:nvPr>
        </p:nvGraphicFramePr>
        <p:xfrm>
          <a:off x="4578351" y="5689600"/>
          <a:ext cx="46196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77" name="Equation" r:id="rId33" imgW="4622760" imgH="469800" progId="Equation.3">
                  <p:embed/>
                </p:oleObj>
              </mc:Choice>
              <mc:Fallback>
                <p:oleObj name="Equation" r:id="rId33" imgW="4622760" imgH="469800" progId="Equation.3">
                  <p:embed/>
                  <p:pic>
                    <p:nvPicPr>
                      <p:cNvPr id="3177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1" y="5689600"/>
                        <a:ext cx="461962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3" name="Freeform 39"/>
          <p:cNvSpPr>
            <a:spLocks/>
          </p:cNvSpPr>
          <p:nvPr/>
        </p:nvSpPr>
        <p:spPr bwMode="auto">
          <a:xfrm>
            <a:off x="6553200" y="5257800"/>
            <a:ext cx="1219200" cy="317500"/>
          </a:xfrm>
          <a:custGeom>
            <a:avLst/>
            <a:gdLst>
              <a:gd name="T0" fmla="*/ 0 w 768"/>
              <a:gd name="T1" fmla="*/ 48 h 200"/>
              <a:gd name="T2" fmla="*/ 288 w 768"/>
              <a:gd name="T3" fmla="*/ 192 h 200"/>
              <a:gd name="T4" fmla="*/ 768 w 768"/>
              <a:gd name="T5" fmla="*/ 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8" h="200">
                <a:moveTo>
                  <a:pt x="0" y="48"/>
                </a:moveTo>
                <a:cubicBezTo>
                  <a:pt x="80" y="124"/>
                  <a:pt x="160" y="200"/>
                  <a:pt x="288" y="192"/>
                </a:cubicBezTo>
                <a:cubicBezTo>
                  <a:pt x="416" y="184"/>
                  <a:pt x="592" y="92"/>
                  <a:pt x="768" y="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7256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utoUpdateAnimBg="0"/>
      <p:bldP spid="31750" grpId="0" build="p" autoUpdateAnimBg="0" advAuto="0"/>
      <p:bldP spid="31751" grpId="0" build="p" autoUpdateAnimBg="0" advAuto="0"/>
      <p:bldP spid="31758" grpId="0" build="p" autoUpdateAnimBg="0"/>
      <p:bldP spid="31760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063751" y="547688"/>
            <a:ext cx="1076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方法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200400" y="598488"/>
            <a:ext cx="229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先换元</a:t>
            </a:r>
            <a:r>
              <a:rPr lang="en-US" altLang="zh-CN" sz="2400">
                <a:solidFill>
                  <a:srgbClr val="000000"/>
                </a:solidFill>
              </a:rPr>
              <a:t>,</a:t>
            </a:r>
            <a:r>
              <a:rPr lang="zh-CN" altLang="en-US" sz="2400">
                <a:solidFill>
                  <a:srgbClr val="000000"/>
                </a:solidFill>
              </a:rPr>
              <a:t>再分部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063750" y="13271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2773" name="Object 5"/>
          <p:cNvGraphicFramePr>
            <a:graphicFrameLocks noChangeAspect="1"/>
          </p:cNvGraphicFramePr>
          <p:nvPr>
            <p:extLst/>
          </p:nvPr>
        </p:nvGraphicFramePr>
        <p:xfrm>
          <a:off x="2686050" y="1295400"/>
          <a:ext cx="1727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86" name="Equation" r:id="rId3" imgW="1726920" imgH="533160" progId="Equation.3">
                  <p:embed/>
                </p:oleObj>
              </mc:Choice>
              <mc:Fallback>
                <p:oleObj name="Equation" r:id="rId3" imgW="1726920" imgH="533160" progId="Equation.3">
                  <p:embed/>
                  <p:pic>
                    <p:nvPicPr>
                      <p:cNvPr id="327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050" y="1295400"/>
                        <a:ext cx="1727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419600" y="13271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2775" name="Object 7"/>
          <p:cNvGraphicFramePr>
            <a:graphicFrameLocks noChangeAspect="1"/>
          </p:cNvGraphicFramePr>
          <p:nvPr>
            <p:extLst/>
          </p:nvPr>
        </p:nvGraphicFramePr>
        <p:xfrm>
          <a:off x="4953000" y="1333500"/>
          <a:ext cx="2057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87" name="Equation" r:id="rId5" imgW="2057400" imgH="520560" progId="Equation.3">
                  <p:embed/>
                </p:oleObj>
              </mc:Choice>
              <mc:Fallback>
                <p:oleObj name="Equation" r:id="rId5" imgW="2057400" imgH="520560" progId="Equation.3">
                  <p:embed/>
                  <p:pic>
                    <p:nvPicPr>
                      <p:cNvPr id="327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333500"/>
                        <a:ext cx="2057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1752600" y="2386013"/>
            <a:ext cx="628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故 </a:t>
            </a:r>
          </a:p>
        </p:txBody>
      </p:sp>
      <p:graphicFrame>
        <p:nvGraphicFramePr>
          <p:cNvPr id="32777" name="Object 9"/>
          <p:cNvGraphicFramePr>
            <a:graphicFrameLocks noChangeAspect="1"/>
          </p:cNvGraphicFramePr>
          <p:nvPr>
            <p:extLst/>
          </p:nvPr>
        </p:nvGraphicFramePr>
        <p:xfrm>
          <a:off x="2600325" y="2133600"/>
          <a:ext cx="1981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88" name="Equation" r:id="rId7" imgW="1981080" imgH="1015920" progId="Equation.3">
                  <p:embed/>
                </p:oleObj>
              </mc:Choice>
              <mc:Fallback>
                <p:oleObj name="Equation" r:id="rId7" imgW="1981080" imgH="1015920" progId="Equation.3">
                  <p:embed/>
                  <p:pic>
                    <p:nvPicPr>
                      <p:cNvPr id="327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0325" y="2133600"/>
                        <a:ext cx="1981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8" name="Object 10"/>
          <p:cNvGraphicFramePr>
            <a:graphicFrameLocks noChangeAspect="1"/>
          </p:cNvGraphicFramePr>
          <p:nvPr>
            <p:extLst/>
          </p:nvPr>
        </p:nvGraphicFramePr>
        <p:xfrm>
          <a:off x="4703764" y="2120900"/>
          <a:ext cx="452913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89" name="Equation" r:id="rId9" imgW="4533840" imgH="977760" progId="Equation.3">
                  <p:embed/>
                </p:oleObj>
              </mc:Choice>
              <mc:Fallback>
                <p:oleObj name="Equation" r:id="rId9" imgW="4533840" imgH="977760" progId="Equation.3">
                  <p:embed/>
                  <p:pic>
                    <p:nvPicPr>
                      <p:cNvPr id="327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3764" y="2120900"/>
                        <a:ext cx="4529137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9" name="Object 11"/>
          <p:cNvGraphicFramePr>
            <a:graphicFrameLocks noChangeAspect="1"/>
          </p:cNvGraphicFramePr>
          <p:nvPr>
            <p:extLst/>
          </p:nvPr>
        </p:nvGraphicFramePr>
        <p:xfrm>
          <a:off x="3416300" y="3340100"/>
          <a:ext cx="2578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0" name="Equation" r:id="rId11" imgW="2577960" imgH="622080" progId="Equation.3">
                  <p:embed/>
                </p:oleObj>
              </mc:Choice>
              <mc:Fallback>
                <p:oleObj name="Equation" r:id="rId11" imgW="2577960" imgH="622080" progId="Equation.3">
                  <p:embed/>
                  <p:pic>
                    <p:nvPicPr>
                      <p:cNvPr id="327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3340100"/>
                        <a:ext cx="2578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0" name="Object 12"/>
          <p:cNvGraphicFramePr>
            <a:graphicFrameLocks noChangeAspect="1"/>
          </p:cNvGraphicFramePr>
          <p:nvPr>
            <p:extLst/>
          </p:nvPr>
        </p:nvGraphicFramePr>
        <p:xfrm>
          <a:off x="3467100" y="4165600"/>
          <a:ext cx="2095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1" name="Equation" r:id="rId13" imgW="2095200" imgH="520560" progId="Equation.3">
                  <p:embed/>
                </p:oleObj>
              </mc:Choice>
              <mc:Fallback>
                <p:oleObj name="Equation" r:id="rId13" imgW="2095200" imgH="520560" progId="Equation.3">
                  <p:embed/>
                  <p:pic>
                    <p:nvPicPr>
                      <p:cNvPr id="327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4165600"/>
                        <a:ext cx="2095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1" name="Object 13"/>
          <p:cNvGraphicFramePr>
            <a:graphicFrameLocks noChangeAspect="1"/>
          </p:cNvGraphicFramePr>
          <p:nvPr>
            <p:extLst/>
          </p:nvPr>
        </p:nvGraphicFramePr>
        <p:xfrm>
          <a:off x="5568950" y="3949700"/>
          <a:ext cx="2794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2" name="Equation" r:id="rId15" imgW="2793960" imgH="977760" progId="Equation.3">
                  <p:embed/>
                </p:oleObj>
              </mc:Choice>
              <mc:Fallback>
                <p:oleObj name="Equation" r:id="rId15" imgW="2793960" imgH="977760" progId="Equation.3">
                  <p:embed/>
                  <p:pic>
                    <p:nvPicPr>
                      <p:cNvPr id="327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8950" y="3949700"/>
                        <a:ext cx="2794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4" name="Object 16"/>
          <p:cNvGraphicFramePr>
            <a:graphicFrameLocks noChangeAspect="1"/>
          </p:cNvGraphicFramePr>
          <p:nvPr>
            <p:extLst/>
          </p:nvPr>
        </p:nvGraphicFramePr>
        <p:xfrm>
          <a:off x="6400801" y="4089401"/>
          <a:ext cx="417513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3" name="Equation" r:id="rId17" imgW="419040" imgH="304560" progId="Equation.3">
                  <p:embed/>
                </p:oleObj>
              </mc:Choice>
              <mc:Fallback>
                <p:oleObj name="Equation" r:id="rId17" imgW="419040" imgH="304560" progId="Equation.3">
                  <p:embed/>
                  <p:pic>
                    <p:nvPicPr>
                      <p:cNvPr id="327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1" y="4089401"/>
                        <a:ext cx="417513" cy="303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5" name="Object 17"/>
          <p:cNvGraphicFramePr>
            <a:graphicFrameLocks noChangeAspect="1"/>
          </p:cNvGraphicFramePr>
          <p:nvPr>
            <p:extLst/>
          </p:nvPr>
        </p:nvGraphicFramePr>
        <p:xfrm>
          <a:off x="3467100" y="5016500"/>
          <a:ext cx="2095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4" name="Equation" r:id="rId19" imgW="2095200" imgH="520560" progId="Equation.3">
                  <p:embed/>
                </p:oleObj>
              </mc:Choice>
              <mc:Fallback>
                <p:oleObj name="Equation" r:id="rId19" imgW="2095200" imgH="520560" progId="Equation.3">
                  <p:embed/>
                  <p:pic>
                    <p:nvPicPr>
                      <p:cNvPr id="327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5016500"/>
                        <a:ext cx="2095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6" name="Object 18"/>
          <p:cNvGraphicFramePr>
            <a:graphicFrameLocks noChangeAspect="1"/>
          </p:cNvGraphicFramePr>
          <p:nvPr>
            <p:extLst/>
          </p:nvPr>
        </p:nvGraphicFramePr>
        <p:xfrm>
          <a:off x="5638800" y="5156200"/>
          <a:ext cx="685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5" name="Equation" r:id="rId21" imgW="685800" imgH="317160" progId="Equation.3">
                  <p:embed/>
                </p:oleObj>
              </mc:Choice>
              <mc:Fallback>
                <p:oleObj name="Equation" r:id="rId21" imgW="685800" imgH="317160" progId="Equation.3">
                  <p:embed/>
                  <p:pic>
                    <p:nvPicPr>
                      <p:cNvPr id="3278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156200"/>
                        <a:ext cx="685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7" name="Object 19"/>
          <p:cNvGraphicFramePr>
            <a:graphicFrameLocks noChangeAspect="1"/>
          </p:cNvGraphicFramePr>
          <p:nvPr>
            <p:extLst/>
          </p:nvPr>
        </p:nvGraphicFramePr>
        <p:xfrm>
          <a:off x="6324600" y="5156200"/>
          <a:ext cx="2247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6" name="Equation" r:id="rId23" imgW="2247840" imgH="317160" progId="Equation.3">
                  <p:embed/>
                </p:oleObj>
              </mc:Choice>
              <mc:Fallback>
                <p:oleObj name="Equation" r:id="rId23" imgW="2247840" imgH="317160" progId="Equation.3">
                  <p:embed/>
                  <p:pic>
                    <p:nvPicPr>
                      <p:cNvPr id="327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156200"/>
                        <a:ext cx="2247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8" name="Object 20"/>
          <p:cNvGraphicFramePr>
            <a:graphicFrameLocks noChangeAspect="1"/>
          </p:cNvGraphicFramePr>
          <p:nvPr>
            <p:extLst/>
          </p:nvPr>
        </p:nvGraphicFramePr>
        <p:xfrm>
          <a:off x="3492500" y="5854700"/>
          <a:ext cx="1714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7" name="Equation" r:id="rId25" imgW="1714320" imgH="469800" progId="Equation.3">
                  <p:embed/>
                </p:oleObj>
              </mc:Choice>
              <mc:Fallback>
                <p:oleObj name="Equation" r:id="rId25" imgW="1714320" imgH="469800" progId="Equation.3">
                  <p:embed/>
                  <p:pic>
                    <p:nvPicPr>
                      <p:cNvPr id="3278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854700"/>
                        <a:ext cx="1714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9" name="Object 21"/>
          <p:cNvGraphicFramePr>
            <a:graphicFrameLocks noChangeAspect="1"/>
          </p:cNvGraphicFramePr>
          <p:nvPr>
            <p:extLst/>
          </p:nvPr>
        </p:nvGraphicFramePr>
        <p:xfrm>
          <a:off x="5408614" y="5854700"/>
          <a:ext cx="4618037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8" name="Equation" r:id="rId27" imgW="4622760" imgH="469800" progId="Equation.3">
                  <p:embed/>
                </p:oleObj>
              </mc:Choice>
              <mc:Fallback>
                <p:oleObj name="Equation" r:id="rId27" imgW="4622760" imgH="469800" progId="Equation.3">
                  <p:embed/>
                  <p:pic>
                    <p:nvPicPr>
                      <p:cNvPr id="3278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8614" y="5854700"/>
                        <a:ext cx="4618037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7" name="Object 29"/>
          <p:cNvGraphicFramePr>
            <a:graphicFrameLocks noChangeAspect="1"/>
          </p:cNvGraphicFramePr>
          <p:nvPr>
            <p:extLst/>
          </p:nvPr>
        </p:nvGraphicFramePr>
        <p:xfrm>
          <a:off x="7278688" y="4089401"/>
          <a:ext cx="417512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799" name="Equation" r:id="rId29" imgW="419040" imgH="304560" progId="Equation.3">
                  <p:embed/>
                </p:oleObj>
              </mc:Choice>
              <mc:Fallback>
                <p:oleObj name="Equation" r:id="rId29" imgW="419040" imgH="304560" progId="Equation.3">
                  <p:embed/>
                  <p:pic>
                    <p:nvPicPr>
                      <p:cNvPr id="3279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8688" y="4089401"/>
                        <a:ext cx="417512" cy="303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8" name="Object 30"/>
          <p:cNvGraphicFramePr>
            <a:graphicFrameLocks noChangeAspect="1"/>
          </p:cNvGraphicFramePr>
          <p:nvPr>
            <p:extLst/>
          </p:nvPr>
        </p:nvGraphicFramePr>
        <p:xfrm>
          <a:off x="7054850" y="1212850"/>
          <a:ext cx="21590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00" name="Equation" r:id="rId31" imgW="2158920" imgH="888840" progId="Equation.3">
                  <p:embed/>
                </p:oleObj>
              </mc:Choice>
              <mc:Fallback>
                <p:oleObj name="Equation" r:id="rId31" imgW="2158920" imgH="888840" progId="Equation.3">
                  <p:embed/>
                  <p:pic>
                    <p:nvPicPr>
                      <p:cNvPr id="3279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4850" y="1212850"/>
                        <a:ext cx="21590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800" name="Object 32"/>
          <p:cNvGraphicFramePr>
            <a:graphicFrameLocks noChangeAspect="1"/>
          </p:cNvGraphicFramePr>
          <p:nvPr>
            <p:extLst/>
          </p:nvPr>
        </p:nvGraphicFramePr>
        <p:xfrm>
          <a:off x="8426450" y="215900"/>
          <a:ext cx="1930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01" name="Equation" r:id="rId33" imgW="1930320" imgH="1041120" progId="Equation.3">
                  <p:embed/>
                </p:oleObj>
              </mc:Choice>
              <mc:Fallback>
                <p:oleObj name="Equation" r:id="rId33" imgW="1930320" imgH="1041120" progId="Equation.3">
                  <p:embed/>
                  <p:pic>
                    <p:nvPicPr>
                      <p:cNvPr id="3280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6450" y="215900"/>
                        <a:ext cx="1930400" cy="1041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29645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 advAuto="0"/>
      <p:bldP spid="32772" grpId="0" build="p" autoUpdateAnimBg="0"/>
      <p:bldP spid="32774" grpId="0" build="p" autoUpdateAnimBg="0"/>
      <p:bldP spid="32776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1" name="AutoShape 4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21832" y="5149874"/>
            <a:ext cx="58674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783632" y="1648123"/>
            <a:ext cx="236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基本积分法 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98812" y="1675632"/>
            <a:ext cx="2005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换元积分法 </a:t>
            </a:r>
            <a:r>
              <a:rPr lang="en-US" altLang="zh-CN" sz="240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760296" y="1679230"/>
            <a:ext cx="180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分部积分法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783632" y="2561601"/>
            <a:ext cx="2209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初等函数</a:t>
            </a:r>
          </a:p>
        </p:txBody>
      </p:sp>
      <p:grpSp>
        <p:nvGrpSpPr>
          <p:cNvPr id="7181" name="Group 13"/>
          <p:cNvGrpSpPr>
            <a:grpSpLocks/>
          </p:cNvGrpSpPr>
          <p:nvPr/>
        </p:nvGrpSpPr>
        <p:grpSpPr bwMode="auto">
          <a:xfrm>
            <a:off x="4688633" y="2348880"/>
            <a:ext cx="1260475" cy="427038"/>
            <a:chOff x="1440" y="1699"/>
            <a:chExt cx="794" cy="269"/>
          </a:xfrm>
        </p:grpSpPr>
        <p:sp>
          <p:nvSpPr>
            <p:cNvPr id="7175" name="Line 7"/>
            <p:cNvSpPr>
              <a:spLocks noChangeShapeType="1"/>
            </p:cNvSpPr>
            <p:nvPr/>
          </p:nvSpPr>
          <p:spPr bwMode="auto">
            <a:xfrm>
              <a:off x="1440" y="1968"/>
              <a:ext cx="79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7176" name="Text Box 8"/>
            <p:cNvSpPr txBox="1">
              <a:spLocks noChangeArrowheads="1"/>
            </p:cNvSpPr>
            <p:nvPr/>
          </p:nvSpPr>
          <p:spPr bwMode="auto">
            <a:xfrm>
              <a:off x="1508" y="1699"/>
              <a:ext cx="65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0000"/>
                  </a:solidFill>
                </a:rPr>
                <a:t>求导</a:t>
              </a:r>
            </a:p>
          </p:txBody>
        </p:sp>
      </p:grp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060714" y="2561601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初等函数</a:t>
            </a:r>
          </a:p>
        </p:txBody>
      </p:sp>
      <p:grpSp>
        <p:nvGrpSpPr>
          <p:cNvPr id="7201" name="Group 33"/>
          <p:cNvGrpSpPr>
            <a:grpSpLocks/>
          </p:cNvGrpSpPr>
          <p:nvPr/>
        </p:nvGrpSpPr>
        <p:grpSpPr bwMode="auto">
          <a:xfrm>
            <a:off x="4688633" y="2828300"/>
            <a:ext cx="1260475" cy="555625"/>
            <a:chOff x="1392" y="1761"/>
            <a:chExt cx="794" cy="350"/>
          </a:xfrm>
        </p:grpSpPr>
        <p:sp>
          <p:nvSpPr>
            <p:cNvPr id="7178" name="Line 10"/>
            <p:cNvSpPr>
              <a:spLocks noChangeShapeType="1"/>
            </p:cNvSpPr>
            <p:nvPr/>
          </p:nvSpPr>
          <p:spPr bwMode="auto">
            <a:xfrm>
              <a:off x="1392" y="1824"/>
              <a:ext cx="794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7179" name="Text Box 11"/>
            <p:cNvSpPr txBox="1">
              <a:spLocks noChangeArrowheads="1"/>
            </p:cNvSpPr>
            <p:nvPr/>
          </p:nvSpPr>
          <p:spPr bwMode="auto">
            <a:xfrm>
              <a:off x="1462" y="1859"/>
              <a:ext cx="66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0000"/>
                  </a:solidFill>
                </a:rPr>
                <a:t>积分</a:t>
              </a:r>
            </a:p>
          </p:txBody>
        </p:sp>
        <p:sp>
          <p:nvSpPr>
            <p:cNvPr id="7180" name="Line 12"/>
            <p:cNvSpPr>
              <a:spLocks noChangeShapeType="1"/>
            </p:cNvSpPr>
            <p:nvPr/>
          </p:nvSpPr>
          <p:spPr bwMode="auto">
            <a:xfrm>
              <a:off x="1643" y="1761"/>
              <a:ext cx="272" cy="113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7209" name="Text Box 41"/>
          <p:cNvSpPr txBox="1">
            <a:spLocks noChangeArrowheads="1"/>
          </p:cNvSpPr>
          <p:nvPr/>
        </p:nvSpPr>
        <p:spPr bwMode="auto">
          <a:xfrm>
            <a:off x="3621833" y="4365104"/>
            <a:ext cx="32624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一、有理函数的积分    </a:t>
            </a:r>
          </a:p>
        </p:txBody>
      </p:sp>
      <p:sp>
        <p:nvSpPr>
          <p:cNvPr id="7210" name="Text Box 4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643957" y="4941168"/>
            <a:ext cx="63404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二、可化为有理函数的积分举例</a:t>
            </a:r>
          </a:p>
        </p:txBody>
      </p:sp>
      <p:sp>
        <p:nvSpPr>
          <p:cNvPr id="7219" name="Text Box 51"/>
          <p:cNvSpPr txBox="1">
            <a:spLocks noChangeArrowheads="1"/>
          </p:cNvSpPr>
          <p:nvPr/>
        </p:nvSpPr>
        <p:spPr bwMode="auto">
          <a:xfrm>
            <a:off x="2878041" y="3687415"/>
            <a:ext cx="15776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本节内容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sp>
        <p:nvSpPr>
          <p:cNvPr id="7223" name="Text Box 55"/>
          <p:cNvSpPr txBox="1">
            <a:spLocks noChangeArrowheads="1"/>
          </p:cNvSpPr>
          <p:nvPr/>
        </p:nvSpPr>
        <p:spPr bwMode="auto">
          <a:xfrm>
            <a:off x="4864001" y="1652778"/>
            <a:ext cx="228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直接积分法 </a:t>
            </a:r>
            <a:r>
              <a:rPr lang="en-US" altLang="zh-CN" sz="2400" dirty="0">
                <a:solidFill>
                  <a:srgbClr val="000000"/>
                </a:solidFill>
              </a:rPr>
              <a:t>;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805092" y="2971847"/>
            <a:ext cx="4501777" cy="831990"/>
            <a:chOff x="4281091" y="3777334"/>
            <a:chExt cx="4501777" cy="83199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6148" y="4034014"/>
              <a:ext cx="4236720" cy="575310"/>
            </a:xfrm>
            <a:prstGeom prst="rect">
              <a:avLst/>
            </a:prstGeom>
            <a:ln w="12700">
              <a:solidFill>
                <a:srgbClr val="C00000"/>
              </a:solidFill>
            </a:ln>
          </p:spPr>
        </p:pic>
        <p:cxnSp>
          <p:nvCxnSpPr>
            <p:cNvPr id="4" name="直接箭头连接符 3"/>
            <p:cNvCxnSpPr/>
            <p:nvPr/>
          </p:nvCxnSpPr>
          <p:spPr bwMode="auto">
            <a:xfrm flipH="1" flipV="1">
              <a:off x="4281091" y="3777334"/>
              <a:ext cx="252000" cy="252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6" name="文本框 25"/>
          <p:cNvSpPr txBox="1"/>
          <p:nvPr/>
        </p:nvSpPr>
        <p:spPr>
          <a:xfrm>
            <a:off x="1127448" y="548680"/>
            <a:ext cx="1000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4.2.4   </a:t>
            </a:r>
            <a:r>
              <a:rPr lang="zh-CN" altLang="en-US" dirty="0" smtClean="0">
                <a:solidFill>
                  <a:srgbClr val="C00000"/>
                </a:solidFill>
              </a:rPr>
              <a:t>有理函数</a:t>
            </a:r>
            <a:r>
              <a:rPr lang="zh-CN" altLang="en-US" dirty="0">
                <a:solidFill>
                  <a:srgbClr val="C00000"/>
                </a:solidFill>
              </a:rPr>
              <a:t>和可化为有理函数的积分</a:t>
            </a:r>
          </a:p>
        </p:txBody>
      </p:sp>
    </p:spTree>
    <p:extLst>
      <p:ext uri="{BB962C8B-B14F-4D97-AF65-F5344CB8AC3E}">
        <p14:creationId xmlns:p14="http://schemas.microsoft.com/office/powerpoint/2010/main" val="9398525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2" grpId="0" autoUpdateAnimBg="0"/>
      <p:bldP spid="7173" grpId="0" autoUpdateAnimBg="0"/>
      <p:bldP spid="7174" grpId="0" autoUpdateAnimBg="0"/>
      <p:bldP spid="7177" grpId="0" autoUpdateAnimBg="0"/>
      <p:bldP spid="7209" grpId="0" build="p" autoUpdateAnimBg="0"/>
      <p:bldP spid="7210" grpId="0" build="p" autoUpdateAnimBg="0"/>
      <p:bldP spid="7219" grpId="0" build="p" autoUpdateAnimBg="0"/>
      <p:bldP spid="722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67408" y="1920344"/>
            <a:ext cx="553998" cy="255454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400" dirty="0" smtClean="0">
                <a:solidFill>
                  <a:srgbClr val="C00000"/>
                </a:solidFill>
              </a:rPr>
              <a:t>代数学中几个结论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293" y="332656"/>
            <a:ext cx="9193501" cy="795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566" y="1243260"/>
            <a:ext cx="9294751" cy="8211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615" y="2136368"/>
            <a:ext cx="5366251" cy="459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290" y="2657312"/>
            <a:ext cx="9173251" cy="7752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8293" y="3576528"/>
            <a:ext cx="9254251" cy="11934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2284" y="4872672"/>
            <a:ext cx="8505001" cy="4743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3292" y="5373216"/>
            <a:ext cx="9274501" cy="8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892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41148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 有理函数的积分</a:t>
            </a: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extLst/>
          </p:nvPr>
        </p:nvGraphicFramePr>
        <p:xfrm>
          <a:off x="3806592" y="1067302"/>
          <a:ext cx="1554480" cy="78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88" name="Equation" r:id="rId3" imgW="1828800" imgH="927000" progId="Equation.3">
                  <p:embed/>
                </p:oleObj>
              </mc:Choice>
              <mc:Fallback>
                <p:oleObj name="Equation" r:id="rId3" imgW="1828800" imgH="927000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592" y="1067302"/>
                        <a:ext cx="1554480" cy="78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>
            <p:extLst/>
          </p:nvPr>
        </p:nvGraphicFramePr>
        <p:xfrm>
          <a:off x="5516490" y="1043579"/>
          <a:ext cx="3747862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89" name="Equation" r:id="rId5" imgW="4228920" imgH="927000" progId="Equation.3">
                  <p:embed/>
                </p:oleObj>
              </mc:Choice>
              <mc:Fallback>
                <p:oleObj name="Equation" r:id="rId5" imgW="4228920" imgH="927000" progId="Equation.3">
                  <p:embed/>
                  <p:pic>
                    <p:nvPicPr>
                      <p:cNvPr id="81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6490" y="1043579"/>
                        <a:ext cx="3747862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>
            <p:extLst/>
          </p:nvPr>
        </p:nvGraphicFramePr>
        <p:xfrm>
          <a:off x="5913653" y="873582"/>
          <a:ext cx="2983068" cy="47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0" name="Equation" r:id="rId7" imgW="3314520" imgH="533160" progId="Equation.3">
                  <p:embed/>
                </p:oleObj>
              </mc:Choice>
              <mc:Fallback>
                <p:oleObj name="Equation" r:id="rId7" imgW="3314520" imgH="533160" progId="Equation.3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3653" y="873582"/>
                        <a:ext cx="2983068" cy="479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>
            <p:extLst/>
          </p:nvPr>
        </p:nvGraphicFramePr>
        <p:xfrm>
          <a:off x="5913652" y="1508996"/>
          <a:ext cx="3074436" cy="47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1" name="Equation" r:id="rId9" imgW="3416040" imgH="533160" progId="Equation.3">
                  <p:embed/>
                </p:oleObj>
              </mc:Choice>
              <mc:Fallback>
                <p:oleObj name="Equation" r:id="rId9" imgW="3416040" imgH="533160" progId="Equation.3">
                  <p:embed/>
                  <p:pic>
                    <p:nvPicPr>
                      <p:cNvPr id="81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3652" y="1508996"/>
                        <a:ext cx="3074436" cy="479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063750" y="1174516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有理函数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>
            <p:extLst/>
          </p:nvPr>
        </p:nvGraphicFramePr>
        <p:xfrm>
          <a:off x="2009502" y="2316700"/>
          <a:ext cx="765612" cy="262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2" name="Equation" r:id="rId11" imgW="850680" imgH="291960" progId="Equation.3">
                  <p:embed/>
                </p:oleObj>
              </mc:Choice>
              <mc:Fallback>
                <p:oleObj name="Equation" r:id="rId11" imgW="850680" imgH="291960" progId="Equation.3">
                  <p:embed/>
                  <p:pic>
                    <p:nvPicPr>
                      <p:cNvPr id="82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9502" y="2316700"/>
                        <a:ext cx="765612" cy="2627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743200" y="2204865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时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203" name="Object 11"/>
          <p:cNvGraphicFramePr>
            <a:graphicFrameLocks noChangeAspect="1"/>
          </p:cNvGraphicFramePr>
          <p:nvPr>
            <p:extLst/>
          </p:nvPr>
        </p:nvGraphicFramePr>
        <p:xfrm>
          <a:off x="3391586" y="2298890"/>
          <a:ext cx="626076" cy="34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3" name="Equation" r:id="rId13" imgW="736560" imgH="406080" progId="Equation.3">
                  <p:embed/>
                </p:oleObj>
              </mc:Choice>
              <mc:Fallback>
                <p:oleObj name="Equation" r:id="rId13" imgW="736560" imgH="406080" progId="Equation.3">
                  <p:embed/>
                  <p:pic>
                    <p:nvPicPr>
                      <p:cNvPr id="82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1586" y="2298890"/>
                        <a:ext cx="626076" cy="345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4011584" y="2215565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为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假分式</a:t>
            </a:r>
            <a:r>
              <a:rPr lang="en-US" altLang="zh-CN" sz="2400" dirty="0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8207" name="Object 15"/>
          <p:cNvGraphicFramePr>
            <a:graphicFrameLocks noChangeAspect="1"/>
          </p:cNvGraphicFramePr>
          <p:nvPr>
            <p:extLst/>
          </p:nvPr>
        </p:nvGraphicFramePr>
        <p:xfrm>
          <a:off x="5684372" y="2348928"/>
          <a:ext cx="765612" cy="228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4" name="Equation" r:id="rId15" imgW="850680" imgH="253800" progId="Equation.3">
                  <p:embed/>
                </p:oleObj>
              </mc:Choice>
              <mc:Fallback>
                <p:oleObj name="Equation" r:id="rId15" imgW="850680" imgH="253800" progId="Equation.3">
                  <p:embed/>
                  <p:pic>
                    <p:nvPicPr>
                      <p:cNvPr id="82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4372" y="2348928"/>
                        <a:ext cx="765612" cy="2284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499543" y="2204865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时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8209" name="Object 17"/>
          <p:cNvGraphicFramePr>
            <a:graphicFrameLocks noChangeAspect="1"/>
          </p:cNvGraphicFramePr>
          <p:nvPr>
            <p:extLst/>
          </p:nvPr>
        </p:nvGraphicFramePr>
        <p:xfrm>
          <a:off x="7109143" y="2297084"/>
          <a:ext cx="626076" cy="34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5" name="Equation" r:id="rId17" imgW="736560" imgH="406080" progId="Equation.3">
                  <p:embed/>
                </p:oleObj>
              </mc:Choice>
              <mc:Fallback>
                <p:oleObj name="Equation" r:id="rId17" imgW="736560" imgH="406080" progId="Equation.3">
                  <p:embed/>
                  <p:pic>
                    <p:nvPicPr>
                      <p:cNvPr id="82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9143" y="2297084"/>
                        <a:ext cx="626076" cy="345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7735219" y="2213712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为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真分式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1991544" y="2814465"/>
            <a:ext cx="2209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有理函数</a:t>
            </a:r>
          </a:p>
        </p:txBody>
      </p:sp>
      <p:grpSp>
        <p:nvGrpSpPr>
          <p:cNvPr id="8240" name="Group 48"/>
          <p:cNvGrpSpPr>
            <a:grpSpLocks/>
          </p:cNvGrpSpPr>
          <p:nvPr/>
        </p:nvGrpSpPr>
        <p:grpSpPr bwMode="auto">
          <a:xfrm>
            <a:off x="3667945" y="3043065"/>
            <a:ext cx="828675" cy="582613"/>
            <a:chOff x="1680" y="2112"/>
            <a:chExt cx="522" cy="367"/>
          </a:xfrm>
        </p:grpSpPr>
        <p:sp>
          <p:nvSpPr>
            <p:cNvPr id="8212" name="Line 20"/>
            <p:cNvSpPr>
              <a:spLocks noChangeShapeType="1"/>
            </p:cNvSpPr>
            <p:nvPr/>
          </p:nvSpPr>
          <p:spPr bwMode="auto">
            <a:xfrm>
              <a:off x="1680" y="2112"/>
              <a:ext cx="522" cy="1"/>
            </a:xfrm>
            <a:prstGeom prst="line">
              <a:avLst/>
            </a:prstGeom>
            <a:noFill/>
            <a:ln w="1905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1718" y="2246"/>
              <a:ext cx="454" cy="233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1800" dirty="0">
                  <a:solidFill>
                    <a:srgbClr val="000000"/>
                  </a:solidFill>
                </a:rPr>
                <a:t>相除</a:t>
              </a:r>
            </a:p>
          </p:txBody>
        </p:sp>
        <p:sp>
          <p:nvSpPr>
            <p:cNvPr id="8213" name="Line 21"/>
            <p:cNvSpPr>
              <a:spLocks noChangeShapeType="1"/>
            </p:cNvSpPr>
            <p:nvPr/>
          </p:nvSpPr>
          <p:spPr bwMode="auto">
            <a:xfrm>
              <a:off x="1680" y="2169"/>
              <a:ext cx="522" cy="1"/>
            </a:xfrm>
            <a:prstGeom prst="line">
              <a:avLst/>
            </a:prstGeom>
            <a:noFill/>
            <a:ln w="1905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4583832" y="2844628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多项式 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+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真分式</a:t>
            </a:r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5877745" y="2808759"/>
            <a:ext cx="1068291" cy="5334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6456040" y="3356992"/>
            <a:ext cx="0" cy="457200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5737671" y="3353954"/>
            <a:ext cx="1143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分解</a:t>
            </a:r>
          </a:p>
        </p:txBody>
      </p:sp>
      <p:sp>
        <p:nvSpPr>
          <p:cNvPr id="8225" name="Text Box 33"/>
          <p:cNvSpPr txBox="1">
            <a:spLocks noChangeArrowheads="1"/>
          </p:cNvSpPr>
          <p:nvPr/>
        </p:nvSpPr>
        <p:spPr bwMode="auto">
          <a:xfrm>
            <a:off x="1877984" y="4596384"/>
            <a:ext cx="396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其中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最简分式</a:t>
            </a:r>
            <a:r>
              <a:rPr lang="zh-CN" altLang="en-US" sz="2400" dirty="0">
                <a:solidFill>
                  <a:srgbClr val="000000"/>
                </a:solidFill>
              </a:rPr>
              <a:t>的形式为</a:t>
            </a:r>
          </a:p>
        </p:txBody>
      </p:sp>
      <p:graphicFrame>
        <p:nvGraphicFramePr>
          <p:cNvPr id="8227" name="Object 35"/>
          <p:cNvGraphicFramePr>
            <a:graphicFrameLocks noChangeAspect="1"/>
          </p:cNvGraphicFramePr>
          <p:nvPr>
            <p:extLst/>
          </p:nvPr>
        </p:nvGraphicFramePr>
        <p:xfrm>
          <a:off x="3109888" y="5217097"/>
          <a:ext cx="3417552" cy="879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6" name="Equation" r:id="rId19" imgW="3797280" imgH="977760" progId="Equation.3">
                  <p:embed/>
                </p:oleObj>
              </mc:Choice>
              <mc:Fallback>
                <p:oleObj name="Equation" r:id="rId19" imgW="3797280" imgH="977760" progId="Equation.3">
                  <p:embed/>
                  <p:pic>
                    <p:nvPicPr>
                      <p:cNvPr id="822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9888" y="5217097"/>
                        <a:ext cx="3417552" cy="879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8" name="Object 36"/>
          <p:cNvGraphicFramePr>
            <a:graphicFrameLocks noChangeAspect="1"/>
          </p:cNvGraphicFramePr>
          <p:nvPr>
            <p:extLst/>
          </p:nvPr>
        </p:nvGraphicFramePr>
        <p:xfrm>
          <a:off x="6941464" y="5394281"/>
          <a:ext cx="2891700" cy="457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97" name="Equation" r:id="rId21" imgW="3213000" imgH="507960" progId="Equation.3">
                  <p:embed/>
                </p:oleObj>
              </mc:Choice>
              <mc:Fallback>
                <p:oleObj name="Equation" r:id="rId21" imgW="3213000" imgH="507960" progId="Equation.3">
                  <p:embed/>
                  <p:pic>
                    <p:nvPicPr>
                      <p:cNvPr id="822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1464" y="5394281"/>
                        <a:ext cx="2891700" cy="457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1" name="Rectangle 39"/>
          <p:cNvSpPr>
            <a:spLocks noChangeArrowheads="1"/>
          </p:cNvSpPr>
          <p:nvPr/>
        </p:nvSpPr>
        <p:spPr bwMode="auto">
          <a:xfrm>
            <a:off x="5042929" y="3835550"/>
            <a:ext cx="2271242" cy="498277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zh-CN" altLang="en-US" sz="2000" dirty="0">
                <a:solidFill>
                  <a:srgbClr val="000000"/>
                </a:solidFill>
              </a:rPr>
              <a:t>若干最简分式之和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66671" y="2942655"/>
            <a:ext cx="1423035" cy="754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36177" y="3724981"/>
            <a:ext cx="283464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590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utoUpdateAnimBg="0"/>
      <p:bldP spid="8202" grpId="0" autoUpdateAnimBg="0"/>
      <p:bldP spid="8205" grpId="0" autoUpdateAnimBg="0"/>
      <p:bldP spid="8208" grpId="0" autoUpdateAnimBg="0"/>
      <p:bldP spid="8210" grpId="0" autoUpdateAnimBg="0"/>
      <p:bldP spid="8211" grpId="0" autoUpdateAnimBg="0"/>
      <p:bldP spid="8215" grpId="0" autoUpdateAnimBg="0"/>
      <p:bldP spid="8218" grpId="0" autoUpdateAnimBg="0"/>
      <p:bldP spid="8225" grpId="0" autoUpdateAnimBg="0"/>
      <p:bldP spid="8231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5"/>
          <p:cNvGrpSpPr>
            <a:grpSpLocks/>
          </p:cNvGrpSpPr>
          <p:nvPr/>
        </p:nvGrpSpPr>
        <p:grpSpPr bwMode="auto">
          <a:xfrm>
            <a:off x="1809328" y="980728"/>
            <a:ext cx="7239000" cy="461962"/>
            <a:chOff x="528" y="1133"/>
            <a:chExt cx="4560" cy="291"/>
          </a:xfrm>
        </p:grpSpPr>
        <p:sp>
          <p:nvSpPr>
            <p:cNvPr id="5137" name="Text Box 1026"/>
            <p:cNvSpPr txBox="1">
              <a:spLocks noChangeArrowheads="1"/>
            </p:cNvSpPr>
            <p:nvPr/>
          </p:nvSpPr>
          <p:spPr bwMode="auto">
            <a:xfrm>
              <a:off x="528" y="1133"/>
              <a:ext cx="45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宋体"/>
                  <a:ea typeface="宋体"/>
                </a:rPr>
                <a:t>（</a:t>
              </a:r>
              <a:r>
                <a:rPr lang="en-US" altLang="zh-CN" b="1" dirty="0">
                  <a:solidFill>
                    <a:srgbClr val="000000"/>
                  </a:solidFill>
                  <a:latin typeface="宋体"/>
                  <a:ea typeface="宋体"/>
                </a:rPr>
                <a:t>1</a:t>
              </a:r>
              <a:r>
                <a:rPr lang="zh-CN" altLang="en-US" b="1" dirty="0">
                  <a:solidFill>
                    <a:srgbClr val="000000"/>
                  </a:solidFill>
                  <a:latin typeface="宋体"/>
                  <a:ea typeface="宋体"/>
                </a:rPr>
                <a:t>）若分母中有因式         ，则分解后为</a:t>
              </a:r>
            </a:p>
          </p:txBody>
        </p:sp>
        <p:graphicFrame>
          <p:nvGraphicFramePr>
            <p:cNvPr id="5138" name="Object 1027"/>
            <p:cNvGraphicFramePr>
              <a:graphicFrameLocks noChangeAspect="1"/>
            </p:cNvGraphicFramePr>
            <p:nvPr>
              <p:extLst/>
            </p:nvPr>
          </p:nvGraphicFramePr>
          <p:xfrm>
            <a:off x="2505" y="1143"/>
            <a:ext cx="698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67" name="公式" r:id="rId3" imgW="1231366" imgH="495085" progId="Equation.3">
                    <p:embed/>
                  </p:oleObj>
                </mc:Choice>
                <mc:Fallback>
                  <p:oleObj name="公式" r:id="rId3" imgW="1231366" imgH="495085" progId="Equation.3">
                    <p:embed/>
                    <p:pic>
                      <p:nvPicPr>
                        <p:cNvPr id="5138" name="Object 10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5" y="1143"/>
                          <a:ext cx="698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Rectangle 1029"/>
          <p:cNvSpPr>
            <a:spLocks noChangeArrowheads="1"/>
          </p:cNvSpPr>
          <p:nvPr/>
        </p:nvSpPr>
        <p:spPr bwMode="auto">
          <a:xfrm>
            <a:off x="1919536" y="260648"/>
            <a:ext cx="6813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457200" indent="-457200" eaLnBrk="1" hangingPunct="1">
              <a:buFont typeface="Wingdings" panose="05000000000000000000" pitchFamily="2" charset="2"/>
              <a:buChar char="Ø"/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宋体"/>
                <a:ea typeface="宋体"/>
              </a:rPr>
              <a:t>化有理函数为最简分式</a:t>
            </a:r>
          </a:p>
        </p:txBody>
      </p:sp>
      <p:graphicFrame>
        <p:nvGraphicFramePr>
          <p:cNvPr id="20" name="Object 1028"/>
          <p:cNvGraphicFramePr>
            <a:graphicFrameLocks noChangeAspect="1"/>
          </p:cNvGraphicFramePr>
          <p:nvPr>
            <p:extLst/>
          </p:nvPr>
        </p:nvGraphicFramePr>
        <p:xfrm>
          <a:off x="3287688" y="1556792"/>
          <a:ext cx="4594860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8" name="Equation" r:id="rId5" imgW="5105400" imgH="965200" progId="Equation.DSMT4">
                  <p:embed/>
                </p:oleObj>
              </mc:Choice>
              <mc:Fallback>
                <p:oleObj name="Equation" r:id="rId5" imgW="5105400" imgH="965200" progId="Equation.DSMT4">
                  <p:embed/>
                  <p:pic>
                    <p:nvPicPr>
                      <p:cNvPr id="2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688" y="1556792"/>
                        <a:ext cx="4594860" cy="868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9FFE4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030"/>
          <p:cNvGraphicFramePr>
            <a:graphicFrameLocks noChangeAspect="1"/>
          </p:cNvGraphicFramePr>
          <p:nvPr>
            <p:extLst/>
          </p:nvPr>
        </p:nvGraphicFramePr>
        <p:xfrm>
          <a:off x="2734825" y="2552570"/>
          <a:ext cx="4338828" cy="54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9" name="文档" r:id="rId7" imgW="4820920" imgH="609600" progId="Word.Document.8">
                  <p:embed/>
                </p:oleObj>
              </mc:Choice>
              <mc:Fallback>
                <p:oleObj name="文档" r:id="rId7" imgW="4820920" imgH="609600" progId="Word.Document.8">
                  <p:embed/>
                  <p:pic>
                    <p:nvPicPr>
                      <p:cNvPr id="21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4825" y="2552570"/>
                        <a:ext cx="4338828" cy="54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16"/>
          <p:cNvGrpSpPr>
            <a:grpSpLocks/>
          </p:cNvGrpSpPr>
          <p:nvPr/>
        </p:nvGrpSpPr>
        <p:grpSpPr bwMode="auto">
          <a:xfrm>
            <a:off x="1847528" y="3212977"/>
            <a:ext cx="7308850" cy="646331"/>
            <a:chOff x="647700" y="971954"/>
            <a:chExt cx="7308676" cy="645958"/>
          </a:xfrm>
        </p:grpSpPr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647700" y="971954"/>
              <a:ext cx="7308676" cy="645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宋体"/>
                  <a:ea typeface="宋体"/>
                </a:rPr>
                <a:t>（</a:t>
              </a:r>
              <a:r>
                <a:rPr lang="en-US" altLang="zh-CN" b="1" dirty="0">
                  <a:solidFill>
                    <a:srgbClr val="000000"/>
                  </a:solidFill>
                  <a:latin typeface="宋体"/>
                  <a:ea typeface="宋体"/>
                </a:rPr>
                <a:t>2</a:t>
              </a:r>
              <a:r>
                <a:rPr lang="zh-CN" altLang="en-US" b="1" dirty="0">
                  <a:solidFill>
                    <a:srgbClr val="000000"/>
                  </a:solidFill>
                  <a:latin typeface="宋体"/>
                  <a:ea typeface="宋体"/>
                </a:rPr>
                <a:t>）若分母中有因式               ，其中</a:t>
              </a:r>
            </a:p>
          </p:txBody>
        </p:sp>
        <p:graphicFrame>
          <p:nvGraphicFramePr>
            <p:cNvPr id="12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3861576" y="1071388"/>
            <a:ext cx="1988773" cy="445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70" name="公式" r:id="rId9" imgW="2209800" imgH="495300" progId="Equation.3">
                    <p:embed/>
                  </p:oleObj>
                </mc:Choice>
                <mc:Fallback>
                  <p:oleObj name="公式" r:id="rId9" imgW="2209800" imgH="495300" progId="Equation.3">
                    <p:embed/>
                    <p:pic>
                      <p:nvPicPr>
                        <p:cNvPr id="12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1576" y="1071388"/>
                          <a:ext cx="1988773" cy="4455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组合 15"/>
          <p:cNvGrpSpPr>
            <a:grpSpLocks/>
          </p:cNvGrpSpPr>
          <p:nvPr/>
        </p:nvGrpSpPr>
        <p:grpSpPr bwMode="auto">
          <a:xfrm>
            <a:off x="2630275" y="3283252"/>
            <a:ext cx="7278091" cy="1028670"/>
            <a:chOff x="1443109" y="1165367"/>
            <a:chExt cx="7278364" cy="1028376"/>
          </a:xfrm>
        </p:grpSpPr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1443109" y="1732210"/>
              <a:ext cx="1723613" cy="461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宋体"/>
                  <a:ea typeface="宋体"/>
                </a:rPr>
                <a:t>则分解后为</a:t>
              </a:r>
            </a:p>
          </p:txBody>
        </p:sp>
        <p:graphicFrame>
          <p:nvGraphicFramePr>
            <p:cNvPr id="15" name="Object 1029"/>
            <p:cNvGraphicFramePr>
              <a:graphicFrameLocks noChangeAspect="1"/>
            </p:cNvGraphicFramePr>
            <p:nvPr>
              <p:extLst/>
            </p:nvPr>
          </p:nvGraphicFramePr>
          <p:xfrm>
            <a:off x="7001332" y="1165367"/>
            <a:ext cx="1720141" cy="5040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71" name="Equation" r:id="rId11" imgW="774364" imgH="228501" progId="Equation.DSMT4">
                    <p:embed/>
                  </p:oleObj>
                </mc:Choice>
                <mc:Fallback>
                  <p:oleObj name="Equation" r:id="rId11" imgW="774364" imgH="228501" progId="Equation.DSMT4">
                    <p:embed/>
                    <p:pic>
                      <p:nvPicPr>
                        <p:cNvPr id="15" name="Object 10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01332" y="1165367"/>
                          <a:ext cx="1720141" cy="5040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" name="Object 1024"/>
          <p:cNvGraphicFramePr>
            <a:graphicFrameLocks/>
          </p:cNvGraphicFramePr>
          <p:nvPr>
            <p:extLst/>
          </p:nvPr>
        </p:nvGraphicFramePr>
        <p:xfrm>
          <a:off x="2279576" y="4475482"/>
          <a:ext cx="7120890" cy="86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2" name="Equation" r:id="rId13" imgW="7912100" imgH="965200" progId="Equation.DSMT4">
                  <p:embed/>
                </p:oleObj>
              </mc:Choice>
              <mc:Fallback>
                <p:oleObj name="Equation" r:id="rId13" imgW="7912100" imgH="965200" progId="Equation.DSMT4">
                  <p:embed/>
                  <p:pic>
                    <p:nvPicPr>
                      <p:cNvPr id="16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6" y="4475482"/>
                        <a:ext cx="7120890" cy="868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25"/>
          <p:cNvGraphicFramePr>
            <a:graphicFrameLocks noChangeAspect="1"/>
          </p:cNvGraphicFramePr>
          <p:nvPr>
            <p:extLst/>
          </p:nvPr>
        </p:nvGraphicFramePr>
        <p:xfrm>
          <a:off x="2708160" y="5526548"/>
          <a:ext cx="5518404" cy="635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3" name="文档" r:id="rId15" imgW="6131560" imgH="706120" progId="Word.Document.8">
                  <p:embed/>
                </p:oleObj>
              </mc:Choice>
              <mc:Fallback>
                <p:oleObj name="文档" r:id="rId15" imgW="6131560" imgH="706120" progId="Word.Document.8">
                  <p:embed/>
                  <p:pic>
                    <p:nvPicPr>
                      <p:cNvPr id="17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8160" y="5526548"/>
                        <a:ext cx="5518404" cy="6355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332433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6624538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将下列真分式分解为最简分式之和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>
            <p:extLst/>
          </p:nvPr>
        </p:nvGraphicFramePr>
        <p:xfrm>
          <a:off x="2438403" y="1092202"/>
          <a:ext cx="1794312" cy="868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1" name="Equation" r:id="rId3" imgW="1993680" imgH="965160" progId="Equation.3">
                  <p:embed/>
                </p:oleObj>
              </mc:Choice>
              <mc:Fallback>
                <p:oleObj name="Equation" r:id="rId3" imgW="1993680" imgH="965160" progId="Equation.3">
                  <p:embed/>
                  <p:pic>
                    <p:nvPicPr>
                      <p:cNvPr id="10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3" y="1092202"/>
                        <a:ext cx="1794312" cy="868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>
            <p:extLst/>
          </p:nvPr>
        </p:nvGraphicFramePr>
        <p:xfrm>
          <a:off x="4770160" y="1129651"/>
          <a:ext cx="2125764" cy="811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2" name="Equation" r:id="rId5" imgW="2361960" imgH="901440" progId="Equation.3">
                  <p:embed/>
                </p:oleObj>
              </mc:Choice>
              <mc:Fallback>
                <p:oleObj name="Equation" r:id="rId5" imgW="2361960" imgH="901440" progId="Equation.3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160" y="1129651"/>
                        <a:ext cx="2125764" cy="811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>
            <p:extLst/>
          </p:nvPr>
        </p:nvGraphicFramePr>
        <p:xfrm>
          <a:off x="7451785" y="1139771"/>
          <a:ext cx="2605932" cy="868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3" name="Equation" r:id="rId7" imgW="2895480" imgH="965160" progId="Equation.3">
                  <p:embed/>
                </p:oleObj>
              </mc:Choice>
              <mc:Fallback>
                <p:oleObj name="Equation" r:id="rId7" imgW="2895480" imgH="965160" progId="Equation.3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85" y="1139771"/>
                        <a:ext cx="2605932" cy="868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063750" y="2252911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667000" y="2259261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</a:rPr>
              <a:t>(1) </a:t>
            </a:r>
            <a:r>
              <a:rPr lang="zh-CN" altLang="en-US" b="1" dirty="0">
                <a:solidFill>
                  <a:srgbClr val="C00000"/>
                </a:solidFill>
              </a:rPr>
              <a:t>拼凑法</a:t>
            </a:r>
          </a:p>
        </p:txBody>
      </p:sp>
      <p:graphicFrame>
        <p:nvGraphicFramePr>
          <p:cNvPr id="10251" name="Object 11"/>
          <p:cNvGraphicFramePr>
            <a:graphicFrameLocks noChangeAspect="1"/>
          </p:cNvGraphicFramePr>
          <p:nvPr>
            <p:extLst/>
          </p:nvPr>
        </p:nvGraphicFramePr>
        <p:xfrm>
          <a:off x="3200402" y="2883150"/>
          <a:ext cx="2857356" cy="879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4" name="Equation" r:id="rId9" imgW="3174840" imgH="977760" progId="Equation.3">
                  <p:embed/>
                </p:oleObj>
              </mc:Choice>
              <mc:Fallback>
                <p:oleObj name="Equation" r:id="rId9" imgW="3174840" imgH="977760" progId="Equation.3">
                  <p:embed/>
                  <p:pic>
                    <p:nvPicPr>
                      <p:cNvPr id="1025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2" y="2883150"/>
                        <a:ext cx="2857356" cy="879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12"/>
          <p:cNvGraphicFramePr>
            <a:graphicFrameLocks noChangeAspect="1"/>
          </p:cNvGraphicFramePr>
          <p:nvPr>
            <p:extLst/>
          </p:nvPr>
        </p:nvGraphicFramePr>
        <p:xfrm>
          <a:off x="6286646" y="2883150"/>
          <a:ext cx="1268460" cy="868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5" name="Equation" r:id="rId11" imgW="1409400" imgH="965160" progId="Equation.3">
                  <p:embed/>
                </p:oleObj>
              </mc:Choice>
              <mc:Fallback>
                <p:oleObj name="Equation" r:id="rId11" imgW="1409400" imgH="965160" progId="Equation.3">
                  <p:embed/>
                  <p:pic>
                    <p:nvPicPr>
                      <p:cNvPr id="1025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646" y="2883150"/>
                        <a:ext cx="1268460" cy="868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13"/>
          <p:cNvGraphicFramePr>
            <a:graphicFrameLocks noChangeAspect="1"/>
          </p:cNvGraphicFramePr>
          <p:nvPr>
            <p:extLst/>
          </p:nvPr>
        </p:nvGraphicFramePr>
        <p:xfrm>
          <a:off x="7664188" y="2879099"/>
          <a:ext cx="1257120" cy="83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6" name="Equation" r:id="rId13" imgW="1396800" imgH="927000" progId="Equation.3">
                  <p:embed/>
                </p:oleObj>
              </mc:Choice>
              <mc:Fallback>
                <p:oleObj name="Equation" r:id="rId13" imgW="1396800" imgH="927000" progId="Equation.3">
                  <p:embed/>
                  <p:pic>
                    <p:nvPicPr>
                      <p:cNvPr id="102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4188" y="2879099"/>
                        <a:ext cx="1257120" cy="83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/>
          <p:cNvGraphicFramePr>
            <a:graphicFrameLocks noChangeAspect="1"/>
          </p:cNvGraphicFramePr>
          <p:nvPr>
            <p:extLst/>
          </p:nvPr>
        </p:nvGraphicFramePr>
        <p:xfrm>
          <a:off x="4421911" y="3933056"/>
          <a:ext cx="1268460" cy="868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7" name="Equation" r:id="rId15" imgW="1409400" imgH="965160" progId="Equation.3">
                  <p:embed/>
                </p:oleObj>
              </mc:Choice>
              <mc:Fallback>
                <p:oleObj name="Equation" r:id="rId15" imgW="1409400" imgH="965160" progId="Equation.3">
                  <p:embed/>
                  <p:pic>
                    <p:nvPicPr>
                      <p:cNvPr id="1025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911" y="3933056"/>
                        <a:ext cx="1268460" cy="868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15"/>
          <p:cNvGraphicFramePr>
            <a:graphicFrameLocks noChangeAspect="1"/>
          </p:cNvGraphicFramePr>
          <p:nvPr>
            <p:extLst/>
          </p:nvPr>
        </p:nvGraphicFramePr>
        <p:xfrm>
          <a:off x="5807968" y="3950458"/>
          <a:ext cx="1668600" cy="83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8" name="Equation" r:id="rId17" imgW="1854000" imgH="927000" progId="Equation.3">
                  <p:embed/>
                </p:oleObj>
              </mc:Choice>
              <mc:Fallback>
                <p:oleObj name="Equation" r:id="rId17" imgW="1854000" imgH="927000" progId="Equation.3">
                  <p:embed/>
                  <p:pic>
                    <p:nvPicPr>
                      <p:cNvPr id="102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968" y="3950458"/>
                        <a:ext cx="1668600" cy="83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16"/>
          <p:cNvGraphicFramePr>
            <a:graphicFrameLocks noChangeAspect="1"/>
          </p:cNvGraphicFramePr>
          <p:nvPr>
            <p:extLst/>
          </p:nvPr>
        </p:nvGraphicFramePr>
        <p:xfrm>
          <a:off x="4439816" y="5000782"/>
          <a:ext cx="1268460" cy="868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89" name="Equation" r:id="rId19" imgW="1409400" imgH="965160" progId="Equation.3">
                  <p:embed/>
                </p:oleObj>
              </mc:Choice>
              <mc:Fallback>
                <p:oleObj name="Equation" r:id="rId19" imgW="1409400" imgH="965160" progId="Equation.3">
                  <p:embed/>
                  <p:pic>
                    <p:nvPicPr>
                      <p:cNvPr id="1025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816" y="5000782"/>
                        <a:ext cx="1268460" cy="868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17"/>
          <p:cNvGraphicFramePr>
            <a:graphicFrameLocks noChangeAspect="1"/>
          </p:cNvGraphicFramePr>
          <p:nvPr>
            <p:extLst/>
          </p:nvPr>
        </p:nvGraphicFramePr>
        <p:xfrm>
          <a:off x="5830560" y="5009515"/>
          <a:ext cx="856980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90" name="Equation" r:id="rId21" imgW="952200" imgH="850680" progId="Equation.3">
                  <p:embed/>
                </p:oleObj>
              </mc:Choice>
              <mc:Fallback>
                <p:oleObj name="Equation" r:id="rId21" imgW="952200" imgH="850680" progId="Equation.3">
                  <p:embed/>
                  <p:pic>
                    <p:nvPicPr>
                      <p:cNvPr id="1025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0560" y="5009515"/>
                        <a:ext cx="856980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8"/>
          <p:cNvGraphicFramePr>
            <a:graphicFrameLocks noChangeAspect="1"/>
          </p:cNvGraphicFramePr>
          <p:nvPr>
            <p:extLst/>
          </p:nvPr>
        </p:nvGraphicFramePr>
        <p:xfrm>
          <a:off x="6769526" y="5009515"/>
          <a:ext cx="468504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91" name="Equation" r:id="rId23" imgW="520560" imgH="850680" progId="Equation.3">
                  <p:embed/>
                </p:oleObj>
              </mc:Choice>
              <mc:Fallback>
                <p:oleObj name="Equation" r:id="rId23" imgW="520560" imgH="850680" progId="Equation.3">
                  <p:embed/>
                  <p:pic>
                    <p:nvPicPr>
                      <p:cNvPr id="1025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9526" y="5009515"/>
                        <a:ext cx="468504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19"/>
          <p:cNvGraphicFramePr>
            <a:graphicFrameLocks noChangeAspect="1"/>
          </p:cNvGraphicFramePr>
          <p:nvPr>
            <p:extLst/>
          </p:nvPr>
        </p:nvGraphicFramePr>
        <p:xfrm>
          <a:off x="4897440" y="2930777"/>
          <a:ext cx="1280124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92" name="Equation" r:id="rId25" imgW="1422360" imgH="406080" progId="Equation.3">
                  <p:embed/>
                </p:oleObj>
              </mc:Choice>
              <mc:Fallback>
                <p:oleObj name="Equation" r:id="rId25" imgW="1422360" imgH="406080" progId="Equation.3">
                  <p:embed/>
                  <p:pic>
                    <p:nvPicPr>
                      <p:cNvPr id="1025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440" y="2930777"/>
                        <a:ext cx="1280124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0" name="Object 20"/>
          <p:cNvGraphicFramePr>
            <a:graphicFrameLocks noChangeAspect="1"/>
          </p:cNvGraphicFramePr>
          <p:nvPr>
            <p:extLst/>
          </p:nvPr>
        </p:nvGraphicFramePr>
        <p:xfrm>
          <a:off x="6166290" y="3974529"/>
          <a:ext cx="1280124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93" name="Equation" r:id="rId27" imgW="1422360" imgH="406080" progId="Equation.3">
                  <p:embed/>
                </p:oleObj>
              </mc:Choice>
              <mc:Fallback>
                <p:oleObj name="Equation" r:id="rId27" imgW="1422360" imgH="406080" progId="Equation.3">
                  <p:embed/>
                  <p:pic>
                    <p:nvPicPr>
                      <p:cNvPr id="1026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6290" y="3974529"/>
                        <a:ext cx="1280124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44241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utoUpdateAnimBg="0"/>
      <p:bldP spid="10250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6" name="Object 2"/>
          <p:cNvGraphicFramePr>
            <a:graphicFrameLocks noChangeAspect="1"/>
          </p:cNvGraphicFramePr>
          <p:nvPr>
            <p:extLst/>
          </p:nvPr>
        </p:nvGraphicFramePr>
        <p:xfrm>
          <a:off x="3544888" y="622301"/>
          <a:ext cx="158115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05" name="公式" r:id="rId3" imgW="876300" imgH="558800" progId="Equation.3">
                  <p:embed/>
                </p:oleObj>
              </mc:Choice>
              <mc:Fallback>
                <p:oleObj name="公式" r:id="rId3" imgW="876300" imgH="558800" progId="Equation.3">
                  <p:embed/>
                  <p:pic>
                    <p:nvPicPr>
                      <p:cNvPr id="819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88" y="622301"/>
                        <a:ext cx="158115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>
            <p:extLst/>
          </p:nvPr>
        </p:nvGraphicFramePr>
        <p:xfrm>
          <a:off x="5102225" y="571500"/>
          <a:ext cx="3441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06" name="公式" r:id="rId5" imgW="3441700" imgH="965200" progId="Equation.3">
                  <p:embed/>
                </p:oleObj>
              </mc:Choice>
              <mc:Fallback>
                <p:oleObj name="公式" r:id="rId5" imgW="3441700" imgH="965200" progId="Equation.3">
                  <p:embed/>
                  <p:pic>
                    <p:nvPicPr>
                      <p:cNvPr id="153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2225" y="571500"/>
                        <a:ext cx="3441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>
            <p:extLst/>
          </p:nvPr>
        </p:nvGraphicFramePr>
        <p:xfrm>
          <a:off x="4025900" y="1844675"/>
          <a:ext cx="44465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07" name="Equation" r:id="rId7" imgW="1879600" imgH="228600" progId="Equation.DSMT4">
                  <p:embed/>
                </p:oleObj>
              </mc:Choice>
              <mc:Fallback>
                <p:oleObj name="Equation" r:id="rId7" imgW="1879600" imgH="228600" progId="Equation.DSMT4">
                  <p:embed/>
                  <p:pic>
                    <p:nvPicPr>
                      <p:cNvPr id="153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5900" y="1844675"/>
                        <a:ext cx="444658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895600" y="2622551"/>
            <a:ext cx="4953000" cy="519113"/>
            <a:chOff x="1008" y="1776"/>
            <a:chExt cx="3120" cy="327"/>
          </a:xfrm>
        </p:grpSpPr>
        <p:sp>
          <p:nvSpPr>
            <p:cNvPr id="8218" name="Text Box 5"/>
            <p:cNvSpPr txBox="1">
              <a:spLocks noChangeArrowheads="1"/>
            </p:cNvSpPr>
            <p:nvPr/>
          </p:nvSpPr>
          <p:spPr bwMode="auto">
            <a:xfrm>
              <a:off x="1008" y="1776"/>
              <a:ext cx="28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>
                  <a:solidFill>
                    <a:srgbClr val="33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代入特殊值来确定系数</a:t>
              </a:r>
              <a:endPara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aphicFrame>
          <p:nvGraphicFramePr>
            <p:cNvPr id="8219" name="Object 6"/>
            <p:cNvGraphicFramePr>
              <a:graphicFrameLocks noChangeAspect="1"/>
            </p:cNvGraphicFramePr>
            <p:nvPr/>
          </p:nvGraphicFramePr>
          <p:xfrm>
            <a:off x="3408" y="1844"/>
            <a:ext cx="720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808" name="公式" r:id="rId9" imgW="1143000" imgH="393700" progId="Equation.3">
                    <p:embed/>
                  </p:oleObj>
                </mc:Choice>
                <mc:Fallback>
                  <p:oleObj name="公式" r:id="rId9" imgW="1143000" imgH="393700" progId="Equation.3">
                    <p:embed/>
                    <p:pic>
                      <p:nvPicPr>
                        <p:cNvPr id="8219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844"/>
                          <a:ext cx="720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921000" y="3386142"/>
            <a:ext cx="1447800" cy="519113"/>
            <a:chOff x="1072" y="2199"/>
            <a:chExt cx="912" cy="327"/>
          </a:xfrm>
        </p:grpSpPr>
        <p:sp>
          <p:nvSpPr>
            <p:cNvPr id="8216" name="Text Box 8"/>
            <p:cNvSpPr txBox="1">
              <a:spLocks noChangeArrowheads="1"/>
            </p:cNvSpPr>
            <p:nvPr/>
          </p:nvSpPr>
          <p:spPr bwMode="auto">
            <a:xfrm>
              <a:off x="1072" y="2199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dirty="0">
                  <a:solidFill>
                    <a:srgbClr val="000000"/>
                  </a:solidFill>
                </a:rPr>
                <a:t>取</a:t>
              </a:r>
            </a:p>
          </p:txBody>
        </p:sp>
        <p:graphicFrame>
          <p:nvGraphicFramePr>
            <p:cNvPr id="8217" name="Object 9"/>
            <p:cNvGraphicFramePr>
              <a:graphicFrameLocks noChangeAspect="1"/>
            </p:cNvGraphicFramePr>
            <p:nvPr/>
          </p:nvGraphicFramePr>
          <p:xfrm>
            <a:off x="1392" y="2249"/>
            <a:ext cx="592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809" name="公式" r:id="rId11" imgW="939392" imgH="393529" progId="Equation.3">
                    <p:embed/>
                  </p:oleObj>
                </mc:Choice>
                <mc:Fallback>
                  <p:oleObj name="公式" r:id="rId11" imgW="939392" imgH="393529" progId="Equation.3">
                    <p:embed/>
                    <p:pic>
                      <p:nvPicPr>
                        <p:cNvPr id="8217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2249"/>
                          <a:ext cx="592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370" name="Object 10"/>
          <p:cNvGraphicFramePr>
            <a:graphicFrameLocks noChangeAspect="1"/>
          </p:cNvGraphicFramePr>
          <p:nvPr>
            <p:extLst/>
          </p:nvPr>
        </p:nvGraphicFramePr>
        <p:xfrm>
          <a:off x="4546600" y="3476625"/>
          <a:ext cx="1320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0" name="公式" r:id="rId13" imgW="1320227" imgH="330057" progId="Equation.3">
                  <p:embed/>
                </p:oleObj>
              </mc:Choice>
              <mc:Fallback>
                <p:oleObj name="公式" r:id="rId13" imgW="1320227" imgH="330057" progId="Equation.3">
                  <p:embed/>
                  <p:pic>
                    <p:nvPicPr>
                      <p:cNvPr id="153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3476625"/>
                        <a:ext cx="1320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403976" y="3402018"/>
            <a:ext cx="1431925" cy="519113"/>
            <a:chOff x="1170" y="2641"/>
            <a:chExt cx="902" cy="327"/>
          </a:xfrm>
        </p:grpSpPr>
        <p:sp>
          <p:nvSpPr>
            <p:cNvPr id="8214" name="Text Box 11"/>
            <p:cNvSpPr txBox="1">
              <a:spLocks noChangeArrowheads="1"/>
            </p:cNvSpPr>
            <p:nvPr/>
          </p:nvSpPr>
          <p:spPr bwMode="auto">
            <a:xfrm>
              <a:off x="1170" y="2641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dirty="0">
                  <a:solidFill>
                    <a:srgbClr val="000000"/>
                  </a:solidFill>
                </a:rPr>
                <a:t>取</a:t>
              </a:r>
            </a:p>
          </p:txBody>
        </p:sp>
        <p:graphicFrame>
          <p:nvGraphicFramePr>
            <p:cNvPr id="8215" name="Object 12"/>
            <p:cNvGraphicFramePr>
              <a:graphicFrameLocks noChangeAspect="1"/>
            </p:cNvGraphicFramePr>
            <p:nvPr/>
          </p:nvGraphicFramePr>
          <p:xfrm>
            <a:off x="1496" y="2681"/>
            <a:ext cx="576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811" name="公式" r:id="rId15" imgW="914400" imgH="393700" progId="Equation.3">
                    <p:embed/>
                  </p:oleObj>
                </mc:Choice>
                <mc:Fallback>
                  <p:oleObj name="公式" r:id="rId15" imgW="914400" imgH="393700" progId="Equation.3">
                    <p:embed/>
                    <p:pic>
                      <p:nvPicPr>
                        <p:cNvPr id="8215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6" y="2681"/>
                          <a:ext cx="576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374" name="Object 14"/>
          <p:cNvGraphicFramePr>
            <a:graphicFrameLocks noChangeAspect="1"/>
          </p:cNvGraphicFramePr>
          <p:nvPr>
            <p:extLst/>
          </p:nvPr>
        </p:nvGraphicFramePr>
        <p:xfrm>
          <a:off x="7899400" y="3444875"/>
          <a:ext cx="1320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2" name="公式" r:id="rId17" imgW="1320227" imgH="330057" progId="Equation.3">
                  <p:embed/>
                </p:oleObj>
              </mc:Choice>
              <mc:Fallback>
                <p:oleObj name="公式" r:id="rId17" imgW="1320227" imgH="330057" progId="Equation.3">
                  <p:embed/>
                  <p:pic>
                    <p:nvPicPr>
                      <p:cNvPr id="153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9400" y="3444875"/>
                        <a:ext cx="1320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2921000" y="4240217"/>
            <a:ext cx="1447800" cy="519113"/>
            <a:chOff x="1104" y="2577"/>
            <a:chExt cx="912" cy="327"/>
          </a:xfrm>
        </p:grpSpPr>
        <p:sp>
          <p:nvSpPr>
            <p:cNvPr id="8212" name="Text Box 17"/>
            <p:cNvSpPr txBox="1">
              <a:spLocks noChangeArrowheads="1"/>
            </p:cNvSpPr>
            <p:nvPr/>
          </p:nvSpPr>
          <p:spPr bwMode="auto">
            <a:xfrm>
              <a:off x="1104" y="2577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dirty="0">
                  <a:solidFill>
                    <a:srgbClr val="000000"/>
                  </a:solidFill>
                </a:rPr>
                <a:t>取</a:t>
              </a:r>
            </a:p>
          </p:txBody>
        </p:sp>
        <p:graphicFrame>
          <p:nvGraphicFramePr>
            <p:cNvPr id="8213" name="Object 18"/>
            <p:cNvGraphicFramePr>
              <a:graphicFrameLocks noChangeAspect="1"/>
            </p:cNvGraphicFramePr>
            <p:nvPr/>
          </p:nvGraphicFramePr>
          <p:xfrm>
            <a:off x="1424" y="2633"/>
            <a:ext cx="592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813" name="公式" r:id="rId19" imgW="939392" imgH="393529" progId="Equation.3">
                    <p:embed/>
                  </p:oleObj>
                </mc:Choice>
                <mc:Fallback>
                  <p:oleObj name="公式" r:id="rId19" imgW="939392" imgH="393529" progId="Equation.3">
                    <p:embed/>
                    <p:pic>
                      <p:nvPicPr>
                        <p:cNvPr id="8213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4" y="2633"/>
                          <a:ext cx="592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495800" y="4214813"/>
            <a:ext cx="4038600" cy="519112"/>
            <a:chOff x="1872" y="2609"/>
            <a:chExt cx="2544" cy="327"/>
          </a:xfrm>
        </p:grpSpPr>
        <p:graphicFrame>
          <p:nvGraphicFramePr>
            <p:cNvPr id="8210" name="Object 21"/>
            <p:cNvGraphicFramePr>
              <a:graphicFrameLocks noChangeAspect="1"/>
            </p:cNvGraphicFramePr>
            <p:nvPr/>
          </p:nvGraphicFramePr>
          <p:xfrm>
            <a:off x="2404" y="2669"/>
            <a:ext cx="455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6814" name="公式" r:id="rId21" imgW="723586" imgH="393529" progId="Equation.3">
                    <p:embed/>
                  </p:oleObj>
                </mc:Choice>
                <mc:Fallback>
                  <p:oleObj name="公式" r:id="rId21" imgW="723586" imgH="393529" progId="Equation.3">
                    <p:embed/>
                    <p:pic>
                      <p:nvPicPr>
                        <p:cNvPr id="821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4" y="2669"/>
                          <a:ext cx="455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1" name="Text Box 20"/>
            <p:cNvSpPr txBox="1">
              <a:spLocks noChangeArrowheads="1"/>
            </p:cNvSpPr>
            <p:nvPr/>
          </p:nvSpPr>
          <p:spPr bwMode="auto">
            <a:xfrm>
              <a:off x="1872" y="2609"/>
              <a:ext cx="2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>
                  <a:solidFill>
                    <a:srgbClr val="000000"/>
                  </a:solidFill>
                </a:rPr>
                <a:t>并将         值代入三式</a:t>
              </a:r>
            </a:p>
          </p:txBody>
        </p:sp>
      </p:grpSp>
      <p:graphicFrame>
        <p:nvGraphicFramePr>
          <p:cNvPr id="15384" name="Object 24"/>
          <p:cNvGraphicFramePr>
            <a:graphicFrameLocks noChangeAspect="1"/>
          </p:cNvGraphicFramePr>
          <p:nvPr>
            <p:extLst/>
          </p:nvPr>
        </p:nvGraphicFramePr>
        <p:xfrm>
          <a:off x="8062913" y="4327525"/>
          <a:ext cx="1562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5" name="公式" r:id="rId23" imgW="1562100" imgH="330200" progId="Equation.3">
                  <p:embed/>
                </p:oleObj>
              </mc:Choice>
              <mc:Fallback>
                <p:oleObj name="公式" r:id="rId23" imgW="1562100" imgH="330200" progId="Equation.3">
                  <p:embed/>
                  <p:pic>
                    <p:nvPicPr>
                      <p:cNvPr id="1538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2913" y="4327525"/>
                        <a:ext cx="1562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6" name="Object 26"/>
          <p:cNvGraphicFramePr>
            <a:graphicFrameLocks noChangeAspect="1"/>
          </p:cNvGraphicFramePr>
          <p:nvPr>
            <p:extLst/>
          </p:nvPr>
        </p:nvGraphicFramePr>
        <p:xfrm>
          <a:off x="4762500" y="4941888"/>
          <a:ext cx="3390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6" name="公式" r:id="rId25" imgW="3390900" imgH="965200" progId="Equation.3">
                  <p:embed/>
                </p:oleObj>
              </mc:Choice>
              <mc:Fallback>
                <p:oleObj name="公式" r:id="rId25" imgW="3390900" imgH="965200" progId="Equation.3">
                  <p:embed/>
                  <p:pic>
                    <p:nvPicPr>
                      <p:cNvPr id="1538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4941888"/>
                        <a:ext cx="3390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7" name="Object 27"/>
          <p:cNvGraphicFramePr>
            <a:graphicFrameLocks noChangeAspect="1"/>
          </p:cNvGraphicFramePr>
          <p:nvPr>
            <p:extLst/>
          </p:nvPr>
        </p:nvGraphicFramePr>
        <p:xfrm>
          <a:off x="2971800" y="4941888"/>
          <a:ext cx="1790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7" name="公式" r:id="rId27" imgW="1790700" imgH="965200" progId="Equation.3">
                  <p:embed/>
                </p:oleObj>
              </mc:Choice>
              <mc:Fallback>
                <p:oleObj name="公式" r:id="rId27" imgW="1790700" imgH="965200" progId="Equation.3">
                  <p:embed/>
                  <p:pic>
                    <p:nvPicPr>
                      <p:cNvPr id="1538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941888"/>
                        <a:ext cx="1790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9" name="Text Box 28"/>
          <p:cNvSpPr txBox="1">
            <a:spLocks noChangeArrowheads="1"/>
          </p:cNvSpPr>
          <p:nvPr/>
        </p:nvSpPr>
        <p:spPr bwMode="auto">
          <a:xfrm>
            <a:off x="2419350" y="774700"/>
            <a:ext cx="106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2D2DB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另解</a:t>
            </a:r>
            <a:endParaRPr lang="en-US" altLang="zh-CN" sz="2800" dirty="0">
              <a:solidFill>
                <a:srgbClr val="2D2DB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675445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01965"/>
            <a:ext cx="2667000" cy="52322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(2) 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赋值法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extLst/>
          </p:nvPr>
        </p:nvGraphicFramePr>
        <p:xfrm>
          <a:off x="2735263" y="1206500"/>
          <a:ext cx="16256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4" name="Equation" r:id="rId3" imgW="1625400" imgH="901440" progId="Equation.3">
                  <p:embed/>
                </p:oleObj>
              </mc:Choice>
              <mc:Fallback>
                <p:oleObj name="Equation" r:id="rId3" imgW="1625400" imgH="901440" progId="Equation.3">
                  <p:embed/>
                  <p:pic>
                    <p:nvPicPr>
                      <p:cNvPr id="112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263" y="1206500"/>
                        <a:ext cx="16256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4"/>
          <p:cNvGraphicFramePr>
            <a:graphicFrameLocks noChangeAspect="1"/>
          </p:cNvGraphicFramePr>
          <p:nvPr>
            <p:extLst/>
          </p:nvPr>
        </p:nvGraphicFramePr>
        <p:xfrm>
          <a:off x="4495800" y="1206500"/>
          <a:ext cx="2222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5" name="Equation" r:id="rId5" imgW="2222280" imgH="927000" progId="Equation.3">
                  <p:embed/>
                </p:oleObj>
              </mc:Choice>
              <mc:Fallback>
                <p:oleObj name="Equation" r:id="rId5" imgW="2222280" imgH="927000" progId="Equation.3">
                  <p:embed/>
                  <p:pic>
                    <p:nvPicPr>
                      <p:cNvPr id="112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206500"/>
                        <a:ext cx="2222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>
            <p:extLst/>
          </p:nvPr>
        </p:nvGraphicFramePr>
        <p:xfrm>
          <a:off x="6781800" y="1206500"/>
          <a:ext cx="104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6" name="Equation" r:id="rId7" imgW="1041120" imgH="850680" progId="Equation.3">
                  <p:embed/>
                </p:oleObj>
              </mc:Choice>
              <mc:Fallback>
                <p:oleObj name="Equation" r:id="rId7" imgW="1041120" imgH="850680" progId="Equation.3">
                  <p:embed/>
                  <p:pic>
                    <p:nvPicPr>
                      <p:cNvPr id="112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1206500"/>
                        <a:ext cx="104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>
            <p:extLst/>
          </p:nvPr>
        </p:nvGraphicFramePr>
        <p:xfrm>
          <a:off x="7848600" y="1206500"/>
          <a:ext cx="100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7" name="Equation" r:id="rId9" imgW="1002960" imgH="850680" progId="Equation.3">
                  <p:embed/>
                </p:oleObj>
              </mc:Choice>
              <mc:Fallback>
                <p:oleObj name="Equation" r:id="rId9" imgW="1002960" imgH="850680" progId="Equation.3">
                  <p:embed/>
                  <p:pic>
                    <p:nvPicPr>
                      <p:cNvPr id="112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206500"/>
                        <a:ext cx="100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>
            <p:extLst/>
          </p:nvPr>
        </p:nvGraphicFramePr>
        <p:xfrm>
          <a:off x="2717800" y="2667000"/>
          <a:ext cx="3060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8" name="Equation" r:id="rId11" imgW="3060360" imgH="444240" progId="Equation.3">
                  <p:embed/>
                </p:oleObj>
              </mc:Choice>
              <mc:Fallback>
                <p:oleObj name="Equation" r:id="rId11" imgW="3060360" imgH="444240" progId="Equation.3">
                  <p:embed/>
                  <p:pic>
                    <p:nvPicPr>
                      <p:cNvPr id="1127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7800" y="2667000"/>
                        <a:ext cx="3060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5864225" y="2438400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274" name="Object 10"/>
          <p:cNvGraphicFramePr>
            <a:graphicFrameLocks noChangeAspect="1"/>
          </p:cNvGraphicFramePr>
          <p:nvPr>
            <p:extLst/>
          </p:nvPr>
        </p:nvGraphicFramePr>
        <p:xfrm>
          <a:off x="5930900" y="29591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9" name="Equation" r:id="rId13" imgW="774360" imgH="317160" progId="Equation.3">
                  <p:embed/>
                </p:oleObj>
              </mc:Choice>
              <mc:Fallback>
                <p:oleObj name="Equation" r:id="rId13" imgW="774360" imgH="317160" progId="Equation.3">
                  <p:embed/>
                  <p:pic>
                    <p:nvPicPr>
                      <p:cNvPr id="112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29591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5" name="Object 11"/>
          <p:cNvGraphicFramePr>
            <a:graphicFrameLocks noChangeAspect="1"/>
          </p:cNvGraphicFramePr>
          <p:nvPr>
            <p:extLst/>
          </p:nvPr>
        </p:nvGraphicFramePr>
        <p:xfrm>
          <a:off x="6705600" y="2463800"/>
          <a:ext cx="1892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0" name="Equation" r:id="rId15" imgW="1892160" imgH="888840" progId="Equation.3">
                  <p:embed/>
                </p:oleObj>
              </mc:Choice>
              <mc:Fallback>
                <p:oleObj name="Equation" r:id="rId15" imgW="1892160" imgH="888840" progId="Equation.3">
                  <p:embed/>
                  <p:pic>
                    <p:nvPicPr>
                      <p:cNvPr id="112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2463800"/>
                        <a:ext cx="1892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12"/>
          <p:cNvGraphicFramePr>
            <a:graphicFrameLocks noChangeAspect="1"/>
          </p:cNvGraphicFramePr>
          <p:nvPr>
            <p:extLst/>
          </p:nvPr>
        </p:nvGraphicFramePr>
        <p:xfrm>
          <a:off x="8686800" y="2730500"/>
          <a:ext cx="698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1" name="Equation" r:id="rId17" imgW="698400" imgH="317160" progId="Equation.3">
                  <p:embed/>
                </p:oleObj>
              </mc:Choice>
              <mc:Fallback>
                <p:oleObj name="Equation" r:id="rId17" imgW="698400" imgH="317160" progId="Equation.3">
                  <p:embed/>
                  <p:pic>
                    <p:nvPicPr>
                      <p:cNvPr id="1127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2730500"/>
                        <a:ext cx="698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13"/>
          <p:cNvGraphicFramePr>
            <a:graphicFrameLocks noChangeAspect="1"/>
          </p:cNvGraphicFramePr>
          <p:nvPr>
            <p:extLst/>
          </p:nvPr>
        </p:nvGraphicFramePr>
        <p:xfrm>
          <a:off x="3314700" y="3867150"/>
          <a:ext cx="2476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2" name="Equation" r:id="rId19" imgW="2476440" imgH="444240" progId="Equation.3">
                  <p:embed/>
                </p:oleObj>
              </mc:Choice>
              <mc:Fallback>
                <p:oleObj name="Equation" r:id="rId19" imgW="2476440" imgH="444240" progId="Equation.3">
                  <p:embed/>
                  <p:pic>
                    <p:nvPicPr>
                      <p:cNvPr id="112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3867150"/>
                        <a:ext cx="2476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5864225" y="3678238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280" name="Object 16"/>
          <p:cNvGraphicFramePr>
            <a:graphicFrameLocks noChangeAspect="1"/>
          </p:cNvGraphicFramePr>
          <p:nvPr>
            <p:extLst/>
          </p:nvPr>
        </p:nvGraphicFramePr>
        <p:xfrm>
          <a:off x="5930900" y="4114800"/>
          <a:ext cx="749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3" name="Equation" r:id="rId21" imgW="749160" imgH="317160" progId="Equation.3">
                  <p:embed/>
                </p:oleObj>
              </mc:Choice>
              <mc:Fallback>
                <p:oleObj name="Equation" r:id="rId21" imgW="749160" imgH="317160" progId="Equation.3">
                  <p:embed/>
                  <p:pic>
                    <p:nvPicPr>
                      <p:cNvPr id="1128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4114800"/>
                        <a:ext cx="749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17"/>
          <p:cNvGraphicFramePr>
            <a:graphicFrameLocks noChangeAspect="1"/>
          </p:cNvGraphicFramePr>
          <p:nvPr>
            <p:extLst/>
          </p:nvPr>
        </p:nvGraphicFramePr>
        <p:xfrm>
          <a:off x="6718300" y="3657600"/>
          <a:ext cx="1892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4" name="Equation" r:id="rId23" imgW="1892160" imgH="888840" progId="Equation.3">
                  <p:embed/>
                </p:oleObj>
              </mc:Choice>
              <mc:Fallback>
                <p:oleObj name="Equation" r:id="rId23" imgW="1892160" imgH="888840" progId="Equation.3">
                  <p:embed/>
                  <p:pic>
                    <p:nvPicPr>
                      <p:cNvPr id="1128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8300" y="3657600"/>
                        <a:ext cx="1892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2" name="Object 18"/>
          <p:cNvGraphicFramePr>
            <a:graphicFrameLocks noChangeAspect="1"/>
          </p:cNvGraphicFramePr>
          <p:nvPr>
            <p:extLst/>
          </p:nvPr>
        </p:nvGraphicFramePr>
        <p:xfrm>
          <a:off x="8686800" y="38862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5" name="Equation" r:id="rId25" imgW="495000" imgH="317160" progId="Equation.3">
                  <p:embed/>
                </p:oleObj>
              </mc:Choice>
              <mc:Fallback>
                <p:oleObj name="Equation" r:id="rId25" imgW="495000" imgH="317160" progId="Equation.3">
                  <p:embed/>
                  <p:pic>
                    <p:nvPicPr>
                      <p:cNvPr id="112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38862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2735263" y="5067301"/>
            <a:ext cx="592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1284" name="Object 20"/>
          <p:cNvGraphicFramePr>
            <a:graphicFrameLocks noChangeAspect="1"/>
          </p:cNvGraphicFramePr>
          <p:nvPr>
            <p:extLst/>
          </p:nvPr>
        </p:nvGraphicFramePr>
        <p:xfrm>
          <a:off x="3733800" y="4953000"/>
          <a:ext cx="1841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6" name="Equation" r:id="rId27" imgW="1841400" imgH="850680" progId="Equation.3">
                  <p:embed/>
                </p:oleObj>
              </mc:Choice>
              <mc:Fallback>
                <p:oleObj name="Equation" r:id="rId27" imgW="1841400" imgH="850680" progId="Equation.3">
                  <p:embed/>
                  <p:pic>
                    <p:nvPicPr>
                      <p:cNvPr id="112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953000"/>
                        <a:ext cx="1841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5" name="Object 21"/>
          <p:cNvGraphicFramePr>
            <a:graphicFrameLocks noChangeAspect="1"/>
          </p:cNvGraphicFramePr>
          <p:nvPr>
            <p:extLst/>
          </p:nvPr>
        </p:nvGraphicFramePr>
        <p:xfrm>
          <a:off x="5638800" y="4953000"/>
          <a:ext cx="100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57" name="Equation" r:id="rId29" imgW="1002960" imgH="850680" progId="Equation.3">
                  <p:embed/>
                </p:oleObj>
              </mc:Choice>
              <mc:Fallback>
                <p:oleObj name="Equation" r:id="rId29" imgW="1002960" imgH="850680" progId="Equation.3">
                  <p:embed/>
                  <p:pic>
                    <p:nvPicPr>
                      <p:cNvPr id="112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953000"/>
                        <a:ext cx="100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69195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220345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(3) 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混合法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/>
          </p:nvPr>
        </p:nvGraphicFramePr>
        <p:xfrm>
          <a:off x="2971800" y="838200"/>
          <a:ext cx="2501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53" name="Equation" r:id="rId3" imgW="2501640" imgH="965160" progId="Equation.3">
                  <p:embed/>
                </p:oleObj>
              </mc:Choice>
              <mc:Fallback>
                <p:oleObj name="Equation" r:id="rId3" imgW="2501640" imgH="965160" progId="Equation.3">
                  <p:embed/>
                  <p:pic>
                    <p:nvPicPr>
                      <p:cNvPr id="12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838200"/>
                        <a:ext cx="2501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>
            <p:extLst/>
          </p:nvPr>
        </p:nvGraphicFramePr>
        <p:xfrm>
          <a:off x="5513388" y="852488"/>
          <a:ext cx="1155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54" name="Equation" r:id="rId5" imgW="1155600" imgH="850680" progId="Equation.3">
                  <p:embed/>
                </p:oleObj>
              </mc:Choice>
              <mc:Fallback>
                <p:oleObj name="Equation" r:id="rId5" imgW="1155600" imgH="850680" progId="Equation.3">
                  <p:embed/>
                  <p:pic>
                    <p:nvPicPr>
                      <p:cNvPr id="122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388" y="852488"/>
                        <a:ext cx="1155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>
            <p:extLst/>
          </p:nvPr>
        </p:nvGraphicFramePr>
        <p:xfrm>
          <a:off x="6732588" y="852488"/>
          <a:ext cx="1054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55" name="Equation" r:id="rId7" imgW="1054080" imgH="901440" progId="Equation.3">
                  <p:embed/>
                </p:oleObj>
              </mc:Choice>
              <mc:Fallback>
                <p:oleObj name="Equation" r:id="rId7" imgW="1054080" imgH="901440" progId="Equation.3">
                  <p:embed/>
                  <p:pic>
                    <p:nvPicPr>
                      <p:cNvPr id="122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8" y="852488"/>
                        <a:ext cx="1054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>
            <p:extLst/>
          </p:nvPr>
        </p:nvGraphicFramePr>
        <p:xfrm>
          <a:off x="4014788" y="1993900"/>
          <a:ext cx="2628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56" name="Equation" r:id="rId9" imgW="2628720" imgH="444240" progId="Equation.3">
                  <p:embed/>
                </p:oleObj>
              </mc:Choice>
              <mc:Fallback>
                <p:oleObj name="Equation" r:id="rId9" imgW="2628720" imgH="444240" progId="Equation.3">
                  <p:embed/>
                  <p:pic>
                    <p:nvPicPr>
                      <p:cNvPr id="122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4788" y="1993900"/>
                        <a:ext cx="2628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6719888" y="1917700"/>
            <a:ext cx="0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2297" name="Object 9"/>
          <p:cNvGraphicFramePr>
            <a:graphicFrameLocks noChangeAspect="1"/>
          </p:cNvGraphicFramePr>
          <p:nvPr>
            <p:extLst/>
          </p:nvPr>
        </p:nvGraphicFramePr>
        <p:xfrm>
          <a:off x="6781801" y="2236788"/>
          <a:ext cx="931863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57" name="Equation" r:id="rId11" imgW="1002960" imgH="545760" progId="Equation.3">
                  <p:embed/>
                </p:oleObj>
              </mc:Choice>
              <mc:Fallback>
                <p:oleObj name="Equation" r:id="rId11" imgW="1002960" imgH="545760" progId="Equation.3">
                  <p:embed/>
                  <p:pic>
                    <p:nvPicPr>
                      <p:cNvPr id="122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2236788"/>
                        <a:ext cx="931863" cy="50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>
            <p:extLst/>
          </p:nvPr>
        </p:nvGraphicFramePr>
        <p:xfrm>
          <a:off x="7772400" y="1752600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58" name="Equation" r:id="rId13" imgW="533160" imgH="850680" progId="Equation.3">
                  <p:embed/>
                </p:oleObj>
              </mc:Choice>
              <mc:Fallback>
                <p:oleObj name="Equation" r:id="rId13" imgW="533160" imgH="850680" progId="Equation.3">
                  <p:embed/>
                  <p:pic>
                    <p:nvPicPr>
                      <p:cNvPr id="122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1752600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3810000" y="1981200"/>
            <a:ext cx="0" cy="1371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2328" name="Object 40"/>
          <p:cNvGraphicFramePr>
            <a:graphicFrameLocks noChangeAspect="1"/>
          </p:cNvGraphicFramePr>
          <p:nvPr>
            <p:extLst/>
          </p:nvPr>
        </p:nvGraphicFramePr>
        <p:xfrm>
          <a:off x="4052888" y="2819400"/>
          <a:ext cx="4508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59" name="Equation" r:id="rId15" imgW="4508280" imgH="457200" progId="Equation.3">
                  <p:embed/>
                </p:oleObj>
              </mc:Choice>
              <mc:Fallback>
                <p:oleObj name="Equation" r:id="rId15" imgW="4508280" imgH="457200" progId="Equation.3">
                  <p:embed/>
                  <p:pic>
                    <p:nvPicPr>
                      <p:cNvPr id="1232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2888" y="2819400"/>
                        <a:ext cx="4508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9" name="Object 41"/>
          <p:cNvGraphicFramePr>
            <a:graphicFrameLocks noChangeAspect="1"/>
          </p:cNvGraphicFramePr>
          <p:nvPr>
            <p:extLst/>
          </p:nvPr>
        </p:nvGraphicFramePr>
        <p:xfrm>
          <a:off x="3519488" y="3416300"/>
          <a:ext cx="1308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60" name="Equation" r:id="rId17" imgW="1307880" imgH="850680" progId="Equation.3">
                  <p:embed/>
                </p:oleObj>
              </mc:Choice>
              <mc:Fallback>
                <p:oleObj name="Equation" r:id="rId17" imgW="1307880" imgH="850680" progId="Equation.3">
                  <p:embed/>
                  <p:pic>
                    <p:nvPicPr>
                      <p:cNvPr id="12329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9488" y="3416300"/>
                        <a:ext cx="1308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30" name="Object 42"/>
          <p:cNvGraphicFramePr>
            <a:graphicFrameLocks noChangeAspect="1"/>
          </p:cNvGraphicFramePr>
          <p:nvPr>
            <p:extLst/>
          </p:nvPr>
        </p:nvGraphicFramePr>
        <p:xfrm>
          <a:off x="3443288" y="4254500"/>
          <a:ext cx="2133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61" name="Equation" r:id="rId19" imgW="2133360" imgH="850680" progId="Equation.3">
                  <p:embed/>
                </p:oleObj>
              </mc:Choice>
              <mc:Fallback>
                <p:oleObj name="Equation" r:id="rId19" imgW="2133360" imgH="850680" progId="Equation.3">
                  <p:embed/>
                  <p:pic>
                    <p:nvPicPr>
                      <p:cNvPr id="1233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288" y="4254500"/>
                        <a:ext cx="2133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31" name="AutoShape 43"/>
          <p:cNvSpPr>
            <a:spLocks noChangeArrowheads="1"/>
          </p:cNvSpPr>
          <p:nvPr/>
        </p:nvSpPr>
        <p:spPr bwMode="auto">
          <a:xfrm>
            <a:off x="5729288" y="4051300"/>
            <a:ext cx="1079500" cy="215900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2332" name="Object 44"/>
          <p:cNvGraphicFramePr>
            <a:graphicFrameLocks noChangeAspect="1"/>
          </p:cNvGraphicFramePr>
          <p:nvPr>
            <p:extLst/>
          </p:nvPr>
        </p:nvGraphicFramePr>
        <p:xfrm>
          <a:off x="7518400" y="3416300"/>
          <a:ext cx="1092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62" name="Equation" r:id="rId21" imgW="1091880" imgH="850680" progId="Equation.3">
                  <p:embed/>
                </p:oleObj>
              </mc:Choice>
              <mc:Fallback>
                <p:oleObj name="Equation" r:id="rId21" imgW="1091880" imgH="850680" progId="Equation.3">
                  <p:embed/>
                  <p:pic>
                    <p:nvPicPr>
                      <p:cNvPr id="12332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3416300"/>
                        <a:ext cx="1092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33" name="Object 45"/>
          <p:cNvGraphicFramePr>
            <a:graphicFrameLocks noChangeAspect="1"/>
          </p:cNvGraphicFramePr>
          <p:nvPr>
            <p:extLst/>
          </p:nvPr>
        </p:nvGraphicFramePr>
        <p:xfrm>
          <a:off x="7519988" y="4254500"/>
          <a:ext cx="85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63" name="Equation" r:id="rId23" imgW="850680" imgH="850680" progId="Equation.3">
                  <p:embed/>
                </p:oleObj>
              </mc:Choice>
              <mc:Fallback>
                <p:oleObj name="Equation" r:id="rId23" imgW="850680" imgH="850680" progId="Equation.3">
                  <p:embed/>
                  <p:pic>
                    <p:nvPicPr>
                      <p:cNvPr id="12333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9988" y="4254500"/>
                        <a:ext cx="850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34" name="Text Box 46"/>
          <p:cNvSpPr txBox="1">
            <a:spLocks noChangeArrowheads="1"/>
          </p:cNvSpPr>
          <p:nvPr/>
        </p:nvSpPr>
        <p:spPr bwMode="auto">
          <a:xfrm>
            <a:off x="3062288" y="54864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2335" name="Object 47"/>
          <p:cNvGraphicFramePr>
            <a:graphicFrameLocks noChangeAspect="1"/>
          </p:cNvGraphicFramePr>
          <p:nvPr>
            <p:extLst/>
          </p:nvPr>
        </p:nvGraphicFramePr>
        <p:xfrm>
          <a:off x="4292600" y="5302250"/>
          <a:ext cx="1498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64" name="Equation" r:id="rId25" imgW="1498320" imgH="952200" progId="Equation.3">
                  <p:embed/>
                </p:oleObj>
              </mc:Choice>
              <mc:Fallback>
                <p:oleObj name="Equation" r:id="rId25" imgW="1498320" imgH="952200" progId="Equation.3">
                  <p:embed/>
                  <p:pic>
                    <p:nvPicPr>
                      <p:cNvPr id="12335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5302250"/>
                        <a:ext cx="1498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36" name="Object 48"/>
          <p:cNvGraphicFramePr>
            <a:graphicFrameLocks noChangeAspect="1"/>
          </p:cNvGraphicFramePr>
          <p:nvPr>
            <p:extLst/>
          </p:nvPr>
        </p:nvGraphicFramePr>
        <p:xfrm>
          <a:off x="5930900" y="5334000"/>
          <a:ext cx="1384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65" name="Equation" r:id="rId27" imgW="1384200" imgH="863280" progId="Equation.3">
                  <p:embed/>
                </p:oleObj>
              </mc:Choice>
              <mc:Fallback>
                <p:oleObj name="Equation" r:id="rId27" imgW="1384200" imgH="863280" progId="Equation.3">
                  <p:embed/>
                  <p:pic>
                    <p:nvPicPr>
                      <p:cNvPr id="12336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5334000"/>
                        <a:ext cx="13843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37" name="AutoShape 49"/>
          <p:cNvSpPr>
            <a:spLocks/>
          </p:cNvSpPr>
          <p:nvPr/>
        </p:nvSpPr>
        <p:spPr bwMode="auto">
          <a:xfrm>
            <a:off x="3124200" y="3694114"/>
            <a:ext cx="179388" cy="1258887"/>
          </a:xfrm>
          <a:prstGeom prst="leftBrace">
            <a:avLst>
              <a:gd name="adj1" fmla="val 58481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38" name="AutoShape 50"/>
          <p:cNvSpPr>
            <a:spLocks/>
          </p:cNvSpPr>
          <p:nvPr/>
        </p:nvSpPr>
        <p:spPr bwMode="auto">
          <a:xfrm>
            <a:off x="7162800" y="3733800"/>
            <a:ext cx="179388" cy="990600"/>
          </a:xfrm>
          <a:prstGeom prst="leftBrace">
            <a:avLst>
              <a:gd name="adj1" fmla="val 4601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6251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2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96900"/>
            <a:ext cx="1365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extLst/>
          </p:nvPr>
        </p:nvGraphicFramePr>
        <p:xfrm>
          <a:off x="3270250" y="584200"/>
          <a:ext cx="1511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5" name="Equation" r:id="rId3" imgW="1511280" imgH="622080" progId="Equation.3">
                  <p:embed/>
                </p:oleObj>
              </mc:Choice>
              <mc:Fallback>
                <p:oleObj name="Equation" r:id="rId3" imgW="1511280" imgH="622080" progId="Equation.3">
                  <p:embed/>
                  <p:pic>
                    <p:nvPicPr>
                      <p:cNvPr id="163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584200"/>
                        <a:ext cx="1511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063750" y="1358901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>
            <p:extLst/>
          </p:nvPr>
        </p:nvGraphicFramePr>
        <p:xfrm>
          <a:off x="3276600" y="14097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6" name="Equation" r:id="rId5" imgW="1244520" imgH="406080" progId="Equation.3">
                  <p:embed/>
                </p:oleObj>
              </mc:Choice>
              <mc:Fallback>
                <p:oleObj name="Equation" r:id="rId5" imgW="1244520" imgH="406080" progId="Equation.3">
                  <p:embed/>
                  <p:pic>
                    <p:nvPicPr>
                      <p:cNvPr id="163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4097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>
            <p:extLst/>
          </p:nvPr>
        </p:nvGraphicFramePr>
        <p:xfrm>
          <a:off x="4648200" y="1397000"/>
          <a:ext cx="850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7" name="Equation" r:id="rId7" imgW="850680" imgH="342720" progId="Equation.3">
                  <p:embed/>
                </p:oleObj>
              </mc:Choice>
              <mc:Fallback>
                <p:oleObj name="Equation" r:id="rId7" imgW="850680" imgH="342720" progId="Equation.3">
                  <p:embed/>
                  <p:pic>
                    <p:nvPicPr>
                      <p:cNvPr id="163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397000"/>
                        <a:ext cx="850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406650" y="2070894"/>
            <a:ext cx="679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6392" name="Object 8"/>
          <p:cNvGraphicFramePr>
            <a:graphicFrameLocks noChangeAspect="1"/>
          </p:cNvGraphicFramePr>
          <p:nvPr>
            <p:extLst/>
          </p:nvPr>
        </p:nvGraphicFramePr>
        <p:xfrm>
          <a:off x="3200400" y="1905000"/>
          <a:ext cx="1016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8" name="Equation" r:id="rId9" imgW="1015920" imgH="850680" progId="Equation.3">
                  <p:embed/>
                </p:oleObj>
              </mc:Choice>
              <mc:Fallback>
                <p:oleObj name="Equation" r:id="rId9" imgW="1015920" imgH="850680" progId="Equation.3">
                  <p:embed/>
                  <p:pic>
                    <p:nvPicPr>
                      <p:cNvPr id="163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905000"/>
                        <a:ext cx="1016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3" name="Object 9"/>
          <p:cNvGraphicFramePr>
            <a:graphicFrameLocks noChangeAspect="1"/>
          </p:cNvGraphicFramePr>
          <p:nvPr>
            <p:extLst/>
          </p:nvPr>
        </p:nvGraphicFramePr>
        <p:xfrm>
          <a:off x="4648200" y="1905000"/>
          <a:ext cx="1168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9" name="Equation" r:id="rId11" imgW="1168200" imgH="850680" progId="Equation.3">
                  <p:embed/>
                </p:oleObj>
              </mc:Choice>
              <mc:Fallback>
                <p:oleObj name="Equation" r:id="rId11" imgW="1168200" imgH="850680" progId="Equation.3">
                  <p:embed/>
                  <p:pic>
                    <p:nvPicPr>
                      <p:cNvPr id="163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905000"/>
                        <a:ext cx="1168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4" name="Object 10"/>
          <p:cNvGraphicFramePr>
            <a:graphicFrameLocks noChangeAspect="1"/>
          </p:cNvGraphicFramePr>
          <p:nvPr>
            <p:extLst/>
          </p:nvPr>
        </p:nvGraphicFramePr>
        <p:xfrm>
          <a:off x="2209800" y="3165476"/>
          <a:ext cx="2413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0" name="Equation" r:id="rId13" imgW="241200" imgH="241200" progId="Equation.3">
                  <p:embed/>
                </p:oleObj>
              </mc:Choice>
              <mc:Fallback>
                <p:oleObj name="Equation" r:id="rId13" imgW="241200" imgH="241200" progId="Equation.3">
                  <p:embed/>
                  <p:pic>
                    <p:nvPicPr>
                      <p:cNvPr id="163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165476"/>
                        <a:ext cx="241300" cy="23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200400" y="30226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6396" name="Object 12"/>
          <p:cNvGraphicFramePr>
            <a:graphicFrameLocks noChangeAspect="1"/>
          </p:cNvGraphicFramePr>
          <p:nvPr>
            <p:extLst/>
          </p:nvPr>
        </p:nvGraphicFramePr>
        <p:xfrm>
          <a:off x="4394200" y="2857500"/>
          <a:ext cx="1244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1" name="Equation" r:id="rId15" imgW="1244520" imgH="850680" progId="Equation.3">
                  <p:embed/>
                </p:oleObj>
              </mc:Choice>
              <mc:Fallback>
                <p:oleObj name="Equation" r:id="rId15" imgW="1244520" imgH="850680" progId="Equation.3">
                  <p:embed/>
                  <p:pic>
                    <p:nvPicPr>
                      <p:cNvPr id="163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2857500"/>
                        <a:ext cx="1244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13"/>
          <p:cNvGraphicFramePr>
            <a:graphicFrameLocks noChangeAspect="1"/>
          </p:cNvGraphicFramePr>
          <p:nvPr>
            <p:extLst/>
          </p:nvPr>
        </p:nvGraphicFramePr>
        <p:xfrm>
          <a:off x="5654676" y="2860676"/>
          <a:ext cx="136842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2" name="Equation" r:id="rId17" imgW="1371600" imgH="850680" progId="Equation.3">
                  <p:embed/>
                </p:oleObj>
              </mc:Choice>
              <mc:Fallback>
                <p:oleObj name="Equation" r:id="rId17" imgW="1371600" imgH="850680" progId="Equation.3">
                  <p:embed/>
                  <p:pic>
                    <p:nvPicPr>
                      <p:cNvPr id="1639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676" y="2860676"/>
                        <a:ext cx="1368425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9" name="Object 15"/>
          <p:cNvGraphicFramePr>
            <a:graphicFrameLocks noChangeAspect="1"/>
          </p:cNvGraphicFramePr>
          <p:nvPr>
            <p:extLst/>
          </p:nvPr>
        </p:nvGraphicFramePr>
        <p:xfrm>
          <a:off x="4140200" y="3873500"/>
          <a:ext cx="3098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3" name="Equation" r:id="rId19" imgW="3098520" imgH="850680" progId="Equation.3">
                  <p:embed/>
                </p:oleObj>
              </mc:Choice>
              <mc:Fallback>
                <p:oleObj name="Equation" r:id="rId19" imgW="3098520" imgH="850680" progId="Equation.3">
                  <p:embed/>
                  <p:pic>
                    <p:nvPicPr>
                      <p:cNvPr id="163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3873500"/>
                        <a:ext cx="3098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84341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utoUpdateAnimBg="0"/>
      <p:bldP spid="16391" grpId="0" autoUpdateAnimBg="0"/>
      <p:bldP spid="16395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19325" y="330171"/>
            <a:ext cx="5175250" cy="838200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四种典型最简分式的积分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 </a:t>
            </a:r>
            <a:endParaRPr lang="en-US" altLang="zh-CN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>
            <p:extLst/>
          </p:nvPr>
        </p:nvGraphicFramePr>
        <p:xfrm>
          <a:off x="4495800" y="1393825"/>
          <a:ext cx="2336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47" name="Equation" r:id="rId3" imgW="2336760" imgH="469800" progId="Equation.3">
                  <p:embed/>
                </p:oleObj>
              </mc:Choice>
              <mc:Fallback>
                <p:oleObj name="Equation" r:id="rId3" imgW="2336760" imgH="469800" progId="Equation.3">
                  <p:embed/>
                  <p:pic>
                    <p:nvPicPr>
                      <p:cNvPr id="13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393825"/>
                        <a:ext cx="2336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>
            <p:extLst/>
          </p:nvPr>
        </p:nvGraphicFramePr>
        <p:xfrm>
          <a:off x="8229600" y="2565400"/>
          <a:ext cx="965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48" name="Equation" r:id="rId5" imgW="965160" imgH="406080" progId="Equation.3">
                  <p:embed/>
                </p:oleObj>
              </mc:Choice>
              <mc:Fallback>
                <p:oleObj name="Equation" r:id="rId5" imgW="965160" imgH="406080" progId="Equation.3">
                  <p:embed/>
                  <p:pic>
                    <p:nvPicPr>
                      <p:cNvPr id="133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2565400"/>
                        <a:ext cx="965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>
            <p:extLst/>
          </p:nvPr>
        </p:nvGraphicFramePr>
        <p:xfrm>
          <a:off x="4991100" y="2349500"/>
          <a:ext cx="3009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49" name="Equation" r:id="rId7" imgW="3009600" imgH="850680" progId="Equation.3">
                  <p:embed/>
                </p:oleObj>
              </mc:Choice>
              <mc:Fallback>
                <p:oleObj name="Equation" r:id="rId7" imgW="3009600" imgH="850680" progId="Equation.3">
                  <p:embed/>
                  <p:pic>
                    <p:nvPicPr>
                      <p:cNvPr id="133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100" y="2349500"/>
                        <a:ext cx="3009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3" name="Object 11"/>
          <p:cNvGraphicFramePr>
            <a:graphicFrameLocks noChangeAspect="1"/>
          </p:cNvGraphicFramePr>
          <p:nvPr>
            <p:extLst/>
          </p:nvPr>
        </p:nvGraphicFramePr>
        <p:xfrm>
          <a:off x="2641600" y="1206500"/>
          <a:ext cx="180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0" name="Equation" r:id="rId9" imgW="1803240" imgH="850680" progId="Equation.3">
                  <p:embed/>
                </p:oleObj>
              </mc:Choice>
              <mc:Fallback>
                <p:oleObj name="Equation" r:id="rId9" imgW="1803240" imgH="850680" progId="Equation.3">
                  <p:embed/>
                  <p:pic>
                    <p:nvPicPr>
                      <p:cNvPr id="133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600" y="1206500"/>
                        <a:ext cx="180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4" name="Object 12"/>
          <p:cNvGraphicFramePr>
            <a:graphicFrameLocks noChangeAspect="1"/>
          </p:cNvGraphicFramePr>
          <p:nvPr>
            <p:extLst/>
          </p:nvPr>
        </p:nvGraphicFramePr>
        <p:xfrm>
          <a:off x="2660650" y="2387600"/>
          <a:ext cx="2286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1" name="Equation" r:id="rId11" imgW="2286000" imgH="965160" progId="Equation.3">
                  <p:embed/>
                </p:oleObj>
              </mc:Choice>
              <mc:Fallback>
                <p:oleObj name="Equation" r:id="rId11" imgW="2286000" imgH="965160" progId="Equation.3">
                  <p:embed/>
                  <p:pic>
                    <p:nvPicPr>
                      <p:cNvPr id="133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2387600"/>
                        <a:ext cx="2286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0" name="Object 28"/>
          <p:cNvGraphicFramePr>
            <a:graphicFrameLocks noChangeAspect="1"/>
          </p:cNvGraphicFramePr>
          <p:nvPr>
            <p:extLst/>
          </p:nvPr>
        </p:nvGraphicFramePr>
        <p:xfrm>
          <a:off x="2654300" y="3587750"/>
          <a:ext cx="2781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2" name="Equation" r:id="rId13" imgW="2781000" imgH="965160" progId="Equation.3">
                  <p:embed/>
                </p:oleObj>
              </mc:Choice>
              <mc:Fallback>
                <p:oleObj name="Equation" r:id="rId13" imgW="2781000" imgH="965160" progId="Equation.3">
                  <p:embed/>
                  <p:pic>
                    <p:nvPicPr>
                      <p:cNvPr id="1334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3587750"/>
                        <a:ext cx="2781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1" name="Object 29"/>
          <p:cNvGraphicFramePr>
            <a:graphicFrameLocks noChangeAspect="1"/>
          </p:cNvGraphicFramePr>
          <p:nvPr>
            <p:extLst/>
          </p:nvPr>
        </p:nvGraphicFramePr>
        <p:xfrm>
          <a:off x="2635250" y="4819650"/>
          <a:ext cx="3251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3" name="Equation" r:id="rId15" imgW="3251160" imgH="965160" progId="Equation.3">
                  <p:embed/>
                </p:oleObj>
              </mc:Choice>
              <mc:Fallback>
                <p:oleObj name="Equation" r:id="rId15" imgW="3251160" imgH="965160" progId="Equation.3">
                  <p:embed/>
                  <p:pic>
                    <p:nvPicPr>
                      <p:cNvPr id="1334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0" y="4819650"/>
                        <a:ext cx="32512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2" name="AutoShape 30"/>
          <p:cNvSpPr>
            <a:spLocks/>
          </p:cNvSpPr>
          <p:nvPr/>
        </p:nvSpPr>
        <p:spPr bwMode="auto">
          <a:xfrm>
            <a:off x="6096000" y="3810000"/>
            <a:ext cx="179388" cy="1828800"/>
          </a:xfrm>
          <a:prstGeom prst="rightBrace">
            <a:avLst>
              <a:gd name="adj1" fmla="val 849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3343" name="Object 31"/>
          <p:cNvGraphicFramePr>
            <a:graphicFrameLocks noChangeAspect="1"/>
          </p:cNvGraphicFramePr>
          <p:nvPr>
            <p:extLst/>
          </p:nvPr>
        </p:nvGraphicFramePr>
        <p:xfrm>
          <a:off x="3041650" y="5867401"/>
          <a:ext cx="29019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4" name="Equation" r:id="rId17" imgW="2908080" imgH="520560" progId="Equation.3">
                  <p:embed/>
                </p:oleObj>
              </mc:Choice>
              <mc:Fallback>
                <p:oleObj name="Equation" r:id="rId17" imgW="2908080" imgH="520560" progId="Equation.3">
                  <p:embed/>
                  <p:pic>
                    <p:nvPicPr>
                      <p:cNvPr id="1334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5867401"/>
                        <a:ext cx="290195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4" name="Text Box 32"/>
          <p:cNvSpPr txBox="1">
            <a:spLocks noChangeArrowheads="1"/>
          </p:cNvSpPr>
          <p:nvPr/>
        </p:nvSpPr>
        <p:spPr bwMode="auto">
          <a:xfrm>
            <a:off x="6546850" y="3900488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变分子为 </a:t>
            </a:r>
          </a:p>
        </p:txBody>
      </p:sp>
      <p:graphicFrame>
        <p:nvGraphicFramePr>
          <p:cNvPr id="13345" name="Object 33"/>
          <p:cNvGraphicFramePr>
            <a:graphicFrameLocks noChangeAspect="1"/>
          </p:cNvGraphicFramePr>
          <p:nvPr>
            <p:extLst/>
          </p:nvPr>
        </p:nvGraphicFramePr>
        <p:xfrm>
          <a:off x="6654800" y="4462463"/>
          <a:ext cx="1600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5" name="Equation" r:id="rId19" imgW="1600200" imgH="533160" progId="Equation.3">
                  <p:embed/>
                </p:oleObj>
              </mc:Choice>
              <mc:Fallback>
                <p:oleObj name="Equation" r:id="rId19" imgW="1600200" imgH="533160" progId="Equation.3">
                  <p:embed/>
                  <p:pic>
                    <p:nvPicPr>
                      <p:cNvPr id="1334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4462463"/>
                        <a:ext cx="1600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6" name="Object 34"/>
          <p:cNvGraphicFramePr>
            <a:graphicFrameLocks noChangeAspect="1"/>
          </p:cNvGraphicFramePr>
          <p:nvPr>
            <p:extLst/>
          </p:nvPr>
        </p:nvGraphicFramePr>
        <p:xfrm>
          <a:off x="8331200" y="4383088"/>
          <a:ext cx="1422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6" name="Equation" r:id="rId21" imgW="1422360" imgH="609480" progId="Equation.3">
                  <p:embed/>
                </p:oleObj>
              </mc:Choice>
              <mc:Fallback>
                <p:oleObj name="Equation" r:id="rId21" imgW="1422360" imgH="609480" progId="Equation.3">
                  <p:embed/>
                  <p:pic>
                    <p:nvPicPr>
                      <p:cNvPr id="1334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1200" y="4383088"/>
                        <a:ext cx="1422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6553200" y="5043488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再分项积分 </a:t>
            </a:r>
          </a:p>
        </p:txBody>
      </p:sp>
      <p:graphicFrame>
        <p:nvGraphicFramePr>
          <p:cNvPr id="13351" name="Object 39"/>
          <p:cNvGraphicFramePr>
            <a:graphicFrameLocks noChangeAspect="1"/>
          </p:cNvGraphicFramePr>
          <p:nvPr>
            <p:extLst/>
          </p:nvPr>
        </p:nvGraphicFramePr>
        <p:xfrm>
          <a:off x="8618539" y="3276600"/>
          <a:ext cx="18637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57" name="Equation" r:id="rId23" imgW="2070000" imgH="838080" progId="Equation.3">
                  <p:embed/>
                </p:oleObj>
              </mc:Choice>
              <mc:Fallback>
                <p:oleObj name="Equation" r:id="rId23" imgW="2070000" imgH="838080" progId="Equation.3">
                  <p:embed/>
                  <p:pic>
                    <p:nvPicPr>
                      <p:cNvPr id="1335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8539" y="3276600"/>
                        <a:ext cx="1863725" cy="7556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41605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44" grpId="0" build="p" autoUpdateAnimBg="0"/>
      <p:bldP spid="1334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6425"/>
            <a:ext cx="1600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extLst/>
          </p:nvPr>
        </p:nvGraphicFramePr>
        <p:xfrm>
          <a:off x="3321050" y="482600"/>
          <a:ext cx="2552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86" name="Equation" r:id="rId4" imgW="2552400" imgH="965160" progId="Equation.3">
                  <p:embed/>
                </p:oleObj>
              </mc:Choice>
              <mc:Fallback>
                <p:oleObj name="Equation" r:id="rId4" imgW="2552400" imgH="965160" progId="Equation.3">
                  <p:embed/>
                  <p:pic>
                    <p:nvPicPr>
                      <p:cNvPr id="153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482600"/>
                        <a:ext cx="2552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063750" y="1554163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>
            <p:extLst/>
          </p:nvPr>
        </p:nvGraphicFramePr>
        <p:xfrm>
          <a:off x="2895600" y="2057400"/>
          <a:ext cx="2209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87" name="Equation" r:id="rId6" imgW="2209680" imgH="965160" progId="Equation.3">
                  <p:embed/>
                </p:oleObj>
              </mc:Choice>
              <mc:Fallback>
                <p:oleObj name="Equation" r:id="rId6" imgW="2209680" imgH="965160" progId="Equation.3">
                  <p:embed/>
                  <p:pic>
                    <p:nvPicPr>
                      <p:cNvPr id="153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057400"/>
                        <a:ext cx="2209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3" name="Object 13"/>
          <p:cNvGraphicFramePr>
            <a:graphicFrameLocks noChangeAspect="1"/>
          </p:cNvGraphicFramePr>
          <p:nvPr>
            <p:extLst/>
          </p:nvPr>
        </p:nvGraphicFramePr>
        <p:xfrm>
          <a:off x="5149850" y="2171700"/>
          <a:ext cx="876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88" name="Equation" r:id="rId8" imgW="876240" imgH="952200" progId="Equation.3">
                  <p:embed/>
                </p:oleObj>
              </mc:Choice>
              <mc:Fallback>
                <p:oleObj name="Equation" r:id="rId8" imgW="876240" imgH="952200" progId="Equation.3">
                  <p:embed/>
                  <p:pic>
                    <p:nvPicPr>
                      <p:cNvPr id="153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9850" y="2171700"/>
                        <a:ext cx="876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/>
          <p:cNvGraphicFramePr>
            <a:graphicFrameLocks noChangeAspect="1"/>
          </p:cNvGraphicFramePr>
          <p:nvPr>
            <p:extLst/>
          </p:nvPr>
        </p:nvGraphicFramePr>
        <p:xfrm>
          <a:off x="5943600" y="2133600"/>
          <a:ext cx="889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89" name="Equation" r:id="rId10" imgW="888840" imgH="850680" progId="Equation.3">
                  <p:embed/>
                </p:oleObj>
              </mc:Choice>
              <mc:Fallback>
                <p:oleObj name="Equation" r:id="rId10" imgW="888840" imgH="850680" progId="Equation.3">
                  <p:embed/>
                  <p:pic>
                    <p:nvPicPr>
                      <p:cNvPr id="153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133600"/>
                        <a:ext cx="889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Object 15"/>
          <p:cNvGraphicFramePr>
            <a:graphicFrameLocks noChangeAspect="1"/>
          </p:cNvGraphicFramePr>
          <p:nvPr>
            <p:extLst/>
          </p:nvPr>
        </p:nvGraphicFramePr>
        <p:xfrm>
          <a:off x="6858000" y="2133600"/>
          <a:ext cx="11430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0" name="Equation" r:id="rId12" imgW="1143000" imgH="901440" progId="Equation.3">
                  <p:embed/>
                </p:oleObj>
              </mc:Choice>
              <mc:Fallback>
                <p:oleObj name="Equation" r:id="rId12" imgW="1143000" imgH="901440" progId="Equation.3">
                  <p:embed/>
                  <p:pic>
                    <p:nvPicPr>
                      <p:cNvPr id="153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133600"/>
                        <a:ext cx="11430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6" name="Object 16"/>
          <p:cNvGraphicFramePr>
            <a:graphicFrameLocks noChangeAspect="1"/>
          </p:cNvGraphicFramePr>
          <p:nvPr>
            <p:extLst/>
          </p:nvPr>
        </p:nvGraphicFramePr>
        <p:xfrm>
          <a:off x="8026400" y="2133600"/>
          <a:ext cx="1422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1" name="Equation" r:id="rId14" imgW="1422360" imgH="901440" progId="Equation.3">
                  <p:embed/>
                </p:oleObj>
              </mc:Choice>
              <mc:Fallback>
                <p:oleObj name="Equation" r:id="rId14" imgW="1422360" imgH="901440" progId="Equation.3">
                  <p:embed/>
                  <p:pic>
                    <p:nvPicPr>
                      <p:cNvPr id="153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6400" y="2133600"/>
                        <a:ext cx="1422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9" name="Object 19"/>
          <p:cNvGraphicFramePr>
            <a:graphicFrameLocks noChangeAspect="1"/>
          </p:cNvGraphicFramePr>
          <p:nvPr>
            <p:extLst/>
          </p:nvPr>
        </p:nvGraphicFramePr>
        <p:xfrm>
          <a:off x="2501900" y="3441700"/>
          <a:ext cx="327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2" name="Equation" r:id="rId16" imgW="3276360" imgH="850680" progId="Equation.3">
                  <p:embed/>
                </p:oleObj>
              </mc:Choice>
              <mc:Fallback>
                <p:oleObj name="Equation" r:id="rId16" imgW="3276360" imgH="850680" progId="Equation.3">
                  <p:embed/>
                  <p:pic>
                    <p:nvPicPr>
                      <p:cNvPr id="153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3441700"/>
                        <a:ext cx="327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2"/>
          <p:cNvGraphicFramePr>
            <a:graphicFrameLocks noChangeAspect="1"/>
          </p:cNvGraphicFramePr>
          <p:nvPr>
            <p:extLst/>
          </p:nvPr>
        </p:nvGraphicFramePr>
        <p:xfrm>
          <a:off x="5822950" y="3365500"/>
          <a:ext cx="2032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3" name="Equation" r:id="rId18" imgW="2031840" imgH="977760" progId="Equation.3">
                  <p:embed/>
                </p:oleObj>
              </mc:Choice>
              <mc:Fallback>
                <p:oleObj name="Equation" r:id="rId18" imgW="2031840" imgH="977760" progId="Equation.3">
                  <p:embed/>
                  <p:pic>
                    <p:nvPicPr>
                      <p:cNvPr id="1538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3365500"/>
                        <a:ext cx="2032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3" name="Object 23"/>
          <p:cNvGraphicFramePr>
            <a:graphicFrameLocks noChangeAspect="1"/>
          </p:cNvGraphicFramePr>
          <p:nvPr>
            <p:extLst/>
          </p:nvPr>
        </p:nvGraphicFramePr>
        <p:xfrm>
          <a:off x="7823200" y="3448050"/>
          <a:ext cx="16256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4" name="Equation" r:id="rId20" imgW="1625400" imgH="888840" progId="Equation.3">
                  <p:embed/>
                </p:oleObj>
              </mc:Choice>
              <mc:Fallback>
                <p:oleObj name="Equation" r:id="rId20" imgW="1625400" imgH="888840" progId="Equation.3">
                  <p:embed/>
                  <p:pic>
                    <p:nvPicPr>
                      <p:cNvPr id="1538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3200" y="3448050"/>
                        <a:ext cx="16256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5" name="Object 25"/>
          <p:cNvGraphicFramePr>
            <a:graphicFrameLocks noChangeAspect="1"/>
          </p:cNvGraphicFramePr>
          <p:nvPr>
            <p:extLst/>
          </p:nvPr>
        </p:nvGraphicFramePr>
        <p:xfrm>
          <a:off x="3733800" y="4572000"/>
          <a:ext cx="1892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5" name="Equation" r:id="rId22" imgW="1892160" imgH="850680" progId="Equation.3">
                  <p:embed/>
                </p:oleObj>
              </mc:Choice>
              <mc:Fallback>
                <p:oleObj name="Equation" r:id="rId22" imgW="1892160" imgH="850680" progId="Equation.3">
                  <p:embed/>
                  <p:pic>
                    <p:nvPicPr>
                      <p:cNvPr id="1538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572000"/>
                        <a:ext cx="1892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6" name="Object 26"/>
          <p:cNvGraphicFramePr>
            <a:graphicFrameLocks noChangeAspect="1"/>
          </p:cNvGraphicFramePr>
          <p:nvPr>
            <p:extLst/>
          </p:nvPr>
        </p:nvGraphicFramePr>
        <p:xfrm>
          <a:off x="5638800" y="4572000"/>
          <a:ext cx="194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6" name="Equation" r:id="rId24" imgW="1942920" imgH="850680" progId="Equation.3">
                  <p:embed/>
                </p:oleObj>
              </mc:Choice>
              <mc:Fallback>
                <p:oleObj name="Equation" r:id="rId24" imgW="1942920" imgH="850680" progId="Equation.3">
                  <p:embed/>
                  <p:pic>
                    <p:nvPicPr>
                      <p:cNvPr id="1538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572000"/>
                        <a:ext cx="194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7" name="Object 27"/>
          <p:cNvGraphicFramePr>
            <a:graphicFrameLocks noChangeAspect="1"/>
          </p:cNvGraphicFramePr>
          <p:nvPr>
            <p:extLst/>
          </p:nvPr>
        </p:nvGraphicFramePr>
        <p:xfrm>
          <a:off x="7569200" y="4584700"/>
          <a:ext cx="226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97" name="Equation" r:id="rId26" imgW="2260440" imgH="850680" progId="Equation.3">
                  <p:embed/>
                </p:oleObj>
              </mc:Choice>
              <mc:Fallback>
                <p:oleObj name="Equation" r:id="rId26" imgW="2260440" imgH="850680" progId="Equation.3">
                  <p:embed/>
                  <p:pic>
                    <p:nvPicPr>
                      <p:cNvPr id="1538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200" y="4584700"/>
                        <a:ext cx="226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94" name="Picture 34" descr="F:\My Documents\数学资源库\机动.jpg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95" name="Text Box 35"/>
          <p:cNvSpPr txBox="1">
            <a:spLocks noChangeArrowheads="1"/>
          </p:cNvSpPr>
          <p:nvPr/>
        </p:nvSpPr>
        <p:spPr bwMode="auto">
          <a:xfrm>
            <a:off x="7543800" y="6600826"/>
            <a:ext cx="755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例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1(3)   </a:t>
            </a:r>
          </a:p>
        </p:txBody>
      </p:sp>
    </p:spTree>
    <p:extLst>
      <p:ext uri="{BB962C8B-B14F-4D97-AF65-F5344CB8AC3E}">
        <p14:creationId xmlns:p14="http://schemas.microsoft.com/office/powerpoint/2010/main" val="23559802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2013" y="543669"/>
            <a:ext cx="1600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5471860"/>
              </p:ext>
            </p:extLst>
          </p:nvPr>
        </p:nvGraphicFramePr>
        <p:xfrm>
          <a:off x="3378200" y="464294"/>
          <a:ext cx="24130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1" name="Equation" r:id="rId3" imgW="2412720" imgH="888840" progId="Equation.3">
                  <p:embed/>
                </p:oleObj>
              </mc:Choice>
              <mc:Fallback>
                <p:oleObj name="Equation" r:id="rId3" imgW="2412720" imgH="888840" progId="Equation.3">
                  <p:embed/>
                  <p:pic>
                    <p:nvPicPr>
                      <p:cNvPr id="204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464294"/>
                        <a:ext cx="24130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132013" y="1827957"/>
            <a:ext cx="189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258700"/>
              </p:ext>
            </p:extLst>
          </p:nvPr>
        </p:nvGraphicFramePr>
        <p:xfrm>
          <a:off x="3727450" y="1680319"/>
          <a:ext cx="3302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2" name="Equation" r:id="rId5" imgW="3301920" imgH="965160" progId="Equation.3">
                  <p:embed/>
                </p:oleObj>
              </mc:Choice>
              <mc:Fallback>
                <p:oleObj name="Equation" r:id="rId5" imgW="3301920" imgH="965160" progId="Equation.3">
                  <p:embed/>
                  <p:pic>
                    <p:nvPicPr>
                      <p:cNvPr id="204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1680319"/>
                        <a:ext cx="3302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239880"/>
              </p:ext>
            </p:extLst>
          </p:nvPr>
        </p:nvGraphicFramePr>
        <p:xfrm>
          <a:off x="4495800" y="1548557"/>
          <a:ext cx="1879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3" name="Equation" r:id="rId7" imgW="1879560" imgH="545760" progId="Equation.3">
                  <p:embed/>
                </p:oleObj>
              </mc:Choice>
              <mc:Fallback>
                <p:oleObj name="Equation" r:id="rId7" imgW="1879560" imgH="545760" progId="Equation.3">
                  <p:embed/>
                  <p:pic>
                    <p:nvPicPr>
                      <p:cNvPr id="204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548557"/>
                        <a:ext cx="18796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966557"/>
              </p:ext>
            </p:extLst>
          </p:nvPr>
        </p:nvGraphicFramePr>
        <p:xfrm>
          <a:off x="3727450" y="2756644"/>
          <a:ext cx="28575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4" name="Equation" r:id="rId9" imgW="2857320" imgH="977760" progId="Equation.3">
                  <p:embed/>
                </p:oleObj>
              </mc:Choice>
              <mc:Fallback>
                <p:oleObj name="Equation" r:id="rId9" imgW="2857320" imgH="977760" progId="Equation.3">
                  <p:embed/>
                  <p:pic>
                    <p:nvPicPr>
                      <p:cNvPr id="204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2756644"/>
                        <a:ext cx="28575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3408039"/>
              </p:ext>
            </p:extLst>
          </p:nvPr>
        </p:nvGraphicFramePr>
        <p:xfrm>
          <a:off x="3733800" y="3874244"/>
          <a:ext cx="2578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5" name="Equation" r:id="rId11" imgW="2577960" imgH="850680" progId="Equation.3">
                  <p:embed/>
                </p:oleObj>
              </mc:Choice>
              <mc:Fallback>
                <p:oleObj name="Equation" r:id="rId11" imgW="2577960" imgH="850680" progId="Equation.3">
                  <p:embed/>
                  <p:pic>
                    <p:nvPicPr>
                      <p:cNvPr id="204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874244"/>
                        <a:ext cx="2578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888359"/>
              </p:ext>
            </p:extLst>
          </p:nvPr>
        </p:nvGraphicFramePr>
        <p:xfrm>
          <a:off x="6680200" y="2845544"/>
          <a:ext cx="3073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6" name="Equation" r:id="rId13" imgW="3073320" imgH="965160" progId="Equation.3">
                  <p:embed/>
                </p:oleObj>
              </mc:Choice>
              <mc:Fallback>
                <p:oleObj name="Equation" r:id="rId13" imgW="3073320" imgH="965160" progId="Equation.3">
                  <p:embed/>
                  <p:pic>
                    <p:nvPicPr>
                      <p:cNvPr id="204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2845544"/>
                        <a:ext cx="3073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199230"/>
              </p:ext>
            </p:extLst>
          </p:nvPr>
        </p:nvGraphicFramePr>
        <p:xfrm>
          <a:off x="6375400" y="3848844"/>
          <a:ext cx="2997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57" name="Equation" r:id="rId15" imgW="2997000" imgH="863280" progId="Equation.3">
                  <p:embed/>
                </p:oleObj>
              </mc:Choice>
              <mc:Fallback>
                <p:oleObj name="Equation" r:id="rId15" imgW="2997000" imgH="863280" progId="Equation.3">
                  <p:embed/>
                  <p:pic>
                    <p:nvPicPr>
                      <p:cNvPr id="204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400" y="3848844"/>
                        <a:ext cx="29972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0591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1775520" y="609452"/>
            <a:ext cx="2355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sz="2400" b="1" dirty="0">
                <a:solidFill>
                  <a:srgbClr val="000000"/>
                </a:solidFill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</a:rPr>
              <a:t>如何求</a:t>
            </a:r>
          </a:p>
        </p:txBody>
      </p:sp>
      <p:graphicFrame>
        <p:nvGraphicFramePr>
          <p:cNvPr id="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868824"/>
              </p:ext>
            </p:extLst>
          </p:nvPr>
        </p:nvGraphicFramePr>
        <p:xfrm>
          <a:off x="3791744" y="476672"/>
          <a:ext cx="2367072" cy="77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41" name="Equation" r:id="rId3" imgW="2958840" imgH="965160" progId="Equation.3">
                  <p:embed/>
                </p:oleObj>
              </mc:Choice>
              <mc:Fallback>
                <p:oleObj name="Equation" r:id="rId3" imgW="2958840" imgH="965160" progId="Equation.3">
                  <p:embed/>
                  <p:pic>
                    <p:nvPicPr>
                      <p:cNvPr id="2050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744" y="476672"/>
                        <a:ext cx="2367072" cy="77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00" y="1484784"/>
            <a:ext cx="2700000" cy="544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5480" y="2060848"/>
            <a:ext cx="9067501" cy="974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5652" y="3140968"/>
            <a:ext cx="6952501" cy="765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416" y="4025246"/>
            <a:ext cx="8032501" cy="22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5601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7" name="Object 9"/>
          <p:cNvGraphicFramePr>
            <a:graphicFrameLocks noChangeAspect="1"/>
          </p:cNvGraphicFramePr>
          <p:nvPr>
            <p:extLst/>
          </p:nvPr>
        </p:nvGraphicFramePr>
        <p:xfrm>
          <a:off x="6442076" y="4292600"/>
          <a:ext cx="3616325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89" name="Equation" r:id="rId3" imgW="3619440" imgH="965160" progId="Equation.3">
                  <p:embed/>
                </p:oleObj>
              </mc:Choice>
              <mc:Fallback>
                <p:oleObj name="Equation" r:id="rId3" imgW="3619440" imgH="965160" progId="Equation.3">
                  <p:embed/>
                  <p:pic>
                    <p:nvPicPr>
                      <p:cNvPr id="174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2076" y="4292600"/>
                        <a:ext cx="3616325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10"/>
          <p:cNvGraphicFramePr>
            <a:graphicFrameLocks noChangeAspect="1"/>
          </p:cNvGraphicFramePr>
          <p:nvPr>
            <p:extLst/>
          </p:nvPr>
        </p:nvGraphicFramePr>
        <p:xfrm>
          <a:off x="6992938" y="4197351"/>
          <a:ext cx="2582862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0" name="Equation" r:id="rId5" imgW="2590560" imgH="520560" progId="Equation.3">
                  <p:embed/>
                </p:oleObj>
              </mc:Choice>
              <mc:Fallback>
                <p:oleObj name="Equation" r:id="rId5" imgW="2590560" imgH="520560" progId="Equation.3">
                  <p:embed/>
                  <p:pic>
                    <p:nvPicPr>
                      <p:cNvPr id="174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2938" y="4197351"/>
                        <a:ext cx="2582862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2014" y="2133600"/>
            <a:ext cx="1525587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 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/>
          </p:nvPr>
        </p:nvGraphicFramePr>
        <p:xfrm>
          <a:off x="3454400" y="1987550"/>
          <a:ext cx="3975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1" name="Equation" r:id="rId7" imgW="3974760" imgH="965160" progId="Equation.3">
                  <p:embed/>
                </p:oleObj>
              </mc:Choice>
              <mc:Fallback>
                <p:oleObj name="Equation" r:id="rId7" imgW="3974760" imgH="965160" progId="Equation.3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1987550"/>
                        <a:ext cx="3975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>
            <p:extLst/>
          </p:nvPr>
        </p:nvGraphicFramePr>
        <p:xfrm>
          <a:off x="3073400" y="3060700"/>
          <a:ext cx="3022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2" name="Equation" r:id="rId9" imgW="3022560" imgH="977760" progId="Equation.3">
                  <p:embed/>
                </p:oleObj>
              </mc:Choice>
              <mc:Fallback>
                <p:oleObj name="Equation" r:id="rId9" imgW="3022560" imgH="977760" progId="Equation.3">
                  <p:embed/>
                  <p:pic>
                    <p:nvPicPr>
                      <p:cNvPr id="174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3060700"/>
                        <a:ext cx="3022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7"/>
          <p:cNvGraphicFramePr>
            <a:graphicFrameLocks noChangeAspect="1"/>
          </p:cNvGraphicFramePr>
          <p:nvPr>
            <p:extLst/>
          </p:nvPr>
        </p:nvGraphicFramePr>
        <p:xfrm>
          <a:off x="6159500" y="3060700"/>
          <a:ext cx="2755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3" name="Equation" r:id="rId11" imgW="2755800" imgH="977760" progId="Equation.3">
                  <p:embed/>
                </p:oleObj>
              </mc:Choice>
              <mc:Fallback>
                <p:oleObj name="Equation" r:id="rId11" imgW="2755800" imgH="977760" progId="Equation.3">
                  <p:embed/>
                  <p:pic>
                    <p:nvPicPr>
                      <p:cNvPr id="174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3060700"/>
                        <a:ext cx="27559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>
            <p:extLst/>
          </p:nvPr>
        </p:nvGraphicFramePr>
        <p:xfrm>
          <a:off x="3316288" y="4210050"/>
          <a:ext cx="30353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4" name="Equation" r:id="rId13" imgW="3035160" imgH="977760" progId="Equation.3">
                  <p:embed/>
                </p:oleObj>
              </mc:Choice>
              <mc:Fallback>
                <p:oleObj name="Equation" r:id="rId13" imgW="3035160" imgH="977760" progId="Equation.3">
                  <p:embed/>
                  <p:pic>
                    <p:nvPicPr>
                      <p:cNvPr id="174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4210050"/>
                        <a:ext cx="30353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9" name="Object 11"/>
          <p:cNvGraphicFramePr>
            <a:graphicFrameLocks noChangeAspect="1"/>
          </p:cNvGraphicFramePr>
          <p:nvPr>
            <p:extLst/>
          </p:nvPr>
        </p:nvGraphicFramePr>
        <p:xfrm>
          <a:off x="3322638" y="5321300"/>
          <a:ext cx="2768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5" name="Equation" r:id="rId15" imgW="2768400" imgH="850680" progId="Equation.3">
                  <p:embed/>
                </p:oleObj>
              </mc:Choice>
              <mc:Fallback>
                <p:oleObj name="Equation" r:id="rId15" imgW="2768400" imgH="850680" progId="Equation.3">
                  <p:embed/>
                  <p:pic>
                    <p:nvPicPr>
                      <p:cNvPr id="174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5321300"/>
                        <a:ext cx="2768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13"/>
          <p:cNvGraphicFramePr>
            <a:graphicFrameLocks noChangeAspect="1"/>
          </p:cNvGraphicFramePr>
          <p:nvPr>
            <p:extLst/>
          </p:nvPr>
        </p:nvGraphicFramePr>
        <p:xfrm>
          <a:off x="6172200" y="5321300"/>
          <a:ext cx="1714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6" name="Equation" r:id="rId17" imgW="1714320" imgH="850680" progId="Equation.3">
                  <p:embed/>
                </p:oleObj>
              </mc:Choice>
              <mc:Fallback>
                <p:oleObj name="Equation" r:id="rId17" imgW="1714320" imgH="850680" progId="Equation.3">
                  <p:embed/>
                  <p:pic>
                    <p:nvPicPr>
                      <p:cNvPr id="174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5321300"/>
                        <a:ext cx="1714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6" name="Object 18"/>
          <p:cNvGraphicFramePr>
            <a:graphicFrameLocks noChangeAspect="1"/>
          </p:cNvGraphicFramePr>
          <p:nvPr>
            <p:extLst/>
          </p:nvPr>
        </p:nvGraphicFramePr>
        <p:xfrm>
          <a:off x="7962900" y="5584825"/>
          <a:ext cx="2019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897" name="Equation" r:id="rId19" imgW="2019240" imgH="317160" progId="Equation.3">
                  <p:embed/>
                </p:oleObj>
              </mc:Choice>
              <mc:Fallback>
                <p:oleObj name="Equation" r:id="rId19" imgW="2019240" imgH="317160" progId="Equation.3">
                  <p:embed/>
                  <p:pic>
                    <p:nvPicPr>
                      <p:cNvPr id="174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900" y="5584825"/>
                        <a:ext cx="2019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2132014" y="3290888"/>
            <a:ext cx="661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752600" y="304800"/>
            <a:ext cx="8604250" cy="1607584"/>
            <a:chOff x="228600" y="304800"/>
            <a:chExt cx="8604250" cy="1607584"/>
          </a:xfrm>
        </p:grpSpPr>
        <p:sp>
          <p:nvSpPr>
            <p:cNvPr id="17444" name="Text Box 36"/>
            <p:cNvSpPr txBox="1">
              <a:spLocks noChangeArrowheads="1"/>
            </p:cNvSpPr>
            <p:nvPr/>
          </p:nvSpPr>
          <p:spPr bwMode="auto">
            <a:xfrm>
              <a:off x="609600" y="304800"/>
              <a:ext cx="822325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说明</a:t>
              </a:r>
              <a:r>
                <a:rPr lang="en-US" altLang="zh-CN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:  </a:t>
              </a:r>
              <a:r>
                <a:rPr lang="zh-CN" altLang="en-US" dirty="0">
                  <a:solidFill>
                    <a:srgbClr val="000000"/>
                  </a:solidFill>
                </a:rPr>
                <a:t>将有理函数分解为部分分式进行积分虽可行</a:t>
              </a:r>
              <a:r>
                <a:rPr lang="en-US" altLang="zh-CN" dirty="0">
                  <a:solidFill>
                    <a:srgbClr val="000000"/>
                  </a:solidFill>
                </a:rPr>
                <a:t>,</a:t>
              </a:r>
            </a:p>
          </p:txBody>
        </p:sp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>
              <a:off x="228600" y="838200"/>
              <a:ext cx="258445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但不一定简便 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</a:p>
          </p:txBody>
        </p:sp>
        <p:sp>
          <p:nvSpPr>
            <p:cNvPr id="17446" name="Text Box 38"/>
            <p:cNvSpPr txBox="1">
              <a:spLocks noChangeArrowheads="1"/>
            </p:cNvSpPr>
            <p:nvPr/>
          </p:nvSpPr>
          <p:spPr bwMode="auto">
            <a:xfrm>
              <a:off x="2736850" y="838200"/>
              <a:ext cx="587375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因此要注意根据被积函数的结构寻求</a:t>
              </a:r>
            </a:p>
          </p:txBody>
        </p:sp>
        <p:sp>
          <p:nvSpPr>
            <p:cNvPr id="17447" name="Text Box 39"/>
            <p:cNvSpPr txBox="1">
              <a:spLocks noChangeArrowheads="1"/>
            </p:cNvSpPr>
            <p:nvPr/>
          </p:nvSpPr>
          <p:spPr bwMode="auto">
            <a:xfrm>
              <a:off x="228600" y="1393272"/>
              <a:ext cx="213995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000000"/>
                  </a:solidFill>
                </a:rPr>
                <a:t>简便的方法</a:t>
              </a:r>
              <a:r>
                <a:rPr lang="en-US" altLang="zh-CN" dirty="0">
                  <a:solidFill>
                    <a:srgbClr val="000000"/>
                  </a:solidFill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29284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5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9600"/>
            <a:ext cx="1676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extLst/>
          </p:nvPr>
        </p:nvGraphicFramePr>
        <p:xfrm>
          <a:off x="3308350" y="344488"/>
          <a:ext cx="28575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3" name="Equation" r:id="rId3" imgW="2857320" imgH="1041120" progId="Equation.3">
                  <p:embed/>
                </p:oleObj>
              </mc:Choice>
              <mc:Fallback>
                <p:oleObj name="Equation" r:id="rId3" imgW="2857320" imgH="1041120" progId="Equation.3">
                  <p:embed/>
                  <p:pic>
                    <p:nvPicPr>
                      <p:cNvPr id="215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350" y="344488"/>
                        <a:ext cx="28575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063750" y="208756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 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21510" name="Object 6"/>
          <p:cNvGraphicFramePr>
            <a:graphicFrameLocks noChangeAspect="1"/>
          </p:cNvGraphicFramePr>
          <p:nvPr>
            <p:extLst/>
          </p:nvPr>
        </p:nvGraphicFramePr>
        <p:xfrm>
          <a:off x="3725864" y="1911350"/>
          <a:ext cx="4516437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4" name="Equation" r:id="rId5" imgW="4520880" imgH="965160" progId="Equation.3">
                  <p:embed/>
                </p:oleObj>
              </mc:Choice>
              <mc:Fallback>
                <p:oleObj name="Equation" r:id="rId5" imgW="4520880" imgH="965160" progId="Equation.3">
                  <p:embed/>
                  <p:pic>
                    <p:nvPicPr>
                      <p:cNvPr id="215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5864" y="1911350"/>
                        <a:ext cx="4516437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7"/>
          <p:cNvGraphicFramePr>
            <a:graphicFrameLocks noChangeAspect="1"/>
          </p:cNvGraphicFramePr>
          <p:nvPr>
            <p:extLst/>
          </p:nvPr>
        </p:nvGraphicFramePr>
        <p:xfrm>
          <a:off x="4298950" y="1828800"/>
          <a:ext cx="1892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5" name="Equation" r:id="rId7" imgW="1892160" imgH="520560" progId="Equation.3">
                  <p:embed/>
                </p:oleObj>
              </mc:Choice>
              <mc:Fallback>
                <p:oleObj name="Equation" r:id="rId7" imgW="1892160" imgH="520560" progId="Equation.3">
                  <p:embed/>
                  <p:pic>
                    <p:nvPicPr>
                      <p:cNvPr id="215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950" y="1828800"/>
                        <a:ext cx="1892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Object 8"/>
          <p:cNvGraphicFramePr>
            <a:graphicFrameLocks noChangeAspect="1"/>
          </p:cNvGraphicFramePr>
          <p:nvPr>
            <p:extLst/>
          </p:nvPr>
        </p:nvGraphicFramePr>
        <p:xfrm>
          <a:off x="6172200" y="1955800"/>
          <a:ext cx="144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6" name="Equation" r:id="rId9" imgW="1447560" imgH="406080" progId="Equation.3">
                  <p:embed/>
                </p:oleObj>
              </mc:Choice>
              <mc:Fallback>
                <p:oleObj name="Equation" r:id="rId9" imgW="1447560" imgH="406080" progId="Equation.3">
                  <p:embed/>
                  <p:pic>
                    <p:nvPicPr>
                      <p:cNvPr id="215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955800"/>
                        <a:ext cx="144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9"/>
          <p:cNvGraphicFramePr>
            <a:graphicFrameLocks noChangeAspect="1"/>
          </p:cNvGraphicFramePr>
          <p:nvPr>
            <p:extLst/>
          </p:nvPr>
        </p:nvGraphicFramePr>
        <p:xfrm>
          <a:off x="3711575" y="3048000"/>
          <a:ext cx="2171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7" name="Equation" r:id="rId11" imgW="2171520" imgH="965160" progId="Equation.3">
                  <p:embed/>
                </p:oleObj>
              </mc:Choice>
              <mc:Fallback>
                <p:oleObj name="Equation" r:id="rId11" imgW="2171520" imgH="965160" progId="Equation.3">
                  <p:embed/>
                  <p:pic>
                    <p:nvPicPr>
                      <p:cNvPr id="215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575" y="3048000"/>
                        <a:ext cx="2171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5" name="Object 11"/>
          <p:cNvGraphicFramePr>
            <a:graphicFrameLocks noChangeAspect="1"/>
          </p:cNvGraphicFramePr>
          <p:nvPr>
            <p:extLst/>
          </p:nvPr>
        </p:nvGraphicFramePr>
        <p:xfrm>
          <a:off x="5861050" y="2978150"/>
          <a:ext cx="2616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8" name="Equation" r:id="rId13" imgW="2616120" imgH="1054080" progId="Equation.3">
                  <p:embed/>
                </p:oleObj>
              </mc:Choice>
              <mc:Fallback>
                <p:oleObj name="Equation" r:id="rId13" imgW="2616120" imgH="1054080" progId="Equation.3">
                  <p:embed/>
                  <p:pic>
                    <p:nvPicPr>
                      <p:cNvPr id="2151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1050" y="2978150"/>
                        <a:ext cx="26162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7" name="Object 13"/>
          <p:cNvGraphicFramePr>
            <a:graphicFrameLocks noChangeAspect="1"/>
          </p:cNvGraphicFramePr>
          <p:nvPr>
            <p:extLst/>
          </p:nvPr>
        </p:nvGraphicFramePr>
        <p:xfrm>
          <a:off x="3736975" y="4572000"/>
          <a:ext cx="2095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9" name="Equation" r:id="rId15" imgW="2095200" imgH="406080" progId="Equation.3">
                  <p:embed/>
                </p:oleObj>
              </mc:Choice>
              <mc:Fallback>
                <p:oleObj name="Equation" r:id="rId15" imgW="2095200" imgH="406080" progId="Equation.3">
                  <p:embed/>
                  <p:pic>
                    <p:nvPicPr>
                      <p:cNvPr id="215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6975" y="4572000"/>
                        <a:ext cx="2095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8" name="Object 14"/>
          <p:cNvGraphicFramePr>
            <a:graphicFrameLocks noChangeAspect="1"/>
          </p:cNvGraphicFramePr>
          <p:nvPr>
            <p:extLst/>
          </p:nvPr>
        </p:nvGraphicFramePr>
        <p:xfrm>
          <a:off x="5867400" y="4343400"/>
          <a:ext cx="1930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20" name="Equation" r:id="rId17" imgW="1930320" imgH="901440" progId="Equation.3">
                  <p:embed/>
                </p:oleObj>
              </mc:Choice>
              <mc:Fallback>
                <p:oleObj name="Equation" r:id="rId17" imgW="1930320" imgH="901440" progId="Equation.3">
                  <p:embed/>
                  <p:pic>
                    <p:nvPicPr>
                      <p:cNvPr id="215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343400"/>
                        <a:ext cx="1930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0" name="Object 16"/>
          <p:cNvGraphicFramePr>
            <a:graphicFrameLocks noChangeAspect="1"/>
          </p:cNvGraphicFramePr>
          <p:nvPr>
            <p:extLst/>
          </p:nvPr>
        </p:nvGraphicFramePr>
        <p:xfrm>
          <a:off x="7848600" y="4605338"/>
          <a:ext cx="558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21" name="Equation" r:id="rId19" imgW="558720" imgH="317160" progId="Equation.3">
                  <p:embed/>
                </p:oleObj>
              </mc:Choice>
              <mc:Fallback>
                <p:oleObj name="Equation" r:id="rId19" imgW="558720" imgH="317160" progId="Equation.3">
                  <p:embed/>
                  <p:pic>
                    <p:nvPicPr>
                      <p:cNvPr id="215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605338"/>
                        <a:ext cx="558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58924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2711625" y="1239838"/>
            <a:ext cx="1843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第一步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2470" name="Object 6"/>
          <p:cNvGraphicFramePr>
            <a:graphicFrameLocks noChangeAspect="1"/>
          </p:cNvGraphicFramePr>
          <p:nvPr>
            <p:extLst/>
          </p:nvPr>
        </p:nvGraphicFramePr>
        <p:xfrm>
          <a:off x="4527725" y="1252116"/>
          <a:ext cx="49244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7" name="Equation" r:id="rId3" imgW="4927320" imgH="520560" progId="Equation.3">
                  <p:embed/>
                </p:oleObj>
              </mc:Choice>
              <mc:Fallback>
                <p:oleObj name="Equation" r:id="rId3" imgW="4927320" imgH="520560" progId="Equation.3">
                  <p:embed/>
                  <p:pic>
                    <p:nvPicPr>
                      <p:cNvPr id="624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725" y="1252116"/>
                        <a:ext cx="49244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3505200" y="17668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比较系数定 </a:t>
            </a:r>
            <a:r>
              <a:rPr lang="en-US" altLang="zh-CN" i="1">
                <a:solidFill>
                  <a:srgbClr val="000000"/>
                </a:solidFill>
              </a:rPr>
              <a:t>a , b , c , d .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62472" name="Object 8"/>
          <p:cNvGraphicFramePr>
            <a:graphicFrameLocks noChangeAspect="1"/>
          </p:cNvGraphicFramePr>
          <p:nvPr>
            <p:extLst/>
          </p:nvPr>
        </p:nvGraphicFramePr>
        <p:xfrm>
          <a:off x="4102100" y="2362200"/>
          <a:ext cx="5270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8" name="Equation" r:id="rId5" imgW="5270400" imgH="533160" progId="Equation.3">
                  <p:embed/>
                </p:oleObj>
              </mc:Choice>
              <mc:Fallback>
                <p:oleObj name="Equation" r:id="rId5" imgW="5270400" imgH="533160" progId="Equation.3">
                  <p:embed/>
                  <p:pic>
                    <p:nvPicPr>
                      <p:cNvPr id="624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2362200"/>
                        <a:ext cx="5270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2236789" y="2909888"/>
            <a:ext cx="4846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第二步</a:t>
            </a:r>
            <a:r>
              <a:rPr lang="zh-CN" altLang="en-US" dirty="0">
                <a:solidFill>
                  <a:srgbClr val="000000"/>
                </a:solidFill>
              </a:rPr>
              <a:t> 化为部分分式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  <a:r>
              <a:rPr lang="zh-CN" altLang="en-US" dirty="0">
                <a:solidFill>
                  <a:srgbClr val="000000"/>
                </a:solidFill>
              </a:rPr>
              <a:t>即令</a:t>
            </a:r>
          </a:p>
        </p:txBody>
      </p:sp>
      <p:graphicFrame>
        <p:nvGraphicFramePr>
          <p:cNvPr id="62474" name="Object 10"/>
          <p:cNvGraphicFramePr>
            <a:graphicFrameLocks noChangeAspect="1"/>
          </p:cNvGraphicFramePr>
          <p:nvPr>
            <p:extLst/>
          </p:nvPr>
        </p:nvGraphicFramePr>
        <p:xfrm>
          <a:off x="4130676" y="3429000"/>
          <a:ext cx="53181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9" name="Equation" r:id="rId7" imgW="5321160" imgH="990360" progId="Equation.3">
                  <p:embed/>
                </p:oleObj>
              </mc:Choice>
              <mc:Fallback>
                <p:oleObj name="Equation" r:id="rId7" imgW="5321160" imgH="990360" progId="Equation.3">
                  <p:embed/>
                  <p:pic>
                    <p:nvPicPr>
                      <p:cNvPr id="624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0676" y="3429000"/>
                        <a:ext cx="531812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11"/>
          <p:cNvGraphicFramePr>
            <a:graphicFrameLocks noChangeAspect="1"/>
          </p:cNvGraphicFramePr>
          <p:nvPr>
            <p:extLst/>
          </p:nvPr>
        </p:nvGraphicFramePr>
        <p:xfrm>
          <a:off x="5105400" y="4495800"/>
          <a:ext cx="4241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0" name="Equation" r:id="rId9" imgW="4241520" imgH="990360" progId="Equation.3">
                  <p:embed/>
                </p:oleObj>
              </mc:Choice>
              <mc:Fallback>
                <p:oleObj name="Equation" r:id="rId9" imgW="4241520" imgH="990360" progId="Equation.3">
                  <p:embed/>
                  <p:pic>
                    <p:nvPicPr>
                      <p:cNvPr id="624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495800"/>
                        <a:ext cx="42418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3429000" y="55006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比较系数定  </a:t>
            </a:r>
            <a:r>
              <a:rPr lang="en-US" altLang="zh-CN" i="1">
                <a:solidFill>
                  <a:srgbClr val="000000"/>
                </a:solidFill>
              </a:rPr>
              <a:t>A , B , C , D</a:t>
            </a:r>
            <a:r>
              <a:rPr lang="en-US" altLang="zh-CN">
                <a:solidFill>
                  <a:srgbClr val="000000"/>
                </a:solidFill>
              </a:rPr>
              <a:t> .</a:t>
            </a: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2236788" y="60340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第三步</a:t>
            </a:r>
            <a:r>
              <a:rPr lang="zh-CN" altLang="en-US" dirty="0">
                <a:solidFill>
                  <a:srgbClr val="000000"/>
                </a:solidFill>
              </a:rPr>
              <a:t>  分项积分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7829872" y="5733256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此解法较繁 </a:t>
            </a:r>
            <a:r>
              <a:rPr lang="en-US" altLang="zh-CN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15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412750"/>
            <a:ext cx="1752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2063750" y="1253704"/>
            <a:ext cx="647874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7" name="Object 14"/>
          <p:cNvGraphicFramePr>
            <a:graphicFrameLocks noChangeAspect="1"/>
          </p:cNvGraphicFramePr>
          <p:nvPr>
            <p:extLst/>
          </p:nvPr>
        </p:nvGraphicFramePr>
        <p:xfrm>
          <a:off x="3333750" y="247650"/>
          <a:ext cx="1104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1" name="Equation" r:id="rId11" imgW="1104840" imgH="888840" progId="Equation.3">
                  <p:embed/>
                </p:oleObj>
              </mc:Choice>
              <mc:Fallback>
                <p:oleObj name="Equation" r:id="rId11" imgW="1104840" imgH="888840" progId="Equation.3">
                  <p:embed/>
                  <p:pic>
                    <p:nvPicPr>
                      <p:cNvPr id="17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0" y="247650"/>
                        <a:ext cx="1104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357302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autoUpdateAnimBg="0"/>
      <p:bldP spid="62471" grpId="0" autoUpdateAnimBg="0"/>
      <p:bldP spid="62473" grpId="0" autoUpdateAnimBg="0"/>
      <p:bldP spid="62476" grpId="0" autoUpdateAnimBg="0"/>
      <p:bldP spid="62477" grpId="0" autoUpdateAnimBg="0"/>
      <p:bldP spid="62478" grpId="0" autoUpdateAnimBg="0"/>
      <p:bldP spid="16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3" name="Text Box 53"/>
          <p:cNvSpPr txBox="1">
            <a:spLocks noChangeArrowheads="1"/>
          </p:cNvSpPr>
          <p:nvPr/>
        </p:nvSpPr>
        <p:spPr bwMode="auto">
          <a:xfrm>
            <a:off x="7543800" y="6600826"/>
            <a:ext cx="755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常规法  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412750"/>
            <a:ext cx="1752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063750" y="144303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解二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/>
          </p:nvPr>
        </p:nvGraphicFramePr>
        <p:xfrm>
          <a:off x="3993108" y="1301750"/>
          <a:ext cx="3975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1" name="Equation" r:id="rId4" imgW="3974760" imgH="965160" progId="Equation.3">
                  <p:embed/>
                </p:oleObj>
              </mc:Choice>
              <mc:Fallback>
                <p:oleObj name="Equation" r:id="rId4" imgW="3974760" imgH="965160" progId="Equation.3">
                  <p:embed/>
                  <p:pic>
                    <p:nvPicPr>
                      <p:cNvPr id="256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3108" y="1301750"/>
                        <a:ext cx="3975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>
            <p:extLst/>
          </p:nvPr>
        </p:nvGraphicFramePr>
        <p:xfrm>
          <a:off x="4831308" y="1223963"/>
          <a:ext cx="1104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2" name="Equation" r:id="rId6" imgW="1104840" imgH="520560" progId="Equation.3">
                  <p:embed/>
                </p:oleObj>
              </mc:Choice>
              <mc:Fallback>
                <p:oleObj name="Equation" r:id="rId6" imgW="1104840" imgH="52056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1308" y="1223963"/>
                        <a:ext cx="1104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>
            <p:extLst/>
          </p:nvPr>
        </p:nvGraphicFramePr>
        <p:xfrm>
          <a:off x="5974308" y="1203325"/>
          <a:ext cx="1371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3" name="Equation" r:id="rId8" imgW="1371600" imgH="520560" progId="Equation.3">
                  <p:embed/>
                </p:oleObj>
              </mc:Choice>
              <mc:Fallback>
                <p:oleObj name="Equation" r:id="rId8" imgW="1371600" imgH="520560" progId="Equation.3">
                  <p:embed/>
                  <p:pic>
                    <p:nvPicPr>
                      <p:cNvPr id="256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4308" y="1203325"/>
                        <a:ext cx="1371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9"/>
          <p:cNvGraphicFramePr>
            <a:graphicFrameLocks noChangeAspect="1"/>
          </p:cNvGraphicFramePr>
          <p:nvPr>
            <p:extLst/>
          </p:nvPr>
        </p:nvGraphicFramePr>
        <p:xfrm>
          <a:off x="4297908" y="1282700"/>
          <a:ext cx="241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4" name="Equation" r:id="rId10" imgW="241200" imgH="850680" progId="Equation.3">
                  <p:embed/>
                </p:oleObj>
              </mc:Choice>
              <mc:Fallback>
                <p:oleObj name="Equation" r:id="rId10" imgW="241200" imgH="850680" progId="Equation.3">
                  <p:embed/>
                  <p:pic>
                    <p:nvPicPr>
                      <p:cNvPr id="256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7908" y="1282700"/>
                        <a:ext cx="241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4" name="Object 14"/>
          <p:cNvGraphicFramePr>
            <a:graphicFrameLocks noChangeAspect="1"/>
          </p:cNvGraphicFramePr>
          <p:nvPr>
            <p:extLst/>
          </p:nvPr>
        </p:nvGraphicFramePr>
        <p:xfrm>
          <a:off x="3333750" y="247650"/>
          <a:ext cx="1104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5" name="Equation" r:id="rId12" imgW="1104840" imgH="888840" progId="Equation.3">
                  <p:embed/>
                </p:oleObj>
              </mc:Choice>
              <mc:Fallback>
                <p:oleObj name="Equation" r:id="rId12" imgW="1104840" imgH="888840" progId="Equation.3">
                  <p:embed/>
                  <p:pic>
                    <p:nvPicPr>
                      <p:cNvPr id="256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0" y="247650"/>
                        <a:ext cx="1104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5" name="Text Box 25"/>
          <p:cNvSpPr txBox="1">
            <a:spLocks noChangeArrowheads="1"/>
          </p:cNvSpPr>
          <p:nvPr/>
        </p:nvSpPr>
        <p:spPr bwMode="auto">
          <a:xfrm>
            <a:off x="7848600" y="40386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见</a:t>
            </a:r>
            <a:r>
              <a:rPr lang="en-US" altLang="zh-CN" sz="2400">
                <a:solidFill>
                  <a:srgbClr val="000000"/>
                </a:solidFill>
              </a:rPr>
              <a:t>P363 </a:t>
            </a:r>
            <a:r>
              <a:rPr lang="zh-CN" altLang="en-US" sz="2400">
                <a:solidFill>
                  <a:srgbClr val="000000"/>
                </a:solidFill>
              </a:rPr>
              <a:t>公式</a:t>
            </a:r>
            <a:r>
              <a:rPr lang="en-US" altLang="zh-CN" sz="2400">
                <a:solidFill>
                  <a:srgbClr val="000000"/>
                </a:solidFill>
              </a:rPr>
              <a:t>21)</a:t>
            </a:r>
          </a:p>
        </p:txBody>
      </p:sp>
      <p:graphicFrame>
        <p:nvGraphicFramePr>
          <p:cNvPr id="25621" name="Object 21"/>
          <p:cNvGraphicFramePr>
            <a:graphicFrameLocks noChangeAspect="1"/>
          </p:cNvGraphicFramePr>
          <p:nvPr>
            <p:extLst/>
          </p:nvPr>
        </p:nvGraphicFramePr>
        <p:xfrm>
          <a:off x="2603500" y="5118100"/>
          <a:ext cx="26797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6" name="Equation" r:id="rId14" imgW="2679480" imgH="977760" progId="Equation.3">
                  <p:embed/>
                </p:oleObj>
              </mc:Choice>
              <mc:Fallback>
                <p:oleObj name="Equation" r:id="rId14" imgW="2679480" imgH="977760" progId="Equation.3">
                  <p:embed/>
                  <p:pic>
                    <p:nvPicPr>
                      <p:cNvPr id="2562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5118100"/>
                        <a:ext cx="26797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2" name="Object 22"/>
          <p:cNvGraphicFramePr>
            <a:graphicFrameLocks noChangeAspect="1"/>
          </p:cNvGraphicFramePr>
          <p:nvPr>
            <p:extLst/>
          </p:nvPr>
        </p:nvGraphicFramePr>
        <p:xfrm>
          <a:off x="5321300" y="5257800"/>
          <a:ext cx="622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7" name="Equation" r:id="rId16" imgW="622080" imgH="825480" progId="Equation.3">
                  <p:embed/>
                </p:oleObj>
              </mc:Choice>
              <mc:Fallback>
                <p:oleObj name="Equation" r:id="rId16" imgW="622080" imgH="825480" progId="Equation.3">
                  <p:embed/>
                  <p:pic>
                    <p:nvPicPr>
                      <p:cNvPr id="2562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00" y="5257800"/>
                        <a:ext cx="622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6" name="Object 26"/>
          <p:cNvGraphicFramePr>
            <a:graphicFrameLocks noChangeAspect="1"/>
          </p:cNvGraphicFramePr>
          <p:nvPr>
            <p:extLst/>
          </p:nvPr>
        </p:nvGraphicFramePr>
        <p:xfrm>
          <a:off x="5994400" y="5232400"/>
          <a:ext cx="698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8" name="Equation" r:id="rId18" imgW="698400" imgH="863280" progId="Equation.3">
                  <p:embed/>
                </p:oleObj>
              </mc:Choice>
              <mc:Fallback>
                <p:oleObj name="Equation" r:id="rId18" imgW="698400" imgH="863280" progId="Equation.3">
                  <p:embed/>
                  <p:pic>
                    <p:nvPicPr>
                      <p:cNvPr id="2562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400" y="5232400"/>
                        <a:ext cx="6985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7" name="Object 27"/>
          <p:cNvGraphicFramePr>
            <a:graphicFrameLocks noChangeAspect="1"/>
          </p:cNvGraphicFramePr>
          <p:nvPr>
            <p:extLst/>
          </p:nvPr>
        </p:nvGraphicFramePr>
        <p:xfrm>
          <a:off x="6756400" y="5181600"/>
          <a:ext cx="20828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49" name="Equation" r:id="rId20" imgW="2082600" imgH="1002960" progId="Equation.3">
                  <p:embed/>
                </p:oleObj>
              </mc:Choice>
              <mc:Fallback>
                <p:oleObj name="Equation" r:id="rId20" imgW="2082600" imgH="1002960" progId="Equation.3">
                  <p:embed/>
                  <p:pic>
                    <p:nvPicPr>
                      <p:cNvPr id="2562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5181600"/>
                        <a:ext cx="20828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8" name="Object 28"/>
          <p:cNvGraphicFramePr>
            <a:graphicFrameLocks noChangeAspect="1"/>
          </p:cNvGraphicFramePr>
          <p:nvPr>
            <p:extLst/>
          </p:nvPr>
        </p:nvGraphicFramePr>
        <p:xfrm>
          <a:off x="7188200" y="5105400"/>
          <a:ext cx="1498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0" name="Equation" r:id="rId22" imgW="1498320" imgH="558720" progId="Equation.3">
                  <p:embed/>
                </p:oleObj>
              </mc:Choice>
              <mc:Fallback>
                <p:oleObj name="Equation" r:id="rId22" imgW="1498320" imgH="558720" progId="Equation.3">
                  <p:embed/>
                  <p:pic>
                    <p:nvPicPr>
                      <p:cNvPr id="2562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8200" y="5105400"/>
                        <a:ext cx="1498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9" name="Object 29"/>
          <p:cNvGraphicFramePr>
            <a:graphicFrameLocks noChangeAspect="1"/>
          </p:cNvGraphicFramePr>
          <p:nvPr>
            <p:extLst/>
          </p:nvPr>
        </p:nvGraphicFramePr>
        <p:xfrm>
          <a:off x="7188200" y="5715000"/>
          <a:ext cx="1498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1" name="Equation" r:id="rId24" imgW="1498320" imgH="558720" progId="Equation.3">
                  <p:embed/>
                </p:oleObj>
              </mc:Choice>
              <mc:Fallback>
                <p:oleObj name="Equation" r:id="rId24" imgW="1498320" imgH="558720" progId="Equation.3">
                  <p:embed/>
                  <p:pic>
                    <p:nvPicPr>
                      <p:cNvPr id="2562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8200" y="5715000"/>
                        <a:ext cx="1498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0" name="Object 30"/>
          <p:cNvGraphicFramePr>
            <a:graphicFrameLocks noChangeAspect="1"/>
          </p:cNvGraphicFramePr>
          <p:nvPr>
            <p:extLst/>
          </p:nvPr>
        </p:nvGraphicFramePr>
        <p:xfrm>
          <a:off x="8890000" y="5486400"/>
          <a:ext cx="558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2" name="Equation" r:id="rId26" imgW="558720" imgH="317160" progId="Equation.3">
                  <p:embed/>
                </p:oleObj>
              </mc:Choice>
              <mc:Fallback>
                <p:oleObj name="Equation" r:id="rId26" imgW="558720" imgH="317160" progId="Equation.3">
                  <p:embed/>
                  <p:pic>
                    <p:nvPicPr>
                      <p:cNvPr id="2563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0" y="5486400"/>
                        <a:ext cx="558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0" name="Object 10"/>
          <p:cNvGraphicFramePr>
            <a:graphicFrameLocks noChangeAspect="1"/>
          </p:cNvGraphicFramePr>
          <p:nvPr>
            <p:extLst/>
          </p:nvPr>
        </p:nvGraphicFramePr>
        <p:xfrm>
          <a:off x="2601913" y="2317750"/>
          <a:ext cx="22479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3" name="Equation" r:id="rId28" imgW="2247840" imgH="1282680" progId="Equation.3">
                  <p:embed/>
                </p:oleObj>
              </mc:Choice>
              <mc:Fallback>
                <p:oleObj name="Equation" r:id="rId28" imgW="2247840" imgH="1282680" progId="Equation.3">
                  <p:embed/>
                  <p:pic>
                    <p:nvPicPr>
                      <p:cNvPr id="256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913" y="2317750"/>
                        <a:ext cx="2247900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5" name="Object 15"/>
          <p:cNvGraphicFramePr>
            <a:graphicFrameLocks noChangeAspect="1"/>
          </p:cNvGraphicFramePr>
          <p:nvPr>
            <p:extLst/>
          </p:nvPr>
        </p:nvGraphicFramePr>
        <p:xfrm>
          <a:off x="4876800" y="2317750"/>
          <a:ext cx="22352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4" name="Equation" r:id="rId30" imgW="2234880" imgH="1282680" progId="Equation.3">
                  <p:embed/>
                </p:oleObj>
              </mc:Choice>
              <mc:Fallback>
                <p:oleObj name="Equation" r:id="rId30" imgW="2234880" imgH="1282680" progId="Equation.3">
                  <p:embed/>
                  <p:pic>
                    <p:nvPicPr>
                      <p:cNvPr id="256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317750"/>
                        <a:ext cx="2235200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6" name="Object 16"/>
          <p:cNvGraphicFramePr>
            <a:graphicFrameLocks noChangeAspect="1"/>
          </p:cNvGraphicFramePr>
          <p:nvPr>
            <p:extLst/>
          </p:nvPr>
        </p:nvGraphicFramePr>
        <p:xfrm>
          <a:off x="2603500" y="3829050"/>
          <a:ext cx="24257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5" name="Equation" r:id="rId32" imgW="2425680" imgH="1041120" progId="Equation.3">
                  <p:embed/>
                </p:oleObj>
              </mc:Choice>
              <mc:Fallback>
                <p:oleObj name="Equation" r:id="rId32" imgW="2425680" imgH="1041120" progId="Equation.3">
                  <p:embed/>
                  <p:pic>
                    <p:nvPicPr>
                      <p:cNvPr id="2561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3829050"/>
                        <a:ext cx="24257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8" name="Object 18"/>
          <p:cNvGraphicFramePr>
            <a:graphicFrameLocks noChangeAspect="1"/>
          </p:cNvGraphicFramePr>
          <p:nvPr>
            <p:extLst/>
          </p:nvPr>
        </p:nvGraphicFramePr>
        <p:xfrm>
          <a:off x="3676650" y="3721100"/>
          <a:ext cx="1168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6" name="Equation" r:id="rId34" imgW="1168200" imgH="533160" progId="Equation.3">
                  <p:embed/>
                </p:oleObj>
              </mc:Choice>
              <mc:Fallback>
                <p:oleObj name="Equation" r:id="rId34" imgW="1168200" imgH="533160" progId="Equation.3">
                  <p:embed/>
                  <p:pic>
                    <p:nvPicPr>
                      <p:cNvPr id="2561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3721100"/>
                        <a:ext cx="1168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9" name="Object 19"/>
          <p:cNvGraphicFramePr>
            <a:graphicFrameLocks noChangeAspect="1"/>
          </p:cNvGraphicFramePr>
          <p:nvPr>
            <p:extLst/>
          </p:nvPr>
        </p:nvGraphicFramePr>
        <p:xfrm>
          <a:off x="5054600" y="3827463"/>
          <a:ext cx="24130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7" name="Equation" r:id="rId36" imgW="2412720" imgH="1041120" progId="Equation.3">
                  <p:embed/>
                </p:oleObj>
              </mc:Choice>
              <mc:Fallback>
                <p:oleObj name="Equation" r:id="rId36" imgW="2412720" imgH="1041120" progId="Equation.3">
                  <p:embed/>
                  <p:pic>
                    <p:nvPicPr>
                      <p:cNvPr id="256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600" y="3827463"/>
                        <a:ext cx="24130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0" name="Object 20"/>
          <p:cNvGraphicFramePr>
            <a:graphicFrameLocks noChangeAspect="1"/>
          </p:cNvGraphicFramePr>
          <p:nvPr>
            <p:extLst/>
          </p:nvPr>
        </p:nvGraphicFramePr>
        <p:xfrm>
          <a:off x="5975350" y="3721100"/>
          <a:ext cx="1168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8" name="Equation" r:id="rId38" imgW="1168200" imgH="533160" progId="Equation.3">
                  <p:embed/>
                </p:oleObj>
              </mc:Choice>
              <mc:Fallback>
                <p:oleObj name="Equation" r:id="rId38" imgW="1168200" imgH="533160" progId="Equation.3">
                  <p:embed/>
                  <p:pic>
                    <p:nvPicPr>
                      <p:cNvPr id="2562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350" y="3721100"/>
                        <a:ext cx="1168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41" name="Text Box 41"/>
          <p:cNvSpPr txBox="1">
            <a:spLocks noChangeArrowheads="1"/>
          </p:cNvSpPr>
          <p:nvPr/>
        </p:nvSpPr>
        <p:spPr bwMode="auto">
          <a:xfrm>
            <a:off x="7620000" y="22860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注意本题技巧</a:t>
            </a:r>
          </a:p>
        </p:txBody>
      </p:sp>
      <p:sp>
        <p:nvSpPr>
          <p:cNvPr id="25645" name="Rectangle 45"/>
          <p:cNvSpPr>
            <a:spLocks noChangeArrowheads="1"/>
          </p:cNvSpPr>
          <p:nvPr/>
        </p:nvSpPr>
        <p:spPr bwMode="auto">
          <a:xfrm>
            <a:off x="2590800" y="5084367"/>
            <a:ext cx="6934200" cy="1143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5646" name="Object 46"/>
          <p:cNvGraphicFramePr>
            <a:graphicFrameLocks noChangeAspect="1"/>
          </p:cNvGraphicFramePr>
          <p:nvPr>
            <p:extLst/>
          </p:nvPr>
        </p:nvGraphicFramePr>
        <p:xfrm>
          <a:off x="2603500" y="5136754"/>
          <a:ext cx="28067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59" name="Equation" r:id="rId40" imgW="2806560" imgH="1028520" progId="Equation.3">
                  <p:embed/>
                </p:oleObj>
              </mc:Choice>
              <mc:Fallback>
                <p:oleObj name="Equation" r:id="rId40" imgW="2806560" imgH="1028520" progId="Equation.3">
                  <p:embed/>
                  <p:pic>
                    <p:nvPicPr>
                      <p:cNvPr id="2564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5136754"/>
                        <a:ext cx="28067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7" name="Object 47"/>
          <p:cNvGraphicFramePr>
            <a:graphicFrameLocks noChangeAspect="1"/>
          </p:cNvGraphicFramePr>
          <p:nvPr>
            <p:extLst/>
          </p:nvPr>
        </p:nvGraphicFramePr>
        <p:xfrm>
          <a:off x="5709041" y="5122888"/>
          <a:ext cx="381000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60" name="Equation" r:id="rId42" imgW="3822480" imgH="1117440" progId="Equation.3">
                  <p:embed/>
                </p:oleObj>
              </mc:Choice>
              <mc:Fallback>
                <p:oleObj name="Equation" r:id="rId42" imgW="3822480" imgH="1117440" progId="Equation.3">
                  <p:embed/>
                  <p:pic>
                    <p:nvPicPr>
                      <p:cNvPr id="25647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9041" y="5122888"/>
                        <a:ext cx="3810000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2" name="Object 42"/>
          <p:cNvGraphicFramePr>
            <a:graphicFrameLocks noChangeAspect="1"/>
          </p:cNvGraphicFramePr>
          <p:nvPr>
            <p:extLst/>
          </p:nvPr>
        </p:nvGraphicFramePr>
        <p:xfrm>
          <a:off x="9537700" y="5453064"/>
          <a:ext cx="10541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61" name="Equation" r:id="rId44" imgW="1028520" imgH="406080" progId="Equation.3">
                  <p:embed/>
                </p:oleObj>
              </mc:Choice>
              <mc:Fallback>
                <p:oleObj name="Equation" r:id="rId44" imgW="1028520" imgH="406080" progId="Equation.3">
                  <p:embed/>
                  <p:pic>
                    <p:nvPicPr>
                      <p:cNvPr id="2564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37700" y="5453064"/>
                        <a:ext cx="1054100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64" name="Rectangle 64"/>
          <p:cNvSpPr>
            <a:spLocks noChangeArrowheads="1"/>
          </p:cNvSpPr>
          <p:nvPr/>
        </p:nvSpPr>
        <p:spPr bwMode="auto">
          <a:xfrm>
            <a:off x="7620000" y="2209800"/>
            <a:ext cx="2438400" cy="6096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>
              <a:solidFill>
                <a:srgbClr val="000000"/>
              </a:solidFill>
            </a:endParaRPr>
          </a:p>
        </p:txBody>
      </p:sp>
      <p:pic>
        <p:nvPicPr>
          <p:cNvPr id="25665" name="Picture 65" descr="F:\My Documents\数学资源库\机动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6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66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381000"/>
            <a:ext cx="3429000" cy="533400"/>
          </a:xfrm>
          <a:prstGeom prst="actionButtonBlank">
            <a:avLst/>
          </a:prstGeom>
          <a:solidFill>
            <a:schemeClr val="tx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zh-CN" altLang="en-US" sz="2400" dirty="0">
                <a:solidFill>
                  <a:srgbClr val="000000"/>
                </a:solidFill>
              </a:rPr>
              <a:t>本题用常规方法解很繁</a:t>
            </a:r>
          </a:p>
        </p:txBody>
      </p:sp>
      <p:sp>
        <p:nvSpPr>
          <p:cNvPr id="25667" name="Line 67"/>
          <p:cNvSpPr>
            <a:spLocks noChangeShapeType="1"/>
          </p:cNvSpPr>
          <p:nvPr/>
        </p:nvSpPr>
        <p:spPr bwMode="auto">
          <a:xfrm>
            <a:off x="5715000" y="4876800"/>
            <a:ext cx="1752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3221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5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utoUpdateAnimBg="0"/>
      <p:bldP spid="25625" grpId="0" autoUpdateAnimBg="0"/>
      <p:bldP spid="25641" grpId="0" autoUpdateAnimBg="0"/>
      <p:bldP spid="25664" grpId="0" animBg="1" autoUpdateAnimBg="0"/>
      <p:bldP spid="25666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6172200" cy="6096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 、可化为有理函数的积分举例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514600" y="20574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/>
          </p:nvPr>
        </p:nvGraphicFramePr>
        <p:xfrm>
          <a:off x="3035300" y="2168525"/>
          <a:ext cx="214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95" name="Equation" r:id="rId3" imgW="2145960" imgH="406080" progId="Equation.3">
                  <p:embed/>
                </p:oleObj>
              </mc:Choice>
              <mc:Fallback>
                <p:oleObj name="Equation" r:id="rId3" imgW="2145960" imgH="406080" progId="Equation.3">
                  <p:embed/>
                  <p:pic>
                    <p:nvPicPr>
                      <p:cNvPr id="266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2168525"/>
                        <a:ext cx="214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181600" y="207168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表示三角函数有理式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>
            <p:extLst/>
          </p:nvPr>
        </p:nvGraphicFramePr>
        <p:xfrm>
          <a:off x="3727451" y="2781301"/>
          <a:ext cx="28035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96" name="Equation" r:id="rId5" imgW="2781000" imgH="622080" progId="Equation.3">
                  <p:embed/>
                </p:oleObj>
              </mc:Choice>
              <mc:Fallback>
                <p:oleObj name="Equation" r:id="rId5" imgW="2781000" imgH="622080" progId="Equation.3">
                  <p:embed/>
                  <p:pic>
                    <p:nvPicPr>
                      <p:cNvPr id="266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1" y="2781301"/>
                        <a:ext cx="2803525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724400" y="3717926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>
            <p:extLst/>
          </p:nvPr>
        </p:nvGraphicFramePr>
        <p:xfrm>
          <a:off x="5257800" y="3721100"/>
          <a:ext cx="1193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97" name="Equation" r:id="rId7" imgW="1193760" imgH="545760" progId="Equation.3">
                  <p:embed/>
                </p:oleObj>
              </mc:Choice>
              <mc:Fallback>
                <p:oleObj name="Equation" r:id="rId7" imgW="1193760" imgH="545760" progId="Equation.3">
                  <p:embed/>
                  <p:pic>
                    <p:nvPicPr>
                      <p:cNvPr id="266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721100"/>
                        <a:ext cx="11938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4648200" y="3429000"/>
            <a:ext cx="0" cy="1371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7239000" y="3641726"/>
            <a:ext cx="2286000" cy="854075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zh-CN" altLang="en-US" sz="2400">
                <a:solidFill>
                  <a:srgbClr val="000000"/>
                </a:solidFill>
              </a:rPr>
              <a:t>万能代换</a:t>
            </a:r>
          </a:p>
          <a:p>
            <a:pPr algn="ctr" eaLnBrk="1" hangingPunct="1"/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参考下页例</a:t>
            </a:r>
            <a:r>
              <a:rPr lang="en-US" altLang="zh-CN" sz="2400">
                <a:solidFill>
                  <a:srgbClr val="000000"/>
                </a:solidFill>
              </a:rPr>
              <a:t>7)</a:t>
            </a:r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3352800" y="4876800"/>
            <a:ext cx="3733800" cy="6858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的有理函数的积分</a:t>
            </a:r>
          </a:p>
        </p:txBody>
      </p:sp>
      <p:sp>
        <p:nvSpPr>
          <p:cNvPr id="26659" name="Text Box 35"/>
          <p:cNvSpPr txBox="1">
            <a:spLocks noChangeArrowheads="1"/>
          </p:cNvSpPr>
          <p:nvPr/>
        </p:nvSpPr>
        <p:spPr bwMode="auto">
          <a:xfrm>
            <a:off x="2063750" y="1438276"/>
            <a:ext cx="4260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三角函数有理式的积分</a:t>
            </a:r>
          </a:p>
        </p:txBody>
      </p:sp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8680450" y="2057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</p:spTree>
    <p:extLst>
      <p:ext uri="{BB962C8B-B14F-4D97-AF65-F5344CB8AC3E}">
        <p14:creationId xmlns:p14="http://schemas.microsoft.com/office/powerpoint/2010/main" val="17759783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9" grpId="0" autoUpdateAnimBg="0"/>
      <p:bldP spid="26631" grpId="0" autoUpdateAnimBg="0"/>
      <p:bldP spid="26649" grpId="0" animBg="1" autoUpdateAnimBg="0"/>
      <p:bldP spid="26651" grpId="0" animBg="1" autoUpdateAnimBg="0"/>
      <p:bldP spid="26659" grpId="0" build="p" autoUpdateAnimBg="0"/>
      <p:bldP spid="26660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3199219" y="1543050"/>
                <a:ext cx="3790077" cy="574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f>
                          <m:fPr>
                            <m:ctrlPr>
                              <a:rPr lang="en-US" altLang="zh-CN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altLang="zh-CN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  (−</m:t>
                        </m:r>
                        <m:r>
                          <a:rPr lang="zh-CN" altLang="en-US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altLang="zh-CN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zh-CN" altLang="en-US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altLang="zh-CN" dirty="0" smtClean="0">
                    <a:solidFill>
                      <a:schemeClr val="bg2"/>
                    </a:solidFill>
                  </a:rPr>
                  <a:t>,</a:t>
                </a:r>
                <a:endParaRPr lang="zh-CN" alt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219" y="1543050"/>
                <a:ext cx="3790077" cy="574196"/>
              </a:xfrm>
              <a:prstGeom prst="rect">
                <a:avLst/>
              </a:prstGeom>
              <a:blipFill>
                <a:blip r:embed="rId3"/>
                <a:stretch>
                  <a:fillRect t="-10638" r="-4662" b="-212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22300"/>
            <a:ext cx="1600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/>
          </p:nvPr>
        </p:nvGraphicFramePr>
        <p:xfrm>
          <a:off x="3340100" y="457200"/>
          <a:ext cx="2921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0" name="Equation" r:id="rId4" imgW="2920680" imgH="927000" progId="Equation.3">
                  <p:embed/>
                </p:oleObj>
              </mc:Choice>
              <mc:Fallback>
                <p:oleObj name="Equation" r:id="rId4" imgW="2920680" imgH="927000" progId="Equation.3">
                  <p:embed/>
                  <p:pic>
                    <p:nvPicPr>
                      <p:cNvPr id="245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457200"/>
                        <a:ext cx="2921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063552" y="1549400"/>
            <a:ext cx="1289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7053808" y="1556792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24608" name="Object 32"/>
          <p:cNvGraphicFramePr>
            <a:graphicFrameLocks noChangeAspect="1"/>
          </p:cNvGraphicFramePr>
          <p:nvPr>
            <p:extLst/>
          </p:nvPr>
        </p:nvGraphicFramePr>
        <p:xfrm>
          <a:off x="3175000" y="2444750"/>
          <a:ext cx="31496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1" name="Equation" r:id="rId6" imgW="3149280" imgH="1155600" progId="Equation.3">
                  <p:embed/>
                </p:oleObj>
              </mc:Choice>
              <mc:Fallback>
                <p:oleObj name="Equation" r:id="rId6" imgW="3149280" imgH="1155600" progId="Equation.3">
                  <p:embed/>
                  <p:pic>
                    <p:nvPicPr>
                      <p:cNvPr id="2460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2444750"/>
                        <a:ext cx="314960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9" name="Object 33"/>
          <p:cNvGraphicFramePr>
            <a:graphicFrameLocks noChangeAspect="1"/>
          </p:cNvGraphicFramePr>
          <p:nvPr>
            <p:extLst/>
          </p:nvPr>
        </p:nvGraphicFramePr>
        <p:xfrm>
          <a:off x="6337300" y="2444750"/>
          <a:ext cx="16637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2" name="Equation" r:id="rId8" imgW="1663560" imgH="1155600" progId="Equation.3">
                  <p:embed/>
                </p:oleObj>
              </mc:Choice>
              <mc:Fallback>
                <p:oleObj name="Equation" r:id="rId8" imgW="1663560" imgH="1155600" progId="Equation.3">
                  <p:embed/>
                  <p:pic>
                    <p:nvPicPr>
                      <p:cNvPr id="2460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2444750"/>
                        <a:ext cx="166370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0" name="Object 34"/>
          <p:cNvGraphicFramePr>
            <a:graphicFrameLocks noChangeAspect="1"/>
          </p:cNvGraphicFramePr>
          <p:nvPr>
            <p:extLst/>
          </p:nvPr>
        </p:nvGraphicFramePr>
        <p:xfrm>
          <a:off x="8039100" y="2552700"/>
          <a:ext cx="1104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3" name="Equation" r:id="rId10" imgW="1104840" imgH="901440" progId="Equation.3">
                  <p:embed/>
                </p:oleObj>
              </mc:Choice>
              <mc:Fallback>
                <p:oleObj name="Equation" r:id="rId10" imgW="1104840" imgH="901440" progId="Equation.3">
                  <p:embed/>
                  <p:pic>
                    <p:nvPicPr>
                      <p:cNvPr id="2461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9100" y="2552700"/>
                        <a:ext cx="11049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1" name="Object 35"/>
          <p:cNvGraphicFramePr>
            <a:graphicFrameLocks noChangeAspect="1"/>
          </p:cNvGraphicFramePr>
          <p:nvPr>
            <p:extLst/>
          </p:nvPr>
        </p:nvGraphicFramePr>
        <p:xfrm>
          <a:off x="3124200" y="3778250"/>
          <a:ext cx="32004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4" name="Equation" r:id="rId12" imgW="3200400" imgH="1193760" progId="Equation.3">
                  <p:embed/>
                </p:oleObj>
              </mc:Choice>
              <mc:Fallback>
                <p:oleObj name="Equation" r:id="rId12" imgW="3200400" imgH="1193760" progId="Equation.3">
                  <p:embed/>
                  <p:pic>
                    <p:nvPicPr>
                      <p:cNvPr id="24611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778250"/>
                        <a:ext cx="32004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2" name="Object 36"/>
          <p:cNvGraphicFramePr>
            <a:graphicFrameLocks noChangeAspect="1"/>
          </p:cNvGraphicFramePr>
          <p:nvPr>
            <p:extLst/>
          </p:nvPr>
        </p:nvGraphicFramePr>
        <p:xfrm>
          <a:off x="6337300" y="3784600"/>
          <a:ext cx="16637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5" name="Equation" r:id="rId14" imgW="1663560" imgH="1193760" progId="Equation.3">
                  <p:embed/>
                </p:oleObj>
              </mc:Choice>
              <mc:Fallback>
                <p:oleObj name="Equation" r:id="rId14" imgW="1663560" imgH="1193760" progId="Equation.3">
                  <p:embed/>
                  <p:pic>
                    <p:nvPicPr>
                      <p:cNvPr id="2461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3784600"/>
                        <a:ext cx="16637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3" name="Object 37"/>
          <p:cNvGraphicFramePr>
            <a:graphicFrameLocks noChangeAspect="1"/>
          </p:cNvGraphicFramePr>
          <p:nvPr>
            <p:extLst/>
          </p:nvPr>
        </p:nvGraphicFramePr>
        <p:xfrm>
          <a:off x="8115300" y="3852863"/>
          <a:ext cx="11049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6" name="Equation" r:id="rId16" imgW="1104840" imgH="1002960" progId="Equation.3">
                  <p:embed/>
                </p:oleObj>
              </mc:Choice>
              <mc:Fallback>
                <p:oleObj name="Equation" r:id="rId16" imgW="1104840" imgH="1002960" progId="Equation.3">
                  <p:embed/>
                  <p:pic>
                    <p:nvPicPr>
                      <p:cNvPr id="2461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5300" y="3852863"/>
                        <a:ext cx="11049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4" name="Object 38"/>
          <p:cNvGraphicFramePr>
            <a:graphicFrameLocks noChangeAspect="1"/>
          </p:cNvGraphicFramePr>
          <p:nvPr>
            <p:extLst/>
          </p:nvPr>
        </p:nvGraphicFramePr>
        <p:xfrm>
          <a:off x="3219450" y="5283200"/>
          <a:ext cx="67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7" name="Equation" r:id="rId18" imgW="672840" imgH="406080" progId="Equation.3">
                  <p:embed/>
                </p:oleObj>
              </mc:Choice>
              <mc:Fallback>
                <p:oleObj name="Equation" r:id="rId18" imgW="672840" imgH="406080" progId="Equation.3">
                  <p:embed/>
                  <p:pic>
                    <p:nvPicPr>
                      <p:cNvPr id="2461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5283200"/>
                        <a:ext cx="67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15" name="Object 39"/>
          <p:cNvGraphicFramePr>
            <a:graphicFrameLocks noChangeAspect="1"/>
          </p:cNvGraphicFramePr>
          <p:nvPr>
            <p:extLst/>
          </p:nvPr>
        </p:nvGraphicFramePr>
        <p:xfrm>
          <a:off x="3975100" y="5048250"/>
          <a:ext cx="1168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28" name="Equation" r:id="rId20" imgW="1168200" imgH="888840" progId="Equation.3">
                  <p:embed/>
                </p:oleObj>
              </mc:Choice>
              <mc:Fallback>
                <p:oleObj name="Equation" r:id="rId20" imgW="1168200" imgH="888840" progId="Equation.3">
                  <p:embed/>
                  <p:pic>
                    <p:nvPicPr>
                      <p:cNvPr id="2461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5048250"/>
                        <a:ext cx="1168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41446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581" grpId="0" autoUpdateAnimBg="0"/>
      <p:bldP spid="2458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524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>
            <p:extLst/>
          </p:nvPr>
        </p:nvGraphicFramePr>
        <p:xfrm>
          <a:off x="3282950" y="444500"/>
          <a:ext cx="2146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3" name="Equation" r:id="rId3" imgW="2145960" imgH="622080" progId="Equation.3">
                  <p:embed/>
                </p:oleObj>
              </mc:Choice>
              <mc:Fallback>
                <p:oleObj name="Equation" r:id="rId3" imgW="2145960" imgH="622080" progId="Equation.3">
                  <p:embed/>
                  <p:pic>
                    <p:nvPicPr>
                      <p:cNvPr id="174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444500"/>
                        <a:ext cx="2146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063750" y="1233488"/>
            <a:ext cx="1289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/>
          </p:nvPr>
        </p:nvGraphicFramePr>
        <p:xfrm>
          <a:off x="3251200" y="1349375"/>
          <a:ext cx="18542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4" name="Equation" r:id="rId5" imgW="1854000" imgH="368280" progId="Equation.3">
                  <p:embed/>
                </p:oleObj>
              </mc:Choice>
              <mc:Fallback>
                <p:oleObj name="Equation" r:id="rId5" imgW="1854000" imgH="368280" progId="Equation.3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1349375"/>
                        <a:ext cx="18542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>
            <p:extLst/>
          </p:nvPr>
        </p:nvGraphicFramePr>
        <p:xfrm>
          <a:off x="5181600" y="1298575"/>
          <a:ext cx="850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5" name="Equation" r:id="rId7" imgW="850680" imgH="342720" progId="Equation.3">
                  <p:embed/>
                </p:oleObj>
              </mc:Choice>
              <mc:Fallback>
                <p:oleObj name="Equation" r:id="rId7" imgW="850680" imgH="342720" progId="Equation.3">
                  <p:embed/>
                  <p:pic>
                    <p:nvPicPr>
                      <p:cNvPr id="174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298575"/>
                        <a:ext cx="850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401507" y="1964532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7416" name="Object 8"/>
          <p:cNvGraphicFramePr>
            <a:graphicFrameLocks noChangeAspect="1"/>
          </p:cNvGraphicFramePr>
          <p:nvPr>
            <p:extLst/>
          </p:nvPr>
        </p:nvGraphicFramePr>
        <p:xfrm>
          <a:off x="3136900" y="1778000"/>
          <a:ext cx="1663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6" name="Equation" r:id="rId9" imgW="1663560" imgH="888840" progId="Equation.3">
                  <p:embed/>
                </p:oleObj>
              </mc:Choice>
              <mc:Fallback>
                <p:oleObj name="Equation" r:id="rId9" imgW="1663560" imgH="888840" progId="Equation.3">
                  <p:embed/>
                  <p:pic>
                    <p:nvPicPr>
                      <p:cNvPr id="174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1778000"/>
                        <a:ext cx="1663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9"/>
          <p:cNvGraphicFramePr>
            <a:graphicFrameLocks noChangeAspect="1"/>
          </p:cNvGraphicFramePr>
          <p:nvPr>
            <p:extLst/>
          </p:nvPr>
        </p:nvGraphicFramePr>
        <p:xfrm>
          <a:off x="5181600" y="1822450"/>
          <a:ext cx="1157288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7" name="Equation" r:id="rId11" imgW="1168200" imgH="850680" progId="Equation.3">
                  <p:embed/>
                </p:oleObj>
              </mc:Choice>
              <mc:Fallback>
                <p:oleObj name="Equation" r:id="rId11" imgW="1168200" imgH="850680" progId="Equation.3">
                  <p:embed/>
                  <p:pic>
                    <p:nvPicPr>
                      <p:cNvPr id="174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822450"/>
                        <a:ext cx="1157288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2514600" y="29718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</a:t>
            </a: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17420" name="Object 12"/>
          <p:cNvGraphicFramePr>
            <a:graphicFrameLocks noChangeAspect="1"/>
          </p:cNvGraphicFramePr>
          <p:nvPr>
            <p:extLst/>
          </p:nvPr>
        </p:nvGraphicFramePr>
        <p:xfrm>
          <a:off x="3886200" y="2819400"/>
          <a:ext cx="212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8" name="Equation" r:id="rId13" imgW="2120760" imgH="850680" progId="Equation.3">
                  <p:embed/>
                </p:oleObj>
              </mc:Choice>
              <mc:Fallback>
                <p:oleObj name="Equation" r:id="rId13" imgW="2120760" imgH="850680" progId="Equation.3">
                  <p:embed/>
                  <p:pic>
                    <p:nvPicPr>
                      <p:cNvPr id="174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819400"/>
                        <a:ext cx="2120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13"/>
          <p:cNvGraphicFramePr>
            <a:graphicFrameLocks noChangeAspect="1"/>
          </p:cNvGraphicFramePr>
          <p:nvPr>
            <p:extLst/>
          </p:nvPr>
        </p:nvGraphicFramePr>
        <p:xfrm>
          <a:off x="6070600" y="2755900"/>
          <a:ext cx="2070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9" name="Equation" r:id="rId15" imgW="2070000" imgH="977760" progId="Equation.3">
                  <p:embed/>
                </p:oleObj>
              </mc:Choice>
              <mc:Fallback>
                <p:oleObj name="Equation" r:id="rId15" imgW="2070000" imgH="977760" progId="Equation.3">
                  <p:embed/>
                  <p:pic>
                    <p:nvPicPr>
                      <p:cNvPr id="174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2755900"/>
                        <a:ext cx="2070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15"/>
          <p:cNvGraphicFramePr>
            <a:graphicFrameLocks noChangeAspect="1"/>
          </p:cNvGraphicFramePr>
          <p:nvPr>
            <p:extLst/>
          </p:nvPr>
        </p:nvGraphicFramePr>
        <p:xfrm>
          <a:off x="3884613" y="3817938"/>
          <a:ext cx="2132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00" name="Equation" r:id="rId17" imgW="2133360" imgH="850680" progId="Equation.3">
                  <p:embed/>
                </p:oleObj>
              </mc:Choice>
              <mc:Fallback>
                <p:oleObj name="Equation" r:id="rId17" imgW="2133360" imgH="850680" progId="Equation.3">
                  <p:embed/>
                  <p:pic>
                    <p:nvPicPr>
                      <p:cNvPr id="174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3" y="3817938"/>
                        <a:ext cx="2132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4" name="Object 16"/>
          <p:cNvGraphicFramePr>
            <a:graphicFrameLocks noChangeAspect="1"/>
          </p:cNvGraphicFramePr>
          <p:nvPr>
            <p:extLst/>
          </p:nvPr>
        </p:nvGraphicFramePr>
        <p:xfrm>
          <a:off x="6097588" y="3835400"/>
          <a:ext cx="2741612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01" name="Equation" r:id="rId19" imgW="2743200" imgH="888840" progId="Equation.3">
                  <p:embed/>
                </p:oleObj>
              </mc:Choice>
              <mc:Fallback>
                <p:oleObj name="Equation" r:id="rId19" imgW="2743200" imgH="888840" progId="Equation.3">
                  <p:embed/>
                  <p:pic>
                    <p:nvPicPr>
                      <p:cNvPr id="174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7588" y="3835400"/>
                        <a:ext cx="2741612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5" name="Object 17"/>
          <p:cNvGraphicFramePr>
            <a:graphicFrameLocks noChangeAspect="1"/>
          </p:cNvGraphicFramePr>
          <p:nvPr>
            <p:extLst/>
          </p:nvPr>
        </p:nvGraphicFramePr>
        <p:xfrm>
          <a:off x="3884613" y="4757738"/>
          <a:ext cx="2132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02" name="Equation" r:id="rId21" imgW="2133360" imgH="850680" progId="Equation.3">
                  <p:embed/>
                </p:oleObj>
              </mc:Choice>
              <mc:Fallback>
                <p:oleObj name="Equation" r:id="rId21" imgW="2133360" imgH="850680" progId="Equation.3">
                  <p:embed/>
                  <p:pic>
                    <p:nvPicPr>
                      <p:cNvPr id="174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3" y="4757738"/>
                        <a:ext cx="2132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7" name="Object 19"/>
          <p:cNvGraphicFramePr>
            <a:graphicFrameLocks noChangeAspect="1"/>
          </p:cNvGraphicFramePr>
          <p:nvPr>
            <p:extLst/>
          </p:nvPr>
        </p:nvGraphicFramePr>
        <p:xfrm>
          <a:off x="6072188" y="4787900"/>
          <a:ext cx="30718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03" name="Equation" r:id="rId23" imgW="3073320" imgH="850680" progId="Equation.3">
                  <p:embed/>
                </p:oleObj>
              </mc:Choice>
              <mc:Fallback>
                <p:oleObj name="Equation" r:id="rId23" imgW="3073320" imgH="850680" progId="Equation.3">
                  <p:embed/>
                  <p:pic>
                    <p:nvPicPr>
                      <p:cNvPr id="1742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88" y="4787900"/>
                        <a:ext cx="30718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43036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utoUpdateAnimBg="0"/>
      <p:bldP spid="17415" grpId="0" autoUpdateAnimBg="0"/>
      <p:bldP spid="17419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90171"/>
              </p:ext>
            </p:extLst>
          </p:nvPr>
        </p:nvGraphicFramePr>
        <p:xfrm>
          <a:off x="1360378" y="621026"/>
          <a:ext cx="2781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68" name="Equation" r:id="rId3" imgW="2781000" imgH="927000" progId="Equation.3">
                  <p:embed/>
                </p:oleObj>
              </mc:Choice>
              <mc:Fallback>
                <p:oleObj name="Equation" r:id="rId3" imgW="2781000" imgH="927000" progId="Equation.3">
                  <p:embed/>
                  <p:pic>
                    <p:nvPicPr>
                      <p:cNvPr id="593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0378" y="621026"/>
                        <a:ext cx="2781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960061"/>
              </p:ext>
            </p:extLst>
          </p:nvPr>
        </p:nvGraphicFramePr>
        <p:xfrm>
          <a:off x="4301990" y="631402"/>
          <a:ext cx="270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69" name="Equation" r:id="rId5" imgW="2705040" imgH="850680" progId="Equation.3">
                  <p:embed/>
                </p:oleObj>
              </mc:Choice>
              <mc:Fallback>
                <p:oleObj name="Equation" r:id="rId5" imgW="2705040" imgH="850680" progId="Equation.3">
                  <p:embed/>
                  <p:pic>
                    <p:nvPicPr>
                      <p:cNvPr id="594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1990" y="631402"/>
                        <a:ext cx="270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9161481"/>
              </p:ext>
            </p:extLst>
          </p:nvPr>
        </p:nvGraphicFramePr>
        <p:xfrm>
          <a:off x="5229090" y="313902"/>
          <a:ext cx="1054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0" name="Equation" r:id="rId7" imgW="1054080" imgH="711000" progId="Equation.3">
                  <p:embed/>
                </p:oleObj>
              </mc:Choice>
              <mc:Fallback>
                <p:oleObj name="Equation" r:id="rId7" imgW="1054080" imgH="711000" progId="Equation.3">
                  <p:embed/>
                  <p:pic>
                    <p:nvPicPr>
                      <p:cNvPr id="594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090" y="313902"/>
                        <a:ext cx="1054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461606"/>
              </p:ext>
            </p:extLst>
          </p:nvPr>
        </p:nvGraphicFramePr>
        <p:xfrm>
          <a:off x="4924290" y="1123527"/>
          <a:ext cx="609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1" name="Equation" r:id="rId9" imgW="609480" imgH="711000" progId="Equation.3">
                  <p:embed/>
                </p:oleObj>
              </mc:Choice>
              <mc:Fallback>
                <p:oleObj name="Equation" r:id="rId9" imgW="609480" imgH="711000" progId="Equation.3">
                  <p:embed/>
                  <p:pic>
                    <p:nvPicPr>
                      <p:cNvPr id="594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4290" y="1123527"/>
                        <a:ext cx="6096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088800"/>
              </p:ext>
            </p:extLst>
          </p:nvPr>
        </p:nvGraphicFramePr>
        <p:xfrm>
          <a:off x="5533890" y="1106065"/>
          <a:ext cx="13081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2" name="Equation" r:id="rId11" imgW="1307880" imgH="749160" progId="Equation.3">
                  <p:embed/>
                </p:oleObj>
              </mc:Choice>
              <mc:Fallback>
                <p:oleObj name="Equation" r:id="rId11" imgW="1307880" imgH="749160" progId="Equation.3">
                  <p:embed/>
                  <p:pic>
                    <p:nvPicPr>
                      <p:cNvPr id="594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3890" y="1106065"/>
                        <a:ext cx="13081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716137"/>
              </p:ext>
            </p:extLst>
          </p:nvPr>
        </p:nvGraphicFramePr>
        <p:xfrm>
          <a:off x="7007090" y="815552"/>
          <a:ext cx="1054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3" name="Equation" r:id="rId13" imgW="1054080" imgH="609480" progId="Equation.3">
                  <p:embed/>
                </p:oleObj>
              </mc:Choice>
              <mc:Fallback>
                <p:oleObj name="Equation" r:id="rId13" imgW="1054080" imgH="609480" progId="Equation.3">
                  <p:embed/>
                  <p:pic>
                    <p:nvPicPr>
                      <p:cNvPr id="594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090" y="815552"/>
                        <a:ext cx="1054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948025"/>
              </p:ext>
            </p:extLst>
          </p:nvPr>
        </p:nvGraphicFramePr>
        <p:xfrm>
          <a:off x="989622" y="2087746"/>
          <a:ext cx="2743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4" name="Equation" r:id="rId15" imgW="2743200" imgH="901440" progId="Equation.3">
                  <p:embed/>
                </p:oleObj>
              </mc:Choice>
              <mc:Fallback>
                <p:oleObj name="Equation" r:id="rId15" imgW="2743200" imgH="901440" progId="Equation.3">
                  <p:embed/>
                  <p:pic>
                    <p:nvPicPr>
                      <p:cNvPr id="594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622" y="2087746"/>
                        <a:ext cx="2743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752678"/>
              </p:ext>
            </p:extLst>
          </p:nvPr>
        </p:nvGraphicFramePr>
        <p:xfrm>
          <a:off x="3786052" y="2098369"/>
          <a:ext cx="800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5" name="Equation" r:id="rId17" imgW="799920" imgH="888840" progId="Equation.3">
                  <p:embed/>
                </p:oleObj>
              </mc:Choice>
              <mc:Fallback>
                <p:oleObj name="Equation" r:id="rId17" imgW="799920" imgH="888840" progId="Equation.3">
                  <p:embed/>
                  <p:pic>
                    <p:nvPicPr>
                      <p:cNvPr id="594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052" y="2098369"/>
                        <a:ext cx="800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2048"/>
              </p:ext>
            </p:extLst>
          </p:nvPr>
        </p:nvGraphicFramePr>
        <p:xfrm>
          <a:off x="4552816" y="2117419"/>
          <a:ext cx="56832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6" name="Equation" r:id="rId19" imgW="571320" imgH="850680" progId="Equation.3">
                  <p:embed/>
                </p:oleObj>
              </mc:Choice>
              <mc:Fallback>
                <p:oleObj name="Equation" r:id="rId19" imgW="571320" imgH="850680" progId="Equation.3">
                  <p:embed/>
                  <p:pic>
                    <p:nvPicPr>
                      <p:cNvPr id="5940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816" y="2117419"/>
                        <a:ext cx="568325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55271"/>
              </p:ext>
            </p:extLst>
          </p:nvPr>
        </p:nvGraphicFramePr>
        <p:xfrm>
          <a:off x="5121140" y="2346019"/>
          <a:ext cx="60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7" name="Equation" r:id="rId21" imgW="609480" imgH="393480" progId="Equation.3">
                  <p:embed/>
                </p:oleObj>
              </mc:Choice>
              <mc:Fallback>
                <p:oleObj name="Equation" r:id="rId21" imgW="609480" imgH="393480" progId="Equation.3">
                  <p:embed/>
                  <p:pic>
                    <p:nvPicPr>
                      <p:cNvPr id="594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1140" y="2346019"/>
                        <a:ext cx="609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29349"/>
              </p:ext>
            </p:extLst>
          </p:nvPr>
        </p:nvGraphicFramePr>
        <p:xfrm>
          <a:off x="5806940" y="2319031"/>
          <a:ext cx="952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8" name="Equation" r:id="rId23" imgW="952200" imgH="469800" progId="Equation.3">
                  <p:embed/>
                </p:oleObj>
              </mc:Choice>
              <mc:Fallback>
                <p:oleObj name="Equation" r:id="rId23" imgW="952200" imgH="469800" progId="Equation.3">
                  <p:embed/>
                  <p:pic>
                    <p:nvPicPr>
                      <p:cNvPr id="594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6940" y="2319031"/>
                        <a:ext cx="952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347665"/>
              </p:ext>
            </p:extLst>
          </p:nvPr>
        </p:nvGraphicFramePr>
        <p:xfrm>
          <a:off x="6707052" y="2123769"/>
          <a:ext cx="901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79" name="Equation" r:id="rId25" imgW="901440" imgH="888840" progId="Equation.3">
                  <p:embed/>
                </p:oleObj>
              </mc:Choice>
              <mc:Fallback>
                <p:oleObj name="Equation" r:id="rId25" imgW="901440" imgH="888840" progId="Equation.3">
                  <p:embed/>
                  <p:pic>
                    <p:nvPicPr>
                      <p:cNvPr id="5941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7052" y="2123769"/>
                        <a:ext cx="901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01890"/>
              </p:ext>
            </p:extLst>
          </p:nvPr>
        </p:nvGraphicFramePr>
        <p:xfrm>
          <a:off x="1011281" y="3176095"/>
          <a:ext cx="1485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80" name="Equation" r:id="rId27" imgW="1485720" imgH="850680" progId="Equation.3">
                  <p:embed/>
                </p:oleObj>
              </mc:Choice>
              <mc:Fallback>
                <p:oleObj name="Equation" r:id="rId27" imgW="1485720" imgH="850680" progId="Equation.3">
                  <p:embed/>
                  <p:pic>
                    <p:nvPicPr>
                      <p:cNvPr id="5941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81" y="3176095"/>
                        <a:ext cx="1485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3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686953"/>
              </p:ext>
            </p:extLst>
          </p:nvPr>
        </p:nvGraphicFramePr>
        <p:xfrm>
          <a:off x="2520745" y="3185806"/>
          <a:ext cx="1028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81" name="Equation" r:id="rId29" imgW="1028520" imgH="850680" progId="Equation.3">
                  <p:embed/>
                </p:oleObj>
              </mc:Choice>
              <mc:Fallback>
                <p:oleObj name="Equation" r:id="rId29" imgW="1028520" imgH="850680" progId="Equation.3">
                  <p:embed/>
                  <p:pic>
                    <p:nvPicPr>
                      <p:cNvPr id="5941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745" y="3185806"/>
                        <a:ext cx="1028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95345"/>
              </p:ext>
            </p:extLst>
          </p:nvPr>
        </p:nvGraphicFramePr>
        <p:xfrm>
          <a:off x="3663745" y="3157231"/>
          <a:ext cx="2400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82" name="Equation" r:id="rId31" imgW="2400120" imgH="914400" progId="Equation.3">
                  <p:embed/>
                </p:oleObj>
              </mc:Choice>
              <mc:Fallback>
                <p:oleObj name="Equation" r:id="rId31" imgW="2400120" imgH="914400" progId="Equation.3">
                  <p:embed/>
                  <p:pic>
                    <p:nvPicPr>
                      <p:cNvPr id="5941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745" y="3157231"/>
                        <a:ext cx="2400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24" name="Group 32"/>
          <p:cNvGrpSpPr>
            <a:grpSpLocks/>
          </p:cNvGrpSpPr>
          <p:nvPr/>
        </p:nvGrpSpPr>
        <p:grpSpPr bwMode="auto">
          <a:xfrm>
            <a:off x="9052460" y="614056"/>
            <a:ext cx="1828800" cy="2944813"/>
            <a:chOff x="4368" y="1920"/>
            <a:chExt cx="1152" cy="1855"/>
          </a:xfrm>
        </p:grpSpPr>
        <p:graphicFrame>
          <p:nvGraphicFramePr>
            <p:cNvPr id="59425" name="Object 33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1920"/>
            <a:ext cx="1065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83" name="Equation" r:id="rId33" imgW="1879560" imgH="901440" progId="Equation.3">
                    <p:embed/>
                  </p:oleObj>
                </mc:Choice>
                <mc:Fallback>
                  <p:oleObj name="Equation" r:id="rId33" imgW="1879560" imgH="901440" progId="Equation.3">
                    <p:embed/>
                    <p:pic>
                      <p:nvPicPr>
                        <p:cNvPr id="59425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920"/>
                          <a:ext cx="1065" cy="5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26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2583"/>
            <a:ext cx="1094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84" name="Equation" r:id="rId35" imgW="1930320" imgH="1002960" progId="Equation.3">
                    <p:embed/>
                  </p:oleObj>
                </mc:Choice>
                <mc:Fallback>
                  <p:oleObj name="Equation" r:id="rId35" imgW="1930320" imgH="1002960" progId="Equation.3">
                    <p:embed/>
                    <p:pic>
                      <p:nvPicPr>
                        <p:cNvPr id="59426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583"/>
                          <a:ext cx="1094" cy="5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27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3264"/>
            <a:ext cx="1152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85" name="Equation" r:id="rId37" imgW="2031840" imgH="901440" progId="Equation.3">
                    <p:embed/>
                  </p:oleObj>
                </mc:Choice>
                <mc:Fallback>
                  <p:oleObj name="Equation" r:id="rId37" imgW="2031840" imgH="901440" progId="Equation.3">
                    <p:embed/>
                    <p:pic>
                      <p:nvPicPr>
                        <p:cNvPr id="59427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1152" cy="5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428" name="Rectangle 36"/>
          <p:cNvSpPr>
            <a:spLocks noChangeArrowheads="1"/>
          </p:cNvSpPr>
          <p:nvPr/>
        </p:nvSpPr>
        <p:spPr bwMode="auto">
          <a:xfrm>
            <a:off x="8877140" y="574368"/>
            <a:ext cx="2133600" cy="30480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89257" y="5275356"/>
            <a:ext cx="2399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chemeClr val="bg2"/>
                </a:solidFill>
              </a:rPr>
              <a:t>所得</a:t>
            </a:r>
            <a:r>
              <a:rPr lang="zh-CN" altLang="en-US" sz="2400" dirty="0">
                <a:solidFill>
                  <a:schemeClr val="bg2"/>
                </a:solidFill>
              </a:rPr>
              <a:t>结果</a:t>
            </a:r>
            <a:r>
              <a:rPr lang="zh-CN" altLang="en-US" sz="2400" dirty="0" smtClean="0">
                <a:solidFill>
                  <a:schemeClr val="bg2"/>
                </a:solidFill>
              </a:rPr>
              <a:t>类似。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84943" y="4468640"/>
            <a:ext cx="936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</a:rPr>
              <a:t>注：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34045" y="5131952"/>
            <a:ext cx="4320000" cy="71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447928" y="5285189"/>
            <a:ext cx="2790000" cy="44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608875" y="4451403"/>
            <a:ext cx="4995001" cy="5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11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90550"/>
            <a:ext cx="1600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8.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>
            <p:extLst/>
          </p:nvPr>
        </p:nvGraphicFramePr>
        <p:xfrm>
          <a:off x="3287714" y="476250"/>
          <a:ext cx="485933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57" name="Equation" r:id="rId3" imgW="4863960" imgH="888840" progId="Equation.3">
                  <p:embed/>
                </p:oleObj>
              </mc:Choice>
              <mc:Fallback>
                <p:oleObj name="Equation" r:id="rId3" imgW="4863960" imgH="888840" progId="Equation.3">
                  <p:embed/>
                  <p:pic>
                    <p:nvPicPr>
                      <p:cNvPr id="296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4" y="476250"/>
                        <a:ext cx="4859337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063750" y="20716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29705" name="Object 9"/>
          <p:cNvGraphicFramePr>
            <a:graphicFrameLocks noChangeAspect="1"/>
          </p:cNvGraphicFramePr>
          <p:nvPr>
            <p:extLst/>
          </p:nvPr>
        </p:nvGraphicFramePr>
        <p:xfrm>
          <a:off x="2930525" y="1909763"/>
          <a:ext cx="3479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58" name="Equation" r:id="rId5" imgW="3479760" imgH="850680" progId="Equation.3">
                  <p:embed/>
                </p:oleObj>
              </mc:Choice>
              <mc:Fallback>
                <p:oleObj name="Equation" r:id="rId5" imgW="3479760" imgH="850680" progId="Equation.3">
                  <p:embed/>
                  <p:pic>
                    <p:nvPicPr>
                      <p:cNvPr id="297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1909763"/>
                        <a:ext cx="3479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>
            <p:extLst/>
          </p:nvPr>
        </p:nvGraphicFramePr>
        <p:xfrm>
          <a:off x="4667250" y="1593850"/>
          <a:ext cx="11684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59" name="Equation" r:id="rId7" imgW="1168200" imgH="672840" progId="Equation.3">
                  <p:embed/>
                </p:oleObj>
              </mc:Choice>
              <mc:Fallback>
                <p:oleObj name="Equation" r:id="rId7" imgW="1168200" imgH="672840" progId="Equation.3">
                  <p:embed/>
                  <p:pic>
                    <p:nvPicPr>
                      <p:cNvPr id="297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1593850"/>
                        <a:ext cx="11684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8" name="Object 12"/>
          <p:cNvGraphicFramePr>
            <a:graphicFrameLocks noChangeAspect="1"/>
          </p:cNvGraphicFramePr>
          <p:nvPr>
            <p:extLst/>
          </p:nvPr>
        </p:nvGraphicFramePr>
        <p:xfrm>
          <a:off x="4241800" y="2438400"/>
          <a:ext cx="200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60" name="Equation" r:id="rId9" imgW="2006280" imgH="444240" progId="Equation.3">
                  <p:embed/>
                </p:oleObj>
              </mc:Choice>
              <mc:Fallback>
                <p:oleObj name="Equation" r:id="rId9" imgW="2006280" imgH="444240" progId="Equation.3">
                  <p:embed/>
                  <p:pic>
                    <p:nvPicPr>
                      <p:cNvPr id="297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1800" y="2438400"/>
                        <a:ext cx="200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1" name="Object 15"/>
          <p:cNvGraphicFramePr>
            <a:graphicFrameLocks noChangeAspect="1"/>
          </p:cNvGraphicFramePr>
          <p:nvPr>
            <p:extLst/>
          </p:nvPr>
        </p:nvGraphicFramePr>
        <p:xfrm>
          <a:off x="6445250" y="1930400"/>
          <a:ext cx="2882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61" name="Equation" r:id="rId11" imgW="2882880" imgH="1028520" progId="Equation.3">
                  <p:embed/>
                </p:oleObj>
              </mc:Choice>
              <mc:Fallback>
                <p:oleObj name="Equation" r:id="rId11" imgW="2882880" imgH="1028520" progId="Equation.3">
                  <p:embed/>
                  <p:pic>
                    <p:nvPicPr>
                      <p:cNvPr id="2971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0" y="1930400"/>
                        <a:ext cx="2882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6" name="Object 20"/>
          <p:cNvGraphicFramePr>
            <a:graphicFrameLocks noChangeAspect="1"/>
          </p:cNvGraphicFramePr>
          <p:nvPr>
            <p:extLst/>
          </p:nvPr>
        </p:nvGraphicFramePr>
        <p:xfrm>
          <a:off x="3733800" y="3111500"/>
          <a:ext cx="2971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62" name="Equation" r:id="rId13" imgW="2971800" imgH="927000" progId="Equation.3">
                  <p:embed/>
                </p:oleObj>
              </mc:Choice>
              <mc:Fallback>
                <p:oleObj name="Equation" r:id="rId13" imgW="2971800" imgH="927000" progId="Equation.3">
                  <p:embed/>
                  <p:pic>
                    <p:nvPicPr>
                      <p:cNvPr id="2971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111500"/>
                        <a:ext cx="2971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7" name="Object 21"/>
          <p:cNvGraphicFramePr>
            <a:graphicFrameLocks noChangeAspect="1"/>
          </p:cNvGraphicFramePr>
          <p:nvPr>
            <p:extLst/>
          </p:nvPr>
        </p:nvGraphicFramePr>
        <p:xfrm>
          <a:off x="6756400" y="3370263"/>
          <a:ext cx="558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63" name="Equation" r:id="rId15" imgW="558720" imgH="317160" progId="Equation.3">
                  <p:embed/>
                </p:oleObj>
              </mc:Choice>
              <mc:Fallback>
                <p:oleObj name="Equation" r:id="rId15" imgW="558720" imgH="317160" progId="Equation.3">
                  <p:embed/>
                  <p:pic>
                    <p:nvPicPr>
                      <p:cNvPr id="2971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3370263"/>
                        <a:ext cx="558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2063750" y="4433888"/>
            <a:ext cx="2813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通常求含</a:t>
            </a:r>
          </a:p>
        </p:txBody>
      </p:sp>
      <p:graphicFrame>
        <p:nvGraphicFramePr>
          <p:cNvPr id="29722" name="Object 26"/>
          <p:cNvGraphicFramePr>
            <a:graphicFrameLocks noChangeAspect="1"/>
          </p:cNvGraphicFramePr>
          <p:nvPr>
            <p:extLst/>
          </p:nvPr>
        </p:nvGraphicFramePr>
        <p:xfrm>
          <a:off x="4648200" y="4419600"/>
          <a:ext cx="3898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64" name="Equation" r:id="rId17" imgW="3898800" imgH="520560" progId="Equation.3">
                  <p:embed/>
                </p:oleObj>
              </mc:Choice>
              <mc:Fallback>
                <p:oleObj name="Equation" r:id="rId17" imgW="3898800" imgH="520560" progId="Equation.3">
                  <p:embed/>
                  <p:pic>
                    <p:nvPicPr>
                      <p:cNvPr id="2972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419600"/>
                        <a:ext cx="3898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4" name="Text Box 28"/>
          <p:cNvSpPr txBox="1">
            <a:spLocks noChangeArrowheads="1"/>
          </p:cNvSpPr>
          <p:nvPr/>
        </p:nvSpPr>
        <p:spPr bwMode="auto">
          <a:xfrm>
            <a:off x="1676400" y="50434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的积分时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9725" name="Object 29"/>
          <p:cNvGraphicFramePr>
            <a:graphicFrameLocks noChangeAspect="1"/>
          </p:cNvGraphicFramePr>
          <p:nvPr>
            <p:extLst/>
          </p:nvPr>
        </p:nvGraphicFramePr>
        <p:xfrm>
          <a:off x="4648200" y="5181600"/>
          <a:ext cx="1206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65" name="Equation" r:id="rId19" imgW="1206360" imgH="291960" progId="Equation.3">
                  <p:embed/>
                </p:oleObj>
              </mc:Choice>
              <mc:Fallback>
                <p:oleObj name="Equation" r:id="rId19" imgW="1206360" imgH="291960" progId="Equation.3">
                  <p:embed/>
                  <p:pic>
                    <p:nvPicPr>
                      <p:cNvPr id="2972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181600"/>
                        <a:ext cx="12065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7" name="Text Box 31"/>
          <p:cNvSpPr txBox="1">
            <a:spLocks noChangeArrowheads="1"/>
          </p:cNvSpPr>
          <p:nvPr/>
        </p:nvSpPr>
        <p:spPr bwMode="auto">
          <a:xfrm>
            <a:off x="5867400" y="507365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往往更方便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8534400" y="44338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的有理式</a:t>
            </a:r>
          </a:p>
        </p:txBody>
      </p:sp>
      <p:sp>
        <p:nvSpPr>
          <p:cNvPr id="29730" name="Text Box 34"/>
          <p:cNvSpPr txBox="1">
            <a:spLocks noChangeArrowheads="1"/>
          </p:cNvSpPr>
          <p:nvPr/>
        </p:nvSpPr>
        <p:spPr bwMode="auto">
          <a:xfrm>
            <a:off x="3352800" y="5070128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用代换</a:t>
            </a:r>
          </a:p>
        </p:txBody>
      </p:sp>
    </p:spTree>
    <p:extLst>
      <p:ext uri="{BB962C8B-B14F-4D97-AF65-F5344CB8AC3E}">
        <p14:creationId xmlns:p14="http://schemas.microsoft.com/office/powerpoint/2010/main" val="17227929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utoUpdateAnimBg="0"/>
      <p:bldP spid="29721" grpId="0" autoUpdateAnimBg="0"/>
      <p:bldP spid="29724" grpId="0" autoUpdateAnimBg="0"/>
      <p:bldP spid="29727" grpId="0" autoUpdateAnimBg="0"/>
      <p:bldP spid="29729" grpId="0" autoUpdateAnimBg="0"/>
      <p:bldP spid="29730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905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9.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>
            <p:extLst/>
          </p:nvPr>
        </p:nvGraphicFramePr>
        <p:xfrm>
          <a:off x="3352801" y="330200"/>
          <a:ext cx="4835525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66" name="Equation" r:id="rId3" imgW="4838400" imgH="965160" progId="Equation.3">
                  <p:embed/>
                </p:oleObj>
              </mc:Choice>
              <mc:Fallback>
                <p:oleObj name="Equation" r:id="rId3" imgW="4838400" imgH="965160" progId="Equation.3">
                  <p:embed/>
                  <p:pic>
                    <p:nvPicPr>
                      <p:cNvPr id="317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330200"/>
                        <a:ext cx="4835525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063750" y="1636231"/>
            <a:ext cx="79189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>
            <p:extLst/>
          </p:nvPr>
        </p:nvGraphicFramePr>
        <p:xfrm>
          <a:off x="4374158" y="2894013"/>
          <a:ext cx="1295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67" name="Equation" r:id="rId5" imgW="1295280" imgH="368280" progId="Equation.3">
                  <p:embed/>
                </p:oleObj>
              </mc:Choice>
              <mc:Fallback>
                <p:oleObj name="Equation" r:id="rId5" imgW="1295280" imgH="368280" progId="Equation.3">
                  <p:embed/>
                  <p:pic>
                    <p:nvPicPr>
                      <p:cNvPr id="317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4158" y="2894013"/>
                        <a:ext cx="12954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821708" y="2728914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2797772" y="1639889"/>
            <a:ext cx="11763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1753" name="Object 9"/>
          <p:cNvGraphicFramePr>
            <a:graphicFrameLocks noChangeAspect="1"/>
          </p:cNvGraphicFramePr>
          <p:nvPr>
            <p:extLst/>
          </p:nvPr>
        </p:nvGraphicFramePr>
        <p:xfrm>
          <a:off x="3702646" y="1509713"/>
          <a:ext cx="3810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68" name="Equation" r:id="rId7" imgW="3809880" imgH="850680" progId="Equation.3">
                  <p:embed/>
                </p:oleObj>
              </mc:Choice>
              <mc:Fallback>
                <p:oleObj name="Equation" r:id="rId7" imgW="3809880" imgH="850680" progId="Equation.3">
                  <p:embed/>
                  <p:pic>
                    <p:nvPicPr>
                      <p:cNvPr id="317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646" y="1509713"/>
                        <a:ext cx="3810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6" name="Object 12"/>
          <p:cNvGraphicFramePr>
            <a:graphicFrameLocks noChangeAspect="1"/>
          </p:cNvGraphicFramePr>
          <p:nvPr>
            <p:extLst/>
          </p:nvPr>
        </p:nvGraphicFramePr>
        <p:xfrm>
          <a:off x="4367808" y="1966913"/>
          <a:ext cx="1892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69" name="Equation" r:id="rId9" imgW="1892160" imgH="520560" progId="Equation.3">
                  <p:embed/>
                </p:oleObj>
              </mc:Choice>
              <mc:Fallback>
                <p:oleObj name="Equation" r:id="rId9" imgW="1892160" imgH="520560" progId="Equation.3">
                  <p:embed/>
                  <p:pic>
                    <p:nvPicPr>
                      <p:cNvPr id="317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808" y="1966913"/>
                        <a:ext cx="1892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7" name="Object 13"/>
          <p:cNvGraphicFramePr>
            <a:graphicFrameLocks noChangeAspect="1"/>
          </p:cNvGraphicFramePr>
          <p:nvPr>
            <p:extLst/>
          </p:nvPr>
        </p:nvGraphicFramePr>
        <p:xfrm>
          <a:off x="6310908" y="1966913"/>
          <a:ext cx="93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70" name="Equation" r:id="rId11" imgW="939600" imgH="444240" progId="Equation.3">
                  <p:embed/>
                </p:oleObj>
              </mc:Choice>
              <mc:Fallback>
                <p:oleObj name="Equation" r:id="rId11" imgW="939600" imgH="444240" progId="Equation.3">
                  <p:embed/>
                  <p:pic>
                    <p:nvPicPr>
                      <p:cNvPr id="317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0908" y="1966913"/>
                        <a:ext cx="93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640537"/>
              </p:ext>
            </p:extLst>
          </p:nvPr>
        </p:nvGraphicFramePr>
        <p:xfrm>
          <a:off x="3719736" y="3460750"/>
          <a:ext cx="1765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71" name="Equation" r:id="rId13" imgW="1765080" imgH="914400" progId="Equation.3">
                  <p:embed/>
                </p:oleObj>
              </mc:Choice>
              <mc:Fallback>
                <p:oleObj name="Equation" r:id="rId13" imgW="1765080" imgH="914400" progId="Equation.3">
                  <p:embed/>
                  <p:pic>
                    <p:nvPicPr>
                      <p:cNvPr id="317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736" y="3460750"/>
                        <a:ext cx="1765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9" name="Line 25"/>
          <p:cNvSpPr>
            <a:spLocks noChangeShapeType="1"/>
          </p:cNvSpPr>
          <p:nvPr/>
        </p:nvSpPr>
        <p:spPr bwMode="auto">
          <a:xfrm>
            <a:off x="3821708" y="2436813"/>
            <a:ext cx="0" cy="10541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177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442784"/>
              </p:ext>
            </p:extLst>
          </p:nvPr>
        </p:nvGraphicFramePr>
        <p:xfrm>
          <a:off x="5623148" y="3429000"/>
          <a:ext cx="2514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72" name="Equation" r:id="rId15" imgW="2514600" imgH="927000" progId="Equation.3">
                  <p:embed/>
                </p:oleObj>
              </mc:Choice>
              <mc:Fallback>
                <p:oleObj name="Equation" r:id="rId15" imgW="2514600" imgH="927000" progId="Equation.3">
                  <p:embed/>
                  <p:pic>
                    <p:nvPicPr>
                      <p:cNvPr id="3177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3148" y="3429000"/>
                        <a:ext cx="2514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961455"/>
              </p:ext>
            </p:extLst>
          </p:nvPr>
        </p:nvGraphicFramePr>
        <p:xfrm>
          <a:off x="3715346" y="4572000"/>
          <a:ext cx="3810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73" name="Equation" r:id="rId17" imgW="3809880" imgH="927000" progId="Equation.3">
                  <p:embed/>
                </p:oleObj>
              </mc:Choice>
              <mc:Fallback>
                <p:oleObj name="Equation" r:id="rId17" imgW="3809880" imgH="927000" progId="Equation.3">
                  <p:embed/>
                  <p:pic>
                    <p:nvPicPr>
                      <p:cNvPr id="3177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5346" y="4572000"/>
                        <a:ext cx="3810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28132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utoUpdateAnimBg="0"/>
      <p:bldP spid="31751" grpId="0" autoUpdateAnimBg="0"/>
      <p:bldP spid="31752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62" name="Line 3118"/>
          <p:cNvSpPr>
            <a:spLocks noChangeShapeType="1"/>
          </p:cNvSpPr>
          <p:nvPr/>
        </p:nvSpPr>
        <p:spPr bwMode="auto">
          <a:xfrm>
            <a:off x="2286000" y="4572000"/>
            <a:ext cx="7620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36" name="Object 3092"/>
          <p:cNvGraphicFramePr>
            <a:graphicFrameLocks noChangeAspect="1"/>
          </p:cNvGraphicFramePr>
          <p:nvPr>
            <p:extLst/>
          </p:nvPr>
        </p:nvGraphicFramePr>
        <p:xfrm>
          <a:off x="3035300" y="4683125"/>
          <a:ext cx="2197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35" name="Equation" r:id="rId3" imgW="2197080" imgH="330120" progId="Equation.3">
                  <p:embed/>
                </p:oleObj>
              </mc:Choice>
              <mc:Fallback>
                <p:oleObj name="Equation" r:id="rId3" imgW="2197080" imgH="330120" progId="Equation.3">
                  <p:embed/>
                  <p:pic>
                    <p:nvPicPr>
                      <p:cNvPr id="34836" name="Object 30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4683125"/>
                        <a:ext cx="2197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8" name="Rectangle 3074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1981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9.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34819" name="Object 3075"/>
          <p:cNvGraphicFramePr>
            <a:graphicFrameLocks noChangeAspect="1"/>
          </p:cNvGraphicFramePr>
          <p:nvPr>
            <p:extLst/>
          </p:nvPr>
        </p:nvGraphicFramePr>
        <p:xfrm>
          <a:off x="3409950" y="161925"/>
          <a:ext cx="4838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36" name="Equation" r:id="rId5" imgW="4838400" imgH="965160" progId="Equation.3">
                  <p:embed/>
                </p:oleObj>
              </mc:Choice>
              <mc:Fallback>
                <p:oleObj name="Equation" r:id="rId5" imgW="4838400" imgH="965160" progId="Equation.3">
                  <p:embed/>
                  <p:pic>
                    <p:nvPicPr>
                      <p:cNvPr id="34819" name="Object 30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161925"/>
                        <a:ext cx="4838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 Box 3076"/>
          <p:cNvSpPr txBox="1">
            <a:spLocks noChangeArrowheads="1"/>
          </p:cNvSpPr>
          <p:nvPr/>
        </p:nvSpPr>
        <p:spPr bwMode="auto">
          <a:xfrm>
            <a:off x="2063750" y="16764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 </a:t>
            </a:r>
          </a:p>
        </p:txBody>
      </p:sp>
      <p:graphicFrame>
        <p:nvGraphicFramePr>
          <p:cNvPr id="34821" name="Object 3077"/>
          <p:cNvGraphicFramePr>
            <a:graphicFrameLocks noChangeAspect="1"/>
          </p:cNvGraphicFramePr>
          <p:nvPr>
            <p:extLst/>
          </p:nvPr>
        </p:nvGraphicFramePr>
        <p:xfrm>
          <a:off x="3498132" y="1447800"/>
          <a:ext cx="54578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37" name="Equation" r:id="rId7" imgW="5460840" imgH="939600" progId="Equation.3">
                  <p:embed/>
                </p:oleObj>
              </mc:Choice>
              <mc:Fallback>
                <p:oleObj name="Equation" r:id="rId7" imgW="5460840" imgH="939600" progId="Equation.3">
                  <p:embed/>
                  <p:pic>
                    <p:nvPicPr>
                      <p:cNvPr id="34821" name="Object 30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132" y="1447800"/>
                        <a:ext cx="5457825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Text Box 3078"/>
          <p:cNvSpPr txBox="1">
            <a:spLocks noChangeArrowheads="1"/>
          </p:cNvSpPr>
          <p:nvPr/>
        </p:nvSpPr>
        <p:spPr bwMode="auto">
          <a:xfrm>
            <a:off x="2999656" y="1600200"/>
            <a:ext cx="914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4837" name="Object 3093"/>
          <p:cNvGraphicFramePr>
            <a:graphicFrameLocks noChangeAspect="1"/>
          </p:cNvGraphicFramePr>
          <p:nvPr>
            <p:extLst/>
          </p:nvPr>
        </p:nvGraphicFramePr>
        <p:xfrm>
          <a:off x="2711450" y="5251450"/>
          <a:ext cx="1981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38" name="Equation" r:id="rId9" imgW="1981080" imgH="952200" progId="Equation.3">
                  <p:embed/>
                </p:oleObj>
              </mc:Choice>
              <mc:Fallback>
                <p:oleObj name="Equation" r:id="rId9" imgW="1981080" imgH="952200" progId="Equation.3">
                  <p:embed/>
                  <p:pic>
                    <p:nvPicPr>
                      <p:cNvPr id="34837" name="Object 30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5251450"/>
                        <a:ext cx="1981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8" name="Object 3094"/>
          <p:cNvGraphicFramePr>
            <a:graphicFrameLocks noChangeAspect="1"/>
          </p:cNvGraphicFramePr>
          <p:nvPr>
            <p:extLst/>
          </p:nvPr>
        </p:nvGraphicFramePr>
        <p:xfrm>
          <a:off x="4572000" y="5232400"/>
          <a:ext cx="4800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39" name="Equation" r:id="rId11" imgW="4800600" imgH="939600" progId="Equation.3">
                  <p:embed/>
                </p:oleObj>
              </mc:Choice>
              <mc:Fallback>
                <p:oleObj name="Equation" r:id="rId11" imgW="4800600" imgH="939600" progId="Equation.3">
                  <p:embed/>
                  <p:pic>
                    <p:nvPicPr>
                      <p:cNvPr id="34838" name="Object 30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232400"/>
                        <a:ext cx="4800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863" name="Group 3119"/>
          <p:cNvGrpSpPr>
            <a:grpSpLocks/>
          </p:cNvGrpSpPr>
          <p:nvPr/>
        </p:nvGrpSpPr>
        <p:grpSpPr bwMode="auto">
          <a:xfrm>
            <a:off x="4572000" y="4724400"/>
            <a:ext cx="2336800" cy="1447800"/>
            <a:chOff x="1440" y="2976"/>
            <a:chExt cx="1472" cy="912"/>
          </a:xfrm>
        </p:grpSpPr>
        <p:sp>
          <p:nvSpPr>
            <p:cNvPr id="34841" name="Rectangle 3097"/>
            <p:cNvSpPr>
              <a:spLocks noChangeArrowheads="1"/>
            </p:cNvSpPr>
            <p:nvPr/>
          </p:nvSpPr>
          <p:spPr bwMode="auto">
            <a:xfrm>
              <a:off x="1440" y="3312"/>
              <a:ext cx="864" cy="5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842" name="Freeform 3098"/>
            <p:cNvSpPr>
              <a:spLocks/>
            </p:cNvSpPr>
            <p:nvPr/>
          </p:nvSpPr>
          <p:spPr bwMode="auto">
            <a:xfrm>
              <a:off x="2160" y="3120"/>
              <a:ext cx="240" cy="192"/>
            </a:xfrm>
            <a:custGeom>
              <a:avLst/>
              <a:gdLst>
                <a:gd name="T0" fmla="*/ 0 w 240"/>
                <a:gd name="T1" fmla="*/ 288 h 288"/>
                <a:gd name="T2" fmla="*/ 48 w 240"/>
                <a:gd name="T3" fmla="*/ 96 h 288"/>
                <a:gd name="T4" fmla="*/ 240 w 240"/>
                <a:gd name="T5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288">
                  <a:moveTo>
                    <a:pt x="0" y="288"/>
                  </a:moveTo>
                  <a:cubicBezTo>
                    <a:pt x="4" y="216"/>
                    <a:pt x="8" y="144"/>
                    <a:pt x="48" y="96"/>
                  </a:cubicBezTo>
                  <a:cubicBezTo>
                    <a:pt x="88" y="48"/>
                    <a:pt x="164" y="24"/>
                    <a:pt x="240" y="0"/>
                  </a:cubicBezTo>
                </a:path>
              </a:pathLst>
            </a:custGeom>
            <a:noFill/>
            <a:ln w="1270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4843" name="Object 3099"/>
            <p:cNvGraphicFramePr>
              <a:graphicFrameLocks noChangeAspect="1"/>
            </p:cNvGraphicFramePr>
            <p:nvPr>
              <p:extLst/>
            </p:nvPr>
          </p:nvGraphicFramePr>
          <p:xfrm>
            <a:off x="2448" y="2976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40" name="Equation" r:id="rId13" imgW="736560" imgH="406080" progId="Equation.3">
                    <p:embed/>
                  </p:oleObj>
                </mc:Choice>
                <mc:Fallback>
                  <p:oleObj name="Equation" r:id="rId13" imgW="736560" imgH="406080" progId="Equation.3">
                    <p:embed/>
                    <p:pic>
                      <p:nvPicPr>
                        <p:cNvPr id="34843" name="Object 30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2976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864" name="Group 3120"/>
          <p:cNvGrpSpPr>
            <a:grpSpLocks/>
          </p:cNvGrpSpPr>
          <p:nvPr/>
        </p:nvGrpSpPr>
        <p:grpSpPr bwMode="auto">
          <a:xfrm>
            <a:off x="6934200" y="4800600"/>
            <a:ext cx="2311400" cy="1371600"/>
            <a:chOff x="2928" y="3024"/>
            <a:chExt cx="1456" cy="864"/>
          </a:xfrm>
        </p:grpSpPr>
        <p:sp>
          <p:nvSpPr>
            <p:cNvPr id="34844" name="Rectangle 3100"/>
            <p:cNvSpPr>
              <a:spLocks noChangeArrowheads="1"/>
            </p:cNvSpPr>
            <p:nvPr/>
          </p:nvSpPr>
          <p:spPr bwMode="auto">
            <a:xfrm>
              <a:off x="2928" y="3312"/>
              <a:ext cx="912" cy="57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845" name="Freeform 3101"/>
            <p:cNvSpPr>
              <a:spLocks/>
            </p:cNvSpPr>
            <p:nvPr/>
          </p:nvSpPr>
          <p:spPr bwMode="auto">
            <a:xfrm>
              <a:off x="3648" y="3120"/>
              <a:ext cx="240" cy="192"/>
            </a:xfrm>
            <a:custGeom>
              <a:avLst/>
              <a:gdLst>
                <a:gd name="T0" fmla="*/ 0 w 240"/>
                <a:gd name="T1" fmla="*/ 288 h 288"/>
                <a:gd name="T2" fmla="*/ 48 w 240"/>
                <a:gd name="T3" fmla="*/ 96 h 288"/>
                <a:gd name="T4" fmla="*/ 240 w 240"/>
                <a:gd name="T5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288">
                  <a:moveTo>
                    <a:pt x="0" y="288"/>
                  </a:moveTo>
                  <a:cubicBezTo>
                    <a:pt x="4" y="216"/>
                    <a:pt x="8" y="144"/>
                    <a:pt x="48" y="96"/>
                  </a:cubicBezTo>
                  <a:cubicBezTo>
                    <a:pt x="88" y="48"/>
                    <a:pt x="164" y="24"/>
                    <a:pt x="240" y="0"/>
                  </a:cubicBezTo>
                </a:path>
              </a:pathLst>
            </a:custGeom>
            <a:noFill/>
            <a:ln w="1270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4846" name="Object 3102"/>
            <p:cNvGraphicFramePr>
              <a:graphicFrameLocks noChangeAspect="1"/>
            </p:cNvGraphicFramePr>
            <p:nvPr>
              <p:extLst/>
            </p:nvPr>
          </p:nvGraphicFramePr>
          <p:xfrm>
            <a:off x="3888" y="3024"/>
            <a:ext cx="496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141" name="Equation" r:id="rId15" imgW="787320" imgH="317160" progId="Equation.3">
                    <p:embed/>
                  </p:oleObj>
                </mc:Choice>
                <mc:Fallback>
                  <p:oleObj name="Equation" r:id="rId15" imgW="787320" imgH="317160" progId="Equation.3">
                    <p:embed/>
                    <p:pic>
                      <p:nvPicPr>
                        <p:cNvPr id="34846" name="Object 3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3024"/>
                          <a:ext cx="496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823" name="Text Box 3079"/>
          <p:cNvSpPr txBox="1">
            <a:spLocks noChangeArrowheads="1"/>
          </p:cNvSpPr>
          <p:nvPr/>
        </p:nvSpPr>
        <p:spPr bwMode="auto">
          <a:xfrm>
            <a:off x="2978150" y="2668588"/>
            <a:ext cx="1225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4826" name="Object 3082"/>
          <p:cNvGraphicFramePr>
            <a:graphicFrameLocks noChangeAspect="1"/>
          </p:cNvGraphicFramePr>
          <p:nvPr>
            <p:extLst/>
          </p:nvPr>
        </p:nvGraphicFramePr>
        <p:xfrm>
          <a:off x="3854450" y="2514600"/>
          <a:ext cx="3429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42" name="Equation" r:id="rId17" imgW="3429000" imgH="965160" progId="Equation.3">
                  <p:embed/>
                </p:oleObj>
              </mc:Choice>
              <mc:Fallback>
                <p:oleObj name="Equation" r:id="rId17" imgW="3429000" imgH="965160" progId="Equation.3">
                  <p:embed/>
                  <p:pic>
                    <p:nvPicPr>
                      <p:cNvPr id="34826" name="Object 30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450" y="2514600"/>
                        <a:ext cx="3429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9" name="Rectangle 3105"/>
          <p:cNvSpPr>
            <a:spLocks noChangeArrowheads="1"/>
          </p:cNvSpPr>
          <p:nvPr/>
        </p:nvSpPr>
        <p:spPr bwMode="auto">
          <a:xfrm>
            <a:off x="2209800" y="4480520"/>
            <a:ext cx="7772400" cy="1828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28" name="Object 3084"/>
          <p:cNvGraphicFramePr>
            <a:graphicFrameLocks noChangeAspect="1"/>
          </p:cNvGraphicFramePr>
          <p:nvPr>
            <p:extLst/>
          </p:nvPr>
        </p:nvGraphicFramePr>
        <p:xfrm>
          <a:off x="3884613" y="3505200"/>
          <a:ext cx="3505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43" name="Equation" r:id="rId19" imgW="3504960" imgH="901440" progId="Equation.3">
                  <p:embed/>
                </p:oleObj>
              </mc:Choice>
              <mc:Fallback>
                <p:oleObj name="Equation" r:id="rId19" imgW="3504960" imgH="901440" progId="Equation.3">
                  <p:embed/>
                  <p:pic>
                    <p:nvPicPr>
                      <p:cNvPr id="34828" name="Object 30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3" y="3505200"/>
                        <a:ext cx="3505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51" name="Object 3107"/>
          <p:cNvGraphicFramePr>
            <a:graphicFrameLocks noChangeAspect="1"/>
          </p:cNvGraphicFramePr>
          <p:nvPr>
            <p:extLst/>
          </p:nvPr>
        </p:nvGraphicFramePr>
        <p:xfrm>
          <a:off x="3884614" y="5407620"/>
          <a:ext cx="44418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44" name="Equation" r:id="rId21" imgW="4444920" imgH="901440" progId="Equation.3">
                  <p:embed/>
                </p:oleObj>
              </mc:Choice>
              <mc:Fallback>
                <p:oleObj name="Equation" r:id="rId21" imgW="4444920" imgH="901440" progId="Equation.3">
                  <p:embed/>
                  <p:pic>
                    <p:nvPicPr>
                      <p:cNvPr id="34851" name="Object 3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14" y="5407620"/>
                        <a:ext cx="4441825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3" name="Line 3109"/>
          <p:cNvSpPr>
            <a:spLocks noChangeShapeType="1"/>
          </p:cNvSpPr>
          <p:nvPr/>
        </p:nvSpPr>
        <p:spPr bwMode="auto">
          <a:xfrm>
            <a:off x="1541464" y="1295400"/>
            <a:ext cx="906938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24" name="Object 3080"/>
          <p:cNvGraphicFramePr>
            <a:graphicFrameLocks noChangeAspect="1"/>
          </p:cNvGraphicFramePr>
          <p:nvPr>
            <p:extLst/>
          </p:nvPr>
        </p:nvGraphicFramePr>
        <p:xfrm>
          <a:off x="4191000" y="4556720"/>
          <a:ext cx="179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45" name="Equation" r:id="rId23" imgW="1790640" imgH="850680" progId="Equation.3">
                  <p:embed/>
                </p:oleObj>
              </mc:Choice>
              <mc:Fallback>
                <p:oleObj name="Equation" r:id="rId23" imgW="1790640" imgH="850680" progId="Equation.3">
                  <p:embed/>
                  <p:pic>
                    <p:nvPicPr>
                      <p:cNvPr id="34824" name="Object 30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556720"/>
                        <a:ext cx="1790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65" name="Line 3121"/>
          <p:cNvSpPr>
            <a:spLocks noChangeShapeType="1"/>
          </p:cNvSpPr>
          <p:nvPr/>
        </p:nvSpPr>
        <p:spPr bwMode="auto">
          <a:xfrm>
            <a:off x="4038600" y="4404320"/>
            <a:ext cx="0" cy="1295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287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4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utoUpdateAnimBg="0"/>
      <p:bldP spid="34822" grpId="0" autoUpdateAnimBg="0"/>
      <p:bldP spid="34823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752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10.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>
            <p:extLst/>
          </p:nvPr>
        </p:nvGraphicFramePr>
        <p:xfrm>
          <a:off x="3473450" y="241300"/>
          <a:ext cx="33274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9" name="Equation" r:id="rId3" imgW="3327120" imgH="977760" progId="Equation.3">
                  <p:embed/>
                </p:oleObj>
              </mc:Choice>
              <mc:Fallback>
                <p:oleObj name="Equation" r:id="rId3" imgW="3327120" imgH="977760" progId="Equation.3">
                  <p:embed/>
                  <p:pic>
                    <p:nvPicPr>
                      <p:cNvPr id="307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3450" y="241300"/>
                        <a:ext cx="33274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2063750" y="1385888"/>
            <a:ext cx="6470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因被积函数关于 </a:t>
            </a:r>
            <a:r>
              <a:rPr lang="en-US" altLang="zh-CN" dirty="0">
                <a:solidFill>
                  <a:srgbClr val="000000"/>
                </a:solidFill>
              </a:rPr>
              <a:t>cos 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zh-CN" altLang="en-US" dirty="0">
                <a:solidFill>
                  <a:srgbClr val="000000"/>
                </a:solidFill>
              </a:rPr>
              <a:t>为奇函数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可令</a:t>
            </a:r>
          </a:p>
        </p:txBody>
      </p:sp>
      <p:graphicFrame>
        <p:nvGraphicFramePr>
          <p:cNvPr id="30726" name="Object 6"/>
          <p:cNvGraphicFramePr>
            <a:graphicFrameLocks noChangeAspect="1"/>
          </p:cNvGraphicFramePr>
          <p:nvPr>
            <p:extLst/>
          </p:nvPr>
        </p:nvGraphicFramePr>
        <p:xfrm>
          <a:off x="8534400" y="1477963"/>
          <a:ext cx="1295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0" name="Equation" r:id="rId5" imgW="1295280" imgH="406080" progId="Equation.3">
                  <p:embed/>
                </p:oleObj>
              </mc:Choice>
              <mc:Fallback>
                <p:oleObj name="Equation" r:id="rId5" imgW="1295280" imgH="406080" progId="Equation.3">
                  <p:embed/>
                  <p:pic>
                    <p:nvPicPr>
                      <p:cNvPr id="307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1477963"/>
                        <a:ext cx="1295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1905000" y="219392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0729" name="Object 9"/>
          <p:cNvGraphicFramePr>
            <a:graphicFrameLocks noChangeAspect="1"/>
          </p:cNvGraphicFramePr>
          <p:nvPr>
            <p:extLst/>
          </p:nvPr>
        </p:nvGraphicFramePr>
        <p:xfrm>
          <a:off x="2746375" y="2070100"/>
          <a:ext cx="3594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1" name="Equation" r:id="rId7" imgW="3593880" imgH="977760" progId="Equation.3">
                  <p:embed/>
                </p:oleObj>
              </mc:Choice>
              <mc:Fallback>
                <p:oleObj name="Equation" r:id="rId7" imgW="3593880" imgH="977760" progId="Equation.3">
                  <p:embed/>
                  <p:pic>
                    <p:nvPicPr>
                      <p:cNvPr id="307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2070100"/>
                        <a:ext cx="3594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0" name="Object 10"/>
          <p:cNvGraphicFramePr>
            <a:graphicFrameLocks noChangeAspect="1"/>
          </p:cNvGraphicFramePr>
          <p:nvPr>
            <p:extLst/>
          </p:nvPr>
        </p:nvGraphicFramePr>
        <p:xfrm>
          <a:off x="3346450" y="1951038"/>
          <a:ext cx="2882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2" name="Equation" r:id="rId9" imgW="2882880" imgH="520560" progId="Equation.3">
                  <p:embed/>
                </p:oleObj>
              </mc:Choice>
              <mc:Fallback>
                <p:oleObj name="Equation" r:id="rId9" imgW="2882880" imgH="520560" progId="Equation.3">
                  <p:embed/>
                  <p:pic>
                    <p:nvPicPr>
                      <p:cNvPr id="3073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450" y="1951038"/>
                        <a:ext cx="2882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5" name="Object 25"/>
          <p:cNvGraphicFramePr>
            <a:graphicFrameLocks noChangeAspect="1"/>
          </p:cNvGraphicFramePr>
          <p:nvPr>
            <p:extLst/>
          </p:nvPr>
        </p:nvGraphicFramePr>
        <p:xfrm>
          <a:off x="6400801" y="1971675"/>
          <a:ext cx="36036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3" name="Equation" r:id="rId11" imgW="3606480" imgH="1079280" progId="Equation.3">
                  <p:embed/>
                </p:oleObj>
              </mc:Choice>
              <mc:Fallback>
                <p:oleObj name="Equation" r:id="rId11" imgW="3606480" imgH="1079280" progId="Equation.3">
                  <p:embed/>
                  <p:pic>
                    <p:nvPicPr>
                      <p:cNvPr id="3074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1" y="1971675"/>
                        <a:ext cx="360362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6" name="Object 26"/>
          <p:cNvGraphicFramePr>
            <a:graphicFrameLocks noChangeAspect="1"/>
          </p:cNvGraphicFramePr>
          <p:nvPr>
            <p:extLst/>
          </p:nvPr>
        </p:nvGraphicFramePr>
        <p:xfrm>
          <a:off x="2746375" y="3251200"/>
          <a:ext cx="2082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4" name="Equation" r:id="rId13" imgW="2082600" imgH="977760" progId="Equation.3">
                  <p:embed/>
                </p:oleObj>
              </mc:Choice>
              <mc:Fallback>
                <p:oleObj name="Equation" r:id="rId13" imgW="2082600" imgH="977760" progId="Equation.3">
                  <p:embed/>
                  <p:pic>
                    <p:nvPicPr>
                      <p:cNvPr id="3074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3251200"/>
                        <a:ext cx="20828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7" name="Object 27"/>
          <p:cNvGraphicFramePr>
            <a:graphicFrameLocks noChangeAspect="1"/>
          </p:cNvGraphicFramePr>
          <p:nvPr>
            <p:extLst/>
          </p:nvPr>
        </p:nvGraphicFramePr>
        <p:xfrm>
          <a:off x="4883150" y="3098800"/>
          <a:ext cx="2540000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5" name="Equation" r:id="rId15" imgW="2539800" imgH="1320480" progId="Equation.3">
                  <p:embed/>
                </p:oleObj>
              </mc:Choice>
              <mc:Fallback>
                <p:oleObj name="Equation" r:id="rId15" imgW="2539800" imgH="1320480" progId="Equation.3">
                  <p:embed/>
                  <p:pic>
                    <p:nvPicPr>
                      <p:cNvPr id="3074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50" y="3098800"/>
                        <a:ext cx="2540000" cy="132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8" name="Object 28"/>
          <p:cNvGraphicFramePr>
            <a:graphicFrameLocks noChangeAspect="1"/>
          </p:cNvGraphicFramePr>
          <p:nvPr>
            <p:extLst/>
          </p:nvPr>
        </p:nvGraphicFramePr>
        <p:xfrm>
          <a:off x="7467600" y="3194050"/>
          <a:ext cx="22860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6" name="Equation" r:id="rId17" imgW="2286000" imgH="1143000" progId="Equation.3">
                  <p:embed/>
                </p:oleObj>
              </mc:Choice>
              <mc:Fallback>
                <p:oleObj name="Equation" r:id="rId17" imgW="2286000" imgH="1143000" progId="Equation.3">
                  <p:embed/>
                  <p:pic>
                    <p:nvPicPr>
                      <p:cNvPr id="3074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194050"/>
                        <a:ext cx="22860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9" name="Object 29"/>
          <p:cNvGraphicFramePr>
            <a:graphicFrameLocks noChangeAspect="1"/>
          </p:cNvGraphicFramePr>
          <p:nvPr>
            <p:extLst/>
          </p:nvPr>
        </p:nvGraphicFramePr>
        <p:xfrm>
          <a:off x="2746375" y="4267200"/>
          <a:ext cx="3149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7" name="Equation" r:id="rId19" imgW="3149280" imgH="977760" progId="Equation.3">
                  <p:embed/>
                </p:oleObj>
              </mc:Choice>
              <mc:Fallback>
                <p:oleObj name="Equation" r:id="rId19" imgW="3149280" imgH="977760" progId="Equation.3">
                  <p:embed/>
                  <p:pic>
                    <p:nvPicPr>
                      <p:cNvPr id="3074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4267200"/>
                        <a:ext cx="3149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0" name="Object 30"/>
          <p:cNvGraphicFramePr>
            <a:graphicFrameLocks noChangeAspect="1"/>
          </p:cNvGraphicFramePr>
          <p:nvPr>
            <p:extLst/>
          </p:nvPr>
        </p:nvGraphicFramePr>
        <p:xfrm>
          <a:off x="2746375" y="5289550"/>
          <a:ext cx="3517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8" name="Equation" r:id="rId21" imgW="3517560" imgH="952200" progId="Equation.3">
                  <p:embed/>
                </p:oleObj>
              </mc:Choice>
              <mc:Fallback>
                <p:oleObj name="Equation" r:id="rId21" imgW="3517560" imgH="952200" progId="Equation.3">
                  <p:embed/>
                  <p:pic>
                    <p:nvPicPr>
                      <p:cNvPr id="3075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5289550"/>
                        <a:ext cx="3517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1" name="Object 31"/>
          <p:cNvGraphicFramePr>
            <a:graphicFrameLocks noChangeAspect="1"/>
          </p:cNvGraphicFramePr>
          <p:nvPr>
            <p:extLst/>
          </p:nvPr>
        </p:nvGraphicFramePr>
        <p:xfrm>
          <a:off x="8851900" y="2057400"/>
          <a:ext cx="939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9" name="Equation" r:id="rId23" imgW="939600" imgH="330120" progId="Equation.3">
                  <p:embed/>
                </p:oleObj>
              </mc:Choice>
              <mc:Fallback>
                <p:oleObj name="Equation" r:id="rId23" imgW="939600" imgH="330120" progId="Equation.3">
                  <p:embed/>
                  <p:pic>
                    <p:nvPicPr>
                      <p:cNvPr id="3075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1900" y="2057400"/>
                        <a:ext cx="939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35200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utoUpdateAnimBg="0"/>
      <p:bldP spid="30728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4800600" cy="7620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简单无理函数的积分</a:t>
            </a:r>
          </a:p>
        </p:txBody>
      </p:sp>
      <p:graphicFrame>
        <p:nvGraphicFramePr>
          <p:cNvPr id="46084" name="Object 4"/>
          <p:cNvGraphicFramePr>
            <a:graphicFrameLocks noChangeAspect="1"/>
          </p:cNvGraphicFramePr>
          <p:nvPr>
            <p:extLst/>
          </p:nvPr>
        </p:nvGraphicFramePr>
        <p:xfrm>
          <a:off x="2870201" y="2533650"/>
          <a:ext cx="28813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23" name="Equation" r:id="rId3" imgW="2882880" imgH="622080" progId="Equation.3">
                  <p:embed/>
                </p:oleObj>
              </mc:Choice>
              <mc:Fallback>
                <p:oleObj name="Equation" r:id="rId3" imgW="2882880" imgH="622080" progId="Equation.3">
                  <p:embed/>
                  <p:pic>
                    <p:nvPicPr>
                      <p:cNvPr id="460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1" y="2533650"/>
                        <a:ext cx="2881313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032500" y="25908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令</a:t>
            </a:r>
          </a:p>
        </p:txBody>
      </p:sp>
      <p:graphicFrame>
        <p:nvGraphicFramePr>
          <p:cNvPr id="46086" name="Object 6"/>
          <p:cNvGraphicFramePr>
            <a:graphicFrameLocks noChangeAspect="1"/>
          </p:cNvGraphicFramePr>
          <p:nvPr>
            <p:extLst/>
          </p:nvPr>
        </p:nvGraphicFramePr>
        <p:xfrm>
          <a:off x="6616700" y="2622550"/>
          <a:ext cx="1689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24" name="Equation" r:id="rId5" imgW="1688760" imgH="469800" progId="Equation.3">
                  <p:embed/>
                </p:oleObj>
              </mc:Choice>
              <mc:Fallback>
                <p:oleObj name="Equation" r:id="rId5" imgW="1688760" imgH="469800" progId="Equation.3">
                  <p:embed/>
                  <p:pic>
                    <p:nvPicPr>
                      <p:cNvPr id="460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6700" y="2622550"/>
                        <a:ext cx="1689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7" name="Object 7"/>
          <p:cNvGraphicFramePr>
            <a:graphicFrameLocks noChangeAspect="1"/>
          </p:cNvGraphicFramePr>
          <p:nvPr>
            <p:extLst/>
          </p:nvPr>
        </p:nvGraphicFramePr>
        <p:xfrm>
          <a:off x="2838451" y="3403600"/>
          <a:ext cx="26781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25" name="Equation" r:id="rId7" imgW="2679480" imgH="711000" progId="Equation.3">
                  <p:embed/>
                </p:oleObj>
              </mc:Choice>
              <mc:Fallback>
                <p:oleObj name="Equation" r:id="rId7" imgW="2679480" imgH="711000" progId="Equation.3">
                  <p:embed/>
                  <p:pic>
                    <p:nvPicPr>
                      <p:cNvPr id="460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1" y="3403600"/>
                        <a:ext cx="267811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6019800" y="35052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令</a:t>
            </a:r>
          </a:p>
        </p:txBody>
      </p:sp>
      <p:graphicFrame>
        <p:nvGraphicFramePr>
          <p:cNvPr id="46089" name="Object 9"/>
          <p:cNvGraphicFramePr>
            <a:graphicFrameLocks noChangeAspect="1"/>
          </p:cNvGraphicFramePr>
          <p:nvPr>
            <p:extLst/>
          </p:nvPr>
        </p:nvGraphicFramePr>
        <p:xfrm>
          <a:off x="6642100" y="3429001"/>
          <a:ext cx="14478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26" name="Equation" r:id="rId9" imgW="1447560" imgH="711000" progId="Equation.3">
                  <p:embed/>
                </p:oleObj>
              </mc:Choice>
              <mc:Fallback>
                <p:oleObj name="Equation" r:id="rId9" imgW="1447560" imgH="711000" progId="Equation.3">
                  <p:embed/>
                  <p:pic>
                    <p:nvPicPr>
                      <p:cNvPr id="460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100" y="3429001"/>
                        <a:ext cx="1447800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2406650" y="1190625"/>
            <a:ext cx="77316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被积函数为简单根式的有理式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可通过</a:t>
            </a:r>
            <a:r>
              <a:rPr lang="zh-CN" altLang="en-US" b="1" dirty="0">
                <a:solidFill>
                  <a:srgbClr val="C00000"/>
                </a:solidFill>
              </a:rPr>
              <a:t>根式代换 </a:t>
            </a: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1676400" y="1819276"/>
            <a:ext cx="3562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化为有理函数的积分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5105401" y="1828801"/>
            <a:ext cx="993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6100" name="Object 20"/>
          <p:cNvGraphicFramePr>
            <a:graphicFrameLocks noChangeAspect="1"/>
          </p:cNvGraphicFramePr>
          <p:nvPr>
            <p:extLst/>
          </p:nvPr>
        </p:nvGraphicFramePr>
        <p:xfrm>
          <a:off x="2838451" y="4419600"/>
          <a:ext cx="41751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27" name="Equation" r:id="rId11" imgW="4178160" imgH="622080" progId="Equation.3">
                  <p:embed/>
                </p:oleObj>
              </mc:Choice>
              <mc:Fallback>
                <p:oleObj name="Equation" r:id="rId11" imgW="4178160" imgH="622080" progId="Equation.3">
                  <p:embed/>
                  <p:pic>
                    <p:nvPicPr>
                      <p:cNvPr id="4610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1" y="4419600"/>
                        <a:ext cx="417512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2" name="Object 22"/>
          <p:cNvGraphicFramePr>
            <a:graphicFrameLocks noChangeAspect="1"/>
          </p:cNvGraphicFramePr>
          <p:nvPr>
            <p:extLst/>
          </p:nvPr>
        </p:nvGraphicFramePr>
        <p:xfrm>
          <a:off x="4191001" y="5130800"/>
          <a:ext cx="18145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28" name="Equation" r:id="rId13" imgW="1815840" imgH="507960" progId="Equation.3">
                  <p:embed/>
                </p:oleObj>
              </mc:Choice>
              <mc:Fallback>
                <p:oleObj name="Equation" r:id="rId13" imgW="1815840" imgH="507960" progId="Equation.3">
                  <p:embed/>
                  <p:pic>
                    <p:nvPicPr>
                      <p:cNvPr id="4610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5130800"/>
                        <a:ext cx="18145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3" name="Text Box 23"/>
          <p:cNvSpPr txBox="1">
            <a:spLocks noChangeArrowheads="1"/>
          </p:cNvSpPr>
          <p:nvPr/>
        </p:nvSpPr>
        <p:spPr bwMode="auto">
          <a:xfrm>
            <a:off x="3581400" y="5105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6104" name="Object 24"/>
          <p:cNvGraphicFramePr>
            <a:graphicFrameLocks noChangeAspect="1"/>
          </p:cNvGraphicFramePr>
          <p:nvPr>
            <p:extLst/>
          </p:nvPr>
        </p:nvGraphicFramePr>
        <p:xfrm>
          <a:off x="6096001" y="5194300"/>
          <a:ext cx="36306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29" name="Equation" r:id="rId15" imgW="3632040" imgH="444240" progId="Equation.3">
                  <p:embed/>
                </p:oleObj>
              </mc:Choice>
              <mc:Fallback>
                <p:oleObj name="Equation" r:id="rId15" imgW="3632040" imgH="444240" progId="Equation.3">
                  <p:embed/>
                  <p:pic>
                    <p:nvPicPr>
                      <p:cNvPr id="4610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1" y="5194300"/>
                        <a:ext cx="36306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39633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utoUpdateAnimBg="0"/>
      <p:bldP spid="46088" grpId="0" autoUpdateAnimBg="0"/>
      <p:bldP spid="46090" grpId="0" build="p" autoUpdateAnimBg="0"/>
      <p:bldP spid="46091" grpId="0" build="p" autoUpdateAnimBg="0" advAuto="0"/>
      <p:bldP spid="46092" grpId="0" build="p" autoUpdateAnimBg="0"/>
      <p:bldP spid="46103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482600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>
            <p:extLst/>
          </p:nvPr>
        </p:nvGraphicFramePr>
        <p:xfrm>
          <a:off x="3568700" y="368300"/>
          <a:ext cx="18415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2" name="Equation" r:id="rId3" imgW="1841400" imgH="876240" progId="Equation.3">
                  <p:embed/>
                </p:oleObj>
              </mc:Choice>
              <mc:Fallback>
                <p:oleObj name="Equation" r:id="rId3" imgW="1841400" imgH="876240" progId="Equation.3">
                  <p:embed/>
                  <p:pic>
                    <p:nvPicPr>
                      <p:cNvPr id="48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368300"/>
                        <a:ext cx="18415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063750" y="1549400"/>
            <a:ext cx="14478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8134" name="Object 6"/>
          <p:cNvGraphicFramePr>
            <a:graphicFrameLocks noChangeAspect="1"/>
          </p:cNvGraphicFramePr>
          <p:nvPr>
            <p:extLst/>
          </p:nvPr>
        </p:nvGraphicFramePr>
        <p:xfrm>
          <a:off x="3263900" y="1524000"/>
          <a:ext cx="1765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3" name="Equation" r:id="rId5" imgW="1765080" imgH="482400" progId="Equation.3">
                  <p:embed/>
                </p:oleObj>
              </mc:Choice>
              <mc:Fallback>
                <p:oleObj name="Equation" r:id="rId5" imgW="1765080" imgH="482400" progId="Equation.3">
                  <p:embed/>
                  <p:pic>
                    <p:nvPicPr>
                      <p:cNvPr id="481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1524000"/>
                        <a:ext cx="17653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105400" y="14732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8136" name="Object 8"/>
          <p:cNvGraphicFramePr>
            <a:graphicFrameLocks noChangeAspect="1"/>
          </p:cNvGraphicFramePr>
          <p:nvPr>
            <p:extLst/>
          </p:nvPr>
        </p:nvGraphicFramePr>
        <p:xfrm>
          <a:off x="5638800" y="1485900"/>
          <a:ext cx="1600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4" name="Equation" r:id="rId7" imgW="1600200" imgH="520560" progId="Equation.3">
                  <p:embed/>
                </p:oleObj>
              </mc:Choice>
              <mc:Fallback>
                <p:oleObj name="Equation" r:id="rId7" imgW="1600200" imgH="520560" progId="Equation.3">
                  <p:embed/>
                  <p:pic>
                    <p:nvPicPr>
                      <p:cNvPr id="481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485900"/>
                        <a:ext cx="1600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7" name="Object 9"/>
          <p:cNvGraphicFramePr>
            <a:graphicFrameLocks noChangeAspect="1"/>
          </p:cNvGraphicFramePr>
          <p:nvPr>
            <p:extLst/>
          </p:nvPr>
        </p:nvGraphicFramePr>
        <p:xfrm>
          <a:off x="7321550" y="1485900"/>
          <a:ext cx="1727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5" name="Equation" r:id="rId9" imgW="1726920" imgH="520560" progId="Equation.3">
                  <p:embed/>
                </p:oleObj>
              </mc:Choice>
              <mc:Fallback>
                <p:oleObj name="Equation" r:id="rId9" imgW="1726920" imgH="520560" progId="Equation.3">
                  <p:embed/>
                  <p:pic>
                    <p:nvPicPr>
                      <p:cNvPr id="481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1485900"/>
                        <a:ext cx="1727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2590800" y="24018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48139" name="Object 11"/>
          <p:cNvGraphicFramePr>
            <a:graphicFrameLocks noChangeAspect="1"/>
          </p:cNvGraphicFramePr>
          <p:nvPr>
            <p:extLst/>
          </p:nvPr>
        </p:nvGraphicFramePr>
        <p:xfrm>
          <a:off x="3556000" y="2235200"/>
          <a:ext cx="1168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6" name="Equation" r:id="rId11" imgW="1168200" imgH="850680" progId="Equation.3">
                  <p:embed/>
                </p:oleObj>
              </mc:Choice>
              <mc:Fallback>
                <p:oleObj name="Equation" r:id="rId11" imgW="1168200" imgH="850680" progId="Equation.3">
                  <p:embed/>
                  <p:pic>
                    <p:nvPicPr>
                      <p:cNvPr id="481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2235200"/>
                        <a:ext cx="1168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0" name="Object 12"/>
          <p:cNvGraphicFramePr>
            <a:graphicFrameLocks noChangeAspect="1"/>
          </p:cNvGraphicFramePr>
          <p:nvPr>
            <p:extLst/>
          </p:nvPr>
        </p:nvGraphicFramePr>
        <p:xfrm>
          <a:off x="4114800" y="2171700"/>
          <a:ext cx="546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7" name="Equation" r:id="rId13" imgW="545760" imgH="520560" progId="Equation.3">
                  <p:embed/>
                </p:oleObj>
              </mc:Choice>
              <mc:Fallback>
                <p:oleObj name="Equation" r:id="rId13" imgW="545760" imgH="520560" progId="Equation.3">
                  <p:embed/>
                  <p:pic>
                    <p:nvPicPr>
                      <p:cNvPr id="481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171700"/>
                        <a:ext cx="546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1" name="Object 13"/>
          <p:cNvGraphicFramePr>
            <a:graphicFrameLocks noChangeAspect="1"/>
          </p:cNvGraphicFramePr>
          <p:nvPr>
            <p:extLst/>
          </p:nvPr>
        </p:nvGraphicFramePr>
        <p:xfrm>
          <a:off x="4819650" y="2468563"/>
          <a:ext cx="40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8" name="Equation" r:id="rId15" imgW="406080" imgH="406080" progId="Equation.3">
                  <p:embed/>
                </p:oleObj>
              </mc:Choice>
              <mc:Fallback>
                <p:oleObj name="Equation" r:id="rId15" imgW="406080" imgH="406080" progId="Equation.3">
                  <p:embed/>
                  <p:pic>
                    <p:nvPicPr>
                      <p:cNvPr id="481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9650" y="2468563"/>
                        <a:ext cx="40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14"/>
          <p:cNvGraphicFramePr>
            <a:graphicFrameLocks noChangeAspect="1"/>
          </p:cNvGraphicFramePr>
          <p:nvPr>
            <p:extLst/>
          </p:nvPr>
        </p:nvGraphicFramePr>
        <p:xfrm>
          <a:off x="5334001" y="2151063"/>
          <a:ext cx="27924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9" name="Equation" r:id="rId17" imgW="2793960" imgH="939600" progId="Equation.3">
                  <p:embed/>
                </p:oleObj>
              </mc:Choice>
              <mc:Fallback>
                <p:oleObj name="Equation" r:id="rId17" imgW="2793960" imgH="939600" progId="Equation.3">
                  <p:embed/>
                  <p:pic>
                    <p:nvPicPr>
                      <p:cNvPr id="481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2151063"/>
                        <a:ext cx="27924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3" name="Object 15"/>
          <p:cNvGraphicFramePr>
            <a:graphicFrameLocks noChangeAspect="1"/>
          </p:cNvGraphicFramePr>
          <p:nvPr>
            <p:extLst/>
          </p:nvPr>
        </p:nvGraphicFramePr>
        <p:xfrm>
          <a:off x="3575051" y="3097213"/>
          <a:ext cx="30845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0" name="Equation" r:id="rId19" imgW="3085920" imgH="850680" progId="Equation.3">
                  <p:embed/>
                </p:oleObj>
              </mc:Choice>
              <mc:Fallback>
                <p:oleObj name="Equation" r:id="rId19" imgW="3085920" imgH="850680" progId="Equation.3">
                  <p:embed/>
                  <p:pic>
                    <p:nvPicPr>
                      <p:cNvPr id="481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3097213"/>
                        <a:ext cx="30845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4" name="Object 16"/>
          <p:cNvGraphicFramePr>
            <a:graphicFrameLocks noChangeAspect="1"/>
          </p:cNvGraphicFramePr>
          <p:nvPr>
            <p:extLst/>
          </p:nvPr>
        </p:nvGraphicFramePr>
        <p:xfrm>
          <a:off x="3556000" y="4216400"/>
          <a:ext cx="787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1" name="Equation" r:id="rId21" imgW="787320" imgH="431640" progId="Equation.3">
                  <p:embed/>
                </p:oleObj>
              </mc:Choice>
              <mc:Fallback>
                <p:oleObj name="Equation" r:id="rId21" imgW="787320" imgH="431640" progId="Equation.3">
                  <p:embed/>
                  <p:pic>
                    <p:nvPicPr>
                      <p:cNvPr id="481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4216400"/>
                        <a:ext cx="787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5" name="Object 17"/>
          <p:cNvGraphicFramePr>
            <a:graphicFrameLocks noChangeAspect="1"/>
          </p:cNvGraphicFramePr>
          <p:nvPr>
            <p:extLst/>
          </p:nvPr>
        </p:nvGraphicFramePr>
        <p:xfrm>
          <a:off x="4292600" y="4083050"/>
          <a:ext cx="5842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2" name="Equation" r:id="rId23" imgW="583920" imgH="583920" progId="Equation.3">
                  <p:embed/>
                </p:oleObj>
              </mc:Choice>
              <mc:Fallback>
                <p:oleObj name="Equation" r:id="rId23" imgW="583920" imgH="583920" progId="Equation.3">
                  <p:embed/>
                  <p:pic>
                    <p:nvPicPr>
                      <p:cNvPr id="481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4083050"/>
                        <a:ext cx="5842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6" name="Object 18"/>
          <p:cNvGraphicFramePr>
            <a:graphicFrameLocks noChangeAspect="1"/>
          </p:cNvGraphicFramePr>
          <p:nvPr>
            <p:extLst/>
          </p:nvPr>
        </p:nvGraphicFramePr>
        <p:xfrm>
          <a:off x="4902200" y="4292600"/>
          <a:ext cx="495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3" name="Equation" r:id="rId25" imgW="495000" imgH="241200" progId="Equation.3">
                  <p:embed/>
                </p:oleObj>
              </mc:Choice>
              <mc:Fallback>
                <p:oleObj name="Equation" r:id="rId25" imgW="495000" imgH="241200" progId="Equation.3">
                  <p:embed/>
                  <p:pic>
                    <p:nvPicPr>
                      <p:cNvPr id="481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4292600"/>
                        <a:ext cx="495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7" name="Object 19"/>
          <p:cNvGraphicFramePr>
            <a:graphicFrameLocks noChangeAspect="1"/>
          </p:cNvGraphicFramePr>
          <p:nvPr>
            <p:extLst/>
          </p:nvPr>
        </p:nvGraphicFramePr>
        <p:xfrm>
          <a:off x="5461000" y="4149725"/>
          <a:ext cx="1498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4" name="Equation" r:id="rId27" imgW="1498320" imgH="469800" progId="Equation.3">
                  <p:embed/>
                </p:oleObj>
              </mc:Choice>
              <mc:Fallback>
                <p:oleObj name="Equation" r:id="rId27" imgW="1498320" imgH="469800" progId="Equation.3">
                  <p:embed/>
                  <p:pic>
                    <p:nvPicPr>
                      <p:cNvPr id="481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4149725"/>
                        <a:ext cx="1498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8" name="Object 20"/>
          <p:cNvGraphicFramePr>
            <a:graphicFrameLocks noChangeAspect="1"/>
          </p:cNvGraphicFramePr>
          <p:nvPr>
            <p:extLst/>
          </p:nvPr>
        </p:nvGraphicFramePr>
        <p:xfrm>
          <a:off x="6883400" y="4140200"/>
          <a:ext cx="88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5" name="Equation" r:id="rId29" imgW="888840" imgH="431640" progId="Equation.3">
                  <p:embed/>
                </p:oleObj>
              </mc:Choice>
              <mc:Fallback>
                <p:oleObj name="Equation" r:id="rId29" imgW="888840" imgH="431640" progId="Equation.3">
                  <p:embed/>
                  <p:pic>
                    <p:nvPicPr>
                      <p:cNvPr id="481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4140200"/>
                        <a:ext cx="88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9" name="Object 21"/>
          <p:cNvGraphicFramePr>
            <a:graphicFrameLocks noChangeAspect="1"/>
          </p:cNvGraphicFramePr>
          <p:nvPr>
            <p:extLst/>
          </p:nvPr>
        </p:nvGraphicFramePr>
        <p:xfrm>
          <a:off x="3568700" y="4935538"/>
          <a:ext cx="1993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6" name="Equation" r:id="rId31" imgW="1993680" imgH="622080" progId="Equation.3">
                  <p:embed/>
                </p:oleObj>
              </mc:Choice>
              <mc:Fallback>
                <p:oleObj name="Equation" r:id="rId31" imgW="1993680" imgH="622080" progId="Equation.3">
                  <p:embed/>
                  <p:pic>
                    <p:nvPicPr>
                      <p:cNvPr id="481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4935538"/>
                        <a:ext cx="1993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0" name="Object 22"/>
          <p:cNvGraphicFramePr>
            <a:graphicFrameLocks noChangeAspect="1"/>
          </p:cNvGraphicFramePr>
          <p:nvPr>
            <p:extLst/>
          </p:nvPr>
        </p:nvGraphicFramePr>
        <p:xfrm>
          <a:off x="5614988" y="4978400"/>
          <a:ext cx="154781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7" name="Equation" r:id="rId33" imgW="1549080" imgH="482400" progId="Equation.3">
                  <p:embed/>
                </p:oleObj>
              </mc:Choice>
              <mc:Fallback>
                <p:oleObj name="Equation" r:id="rId33" imgW="1549080" imgH="482400" progId="Equation.3">
                  <p:embed/>
                  <p:pic>
                    <p:nvPicPr>
                      <p:cNvPr id="481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4988" y="4978400"/>
                        <a:ext cx="154781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1" name="Object 23"/>
          <p:cNvGraphicFramePr>
            <a:graphicFrameLocks noChangeAspect="1"/>
          </p:cNvGraphicFramePr>
          <p:nvPr>
            <p:extLst/>
          </p:nvPr>
        </p:nvGraphicFramePr>
        <p:xfrm>
          <a:off x="5589588" y="5588000"/>
          <a:ext cx="248761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8" name="Equation" r:id="rId35" imgW="2489040" imgH="583920" progId="Equation.3">
                  <p:embed/>
                </p:oleObj>
              </mc:Choice>
              <mc:Fallback>
                <p:oleObj name="Equation" r:id="rId35" imgW="2489040" imgH="583920" progId="Equation.3">
                  <p:embed/>
                  <p:pic>
                    <p:nvPicPr>
                      <p:cNvPr id="481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5588000"/>
                        <a:ext cx="248761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2" name="Object 24"/>
          <p:cNvGraphicFramePr>
            <a:graphicFrameLocks noChangeAspect="1"/>
          </p:cNvGraphicFramePr>
          <p:nvPr>
            <p:extLst/>
          </p:nvPr>
        </p:nvGraphicFramePr>
        <p:xfrm>
          <a:off x="8153400" y="57277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9" name="Equation" r:id="rId37" imgW="571320" imgH="317160" progId="Equation.3">
                  <p:embed/>
                </p:oleObj>
              </mc:Choice>
              <mc:Fallback>
                <p:oleObj name="Equation" r:id="rId37" imgW="571320" imgH="317160" progId="Equation.3">
                  <p:embed/>
                  <p:pic>
                    <p:nvPicPr>
                      <p:cNvPr id="481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57277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66836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utoUpdateAnimBg="0"/>
      <p:bldP spid="48135" grpId="0" autoUpdateAnimBg="0"/>
      <p:bldP spid="48138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16150" y="584200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>
            <p:extLst/>
          </p:nvPr>
        </p:nvGraphicFramePr>
        <p:xfrm>
          <a:off x="3683000" y="508000"/>
          <a:ext cx="1651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46" name="Equation" r:id="rId3" imgW="1650960" imgH="876240" progId="Equation.3">
                  <p:embed/>
                </p:oleObj>
              </mc:Choice>
              <mc:Fallback>
                <p:oleObj name="Equation" r:id="rId3" imgW="1650960" imgH="876240" progId="Equation.3">
                  <p:embed/>
                  <p:pic>
                    <p:nvPicPr>
                      <p:cNvPr id="49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508000"/>
                        <a:ext cx="1651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216150" y="1498601"/>
            <a:ext cx="8299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为去掉被积函数分母中的根式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取根指数 </a:t>
            </a:r>
            <a:r>
              <a:rPr lang="en-US" altLang="zh-CN" dirty="0">
                <a:solidFill>
                  <a:srgbClr val="000000"/>
                </a:solidFill>
              </a:rPr>
              <a:t>2 , 3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752600" y="210820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最小公倍数 </a:t>
            </a:r>
            <a:r>
              <a:rPr lang="en-US" altLang="zh-CN">
                <a:solidFill>
                  <a:srgbClr val="000000"/>
                </a:solidFill>
              </a:rPr>
              <a:t>6 ,</a:t>
            </a:r>
          </a:p>
        </p:txBody>
      </p:sp>
      <p:graphicFrame>
        <p:nvGraphicFramePr>
          <p:cNvPr id="49158" name="Object 6"/>
          <p:cNvGraphicFramePr>
            <a:graphicFrameLocks noChangeAspect="1"/>
          </p:cNvGraphicFramePr>
          <p:nvPr>
            <p:extLst/>
          </p:nvPr>
        </p:nvGraphicFramePr>
        <p:xfrm>
          <a:off x="4689476" y="2073276"/>
          <a:ext cx="1025525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47" name="Equation" r:id="rId5" imgW="990360" imgH="495000" progId="Equation.3">
                  <p:embed/>
                </p:oleObj>
              </mc:Choice>
              <mc:Fallback>
                <p:oleObj name="Equation" r:id="rId5" imgW="990360" imgH="495000" progId="Equation.3">
                  <p:embed/>
                  <p:pic>
                    <p:nvPicPr>
                      <p:cNvPr id="491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9476" y="2073276"/>
                        <a:ext cx="1025525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5791200" y="21082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2819400" y="2946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49161" name="Object 9"/>
          <p:cNvGraphicFramePr>
            <a:graphicFrameLocks noChangeAspect="1"/>
          </p:cNvGraphicFramePr>
          <p:nvPr>
            <p:extLst/>
          </p:nvPr>
        </p:nvGraphicFramePr>
        <p:xfrm>
          <a:off x="3733800" y="2789238"/>
          <a:ext cx="1600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48" name="Equation" r:id="rId7" imgW="1600200" imgH="939600" progId="Equation.3">
                  <p:embed/>
                </p:oleObj>
              </mc:Choice>
              <mc:Fallback>
                <p:oleObj name="Equation" r:id="rId7" imgW="1600200" imgH="939600" progId="Equation.3">
                  <p:embed/>
                  <p:pic>
                    <p:nvPicPr>
                      <p:cNvPr id="491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789238"/>
                        <a:ext cx="1600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10"/>
          <p:cNvGraphicFramePr>
            <a:graphicFrameLocks noChangeAspect="1"/>
          </p:cNvGraphicFramePr>
          <p:nvPr>
            <p:extLst/>
          </p:nvPr>
        </p:nvGraphicFramePr>
        <p:xfrm>
          <a:off x="4311650" y="2730501"/>
          <a:ext cx="960438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49" name="Equation" r:id="rId9" imgW="927000" imgH="495000" progId="Equation.3">
                  <p:embed/>
                </p:oleObj>
              </mc:Choice>
              <mc:Fallback>
                <p:oleObj name="Equation" r:id="rId9" imgW="927000" imgH="495000" progId="Equation.3">
                  <p:embed/>
                  <p:pic>
                    <p:nvPicPr>
                      <p:cNvPr id="49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2730501"/>
                        <a:ext cx="960438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11"/>
          <p:cNvGraphicFramePr>
            <a:graphicFrameLocks noChangeAspect="1"/>
          </p:cNvGraphicFramePr>
          <p:nvPr>
            <p:extLst/>
          </p:nvPr>
        </p:nvGraphicFramePr>
        <p:xfrm>
          <a:off x="3732213" y="3740150"/>
          <a:ext cx="37068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0" name="Equation" r:id="rId11" imgW="3708360" imgH="927000" progId="Equation.3">
                  <p:embed/>
                </p:oleObj>
              </mc:Choice>
              <mc:Fallback>
                <p:oleObj name="Equation" r:id="rId11" imgW="3708360" imgH="927000" progId="Equation.3">
                  <p:embed/>
                  <p:pic>
                    <p:nvPicPr>
                      <p:cNvPr id="491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213" y="3740150"/>
                        <a:ext cx="37068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4" name="Object 12"/>
          <p:cNvGraphicFramePr>
            <a:graphicFrameLocks noChangeAspect="1"/>
          </p:cNvGraphicFramePr>
          <p:nvPr>
            <p:extLst/>
          </p:nvPr>
        </p:nvGraphicFramePr>
        <p:xfrm>
          <a:off x="3732213" y="4889500"/>
          <a:ext cx="800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1" name="Equation" r:id="rId13" imgW="799920" imgH="431640" progId="Equation.3">
                  <p:embed/>
                </p:oleObj>
              </mc:Choice>
              <mc:Fallback>
                <p:oleObj name="Equation" r:id="rId13" imgW="799920" imgH="431640" progId="Equation.3">
                  <p:embed/>
                  <p:pic>
                    <p:nvPicPr>
                      <p:cNvPr id="491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213" y="4889500"/>
                        <a:ext cx="800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5" name="Object 13"/>
          <p:cNvGraphicFramePr>
            <a:graphicFrameLocks noChangeAspect="1"/>
          </p:cNvGraphicFramePr>
          <p:nvPr>
            <p:extLst/>
          </p:nvPr>
        </p:nvGraphicFramePr>
        <p:xfrm>
          <a:off x="4437063" y="4800600"/>
          <a:ext cx="5207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2" name="Equation" r:id="rId15" imgW="520560" imgH="583920" progId="Equation.3">
                  <p:embed/>
                </p:oleObj>
              </mc:Choice>
              <mc:Fallback>
                <p:oleObj name="Equation" r:id="rId15" imgW="520560" imgH="583920" progId="Equation.3">
                  <p:embed/>
                  <p:pic>
                    <p:nvPicPr>
                      <p:cNvPr id="491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7063" y="4800600"/>
                        <a:ext cx="5207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6" name="Object 14"/>
          <p:cNvGraphicFramePr>
            <a:graphicFrameLocks noChangeAspect="1"/>
          </p:cNvGraphicFramePr>
          <p:nvPr>
            <p:extLst/>
          </p:nvPr>
        </p:nvGraphicFramePr>
        <p:xfrm>
          <a:off x="5029200" y="4779963"/>
          <a:ext cx="8255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3" name="Equation" r:id="rId17" imgW="825480" imgH="583920" progId="Equation.3">
                  <p:embed/>
                </p:oleObj>
              </mc:Choice>
              <mc:Fallback>
                <p:oleObj name="Equation" r:id="rId17" imgW="825480" imgH="583920" progId="Equation.3">
                  <p:embed/>
                  <p:pic>
                    <p:nvPicPr>
                      <p:cNvPr id="4916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779963"/>
                        <a:ext cx="8255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7" name="Object 15"/>
          <p:cNvGraphicFramePr>
            <a:graphicFrameLocks noChangeAspect="1"/>
          </p:cNvGraphicFramePr>
          <p:nvPr>
            <p:extLst/>
          </p:nvPr>
        </p:nvGraphicFramePr>
        <p:xfrm>
          <a:off x="5943600" y="4953000"/>
          <a:ext cx="4191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4" name="Equation" r:id="rId19" imgW="419040" imgH="279360" progId="Equation.3">
                  <p:embed/>
                </p:oleObj>
              </mc:Choice>
              <mc:Fallback>
                <p:oleObj name="Equation" r:id="rId19" imgW="419040" imgH="279360" progId="Equation.3">
                  <p:embed/>
                  <p:pic>
                    <p:nvPicPr>
                      <p:cNvPr id="491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953000"/>
                        <a:ext cx="4191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8" name="Object 16"/>
          <p:cNvGraphicFramePr>
            <a:graphicFrameLocks noChangeAspect="1"/>
          </p:cNvGraphicFramePr>
          <p:nvPr>
            <p:extLst/>
          </p:nvPr>
        </p:nvGraphicFramePr>
        <p:xfrm>
          <a:off x="6477000" y="4851400"/>
          <a:ext cx="1308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5" name="Equation" r:id="rId21" imgW="1307880" imgH="469800" progId="Equation.3">
                  <p:embed/>
                </p:oleObj>
              </mc:Choice>
              <mc:Fallback>
                <p:oleObj name="Equation" r:id="rId21" imgW="1307880" imgH="469800" progId="Equation.3">
                  <p:embed/>
                  <p:pic>
                    <p:nvPicPr>
                      <p:cNvPr id="491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851400"/>
                        <a:ext cx="1308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9" name="Object 17"/>
          <p:cNvGraphicFramePr>
            <a:graphicFrameLocks noChangeAspect="1"/>
          </p:cNvGraphicFramePr>
          <p:nvPr>
            <p:extLst/>
          </p:nvPr>
        </p:nvGraphicFramePr>
        <p:xfrm>
          <a:off x="7696200" y="4884738"/>
          <a:ext cx="88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6" name="Equation" r:id="rId23" imgW="888840" imgH="431640" progId="Equation.3">
                  <p:embed/>
                </p:oleObj>
              </mc:Choice>
              <mc:Fallback>
                <p:oleObj name="Equation" r:id="rId23" imgW="888840" imgH="431640" progId="Equation.3">
                  <p:embed/>
                  <p:pic>
                    <p:nvPicPr>
                      <p:cNvPr id="4916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4884738"/>
                        <a:ext cx="88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0" name="Object 18"/>
          <p:cNvGraphicFramePr>
            <a:graphicFrameLocks noChangeAspect="1"/>
          </p:cNvGraphicFramePr>
          <p:nvPr>
            <p:extLst/>
          </p:nvPr>
        </p:nvGraphicFramePr>
        <p:xfrm>
          <a:off x="3732213" y="5689600"/>
          <a:ext cx="576421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57" name="Equation" r:id="rId25" imgW="5765760" imgH="482400" progId="Equation.3">
                  <p:embed/>
                </p:oleObj>
              </mc:Choice>
              <mc:Fallback>
                <p:oleObj name="Equation" r:id="rId25" imgW="5765760" imgH="482400" progId="Equation.3">
                  <p:embed/>
                  <p:pic>
                    <p:nvPicPr>
                      <p:cNvPr id="491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213" y="5689600"/>
                        <a:ext cx="576421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1" name="Text Box 19"/>
          <p:cNvSpPr txBox="1">
            <a:spLocks noChangeArrowheads="1"/>
          </p:cNvSpPr>
          <p:nvPr/>
        </p:nvSpPr>
        <p:spPr bwMode="auto">
          <a:xfrm>
            <a:off x="4191000" y="21082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</p:spTree>
    <p:extLst>
      <p:ext uri="{BB962C8B-B14F-4D97-AF65-F5344CB8AC3E}">
        <p14:creationId xmlns:p14="http://schemas.microsoft.com/office/powerpoint/2010/main" val="6964274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  <p:bldP spid="49157" grpId="0" autoUpdateAnimBg="0"/>
      <p:bldP spid="49159" grpId="0" autoUpdateAnimBg="0"/>
      <p:bldP spid="49160" grpId="0" autoUpdateAnimBg="0"/>
      <p:bldP spid="49171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13.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>
            <p:extLst/>
          </p:nvPr>
        </p:nvGraphicFramePr>
        <p:xfrm>
          <a:off x="3498851" y="457200"/>
          <a:ext cx="19669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0" name="Equation" r:id="rId3" imgW="1968480" imgH="901440" progId="Equation.3">
                  <p:embed/>
                </p:oleObj>
              </mc:Choice>
              <mc:Fallback>
                <p:oleObj name="Equation" r:id="rId3" imgW="1968480" imgH="901440" progId="Equation.3">
                  <p:embed/>
                  <p:pic>
                    <p:nvPicPr>
                      <p:cNvPr id="50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1" y="457200"/>
                        <a:ext cx="1966913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2063750" y="1781176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0182" name="Object 6"/>
          <p:cNvGraphicFramePr>
            <a:graphicFrameLocks noChangeAspect="1"/>
          </p:cNvGraphicFramePr>
          <p:nvPr>
            <p:extLst/>
          </p:nvPr>
        </p:nvGraphicFramePr>
        <p:xfrm>
          <a:off x="3162301" y="1612900"/>
          <a:ext cx="16367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1" name="Equation" r:id="rId5" imgW="1638000" imgH="901440" progId="Equation.3">
                  <p:embed/>
                </p:oleObj>
              </mc:Choice>
              <mc:Fallback>
                <p:oleObj name="Equation" r:id="rId5" imgW="1638000" imgH="901440" progId="Equation.3">
                  <p:embed/>
                  <p:pic>
                    <p:nvPicPr>
                      <p:cNvPr id="501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1" y="1612900"/>
                        <a:ext cx="1636713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4800600" y="17287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0184" name="Object 8"/>
          <p:cNvGraphicFramePr>
            <a:graphicFrameLocks noChangeAspect="1"/>
          </p:cNvGraphicFramePr>
          <p:nvPr>
            <p:extLst/>
          </p:nvPr>
        </p:nvGraphicFramePr>
        <p:xfrm>
          <a:off x="5308601" y="1625600"/>
          <a:ext cx="15478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2" name="Equation" r:id="rId7" imgW="1549080" imgH="888840" progId="Equation.3">
                  <p:embed/>
                </p:oleObj>
              </mc:Choice>
              <mc:Fallback>
                <p:oleObj name="Equation" r:id="rId7" imgW="1549080" imgH="888840" progId="Equation.3">
                  <p:embed/>
                  <p:pic>
                    <p:nvPicPr>
                      <p:cNvPr id="5018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1" y="1625600"/>
                        <a:ext cx="15478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5" name="Object 9"/>
          <p:cNvGraphicFramePr>
            <a:graphicFrameLocks noChangeAspect="1"/>
          </p:cNvGraphicFramePr>
          <p:nvPr>
            <p:extLst/>
          </p:nvPr>
        </p:nvGraphicFramePr>
        <p:xfrm>
          <a:off x="7050088" y="1625600"/>
          <a:ext cx="1993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3" name="Equation" r:id="rId9" imgW="1993680" imgH="965160" progId="Equation.3">
                  <p:embed/>
                </p:oleObj>
              </mc:Choice>
              <mc:Fallback>
                <p:oleObj name="Equation" r:id="rId9" imgW="1993680" imgH="965160" progId="Equation.3">
                  <p:embed/>
                  <p:pic>
                    <p:nvPicPr>
                      <p:cNvPr id="501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088" y="1625600"/>
                        <a:ext cx="1993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2438400" y="28448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原式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50187" name="Object 11"/>
          <p:cNvGraphicFramePr>
            <a:graphicFrameLocks noChangeAspect="1"/>
          </p:cNvGraphicFramePr>
          <p:nvPr>
            <p:extLst/>
          </p:nvPr>
        </p:nvGraphicFramePr>
        <p:xfrm>
          <a:off x="3322638" y="2859088"/>
          <a:ext cx="1727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4" name="Equation" r:id="rId11" imgW="1726920" imgH="558720" progId="Equation.3">
                  <p:embed/>
                </p:oleObj>
              </mc:Choice>
              <mc:Fallback>
                <p:oleObj name="Equation" r:id="rId11" imgW="1726920" imgH="558720" progId="Equation.3">
                  <p:embed/>
                  <p:pic>
                    <p:nvPicPr>
                      <p:cNvPr id="501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2859088"/>
                        <a:ext cx="1727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12"/>
          <p:cNvGraphicFramePr>
            <a:graphicFrameLocks noChangeAspect="1"/>
          </p:cNvGraphicFramePr>
          <p:nvPr>
            <p:extLst/>
          </p:nvPr>
        </p:nvGraphicFramePr>
        <p:xfrm>
          <a:off x="5105400" y="2717800"/>
          <a:ext cx="16891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5" name="Equation" r:id="rId13" imgW="1688760" imgH="914400" progId="Equation.3">
                  <p:embed/>
                </p:oleObj>
              </mc:Choice>
              <mc:Fallback>
                <p:oleObj name="Equation" r:id="rId13" imgW="1688760" imgH="914400" progId="Equation.3">
                  <p:embed/>
                  <p:pic>
                    <p:nvPicPr>
                      <p:cNvPr id="501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717800"/>
                        <a:ext cx="16891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13"/>
          <p:cNvGraphicFramePr>
            <a:graphicFrameLocks noChangeAspect="1"/>
          </p:cNvGraphicFramePr>
          <p:nvPr>
            <p:extLst/>
          </p:nvPr>
        </p:nvGraphicFramePr>
        <p:xfrm>
          <a:off x="3322638" y="3784600"/>
          <a:ext cx="20447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6" name="Equation" r:id="rId15" imgW="2044440" imgH="901440" progId="Equation.3">
                  <p:embed/>
                </p:oleObj>
              </mc:Choice>
              <mc:Fallback>
                <p:oleObj name="Equation" r:id="rId15" imgW="2044440" imgH="901440" progId="Equation.3">
                  <p:embed/>
                  <p:pic>
                    <p:nvPicPr>
                      <p:cNvPr id="501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3784600"/>
                        <a:ext cx="20447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0" name="Object 14"/>
          <p:cNvGraphicFramePr>
            <a:graphicFrameLocks noChangeAspect="1"/>
          </p:cNvGraphicFramePr>
          <p:nvPr>
            <p:extLst/>
          </p:nvPr>
        </p:nvGraphicFramePr>
        <p:xfrm>
          <a:off x="5613400" y="4102100"/>
          <a:ext cx="863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7" name="Equation" r:id="rId17" imgW="863280" imgH="393480" progId="Equation.3">
                  <p:embed/>
                </p:oleObj>
              </mc:Choice>
              <mc:Fallback>
                <p:oleObj name="Equation" r:id="rId17" imgW="863280" imgH="393480" progId="Equation.3">
                  <p:embed/>
                  <p:pic>
                    <p:nvPicPr>
                      <p:cNvPr id="501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4102100"/>
                        <a:ext cx="863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>
            <p:extLst/>
          </p:nvPr>
        </p:nvGraphicFramePr>
        <p:xfrm>
          <a:off x="6553200" y="3848100"/>
          <a:ext cx="1447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8" name="Equation" r:id="rId19" imgW="1447560" imgH="914400" progId="Equation.3">
                  <p:embed/>
                </p:oleObj>
              </mc:Choice>
              <mc:Fallback>
                <p:oleObj name="Equation" r:id="rId19" imgW="1447560" imgH="914400" progId="Equation.3">
                  <p:embed/>
                  <p:pic>
                    <p:nvPicPr>
                      <p:cNvPr id="501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848100"/>
                        <a:ext cx="1447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16"/>
          <p:cNvGraphicFramePr>
            <a:graphicFrameLocks noChangeAspect="1"/>
          </p:cNvGraphicFramePr>
          <p:nvPr>
            <p:extLst/>
          </p:nvPr>
        </p:nvGraphicFramePr>
        <p:xfrm>
          <a:off x="8077200" y="41148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79" name="Equation" r:id="rId21" imgW="571320" imgH="317160" progId="Equation.3">
                  <p:embed/>
                </p:oleObj>
              </mc:Choice>
              <mc:Fallback>
                <p:oleObj name="Equation" r:id="rId21" imgW="571320" imgH="317160" progId="Equation.3">
                  <p:embed/>
                  <p:pic>
                    <p:nvPicPr>
                      <p:cNvPr id="501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41148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3" name="Object 17"/>
          <p:cNvGraphicFramePr>
            <a:graphicFrameLocks noChangeAspect="1"/>
          </p:cNvGraphicFramePr>
          <p:nvPr>
            <p:extLst/>
          </p:nvPr>
        </p:nvGraphicFramePr>
        <p:xfrm>
          <a:off x="3322638" y="5041900"/>
          <a:ext cx="17526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80" name="Equation" r:id="rId23" imgW="1752480" imgH="901440" progId="Equation.3">
                  <p:embed/>
                </p:oleObj>
              </mc:Choice>
              <mc:Fallback>
                <p:oleObj name="Equation" r:id="rId23" imgW="1752480" imgH="901440" progId="Equation.3">
                  <p:embed/>
                  <p:pic>
                    <p:nvPicPr>
                      <p:cNvPr id="501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5041900"/>
                        <a:ext cx="17526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4" name="Object 18"/>
          <p:cNvGraphicFramePr>
            <a:graphicFrameLocks noChangeAspect="1"/>
          </p:cNvGraphicFramePr>
          <p:nvPr>
            <p:extLst/>
          </p:nvPr>
        </p:nvGraphicFramePr>
        <p:xfrm>
          <a:off x="5143501" y="5267325"/>
          <a:ext cx="39227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81" name="Equation" r:id="rId25" imgW="3924000" imgH="533160" progId="Equation.3">
                  <p:embed/>
                </p:oleObj>
              </mc:Choice>
              <mc:Fallback>
                <p:oleObj name="Equation" r:id="rId25" imgW="3924000" imgH="533160" progId="Equation.3">
                  <p:embed/>
                  <p:pic>
                    <p:nvPicPr>
                      <p:cNvPr id="501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1" y="5267325"/>
                        <a:ext cx="39227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35372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 autoUpdateAnimBg="0"/>
      <p:bldP spid="50183" grpId="0" autoUpdateAnimBg="0"/>
      <p:bldP spid="50186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7408" y="620688"/>
            <a:ext cx="901278" cy="576064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小结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063552" y="677640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</a:rPr>
              <a:t>1. </a:t>
            </a:r>
            <a:r>
              <a:rPr lang="zh-CN" altLang="en-US" dirty="0">
                <a:solidFill>
                  <a:srgbClr val="C00000"/>
                </a:solidFill>
              </a:rPr>
              <a:t>可积函数的特殊类型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520752" y="1460278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有理函数</a:t>
            </a:r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3282752" y="2065115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282752" y="2146077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分解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2368352" y="2908078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多项式及部分分式之和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7626152" y="1490440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三角函数有理式</a:t>
            </a: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4273353" y="1790477"/>
            <a:ext cx="3275013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4959152" y="128724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万能代换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7702352" y="2862040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简单无理函数</a:t>
            </a:r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V="1">
            <a:off x="8769152" y="2065115"/>
            <a:ext cx="0" cy="762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8769152" y="2146077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三角代换</a:t>
            </a:r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 flipV="1">
            <a:off x="4273352" y="2141315"/>
            <a:ext cx="3276600" cy="1066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5492552" y="2111152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根式代换</a:t>
            </a: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2139752" y="3804915"/>
            <a:ext cx="723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</a:rPr>
              <a:t>2.</a:t>
            </a:r>
            <a:r>
              <a:rPr lang="en-US" altLang="zh-CN" dirty="0">
                <a:solidFill>
                  <a:srgbClr val="C00000"/>
                </a:solidFill>
              </a:rPr>
              <a:t> </a:t>
            </a:r>
            <a:r>
              <a:rPr lang="zh-CN" altLang="en-US" dirty="0">
                <a:solidFill>
                  <a:srgbClr val="C00000"/>
                </a:solidFill>
              </a:rPr>
              <a:t>特殊类型的积分</a:t>
            </a:r>
            <a:r>
              <a:rPr lang="zh-CN" altLang="en-US" dirty="0">
                <a:solidFill>
                  <a:srgbClr val="000000"/>
                </a:solidFill>
              </a:rPr>
              <a:t>按上述方法虽然可以积出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9073952" y="378904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但不一定 </a:t>
            </a: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3594448" y="4419277"/>
            <a:ext cx="480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要注意综合使用基本积分法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8159552" y="4409752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简便计算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7915" name="Text Box 27"/>
          <p:cNvSpPr txBox="1">
            <a:spLocks noChangeArrowheads="1"/>
          </p:cNvSpPr>
          <p:nvPr/>
        </p:nvSpPr>
        <p:spPr bwMode="auto">
          <a:xfrm>
            <a:off x="2520752" y="4409752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简便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695400" y="5085184"/>
            <a:ext cx="10945216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4.2  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 (5)</a:t>
            </a:r>
            <a:r>
              <a:rPr kumimoji="0" lang="zh-CN" altLang="en-US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 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(4)</a:t>
            </a:r>
            <a:r>
              <a:rPr kumimoji="0"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16 (1)</a:t>
            </a:r>
            <a:r>
              <a:rPr kumimoji="0" lang="zh-CN" altLang="en-US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 (6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76602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  <p:bldP spid="37892" grpId="0" autoUpdateAnimBg="0"/>
      <p:bldP spid="37894" grpId="0" autoUpdateAnimBg="0"/>
      <p:bldP spid="37895" grpId="0" autoUpdateAnimBg="0"/>
      <p:bldP spid="37896" grpId="0" autoUpdateAnimBg="0"/>
      <p:bldP spid="37898" grpId="0" autoUpdateAnimBg="0"/>
      <p:bldP spid="37899" grpId="0" autoUpdateAnimBg="0"/>
      <p:bldP spid="37901" grpId="0" autoUpdateAnimBg="0"/>
      <p:bldP spid="37903" grpId="0" autoUpdateAnimBg="0"/>
      <p:bldP spid="37904" grpId="0" autoUpdateAnimBg="0"/>
      <p:bldP spid="37905" grpId="0" autoUpdateAnimBg="0"/>
      <p:bldP spid="37906" grpId="0" autoUpdateAnimBg="0"/>
      <p:bldP spid="37907" grpId="0" autoUpdateAnimBg="0"/>
      <p:bldP spid="37915" grpId="0" autoUpdateAnimBg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600945" y="2063751"/>
            <a:ext cx="1828800" cy="584200"/>
            <a:chOff x="358866" y="2988806"/>
            <a:chExt cx="1828800" cy="584200"/>
          </a:xfrm>
        </p:grpSpPr>
        <p:graphicFrame>
          <p:nvGraphicFramePr>
            <p:cNvPr id="31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358866" y="2988806"/>
            <a:ext cx="1828800" cy="584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402" name="Equation" r:id="rId3" imgW="1828800" imgH="583920" progId="Equation.3">
                    <p:embed/>
                  </p:oleObj>
                </mc:Choice>
                <mc:Fallback>
                  <p:oleObj name="Equation" r:id="rId3" imgW="1828800" imgH="583920" progId="Equation.3">
                    <p:embed/>
                    <p:pic>
                      <p:nvPicPr>
                        <p:cNvPr id="3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866" y="2988806"/>
                          <a:ext cx="1828800" cy="584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70323" y="3218389"/>
              <a:ext cx="117343" cy="227617"/>
            </a:xfrm>
            <a:prstGeom prst="rect">
              <a:avLst/>
            </a:prstGeom>
          </p:spPr>
        </p:pic>
      </p:grp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1600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>
            <p:extLst/>
          </p:nvPr>
        </p:nvGraphicFramePr>
        <p:xfrm>
          <a:off x="3359150" y="234950"/>
          <a:ext cx="1828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3" name="Equation" r:id="rId3" imgW="1828800" imgH="583920" progId="Equation.3">
                  <p:embed/>
                </p:oleObj>
              </mc:Choice>
              <mc:Fallback>
                <p:oleObj name="Equation" r:id="rId3" imgW="1828800" imgH="583920" progId="Equation.3">
                  <p:embed/>
                  <p:pic>
                    <p:nvPicPr>
                      <p:cNvPr id="389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234950"/>
                        <a:ext cx="18288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2063750" y="823913"/>
            <a:ext cx="1365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>
            <p:extLst/>
          </p:nvPr>
        </p:nvGraphicFramePr>
        <p:xfrm>
          <a:off x="3263900" y="88900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4" name="Equation" r:id="rId6" imgW="1384200" imgH="406080" progId="Equation.3">
                  <p:embed/>
                </p:oleObj>
              </mc:Choice>
              <mc:Fallback>
                <p:oleObj name="Equation" r:id="rId6" imgW="1384200" imgH="406080" progId="Equation.3">
                  <p:embed/>
                  <p:pic>
                    <p:nvPicPr>
                      <p:cNvPr id="389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88900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>
            <p:extLst/>
          </p:nvPr>
        </p:nvGraphicFramePr>
        <p:xfrm>
          <a:off x="4819650" y="781050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5" name="Equation" r:id="rId8" imgW="965160" imgH="431640" progId="Equation.3">
                  <p:embed/>
                </p:oleObj>
              </mc:Choice>
              <mc:Fallback>
                <p:oleObj name="Equation" r:id="rId8" imgW="965160" imgH="431640" progId="Equation.3">
                  <p:embed/>
                  <p:pic>
                    <p:nvPicPr>
                      <p:cNvPr id="389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9650" y="781050"/>
                        <a:ext cx="965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791200" y="7620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8920" name="Object 8"/>
          <p:cNvGraphicFramePr>
            <a:graphicFrameLocks noChangeAspect="1"/>
          </p:cNvGraphicFramePr>
          <p:nvPr>
            <p:extLst/>
          </p:nvPr>
        </p:nvGraphicFramePr>
        <p:xfrm>
          <a:off x="3200400" y="1485900"/>
          <a:ext cx="1524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6" name="Equation" r:id="rId10" imgW="1523880" imgH="419040" progId="Equation.3">
                  <p:embed/>
                </p:oleObj>
              </mc:Choice>
              <mc:Fallback>
                <p:oleObj name="Equation" r:id="rId10" imgW="1523880" imgH="419040" progId="Equation.3">
                  <p:embed/>
                  <p:pic>
                    <p:nvPicPr>
                      <p:cNvPr id="389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485900"/>
                        <a:ext cx="1524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9"/>
          <p:cNvGraphicFramePr>
            <a:graphicFrameLocks noChangeAspect="1"/>
          </p:cNvGraphicFramePr>
          <p:nvPr>
            <p:extLst/>
          </p:nvPr>
        </p:nvGraphicFramePr>
        <p:xfrm>
          <a:off x="4902200" y="1377950"/>
          <a:ext cx="88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7" name="Equation" r:id="rId12" imgW="888840" imgH="431640" progId="Equation.3">
                  <p:embed/>
                </p:oleObj>
              </mc:Choice>
              <mc:Fallback>
                <p:oleObj name="Equation" r:id="rId12" imgW="888840" imgH="431640" progId="Equation.3">
                  <p:embed/>
                  <p:pic>
                    <p:nvPicPr>
                      <p:cNvPr id="389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1377950"/>
                        <a:ext cx="88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2060219" y="2055670"/>
            <a:ext cx="48924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∴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38923" name="Object 11"/>
          <p:cNvGraphicFramePr>
            <a:graphicFrameLocks noChangeAspect="1"/>
          </p:cNvGraphicFramePr>
          <p:nvPr>
            <p:extLst/>
          </p:nvPr>
        </p:nvGraphicFramePr>
        <p:xfrm>
          <a:off x="4378027" y="2065338"/>
          <a:ext cx="1384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8" name="Equation" r:id="rId14" imgW="1384200" imgH="431640" progId="Equation.3">
                  <p:embed/>
                </p:oleObj>
              </mc:Choice>
              <mc:Fallback>
                <p:oleObj name="Equation" r:id="rId14" imgW="1384200" imgH="431640" progId="Equation.3">
                  <p:embed/>
                  <p:pic>
                    <p:nvPicPr>
                      <p:cNvPr id="389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8027" y="2065338"/>
                        <a:ext cx="1384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4" name="Object 12"/>
          <p:cNvGraphicFramePr>
            <a:graphicFrameLocks noChangeAspect="1"/>
          </p:cNvGraphicFramePr>
          <p:nvPr>
            <p:extLst/>
          </p:nvPr>
        </p:nvGraphicFramePr>
        <p:xfrm>
          <a:off x="5863927" y="2076450"/>
          <a:ext cx="2032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9" name="Equation" r:id="rId16" imgW="2031840" imgH="583920" progId="Equation.3">
                  <p:embed/>
                </p:oleObj>
              </mc:Choice>
              <mc:Fallback>
                <p:oleObj name="Equation" r:id="rId16" imgW="2031840" imgH="583920" progId="Equation.3">
                  <p:embed/>
                  <p:pic>
                    <p:nvPicPr>
                      <p:cNvPr id="389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3927" y="2076450"/>
                        <a:ext cx="20320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4563986" y="2829719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再令</a:t>
            </a:r>
          </a:p>
        </p:txBody>
      </p:sp>
      <p:graphicFrame>
        <p:nvGraphicFramePr>
          <p:cNvPr id="38926" name="Object 14"/>
          <p:cNvGraphicFramePr>
            <a:graphicFrameLocks noChangeAspect="1"/>
          </p:cNvGraphicFramePr>
          <p:nvPr>
            <p:extLst/>
          </p:nvPr>
        </p:nvGraphicFramePr>
        <p:xfrm>
          <a:off x="5463877" y="3008313"/>
          <a:ext cx="1435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0" name="Equation" r:id="rId18" imgW="1434960" imgH="317160" progId="Equation.3">
                  <p:embed/>
                </p:oleObj>
              </mc:Choice>
              <mc:Fallback>
                <p:oleObj name="Equation" r:id="rId18" imgW="1434960" imgH="317160" progId="Equation.3">
                  <p:embed/>
                  <p:pic>
                    <p:nvPicPr>
                      <p:cNvPr id="389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3877" y="3008313"/>
                        <a:ext cx="1435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7" name="Object 15"/>
          <p:cNvGraphicFramePr>
            <a:graphicFrameLocks noChangeAspect="1"/>
          </p:cNvGraphicFramePr>
          <p:nvPr>
            <p:extLst/>
          </p:nvPr>
        </p:nvGraphicFramePr>
        <p:xfrm>
          <a:off x="6975177" y="2825750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1" name="Equation" r:id="rId20" imgW="965160" imgH="431640" progId="Equation.3">
                  <p:embed/>
                </p:oleObj>
              </mc:Choice>
              <mc:Fallback>
                <p:oleObj name="Equation" r:id="rId20" imgW="965160" imgH="431640" progId="Equation.3">
                  <p:embed/>
                  <p:pic>
                    <p:nvPicPr>
                      <p:cNvPr id="389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5177" y="2825750"/>
                        <a:ext cx="965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7889577" y="28336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8929" name="Object 17"/>
          <p:cNvGraphicFramePr>
            <a:graphicFrameLocks noChangeAspect="1"/>
          </p:cNvGraphicFramePr>
          <p:nvPr>
            <p:extLst/>
          </p:nvPr>
        </p:nvGraphicFramePr>
        <p:xfrm>
          <a:off x="5400377" y="3378200"/>
          <a:ext cx="1727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2" name="Equation" r:id="rId22" imgW="1726920" imgH="419040" progId="Equation.3">
                  <p:embed/>
                </p:oleObj>
              </mc:Choice>
              <mc:Fallback>
                <p:oleObj name="Equation" r:id="rId22" imgW="1726920" imgH="419040" progId="Equation.3">
                  <p:embed/>
                  <p:pic>
                    <p:nvPicPr>
                      <p:cNvPr id="389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377" y="3378200"/>
                        <a:ext cx="1727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0" name="Object 18"/>
          <p:cNvGraphicFramePr>
            <a:graphicFrameLocks noChangeAspect="1"/>
          </p:cNvGraphicFramePr>
          <p:nvPr>
            <p:extLst/>
          </p:nvPr>
        </p:nvGraphicFramePr>
        <p:xfrm>
          <a:off x="7203777" y="3282950"/>
          <a:ext cx="88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3" name="Equation" r:id="rId24" imgW="888840" imgH="431640" progId="Equation.3">
                  <p:embed/>
                </p:oleObj>
              </mc:Choice>
              <mc:Fallback>
                <p:oleObj name="Equation" r:id="rId24" imgW="888840" imgH="431640" progId="Equation.3">
                  <p:embed/>
                  <p:pic>
                    <p:nvPicPr>
                      <p:cNvPr id="389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3777" y="3282950"/>
                        <a:ext cx="88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1" name="Object 19"/>
          <p:cNvGraphicFramePr>
            <a:graphicFrameLocks noChangeAspect="1"/>
          </p:cNvGraphicFramePr>
          <p:nvPr>
            <p:extLst/>
          </p:nvPr>
        </p:nvGraphicFramePr>
        <p:xfrm>
          <a:off x="4378027" y="3906838"/>
          <a:ext cx="1384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4" name="Equation" r:id="rId26" imgW="1384200" imgH="431640" progId="Equation.3">
                  <p:embed/>
                </p:oleObj>
              </mc:Choice>
              <mc:Fallback>
                <p:oleObj name="Equation" r:id="rId26" imgW="1384200" imgH="431640" progId="Equation.3">
                  <p:embed/>
                  <p:pic>
                    <p:nvPicPr>
                      <p:cNvPr id="389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8027" y="3906838"/>
                        <a:ext cx="1384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2" name="Object 20"/>
          <p:cNvGraphicFramePr>
            <a:graphicFrameLocks noChangeAspect="1"/>
          </p:cNvGraphicFramePr>
          <p:nvPr>
            <p:extLst/>
          </p:nvPr>
        </p:nvGraphicFramePr>
        <p:xfrm>
          <a:off x="5825828" y="3941763"/>
          <a:ext cx="343852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5" name="Equation" r:id="rId28" imgW="3441600" imgH="583920" progId="Equation.3">
                  <p:embed/>
                </p:oleObj>
              </mc:Choice>
              <mc:Fallback>
                <p:oleObj name="Equation" r:id="rId28" imgW="3441600" imgH="583920" progId="Equation.3">
                  <p:embed/>
                  <p:pic>
                    <p:nvPicPr>
                      <p:cNvPr id="389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5828" y="3941763"/>
                        <a:ext cx="343852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3" name="Text Box 21"/>
          <p:cNvSpPr txBox="1">
            <a:spLocks noChangeArrowheads="1"/>
          </p:cNvSpPr>
          <p:nvPr/>
        </p:nvSpPr>
        <p:spPr bwMode="auto">
          <a:xfrm>
            <a:off x="2080518" y="45862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    原式 </a:t>
            </a:r>
            <a:r>
              <a:rPr lang="en-US" altLang="zh-CN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38934" name="Object 22"/>
          <p:cNvGraphicFramePr>
            <a:graphicFrameLocks noChangeAspect="1"/>
          </p:cNvGraphicFramePr>
          <p:nvPr>
            <p:extLst/>
          </p:nvPr>
        </p:nvGraphicFramePr>
        <p:xfrm>
          <a:off x="4073128" y="4543425"/>
          <a:ext cx="3175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6" name="Equation" r:id="rId30" imgW="3174840" imgH="558720" progId="Equation.3">
                  <p:embed/>
                </p:oleObj>
              </mc:Choice>
              <mc:Fallback>
                <p:oleObj name="Equation" r:id="rId30" imgW="3174840" imgH="558720" progId="Equation.3">
                  <p:embed/>
                  <p:pic>
                    <p:nvPicPr>
                      <p:cNvPr id="3893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3128" y="4543425"/>
                        <a:ext cx="3175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2063751" y="5219701"/>
            <a:ext cx="2314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也可设</a:t>
            </a:r>
          </a:p>
        </p:txBody>
      </p:sp>
      <p:graphicFrame>
        <p:nvGraphicFramePr>
          <p:cNvPr id="38936" name="Object 24"/>
          <p:cNvGraphicFramePr>
            <a:graphicFrameLocks noChangeAspect="1"/>
          </p:cNvGraphicFramePr>
          <p:nvPr>
            <p:extLst/>
          </p:nvPr>
        </p:nvGraphicFramePr>
        <p:xfrm>
          <a:off x="4229100" y="5187950"/>
          <a:ext cx="1333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7" name="Equation" r:id="rId32" imgW="1333440" imgH="482400" progId="Equation.3">
                  <p:embed/>
                </p:oleObj>
              </mc:Choice>
              <mc:Fallback>
                <p:oleObj name="Equation" r:id="rId32" imgW="1333440" imgH="482400" progId="Equation.3">
                  <p:embed/>
                  <p:pic>
                    <p:nvPicPr>
                      <p:cNvPr id="3893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5187950"/>
                        <a:ext cx="1333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7" name="Text Box 25"/>
          <p:cNvSpPr txBox="1">
            <a:spLocks noChangeArrowheads="1"/>
          </p:cNvSpPr>
          <p:nvPr/>
        </p:nvSpPr>
        <p:spPr bwMode="auto">
          <a:xfrm>
            <a:off x="5562600" y="5181601"/>
            <a:ext cx="480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为三角函数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但两次所设类型</a:t>
            </a:r>
          </a:p>
        </p:txBody>
      </p:sp>
      <p:sp>
        <p:nvSpPr>
          <p:cNvPr id="38938" name="Text Box 26"/>
          <p:cNvSpPr txBox="1">
            <a:spLocks noChangeArrowheads="1"/>
          </p:cNvSpPr>
          <p:nvPr/>
        </p:nvSpPr>
        <p:spPr bwMode="auto">
          <a:xfrm>
            <a:off x="2971800" y="57292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必须一致 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sp>
        <p:nvSpPr>
          <p:cNvPr id="38939" name="Line 27"/>
          <p:cNvSpPr>
            <a:spLocks noChangeShapeType="1"/>
          </p:cNvSpPr>
          <p:nvPr/>
        </p:nvSpPr>
        <p:spPr bwMode="auto">
          <a:xfrm>
            <a:off x="4501753" y="2609850"/>
            <a:ext cx="0" cy="1295400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2549467" y="1995487"/>
            <a:ext cx="1828560" cy="685800"/>
          </a:xfrm>
          <a:prstGeom prst="rect">
            <a:avLst/>
          </a:prstGeom>
          <a:noFill/>
          <a:ln w="25400">
            <a:solidFill>
              <a:srgbClr val="FF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7526089" y="3938420"/>
            <a:ext cx="1728192" cy="601830"/>
          </a:xfrm>
          <a:prstGeom prst="rect">
            <a:avLst/>
          </a:prstGeom>
          <a:noFill/>
          <a:ln w="25400">
            <a:solidFill>
              <a:srgbClr val="FF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8184232" y="4645819"/>
            <a:ext cx="1924050" cy="400050"/>
          </a:xfrm>
          <a:prstGeom prst="rect">
            <a:avLst/>
          </a:prstGeom>
          <a:noFill/>
          <a:ln w="25400">
            <a:solidFill>
              <a:srgbClr val="FF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000" b="1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注意循环形式</a:t>
            </a:r>
          </a:p>
        </p:txBody>
      </p:sp>
    </p:spTree>
    <p:extLst>
      <p:ext uri="{BB962C8B-B14F-4D97-AF65-F5344CB8AC3E}">
        <p14:creationId xmlns:p14="http://schemas.microsoft.com/office/powerpoint/2010/main" val="42383388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utoUpdateAnimBg="0"/>
      <p:bldP spid="38919" grpId="0" autoUpdateAnimBg="0"/>
      <p:bldP spid="38922" grpId="0" autoUpdateAnimBg="0"/>
      <p:bldP spid="38925" grpId="0" autoUpdateAnimBg="0"/>
      <p:bldP spid="38928" grpId="0" autoUpdateAnimBg="0"/>
      <p:bldP spid="38933" grpId="0" autoUpdateAnimBg="0"/>
      <p:bldP spid="38935" grpId="0" autoUpdateAnimBg="0"/>
      <p:bldP spid="38937" grpId="0" autoUpdateAnimBg="0"/>
      <p:bldP spid="38938" grpId="0" autoUpdateAnimBg="0"/>
      <p:bldP spid="28" grpId="0" animBg="1"/>
      <p:bldP spid="29" grpId="0" animBg="1"/>
      <p:bldP spid="30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04664"/>
            <a:ext cx="1511970" cy="685800"/>
          </a:xfr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chemeClr val="bg2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2063750" y="1144588"/>
            <a:ext cx="4337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如何求下列积分更简便 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>
            <p:extLst/>
          </p:nvPr>
        </p:nvGraphicFramePr>
        <p:xfrm>
          <a:off x="2349501" y="1676400"/>
          <a:ext cx="341471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94" name="Equation" r:id="rId3" imgW="3416040" imgH="977760" progId="Equation.3">
                  <p:embed/>
                </p:oleObj>
              </mc:Choice>
              <mc:Fallback>
                <p:oleObj name="Equation" r:id="rId3" imgW="3416040" imgH="977760" progId="Equation.3">
                  <p:embed/>
                  <p:pic>
                    <p:nvPicPr>
                      <p:cNvPr id="389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1" y="1676400"/>
                        <a:ext cx="341471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>
            <p:extLst/>
          </p:nvPr>
        </p:nvGraphicFramePr>
        <p:xfrm>
          <a:off x="6838951" y="1758950"/>
          <a:ext cx="22209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95" name="Equation" r:id="rId5" imgW="2222280" imgH="888840" progId="Equation.3">
                  <p:embed/>
                </p:oleObj>
              </mc:Choice>
              <mc:Fallback>
                <p:oleObj name="Equation" r:id="rId5" imgW="2222280" imgH="888840" progId="Equation.3">
                  <p:embed/>
                  <p:pic>
                    <p:nvPicPr>
                      <p:cNvPr id="389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8951" y="1758950"/>
                        <a:ext cx="22209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1828800" y="30876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1.</a:t>
            </a:r>
          </a:p>
        </p:txBody>
      </p:sp>
      <p:graphicFrame>
        <p:nvGraphicFramePr>
          <p:cNvPr id="38921" name="Object 9"/>
          <p:cNvGraphicFramePr>
            <a:graphicFrameLocks noChangeAspect="1"/>
          </p:cNvGraphicFramePr>
          <p:nvPr>
            <p:extLst/>
          </p:nvPr>
        </p:nvGraphicFramePr>
        <p:xfrm>
          <a:off x="2921000" y="2851150"/>
          <a:ext cx="3632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96" name="Equation" r:id="rId7" imgW="3632040" imgH="1054080" progId="Equation.3">
                  <p:embed/>
                </p:oleObj>
              </mc:Choice>
              <mc:Fallback>
                <p:oleObj name="Equation" r:id="rId7" imgW="3632040" imgH="1054080" progId="Equation.3">
                  <p:embed/>
                  <p:pic>
                    <p:nvPicPr>
                      <p:cNvPr id="389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0" y="2851150"/>
                        <a:ext cx="36322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2" name="Object 10"/>
          <p:cNvGraphicFramePr>
            <a:graphicFrameLocks noChangeAspect="1"/>
          </p:cNvGraphicFramePr>
          <p:nvPr>
            <p:extLst/>
          </p:nvPr>
        </p:nvGraphicFramePr>
        <p:xfrm>
          <a:off x="6670676" y="2844800"/>
          <a:ext cx="3006725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97" name="Equation" r:id="rId9" imgW="3009600" imgH="1117440" progId="Equation.3">
                  <p:embed/>
                </p:oleObj>
              </mc:Choice>
              <mc:Fallback>
                <p:oleObj name="Equation" r:id="rId9" imgW="3009600" imgH="1117440" progId="Equation.3">
                  <p:embed/>
                  <p:pic>
                    <p:nvPicPr>
                      <p:cNvPr id="389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0676" y="2844800"/>
                        <a:ext cx="3006725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943" name="Group 31"/>
          <p:cNvGrpSpPr>
            <a:grpSpLocks/>
          </p:cNvGrpSpPr>
          <p:nvPr/>
        </p:nvGrpSpPr>
        <p:grpSpPr bwMode="auto">
          <a:xfrm>
            <a:off x="6960096" y="2859553"/>
            <a:ext cx="2895600" cy="1143000"/>
            <a:chOff x="3469" y="1316"/>
            <a:chExt cx="1824" cy="720"/>
          </a:xfrm>
        </p:grpSpPr>
        <p:sp>
          <p:nvSpPr>
            <p:cNvPr id="38924" name="Rectangle 12"/>
            <p:cNvSpPr>
              <a:spLocks noChangeArrowheads="1"/>
            </p:cNvSpPr>
            <p:nvPr/>
          </p:nvSpPr>
          <p:spPr bwMode="auto">
            <a:xfrm>
              <a:off x="3469" y="1316"/>
              <a:ext cx="1824" cy="72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8923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3569" y="1324"/>
            <a:ext cx="1712" cy="7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298" name="Equation" r:id="rId11" imgW="2717640" imgH="1117440" progId="Equation.3">
                    <p:embed/>
                  </p:oleObj>
                </mc:Choice>
                <mc:Fallback>
                  <p:oleObj name="Equation" r:id="rId11" imgW="2717640" imgH="1117440" progId="Equation.3">
                    <p:embed/>
                    <p:pic>
                      <p:nvPicPr>
                        <p:cNvPr id="38923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9" y="1324"/>
                          <a:ext cx="1712" cy="7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2209800" y="43576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2. </a:t>
            </a: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8927" name="Object 15"/>
          <p:cNvGraphicFramePr>
            <a:graphicFrameLocks noChangeAspect="1"/>
          </p:cNvGraphicFramePr>
          <p:nvPr>
            <p:extLst/>
          </p:nvPr>
        </p:nvGraphicFramePr>
        <p:xfrm>
          <a:off x="3422650" y="4127500"/>
          <a:ext cx="3009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99" name="Equation" r:id="rId13" imgW="3009600" imgH="977760" progId="Equation.3">
                  <p:embed/>
                </p:oleObj>
              </mc:Choice>
              <mc:Fallback>
                <p:oleObj name="Equation" r:id="rId13" imgW="3009600" imgH="977760" progId="Equation.3">
                  <p:embed/>
                  <p:pic>
                    <p:nvPicPr>
                      <p:cNvPr id="389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4127500"/>
                        <a:ext cx="30099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8" name="Object 16"/>
          <p:cNvGraphicFramePr>
            <a:graphicFrameLocks noChangeAspect="1"/>
          </p:cNvGraphicFramePr>
          <p:nvPr>
            <p:extLst/>
          </p:nvPr>
        </p:nvGraphicFramePr>
        <p:xfrm>
          <a:off x="6515100" y="4203700"/>
          <a:ext cx="1993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00" name="Equation" r:id="rId15" imgW="1993680" imgH="850680" progId="Equation.3">
                  <p:embed/>
                </p:oleObj>
              </mc:Choice>
              <mc:Fallback>
                <p:oleObj name="Equation" r:id="rId15" imgW="1993680" imgH="850680" progId="Equation.3">
                  <p:embed/>
                  <p:pic>
                    <p:nvPicPr>
                      <p:cNvPr id="389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4203700"/>
                        <a:ext cx="1993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9" name="Object 17"/>
          <p:cNvGraphicFramePr>
            <a:graphicFrameLocks noChangeAspect="1"/>
          </p:cNvGraphicFramePr>
          <p:nvPr>
            <p:extLst/>
          </p:nvPr>
        </p:nvGraphicFramePr>
        <p:xfrm>
          <a:off x="8623300" y="4222750"/>
          <a:ext cx="1803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01" name="Equation" r:id="rId17" imgW="1803240" imgH="888840" progId="Equation.3">
                  <p:embed/>
                </p:oleObj>
              </mc:Choice>
              <mc:Fallback>
                <p:oleObj name="Equation" r:id="rId17" imgW="1803240" imgH="888840" progId="Equation.3">
                  <p:embed/>
                  <p:pic>
                    <p:nvPicPr>
                      <p:cNvPr id="389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3300" y="4222750"/>
                        <a:ext cx="1803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0" name="Object 18"/>
          <p:cNvGraphicFramePr>
            <a:graphicFrameLocks noChangeAspect="1"/>
          </p:cNvGraphicFramePr>
          <p:nvPr>
            <p:extLst/>
          </p:nvPr>
        </p:nvGraphicFramePr>
        <p:xfrm>
          <a:off x="3402013" y="5257800"/>
          <a:ext cx="1498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02" name="Equation" r:id="rId19" imgW="1498320" imgH="850680" progId="Equation.3">
                  <p:embed/>
                </p:oleObj>
              </mc:Choice>
              <mc:Fallback>
                <p:oleObj name="Equation" r:id="rId19" imgW="1498320" imgH="850680" progId="Equation.3">
                  <p:embed/>
                  <p:pic>
                    <p:nvPicPr>
                      <p:cNvPr id="389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5257800"/>
                        <a:ext cx="1498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1" name="Object 19"/>
          <p:cNvGraphicFramePr>
            <a:graphicFrameLocks noChangeAspect="1"/>
          </p:cNvGraphicFramePr>
          <p:nvPr>
            <p:extLst/>
          </p:nvPr>
        </p:nvGraphicFramePr>
        <p:xfrm>
          <a:off x="5041900" y="5257800"/>
          <a:ext cx="1460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03" name="Equation" r:id="rId21" imgW="1460160" imgH="888840" progId="Equation.3">
                  <p:embed/>
                </p:oleObj>
              </mc:Choice>
              <mc:Fallback>
                <p:oleObj name="Equation" r:id="rId21" imgW="1460160" imgH="888840" progId="Equation.3">
                  <p:embed/>
                  <p:pic>
                    <p:nvPicPr>
                      <p:cNvPr id="389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5257800"/>
                        <a:ext cx="1460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2" name="Object 20"/>
          <p:cNvGraphicFramePr>
            <a:graphicFrameLocks noChangeAspect="1"/>
          </p:cNvGraphicFramePr>
          <p:nvPr>
            <p:extLst/>
          </p:nvPr>
        </p:nvGraphicFramePr>
        <p:xfrm>
          <a:off x="6667500" y="5473700"/>
          <a:ext cx="1422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04" name="Equation" r:id="rId23" imgW="1422360" imgH="469800" progId="Equation.3">
                  <p:embed/>
                </p:oleObj>
              </mc:Choice>
              <mc:Fallback>
                <p:oleObj name="Equation" r:id="rId23" imgW="1422360" imgH="469800" progId="Equation.3">
                  <p:embed/>
                  <p:pic>
                    <p:nvPicPr>
                      <p:cNvPr id="389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0" y="5473700"/>
                        <a:ext cx="1422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3" name="Object 21"/>
          <p:cNvGraphicFramePr>
            <a:graphicFrameLocks noChangeAspect="1"/>
          </p:cNvGraphicFramePr>
          <p:nvPr>
            <p:extLst/>
          </p:nvPr>
        </p:nvGraphicFramePr>
        <p:xfrm>
          <a:off x="8191500" y="5257800"/>
          <a:ext cx="2019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05" name="Equation" r:id="rId25" imgW="2019240" imgH="901440" progId="Equation.3">
                  <p:embed/>
                </p:oleObj>
              </mc:Choice>
              <mc:Fallback>
                <p:oleObj name="Equation" r:id="rId25" imgW="2019240" imgH="901440" progId="Equation.3">
                  <p:embed/>
                  <p:pic>
                    <p:nvPicPr>
                      <p:cNvPr id="389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0" y="5257800"/>
                        <a:ext cx="2019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30040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utoUpdateAnimBg="0"/>
      <p:bldP spid="38919" grpId="0" autoUpdateAnimBg="0"/>
      <p:bldP spid="38926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457200"/>
            <a:ext cx="198120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思考题 </a:t>
            </a:r>
            <a:r>
              <a:rPr lang="zh-CN" altLang="en-US" sz="32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32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829050" y="423863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求不定积分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063751" y="1385888"/>
            <a:ext cx="777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graphicFrame>
        <p:nvGraphicFramePr>
          <p:cNvPr id="56326" name="Object 6"/>
          <p:cNvGraphicFramePr>
            <a:graphicFrameLocks noChangeAspect="1"/>
          </p:cNvGraphicFramePr>
          <p:nvPr>
            <p:extLst/>
          </p:nvPr>
        </p:nvGraphicFramePr>
        <p:xfrm>
          <a:off x="5753100" y="254000"/>
          <a:ext cx="2260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78" name="Equation" r:id="rId3" imgW="2260440" imgH="965160" progId="Equation.3">
                  <p:embed/>
                </p:oleObj>
              </mc:Choice>
              <mc:Fallback>
                <p:oleObj name="Equation" r:id="rId3" imgW="2260440" imgH="965160" progId="Equation.3">
                  <p:embed/>
                  <p:pic>
                    <p:nvPicPr>
                      <p:cNvPr id="563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0" y="254000"/>
                        <a:ext cx="22606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2635250" y="14160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6329" name="Object 9"/>
          <p:cNvGraphicFramePr>
            <a:graphicFrameLocks noChangeAspect="1"/>
          </p:cNvGraphicFramePr>
          <p:nvPr>
            <p:extLst/>
          </p:nvPr>
        </p:nvGraphicFramePr>
        <p:xfrm>
          <a:off x="3170238" y="1270000"/>
          <a:ext cx="889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79" name="Equation" r:id="rId5" imgW="888840" imgH="850680" progId="Equation.3">
                  <p:embed/>
                </p:oleObj>
              </mc:Choice>
              <mc:Fallback>
                <p:oleObj name="Equation" r:id="rId5" imgW="888840" imgH="850680" progId="Equation.3">
                  <p:embed/>
                  <p:pic>
                    <p:nvPicPr>
                      <p:cNvPr id="563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0238" y="1270000"/>
                        <a:ext cx="889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4008438" y="14160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6331" name="Object 11"/>
          <p:cNvGraphicFramePr>
            <a:graphicFrameLocks noChangeAspect="1"/>
          </p:cNvGraphicFramePr>
          <p:nvPr>
            <p:extLst/>
          </p:nvPr>
        </p:nvGraphicFramePr>
        <p:xfrm>
          <a:off x="4541838" y="1270000"/>
          <a:ext cx="889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0" name="Equation" r:id="rId7" imgW="888840" imgH="850680" progId="Equation.3">
                  <p:embed/>
                </p:oleObj>
              </mc:Choice>
              <mc:Fallback>
                <p:oleObj name="Equation" r:id="rId7" imgW="888840" imgH="850680" progId="Equation.3">
                  <p:embed/>
                  <p:pic>
                    <p:nvPicPr>
                      <p:cNvPr id="563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1838" y="1270000"/>
                        <a:ext cx="889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2" name="Object 12"/>
          <p:cNvGraphicFramePr>
            <a:graphicFrameLocks noChangeAspect="1"/>
          </p:cNvGraphicFramePr>
          <p:nvPr>
            <p:extLst/>
          </p:nvPr>
        </p:nvGraphicFramePr>
        <p:xfrm>
          <a:off x="5519738" y="1295400"/>
          <a:ext cx="1765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1" name="Equation" r:id="rId9" imgW="1765080" imgH="888840" progId="Equation.3">
                  <p:embed/>
                </p:oleObj>
              </mc:Choice>
              <mc:Fallback>
                <p:oleObj name="Equation" r:id="rId9" imgW="1765080" imgH="888840" progId="Equation.3">
                  <p:embed/>
                  <p:pic>
                    <p:nvPicPr>
                      <p:cNvPr id="563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8" y="1295400"/>
                        <a:ext cx="1765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7283450" y="1381126"/>
            <a:ext cx="717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56334" name="Object 14"/>
          <p:cNvGraphicFramePr>
            <a:graphicFrameLocks noChangeAspect="1"/>
          </p:cNvGraphicFramePr>
          <p:nvPr>
            <p:extLst/>
          </p:nvPr>
        </p:nvGraphicFramePr>
        <p:xfrm>
          <a:off x="2838450" y="2311400"/>
          <a:ext cx="2451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2" name="Equation" r:id="rId11" imgW="2450880" imgH="965160" progId="Equation.3">
                  <p:embed/>
                </p:oleObj>
              </mc:Choice>
              <mc:Fallback>
                <p:oleObj name="Equation" r:id="rId11" imgW="2450880" imgH="965160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450" y="2311400"/>
                        <a:ext cx="2451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5" name="Object 15"/>
          <p:cNvGraphicFramePr>
            <a:graphicFrameLocks noChangeAspect="1"/>
          </p:cNvGraphicFramePr>
          <p:nvPr>
            <p:extLst/>
          </p:nvPr>
        </p:nvGraphicFramePr>
        <p:xfrm>
          <a:off x="5370513" y="2286000"/>
          <a:ext cx="1778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3" name="Equation" r:id="rId13" imgW="1777680" imgH="927000" progId="Equation.3">
                  <p:embed/>
                </p:oleObj>
              </mc:Choice>
              <mc:Fallback>
                <p:oleObj name="Equation" r:id="rId13" imgW="1777680" imgH="927000" progId="Equation.3">
                  <p:embed/>
                  <p:pic>
                    <p:nvPicPr>
                      <p:cNvPr id="563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0513" y="2286000"/>
                        <a:ext cx="1778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6" name="Object 16"/>
          <p:cNvGraphicFramePr>
            <a:graphicFrameLocks noChangeAspect="1"/>
          </p:cNvGraphicFramePr>
          <p:nvPr>
            <p:extLst/>
          </p:nvPr>
        </p:nvGraphicFramePr>
        <p:xfrm>
          <a:off x="5688014" y="2724150"/>
          <a:ext cx="338137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4" name="Equation" r:id="rId15" imgW="355320" imgH="901440" progId="Equation.3">
                  <p:embed/>
                </p:oleObj>
              </mc:Choice>
              <mc:Fallback>
                <p:oleObj name="Equation" r:id="rId15" imgW="355320" imgH="901440" progId="Equation.3">
                  <p:embed/>
                  <p:pic>
                    <p:nvPicPr>
                      <p:cNvPr id="5633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8014" y="2724150"/>
                        <a:ext cx="338137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7" name="Object 17"/>
          <p:cNvGraphicFramePr>
            <a:graphicFrameLocks noChangeAspect="1"/>
          </p:cNvGraphicFramePr>
          <p:nvPr>
            <p:extLst/>
          </p:nvPr>
        </p:nvGraphicFramePr>
        <p:xfrm>
          <a:off x="6051551" y="2735264"/>
          <a:ext cx="10255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5" name="Equation" r:id="rId17" imgW="1079280" imgH="888840" progId="Equation.3">
                  <p:embed/>
                </p:oleObj>
              </mc:Choice>
              <mc:Fallback>
                <p:oleObj name="Equation" r:id="rId17" imgW="1079280" imgH="888840" progId="Equation.3">
                  <p:embed/>
                  <p:pic>
                    <p:nvPicPr>
                      <p:cNvPr id="5633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551" y="2735264"/>
                        <a:ext cx="1025525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8" name="Object 18"/>
          <p:cNvGraphicFramePr>
            <a:graphicFrameLocks noChangeAspect="1"/>
          </p:cNvGraphicFramePr>
          <p:nvPr>
            <p:extLst/>
          </p:nvPr>
        </p:nvGraphicFramePr>
        <p:xfrm>
          <a:off x="7167563" y="2292350"/>
          <a:ext cx="1333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6" name="Equation" r:id="rId19" imgW="1333440" imgH="888840" progId="Equation.3">
                  <p:embed/>
                </p:oleObj>
              </mc:Choice>
              <mc:Fallback>
                <p:oleObj name="Equation" r:id="rId19" imgW="1333440" imgH="888840" progId="Equation.3">
                  <p:embed/>
                  <p:pic>
                    <p:nvPicPr>
                      <p:cNvPr id="5633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7563" y="2292350"/>
                        <a:ext cx="1333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9" name="Object 19"/>
          <p:cNvGraphicFramePr>
            <a:graphicFrameLocks noChangeAspect="1"/>
          </p:cNvGraphicFramePr>
          <p:nvPr>
            <p:extLst/>
          </p:nvPr>
        </p:nvGraphicFramePr>
        <p:xfrm>
          <a:off x="8540750" y="2209800"/>
          <a:ext cx="1879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7" name="Equation" r:id="rId21" imgW="1879560" imgH="977760" progId="Equation.3">
                  <p:embed/>
                </p:oleObj>
              </mc:Choice>
              <mc:Fallback>
                <p:oleObj name="Equation" r:id="rId21" imgW="1879560" imgH="977760" progId="Equation.3">
                  <p:embed/>
                  <p:pic>
                    <p:nvPicPr>
                      <p:cNvPr id="5633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0" y="2209800"/>
                        <a:ext cx="1879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0" name="Object 20"/>
          <p:cNvGraphicFramePr>
            <a:graphicFrameLocks noChangeAspect="1"/>
          </p:cNvGraphicFramePr>
          <p:nvPr>
            <p:extLst/>
          </p:nvPr>
        </p:nvGraphicFramePr>
        <p:xfrm>
          <a:off x="2554288" y="3606800"/>
          <a:ext cx="3860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8" name="Equation" r:id="rId23" imgW="3860640" imgH="888840" progId="Equation.3">
                  <p:embed/>
                </p:oleObj>
              </mc:Choice>
              <mc:Fallback>
                <p:oleObj name="Equation" r:id="rId23" imgW="3860640" imgH="888840" progId="Equation.3">
                  <p:embed/>
                  <p:pic>
                    <p:nvPicPr>
                      <p:cNvPr id="5634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288" y="3606800"/>
                        <a:ext cx="3860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1" name="Object 21"/>
          <p:cNvGraphicFramePr>
            <a:graphicFrameLocks noChangeAspect="1"/>
          </p:cNvGraphicFramePr>
          <p:nvPr>
            <p:extLst/>
          </p:nvPr>
        </p:nvGraphicFramePr>
        <p:xfrm>
          <a:off x="2590800" y="4541838"/>
          <a:ext cx="105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89" name="Equation" r:id="rId25" imgW="1054080" imgH="850680" progId="Equation.3">
                  <p:embed/>
                </p:oleObj>
              </mc:Choice>
              <mc:Fallback>
                <p:oleObj name="Equation" r:id="rId25" imgW="1054080" imgH="850680" progId="Equation.3">
                  <p:embed/>
                  <p:pic>
                    <p:nvPicPr>
                      <p:cNvPr id="563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541838"/>
                        <a:ext cx="105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2" name="Object 22"/>
          <p:cNvGraphicFramePr>
            <a:graphicFrameLocks noChangeAspect="1"/>
          </p:cNvGraphicFramePr>
          <p:nvPr>
            <p:extLst/>
          </p:nvPr>
        </p:nvGraphicFramePr>
        <p:xfrm>
          <a:off x="3633788" y="4559300"/>
          <a:ext cx="78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90" name="Equation" r:id="rId27" imgW="787320" imgH="850680" progId="Equation.3">
                  <p:embed/>
                </p:oleObj>
              </mc:Choice>
              <mc:Fallback>
                <p:oleObj name="Equation" r:id="rId27" imgW="787320" imgH="850680" progId="Equation.3">
                  <p:embed/>
                  <p:pic>
                    <p:nvPicPr>
                      <p:cNvPr id="5634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3788" y="4559300"/>
                        <a:ext cx="78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3" name="Object 23"/>
          <p:cNvGraphicFramePr>
            <a:graphicFrameLocks noChangeAspect="1"/>
          </p:cNvGraphicFramePr>
          <p:nvPr>
            <p:extLst/>
          </p:nvPr>
        </p:nvGraphicFramePr>
        <p:xfrm>
          <a:off x="4471988" y="4872038"/>
          <a:ext cx="4191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91" name="Equation" r:id="rId29" imgW="419040" imgH="279360" progId="Equation.3">
                  <p:embed/>
                </p:oleObj>
              </mc:Choice>
              <mc:Fallback>
                <p:oleObj name="Equation" r:id="rId29" imgW="419040" imgH="279360" progId="Equation.3">
                  <p:embed/>
                  <p:pic>
                    <p:nvPicPr>
                      <p:cNvPr id="5634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988" y="4872038"/>
                        <a:ext cx="4191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4" name="Object 24"/>
          <p:cNvGraphicFramePr>
            <a:graphicFrameLocks noChangeAspect="1"/>
          </p:cNvGraphicFramePr>
          <p:nvPr>
            <p:extLst/>
          </p:nvPr>
        </p:nvGraphicFramePr>
        <p:xfrm>
          <a:off x="4929188" y="4833938"/>
          <a:ext cx="1955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92" name="Equation" r:id="rId31" imgW="1955520" imgH="317160" progId="Equation.3">
                  <p:embed/>
                </p:oleObj>
              </mc:Choice>
              <mc:Fallback>
                <p:oleObj name="Equation" r:id="rId31" imgW="1955520" imgH="317160" progId="Equation.3">
                  <p:embed/>
                  <p:pic>
                    <p:nvPicPr>
                      <p:cNvPr id="5634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4833938"/>
                        <a:ext cx="1955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5" name="Object 25"/>
          <p:cNvGraphicFramePr>
            <a:graphicFrameLocks noChangeAspect="1"/>
          </p:cNvGraphicFramePr>
          <p:nvPr>
            <p:extLst/>
          </p:nvPr>
        </p:nvGraphicFramePr>
        <p:xfrm>
          <a:off x="2590801" y="5499100"/>
          <a:ext cx="46196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93" name="Equation" r:id="rId33" imgW="4622760" imgH="901440" progId="Equation.3">
                  <p:embed/>
                </p:oleObj>
              </mc:Choice>
              <mc:Fallback>
                <p:oleObj name="Equation" r:id="rId33" imgW="4622760" imgH="901440" progId="Equation.3">
                  <p:embed/>
                  <p:pic>
                    <p:nvPicPr>
                      <p:cNvPr id="5634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1" y="5499100"/>
                        <a:ext cx="4619625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3" name="Rectangle 33"/>
          <p:cNvSpPr>
            <a:spLocks noChangeArrowheads="1"/>
          </p:cNvSpPr>
          <p:nvPr/>
        </p:nvSpPr>
        <p:spPr bwMode="auto">
          <a:xfrm>
            <a:off x="8112224" y="404664"/>
            <a:ext cx="2250976" cy="89073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400" dirty="0">
                <a:solidFill>
                  <a:srgbClr val="000000"/>
                </a:solidFill>
              </a:rPr>
              <a:t>分母次数较高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  <a:p>
            <a:pPr algn="ctr"/>
            <a:r>
              <a:rPr lang="zh-CN" altLang="en-US" sz="2400" dirty="0">
                <a:solidFill>
                  <a:srgbClr val="000000"/>
                </a:solidFill>
              </a:rPr>
              <a:t>宜使用</a:t>
            </a:r>
            <a:r>
              <a:rPr lang="zh-CN" altLang="en-US" sz="2400" dirty="0">
                <a:solidFill>
                  <a:srgbClr val="C00000"/>
                </a:solidFill>
              </a:rPr>
              <a:t>倒代换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3009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6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utoUpdateAnimBg="0"/>
      <p:bldP spid="56328" grpId="0" build="p" autoUpdateAnimBg="0" advAuto="0"/>
      <p:bldP spid="56330" grpId="0" build="p" autoUpdateAnimBg="0"/>
      <p:bldP spid="56333" grpId="0" build="p" autoUpdateAnimBg="0"/>
      <p:bldP spid="56353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393700"/>
            <a:ext cx="2286000" cy="4572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2.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求不定积分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016126" y="1216026"/>
            <a:ext cx="727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graphicFrame>
        <p:nvGraphicFramePr>
          <p:cNvPr id="41989" name="Object 5"/>
          <p:cNvGraphicFramePr>
            <a:graphicFrameLocks noChangeAspect="1"/>
          </p:cNvGraphicFramePr>
          <p:nvPr>
            <p:extLst/>
          </p:nvPr>
        </p:nvGraphicFramePr>
        <p:xfrm>
          <a:off x="4394200" y="215900"/>
          <a:ext cx="200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57" name="Equation" r:id="rId3" imgW="2006280" imgH="850680" progId="Equation.3">
                  <p:embed/>
                </p:oleObj>
              </mc:Choice>
              <mc:Fallback>
                <p:oleObj name="Equation" r:id="rId3" imgW="2006280" imgH="850680" progId="Equation.3">
                  <p:embed/>
                  <p:pic>
                    <p:nvPicPr>
                      <p:cNvPr id="419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215900"/>
                        <a:ext cx="200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605089" y="1233488"/>
            <a:ext cx="1184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41991" name="Object 7"/>
          <p:cNvGraphicFramePr>
            <a:graphicFrameLocks noChangeAspect="1"/>
          </p:cNvGraphicFramePr>
          <p:nvPr>
            <p:extLst/>
          </p:nvPr>
        </p:nvGraphicFramePr>
        <p:xfrm>
          <a:off x="4760913" y="1978025"/>
          <a:ext cx="1282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58" name="Equation" r:id="rId5" imgW="1282680" imgH="545760" progId="Equation.3">
                  <p:embed/>
                </p:oleObj>
              </mc:Choice>
              <mc:Fallback>
                <p:oleObj name="Equation" r:id="rId5" imgW="1282680" imgH="545760" progId="Equation.3">
                  <p:embed/>
                  <p:pic>
                    <p:nvPicPr>
                      <p:cNvPr id="419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0913" y="1978025"/>
                        <a:ext cx="12827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3581400" y="19431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前式令</a:t>
            </a:r>
          </a:p>
        </p:txBody>
      </p:sp>
      <p:graphicFrame>
        <p:nvGraphicFramePr>
          <p:cNvPr id="41993" name="Object 9"/>
          <p:cNvGraphicFramePr>
            <a:graphicFrameLocks noChangeAspect="1"/>
          </p:cNvGraphicFramePr>
          <p:nvPr>
            <p:extLst/>
          </p:nvPr>
        </p:nvGraphicFramePr>
        <p:xfrm>
          <a:off x="3824288" y="1066800"/>
          <a:ext cx="1905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59" name="Equation" r:id="rId7" imgW="1904760" imgH="850680" progId="Equation.3">
                  <p:embed/>
                </p:oleObj>
              </mc:Choice>
              <mc:Fallback>
                <p:oleObj name="Equation" r:id="rId7" imgW="1904760" imgH="850680" progId="Equation.3">
                  <p:embed/>
                  <p:pic>
                    <p:nvPicPr>
                      <p:cNvPr id="419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4288" y="1066800"/>
                        <a:ext cx="1905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4" name="Object 10"/>
          <p:cNvGraphicFramePr>
            <a:graphicFrameLocks noChangeAspect="1"/>
          </p:cNvGraphicFramePr>
          <p:nvPr>
            <p:extLst/>
          </p:nvPr>
        </p:nvGraphicFramePr>
        <p:xfrm>
          <a:off x="5873750" y="1055688"/>
          <a:ext cx="2184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0" name="Equation" r:id="rId9" imgW="2184120" imgH="850680" progId="Equation.3">
                  <p:embed/>
                </p:oleObj>
              </mc:Choice>
              <mc:Fallback>
                <p:oleObj name="Equation" r:id="rId9" imgW="2184120" imgH="850680" progId="Equation.3">
                  <p:embed/>
                  <p:pic>
                    <p:nvPicPr>
                      <p:cNvPr id="419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0" y="1055688"/>
                        <a:ext cx="2184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3581400" y="1752600"/>
            <a:ext cx="0" cy="8080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1996" name="Object 12"/>
          <p:cNvGraphicFramePr>
            <a:graphicFrameLocks noChangeAspect="1"/>
          </p:cNvGraphicFramePr>
          <p:nvPr>
            <p:extLst/>
          </p:nvPr>
        </p:nvGraphicFramePr>
        <p:xfrm>
          <a:off x="2794000" y="2540000"/>
          <a:ext cx="16383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1" name="Equation" r:id="rId11" imgW="1638000" imgH="1143000" progId="Equation.3">
                  <p:embed/>
                </p:oleObj>
              </mc:Choice>
              <mc:Fallback>
                <p:oleObj name="Equation" r:id="rId11" imgW="1638000" imgH="1143000" progId="Equation.3">
                  <p:embed/>
                  <p:pic>
                    <p:nvPicPr>
                      <p:cNvPr id="419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2540000"/>
                        <a:ext cx="16383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7" name="Object 13"/>
          <p:cNvGraphicFramePr>
            <a:graphicFrameLocks noChangeAspect="1"/>
          </p:cNvGraphicFramePr>
          <p:nvPr>
            <p:extLst/>
          </p:nvPr>
        </p:nvGraphicFramePr>
        <p:xfrm>
          <a:off x="4464050" y="2520950"/>
          <a:ext cx="1485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2" name="Equation" r:id="rId13" imgW="1485720" imgH="888840" progId="Equation.3">
                  <p:embed/>
                </p:oleObj>
              </mc:Choice>
              <mc:Fallback>
                <p:oleObj name="Equation" r:id="rId13" imgW="1485720" imgH="888840" progId="Equation.3">
                  <p:embed/>
                  <p:pic>
                    <p:nvPicPr>
                      <p:cNvPr id="4199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0" y="2520950"/>
                        <a:ext cx="1485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8" name="Object 14"/>
          <p:cNvGraphicFramePr>
            <a:graphicFrameLocks noChangeAspect="1"/>
          </p:cNvGraphicFramePr>
          <p:nvPr>
            <p:extLst/>
          </p:nvPr>
        </p:nvGraphicFramePr>
        <p:xfrm>
          <a:off x="2774950" y="3740150"/>
          <a:ext cx="1930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3" name="Equation" r:id="rId15" imgW="1930320" imgH="888840" progId="Equation.3">
                  <p:embed/>
                </p:oleObj>
              </mc:Choice>
              <mc:Fallback>
                <p:oleObj name="Equation" r:id="rId15" imgW="1930320" imgH="888840" progId="Equation.3">
                  <p:embed/>
                  <p:pic>
                    <p:nvPicPr>
                      <p:cNvPr id="4199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950" y="3740150"/>
                        <a:ext cx="1930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9" name="Object 15"/>
          <p:cNvGraphicFramePr>
            <a:graphicFrameLocks noChangeAspect="1"/>
          </p:cNvGraphicFramePr>
          <p:nvPr>
            <p:extLst/>
          </p:nvPr>
        </p:nvGraphicFramePr>
        <p:xfrm>
          <a:off x="2819400" y="4648200"/>
          <a:ext cx="2247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4" name="Equation" r:id="rId17" imgW="2247840" imgH="863280" progId="Equation.3">
                  <p:embed/>
                </p:oleObj>
              </mc:Choice>
              <mc:Fallback>
                <p:oleObj name="Equation" r:id="rId17" imgW="2247840" imgH="863280" progId="Equation.3">
                  <p:embed/>
                  <p:pic>
                    <p:nvPicPr>
                      <p:cNvPr id="419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648200"/>
                        <a:ext cx="22479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0" name="Object 16"/>
          <p:cNvGraphicFramePr>
            <a:graphicFrameLocks noChangeAspect="1"/>
          </p:cNvGraphicFramePr>
          <p:nvPr>
            <p:extLst/>
          </p:nvPr>
        </p:nvGraphicFramePr>
        <p:xfrm>
          <a:off x="5994400" y="2514600"/>
          <a:ext cx="3467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5" name="Equation" r:id="rId19" imgW="3466800" imgH="850680" progId="Equation.3">
                  <p:embed/>
                </p:oleObj>
              </mc:Choice>
              <mc:Fallback>
                <p:oleObj name="Equation" r:id="rId19" imgW="3466800" imgH="850680" progId="Equation.3">
                  <p:embed/>
                  <p:pic>
                    <p:nvPicPr>
                      <p:cNvPr id="4200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400" y="2514600"/>
                        <a:ext cx="3467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1" name="Object 17"/>
          <p:cNvGraphicFramePr>
            <a:graphicFrameLocks noChangeAspect="1"/>
          </p:cNvGraphicFramePr>
          <p:nvPr>
            <p:extLst/>
          </p:nvPr>
        </p:nvGraphicFramePr>
        <p:xfrm>
          <a:off x="4749800" y="3975100"/>
          <a:ext cx="1879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6" name="Equation" r:id="rId21" imgW="1879560" imgH="469800" progId="Equation.3">
                  <p:embed/>
                </p:oleObj>
              </mc:Choice>
              <mc:Fallback>
                <p:oleObj name="Equation" r:id="rId21" imgW="1879560" imgH="469800" progId="Equation.3">
                  <p:embed/>
                  <p:pic>
                    <p:nvPicPr>
                      <p:cNvPr id="4200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3975100"/>
                        <a:ext cx="1879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6062664" y="1943101"/>
            <a:ext cx="1793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; </a:t>
            </a:r>
            <a:r>
              <a:rPr lang="zh-CN" altLang="en-US">
                <a:solidFill>
                  <a:srgbClr val="000000"/>
                </a:solidFill>
              </a:rPr>
              <a:t>后式配元</a:t>
            </a:r>
          </a:p>
        </p:txBody>
      </p:sp>
      <p:graphicFrame>
        <p:nvGraphicFramePr>
          <p:cNvPr id="42003" name="Object 19"/>
          <p:cNvGraphicFramePr>
            <a:graphicFrameLocks noChangeAspect="1"/>
          </p:cNvGraphicFramePr>
          <p:nvPr>
            <p:extLst/>
          </p:nvPr>
        </p:nvGraphicFramePr>
        <p:xfrm>
          <a:off x="5143500" y="4897438"/>
          <a:ext cx="2476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7" name="Equation" r:id="rId23" imgW="2476440" imgH="469800" progId="Equation.3">
                  <p:embed/>
                </p:oleObj>
              </mc:Choice>
              <mc:Fallback>
                <p:oleObj name="Equation" r:id="rId23" imgW="2476440" imgH="469800" progId="Equation.3">
                  <p:embed/>
                  <p:pic>
                    <p:nvPicPr>
                      <p:cNvPr id="4200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4897438"/>
                        <a:ext cx="2476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4" name="Object 20"/>
          <p:cNvGraphicFramePr>
            <a:graphicFrameLocks noChangeAspect="1"/>
          </p:cNvGraphicFramePr>
          <p:nvPr>
            <p:extLst/>
          </p:nvPr>
        </p:nvGraphicFramePr>
        <p:xfrm>
          <a:off x="2819400" y="5562600"/>
          <a:ext cx="3213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8" name="Equation" r:id="rId25" imgW="3213000" imgH="863280" progId="Equation.3">
                  <p:embed/>
                </p:oleObj>
              </mc:Choice>
              <mc:Fallback>
                <p:oleObj name="Equation" r:id="rId25" imgW="3213000" imgH="863280" progId="Equation.3">
                  <p:embed/>
                  <p:pic>
                    <p:nvPicPr>
                      <p:cNvPr id="4200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562600"/>
                        <a:ext cx="32131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5" name="Object 21"/>
          <p:cNvGraphicFramePr>
            <a:graphicFrameLocks noChangeAspect="1"/>
          </p:cNvGraphicFramePr>
          <p:nvPr>
            <p:extLst/>
          </p:nvPr>
        </p:nvGraphicFramePr>
        <p:xfrm>
          <a:off x="6057900" y="5791200"/>
          <a:ext cx="2476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69" name="Equation" r:id="rId27" imgW="2476440" imgH="469800" progId="Equation.3">
                  <p:embed/>
                </p:oleObj>
              </mc:Choice>
              <mc:Fallback>
                <p:oleObj name="Equation" r:id="rId27" imgW="2476440" imgH="469800" progId="Equation.3">
                  <p:embed/>
                  <p:pic>
                    <p:nvPicPr>
                      <p:cNvPr id="4200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5791200"/>
                        <a:ext cx="2476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96688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0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utoUpdateAnimBg="0"/>
      <p:bldP spid="41990" grpId="0" build="p" autoUpdateAnimBg="0" advAuto="0"/>
      <p:bldP spid="41992" grpId="0" build="p" autoUpdateAnimBg="0"/>
      <p:bldP spid="42002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5181601" y="2780929"/>
            <a:ext cx="938213" cy="454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258445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8575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解题技巧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>
            <p:extLst/>
          </p:nvPr>
        </p:nvGraphicFramePr>
        <p:xfrm>
          <a:off x="3810000" y="381001"/>
          <a:ext cx="3735388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92" name="Equation" r:id="rId3" imgW="3708360" imgH="444240" progId="Equation.3">
                  <p:embed/>
                </p:oleObj>
              </mc:Choice>
              <mc:Fallback>
                <p:oleObj name="Equation" r:id="rId3" imgW="3708360" imgH="444240" progId="Equation.3">
                  <p:embed/>
                  <p:pic>
                    <p:nvPicPr>
                      <p:cNvPr id="92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81001"/>
                        <a:ext cx="3735388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057400" y="914401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把被积函数视为两个函数之积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7010400" y="928688"/>
            <a:ext cx="35500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按</a:t>
            </a:r>
            <a:r>
              <a:rPr lang="zh-CN" altLang="en-US" b="1" dirty="0">
                <a:solidFill>
                  <a:srgbClr val="000000"/>
                </a:solidFill>
              </a:rPr>
              <a:t>“</a:t>
            </a:r>
            <a:r>
              <a:rPr lang="zh-CN" altLang="en-US" b="1" dirty="0">
                <a:solidFill>
                  <a:srgbClr val="C00000"/>
                </a:solidFill>
              </a:rPr>
              <a:t>反对幂指三</a:t>
            </a:r>
            <a:r>
              <a:rPr lang="zh-CN" altLang="en-US" b="1" dirty="0">
                <a:solidFill>
                  <a:srgbClr val="000000"/>
                </a:solidFill>
              </a:rPr>
              <a:t>”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708150" y="1484784"/>
            <a:ext cx="1035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顺序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9256" name="Group 40"/>
          <p:cNvGrpSpPr>
            <a:grpSpLocks/>
          </p:cNvGrpSpPr>
          <p:nvPr/>
        </p:nvGrpSpPr>
        <p:grpSpPr bwMode="auto">
          <a:xfrm>
            <a:off x="2590800" y="1484784"/>
            <a:ext cx="2978150" cy="519112"/>
            <a:chOff x="2540" y="912"/>
            <a:chExt cx="1876" cy="327"/>
          </a:xfrm>
        </p:grpSpPr>
        <p:sp>
          <p:nvSpPr>
            <p:cNvPr id="9255" name="Text Box 39"/>
            <p:cNvSpPr txBox="1">
              <a:spLocks noChangeArrowheads="1"/>
            </p:cNvSpPr>
            <p:nvPr/>
          </p:nvSpPr>
          <p:spPr bwMode="auto">
            <a:xfrm>
              <a:off x="2540" y="912"/>
              <a:ext cx="16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前者为    后者为</a:t>
              </a:r>
              <a:endParaRPr lang="zh-CN" altLang="en-US" sz="3200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9228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3312" y="103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393" name="Equation" r:id="rId5" imgW="228600" imgH="241200" progId="Equation.3">
                    <p:embed/>
                  </p:oleObj>
                </mc:Choice>
                <mc:Fallback>
                  <p:oleObj name="Equation" r:id="rId5" imgW="228600" imgH="241200" progId="Equation.3">
                    <p:embed/>
                    <p:pic>
                      <p:nvPicPr>
                        <p:cNvPr id="922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103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9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200" y="960"/>
            <a:ext cx="2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394" name="Equation" r:id="rId7" imgW="342720" imgH="342720" progId="Equation.3">
                    <p:embed/>
                  </p:oleObj>
                </mc:Choice>
                <mc:Fallback>
                  <p:oleObj name="Equation" r:id="rId7" imgW="342720" imgH="342720" progId="Equation.3">
                    <p:embed/>
                    <p:pic>
                      <p:nvPicPr>
                        <p:cNvPr id="9229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0" y="960"/>
                          <a:ext cx="216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2063750" y="206533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5.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9232" name="Object 16"/>
          <p:cNvGraphicFramePr>
            <a:graphicFrameLocks noChangeAspect="1"/>
          </p:cNvGraphicFramePr>
          <p:nvPr>
            <p:extLst/>
          </p:nvPr>
        </p:nvGraphicFramePr>
        <p:xfrm>
          <a:off x="3263901" y="2025650"/>
          <a:ext cx="1990725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95" name="Equation" r:id="rId9" imgW="1930320" imgH="622080" progId="Equation.3">
                  <p:embed/>
                </p:oleObj>
              </mc:Choice>
              <mc:Fallback>
                <p:oleObj name="Equation" r:id="rId9" imgW="1930320" imgH="622080" progId="Equation.3">
                  <p:embed/>
                  <p:pic>
                    <p:nvPicPr>
                      <p:cNvPr id="923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1" y="2025650"/>
                        <a:ext cx="1990725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2063750" y="27574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9234" name="Object 18"/>
          <p:cNvGraphicFramePr>
            <a:graphicFrameLocks noChangeAspect="1"/>
          </p:cNvGraphicFramePr>
          <p:nvPr>
            <p:extLst/>
          </p:nvPr>
        </p:nvGraphicFramePr>
        <p:xfrm>
          <a:off x="3200400" y="2895601"/>
          <a:ext cx="1938338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96" name="Equation" r:id="rId11" imgW="1879560" imgH="317160" progId="Equation.3">
                  <p:embed/>
                </p:oleObj>
              </mc:Choice>
              <mc:Fallback>
                <p:oleObj name="Equation" r:id="rId11" imgW="1879560" imgH="317160" progId="Equation.3">
                  <p:embed/>
                  <p:pic>
                    <p:nvPicPr>
                      <p:cNvPr id="92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895601"/>
                        <a:ext cx="1938338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5" name="Object 19"/>
          <p:cNvGraphicFramePr>
            <a:graphicFrameLocks noChangeAspect="1"/>
          </p:cNvGraphicFramePr>
          <p:nvPr>
            <p:extLst/>
          </p:nvPr>
        </p:nvGraphicFramePr>
        <p:xfrm>
          <a:off x="5257801" y="2819401"/>
          <a:ext cx="798513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97" name="Equation" r:id="rId13" imgW="774360" imgH="342720" progId="Equation.3">
                  <p:embed/>
                </p:oleObj>
              </mc:Choice>
              <mc:Fallback>
                <p:oleObj name="Equation" r:id="rId13" imgW="774360" imgH="342720" progId="Equation.3">
                  <p:embed/>
                  <p:pic>
                    <p:nvPicPr>
                      <p:cNvPr id="92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1" y="2819401"/>
                        <a:ext cx="798513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6019800" y="27432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9237" name="Object 21"/>
          <p:cNvGraphicFramePr>
            <a:graphicFrameLocks noChangeAspect="1"/>
          </p:cNvGraphicFramePr>
          <p:nvPr>
            <p:extLst/>
          </p:nvPr>
        </p:nvGraphicFramePr>
        <p:xfrm>
          <a:off x="3101182" y="3377407"/>
          <a:ext cx="1887537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98" name="Equation" r:id="rId15" imgW="1828800" imgH="634680" progId="Equation.3">
                  <p:embed/>
                </p:oleObj>
              </mc:Choice>
              <mc:Fallback>
                <p:oleObj name="Equation" r:id="rId15" imgW="1828800" imgH="634680" progId="Equation.3">
                  <p:embed/>
                  <p:pic>
                    <p:nvPicPr>
                      <p:cNvPr id="923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182" y="3377407"/>
                        <a:ext cx="1887537" cy="65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8" name="Object 22"/>
          <p:cNvGraphicFramePr>
            <a:graphicFrameLocks noChangeAspect="1"/>
          </p:cNvGraphicFramePr>
          <p:nvPr>
            <p:extLst/>
          </p:nvPr>
        </p:nvGraphicFramePr>
        <p:xfrm>
          <a:off x="5334001" y="3560764"/>
          <a:ext cx="785813" cy="24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99" name="Equation" r:id="rId17" imgW="761760" imgH="241200" progId="Equation.3">
                  <p:embed/>
                </p:oleObj>
              </mc:Choice>
              <mc:Fallback>
                <p:oleObj name="Equation" r:id="rId17" imgW="761760" imgH="241200" progId="Equation.3">
                  <p:embed/>
                  <p:pic>
                    <p:nvPicPr>
                      <p:cNvPr id="92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3560764"/>
                        <a:ext cx="785813" cy="249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2590800" y="41798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9241" name="Object 25"/>
          <p:cNvGraphicFramePr>
            <a:graphicFrameLocks noChangeAspect="1"/>
          </p:cNvGraphicFramePr>
          <p:nvPr>
            <p:extLst/>
          </p:nvPr>
        </p:nvGraphicFramePr>
        <p:xfrm>
          <a:off x="3778250" y="4322764"/>
          <a:ext cx="1479550" cy="24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0" name="Equation" r:id="rId19" imgW="1434960" imgH="241200" progId="Equation.3">
                  <p:embed/>
                </p:oleObj>
              </mc:Choice>
              <mc:Fallback>
                <p:oleObj name="Equation" r:id="rId19" imgW="1434960" imgH="241200" progId="Equation.3">
                  <p:embed/>
                  <p:pic>
                    <p:nvPicPr>
                      <p:cNvPr id="924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4322764"/>
                        <a:ext cx="1479550" cy="249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2" name="Object 26"/>
          <p:cNvGraphicFramePr>
            <a:graphicFrameLocks noChangeAspect="1"/>
          </p:cNvGraphicFramePr>
          <p:nvPr>
            <p:extLst/>
          </p:nvPr>
        </p:nvGraphicFramePr>
        <p:xfrm>
          <a:off x="5370513" y="4092576"/>
          <a:ext cx="180975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1" name="Equation" r:id="rId21" imgW="1752480" imgH="685800" progId="Equation.3">
                  <p:embed/>
                </p:oleObj>
              </mc:Choice>
              <mc:Fallback>
                <p:oleObj name="Equation" r:id="rId21" imgW="1752480" imgH="685800" progId="Equation.3">
                  <p:embed/>
                  <p:pic>
                    <p:nvPicPr>
                      <p:cNvPr id="924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0513" y="4092576"/>
                        <a:ext cx="1809750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3" name="Object 27"/>
          <p:cNvGraphicFramePr>
            <a:graphicFrameLocks noChangeAspect="1"/>
          </p:cNvGraphicFramePr>
          <p:nvPr>
            <p:extLst/>
          </p:nvPr>
        </p:nvGraphicFramePr>
        <p:xfrm>
          <a:off x="3494088" y="5127625"/>
          <a:ext cx="1782762" cy="24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2" name="Equation" r:id="rId23" imgW="1726920" imgH="241200" progId="Equation.3">
                  <p:embed/>
                </p:oleObj>
              </mc:Choice>
              <mc:Fallback>
                <p:oleObj name="Equation" r:id="rId23" imgW="1726920" imgH="241200" progId="Equation.3">
                  <p:embed/>
                  <p:pic>
                    <p:nvPicPr>
                      <p:cNvPr id="924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4088" y="5127625"/>
                        <a:ext cx="1782762" cy="24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4" name="Object 28"/>
          <p:cNvGraphicFramePr>
            <a:graphicFrameLocks noChangeAspect="1"/>
          </p:cNvGraphicFramePr>
          <p:nvPr>
            <p:extLst/>
          </p:nvPr>
        </p:nvGraphicFramePr>
        <p:xfrm>
          <a:off x="5308600" y="4902200"/>
          <a:ext cx="335915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3" name="Equation" r:id="rId25" imgW="3365280" imgH="660240" progId="Equation.3">
                  <p:embed/>
                </p:oleObj>
              </mc:Choice>
              <mc:Fallback>
                <p:oleObj name="Equation" r:id="rId25" imgW="3365280" imgH="660240" progId="Equation.3">
                  <p:embed/>
                  <p:pic>
                    <p:nvPicPr>
                      <p:cNvPr id="924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4902200"/>
                        <a:ext cx="335915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5" name="Object 29"/>
          <p:cNvGraphicFramePr>
            <a:graphicFrameLocks noChangeAspect="1"/>
          </p:cNvGraphicFramePr>
          <p:nvPr>
            <p:extLst/>
          </p:nvPr>
        </p:nvGraphicFramePr>
        <p:xfrm>
          <a:off x="3494088" y="5943600"/>
          <a:ext cx="1782762" cy="24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4" name="Equation" r:id="rId27" imgW="1726920" imgH="241200" progId="Equation.3">
                  <p:embed/>
                </p:oleObj>
              </mc:Choice>
              <mc:Fallback>
                <p:oleObj name="Equation" r:id="rId27" imgW="1726920" imgH="241200" progId="Equation.3">
                  <p:embed/>
                  <p:pic>
                    <p:nvPicPr>
                      <p:cNvPr id="924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4088" y="5943600"/>
                        <a:ext cx="1782762" cy="24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6" name="Object 30"/>
          <p:cNvGraphicFramePr>
            <a:graphicFrameLocks noChangeAspect="1"/>
          </p:cNvGraphicFramePr>
          <p:nvPr>
            <p:extLst/>
          </p:nvPr>
        </p:nvGraphicFramePr>
        <p:xfrm>
          <a:off x="5257800" y="5721350"/>
          <a:ext cx="2057400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5" name="Equation" r:id="rId29" imgW="1993680" imgH="482400" progId="Equation.3">
                  <p:embed/>
                </p:oleObj>
              </mc:Choice>
              <mc:Fallback>
                <p:oleObj name="Equation" r:id="rId29" imgW="1993680" imgH="482400" progId="Equation.3">
                  <p:embed/>
                  <p:pic>
                    <p:nvPicPr>
                      <p:cNvPr id="924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721350"/>
                        <a:ext cx="2057400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8" name="Rectangle 42"/>
          <p:cNvSpPr>
            <a:spLocks noChangeArrowheads="1"/>
          </p:cNvSpPr>
          <p:nvPr/>
        </p:nvSpPr>
        <p:spPr bwMode="auto">
          <a:xfrm>
            <a:off x="7620000" y="1447800"/>
            <a:ext cx="2148408" cy="20574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2400" dirty="0">
                <a:solidFill>
                  <a:srgbClr val="000000"/>
                </a:solidFill>
              </a:rPr>
              <a:t>反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反三角函数</a:t>
            </a:r>
          </a:p>
          <a:p>
            <a:r>
              <a:rPr lang="zh-CN" altLang="en-US" sz="2400" dirty="0">
                <a:solidFill>
                  <a:srgbClr val="000000"/>
                </a:solidFill>
              </a:rPr>
              <a:t>对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对数函数</a:t>
            </a:r>
          </a:p>
          <a:p>
            <a:r>
              <a:rPr lang="zh-CN" altLang="en-US" sz="2400" dirty="0">
                <a:solidFill>
                  <a:srgbClr val="000000"/>
                </a:solidFill>
              </a:rPr>
              <a:t>幂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幂函数</a:t>
            </a:r>
          </a:p>
          <a:p>
            <a:r>
              <a:rPr lang="zh-CN" altLang="en-US" sz="2400" dirty="0">
                <a:solidFill>
                  <a:srgbClr val="000000"/>
                </a:solidFill>
              </a:rPr>
              <a:t>指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指数函数</a:t>
            </a:r>
          </a:p>
          <a:p>
            <a:r>
              <a:rPr lang="zh-CN" altLang="en-US" sz="2400" dirty="0">
                <a:solidFill>
                  <a:srgbClr val="000000"/>
                </a:solidFill>
              </a:rPr>
              <a:t>三</a:t>
            </a:r>
            <a:r>
              <a:rPr lang="en-US" altLang="zh-CN" sz="2400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三角函数</a:t>
            </a:r>
          </a:p>
        </p:txBody>
      </p:sp>
    </p:spTree>
    <p:extLst>
      <p:ext uri="{BB962C8B-B14F-4D97-AF65-F5344CB8AC3E}">
        <p14:creationId xmlns:p14="http://schemas.microsoft.com/office/powerpoint/2010/main" val="32553717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223" grpId="0" autoUpdateAnimBg="0"/>
      <p:bldP spid="9224" grpId="0" autoUpdateAnimBg="0"/>
      <p:bldP spid="9227" grpId="0" build="p" autoUpdateAnimBg="0" advAuto="0"/>
      <p:bldP spid="9231" grpId="0" autoUpdateAnimBg="0"/>
      <p:bldP spid="9233" grpId="0" autoUpdateAnimBg="0"/>
      <p:bldP spid="9236" grpId="0" autoUpdateAnimBg="0"/>
      <p:bldP spid="9240" grpId="0" autoUpdateAnimBg="0"/>
      <p:bldP spid="925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defRPr/>
            </a:pPr>
            <a:fld id="{F00D83EB-6886-4123-AE07-37C34A5BA605}" type="slidenum">
              <a:rPr lang="en-US" altLang="zh-CN" sz="1400">
                <a:solidFill>
                  <a:srgbClr val="000000"/>
                </a:solidFill>
              </a:rPr>
              <a:pPr eaLnBrk="0" hangingPunct="0">
                <a:spcBef>
                  <a:spcPct val="0"/>
                </a:spcBef>
                <a:defRPr/>
              </a:pPr>
              <a:t>7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grpSp>
        <p:nvGrpSpPr>
          <p:cNvPr id="2" name="组合 18"/>
          <p:cNvGrpSpPr>
            <a:grpSpLocks/>
          </p:cNvGrpSpPr>
          <p:nvPr/>
        </p:nvGrpSpPr>
        <p:grpSpPr bwMode="auto">
          <a:xfrm>
            <a:off x="2351584" y="404665"/>
            <a:ext cx="5184576" cy="739775"/>
            <a:chOff x="838200" y="620688"/>
            <a:chExt cx="5183478" cy="739775"/>
          </a:xfrm>
        </p:grpSpPr>
        <p:sp>
          <p:nvSpPr>
            <p:cNvPr id="57359" name="Text Box 2"/>
            <p:cNvSpPr txBox="1">
              <a:spLocks noChangeArrowheads="1"/>
            </p:cNvSpPr>
            <p:nvPr/>
          </p:nvSpPr>
          <p:spPr bwMode="auto">
            <a:xfrm>
              <a:off x="838200" y="762000"/>
              <a:ext cx="33020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例</a:t>
              </a:r>
              <a:r>
                <a:rPr lang="en-US" altLang="zh-CN" sz="2800" b="1" dirty="0">
                  <a:solidFill>
                    <a:srgbClr val="0033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13.</a:t>
              </a:r>
              <a:r>
                <a:rPr lang="en-US" altLang="zh-CN" sz="2800" b="1" dirty="0">
                  <a:solidFill>
                    <a:srgbClr val="00E7E7"/>
                  </a:solidFill>
                </a:rPr>
                <a:t>  </a:t>
              </a:r>
              <a:r>
                <a:rPr lang="zh-CN" altLang="en-US" sz="2800" b="1" dirty="0">
                  <a:solidFill>
                    <a:srgbClr val="000000"/>
                  </a:solidFill>
                </a:rPr>
                <a:t>求不定积分</a:t>
              </a:r>
            </a:p>
          </p:txBody>
        </p:sp>
        <p:graphicFrame>
          <p:nvGraphicFramePr>
            <p:cNvPr id="57360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3789653" y="620688"/>
            <a:ext cx="2232025" cy="739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14" name="Equation" r:id="rId3" imgW="876300" imgH="292100" progId="Equation.DSMT4">
                    <p:embed/>
                  </p:oleObj>
                </mc:Choice>
                <mc:Fallback>
                  <p:oleObj name="Equation" r:id="rId3" imgW="876300" imgH="292100" progId="Equation.DSMT4">
                    <p:embed/>
                    <p:pic>
                      <p:nvPicPr>
                        <p:cNvPr id="5736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9653" y="620688"/>
                          <a:ext cx="2232025" cy="7397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350449" y="1335252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33CC"/>
                </a:solidFill>
                <a:ea typeface="黑体" panose="02010609060101010101" pitchFamily="49" charset="-122"/>
              </a:rPr>
              <a:t>解</a:t>
            </a:r>
            <a:r>
              <a:rPr lang="en-US" altLang="zh-CN" sz="2800" b="1" dirty="0">
                <a:solidFill>
                  <a:srgbClr val="0033CC"/>
                </a:solidFill>
                <a:ea typeface="黑体" panose="02010609060101010101" pitchFamily="49" charset="-122"/>
              </a:rPr>
              <a:t>:</a:t>
            </a:r>
            <a:endParaRPr lang="zh-CN" altLang="en-US" sz="2800" b="1" dirty="0">
              <a:solidFill>
                <a:srgbClr val="0033CC"/>
              </a:solidFill>
              <a:ea typeface="黑体" panose="02010609060101010101" pitchFamily="49" charset="-122"/>
            </a:endParaRPr>
          </a:p>
        </p:txBody>
      </p:sp>
      <p:graphicFrame>
        <p:nvGraphicFramePr>
          <p:cNvPr id="20" name="Object 5"/>
          <p:cNvGraphicFramePr>
            <a:graphicFrameLocks noChangeAspect="1"/>
          </p:cNvGraphicFramePr>
          <p:nvPr>
            <p:extLst/>
          </p:nvPr>
        </p:nvGraphicFramePr>
        <p:xfrm>
          <a:off x="3126880" y="1287166"/>
          <a:ext cx="201612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15" name="Equation" r:id="rId5" imgW="837836" imgH="291973" progId="Equation.DSMT4">
                  <p:embed/>
                </p:oleObj>
              </mc:Choice>
              <mc:Fallback>
                <p:oleObj name="Equation" r:id="rId5" imgW="837836" imgH="291973" progId="Equation.DSMT4">
                  <p:embed/>
                  <p:pic>
                    <p:nvPicPr>
                      <p:cNvPr id="2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6880" y="1287166"/>
                        <a:ext cx="2016125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6"/>
          <p:cNvGraphicFramePr>
            <a:graphicFrameLocks noChangeAspect="1"/>
          </p:cNvGraphicFramePr>
          <p:nvPr>
            <p:extLst/>
          </p:nvPr>
        </p:nvGraphicFramePr>
        <p:xfrm>
          <a:off x="5292087" y="1319376"/>
          <a:ext cx="4176713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16" name="Equation" r:id="rId7" imgW="1841500" imgH="292100" progId="Equation.DSMT4">
                  <p:embed/>
                </p:oleObj>
              </mc:Choice>
              <mc:Fallback>
                <p:oleObj name="Equation" r:id="rId7" imgW="1841500" imgH="292100" progId="Equation.DSMT4">
                  <p:embed/>
                  <p:pic>
                    <p:nvPicPr>
                      <p:cNvPr id="2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7" y="1319376"/>
                        <a:ext cx="4176713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7"/>
          <p:cNvGraphicFramePr>
            <a:graphicFrameLocks noChangeAspect="1"/>
          </p:cNvGraphicFramePr>
          <p:nvPr>
            <p:extLst/>
          </p:nvPr>
        </p:nvGraphicFramePr>
        <p:xfrm>
          <a:off x="3085462" y="1984539"/>
          <a:ext cx="4367213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17" name="Equation" r:id="rId9" imgW="1765300" imgH="292100" progId="Equation.DSMT4">
                  <p:embed/>
                </p:oleObj>
              </mc:Choice>
              <mc:Fallback>
                <p:oleObj name="Equation" r:id="rId9" imgW="1765300" imgH="292100" progId="Equation.DSMT4">
                  <p:embed/>
                  <p:pic>
                    <p:nvPicPr>
                      <p:cNvPr id="2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5462" y="1984539"/>
                        <a:ext cx="4367213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8"/>
          <p:cNvGraphicFramePr>
            <a:graphicFrameLocks noChangeAspect="1"/>
          </p:cNvGraphicFramePr>
          <p:nvPr>
            <p:extLst/>
          </p:nvPr>
        </p:nvGraphicFramePr>
        <p:xfrm>
          <a:off x="3060061" y="2705265"/>
          <a:ext cx="633730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18" name="Equation" r:id="rId11" imgW="2667000" imgH="292100" progId="Equation.DSMT4">
                  <p:embed/>
                </p:oleObj>
              </mc:Choice>
              <mc:Fallback>
                <p:oleObj name="Equation" r:id="rId11" imgW="2667000" imgH="292100" progId="Equation.DSMT4">
                  <p:embed/>
                  <p:pic>
                    <p:nvPicPr>
                      <p:cNvPr id="2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061" y="2705265"/>
                        <a:ext cx="6337300" cy="693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9"/>
          <p:cNvGraphicFramePr>
            <a:graphicFrameLocks noChangeAspect="1"/>
          </p:cNvGraphicFramePr>
          <p:nvPr>
            <p:extLst/>
          </p:nvPr>
        </p:nvGraphicFramePr>
        <p:xfrm>
          <a:off x="3058475" y="3432339"/>
          <a:ext cx="619442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19" name="Equation" r:id="rId13" imgW="2501900" imgH="292100" progId="Equation.DSMT4">
                  <p:embed/>
                </p:oleObj>
              </mc:Choice>
              <mc:Fallback>
                <p:oleObj name="Equation" r:id="rId13" imgW="2501900" imgH="292100" progId="Equation.DSMT4">
                  <p:embed/>
                  <p:pic>
                    <p:nvPicPr>
                      <p:cNvPr id="2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8475" y="3432339"/>
                        <a:ext cx="6194425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0"/>
          <p:cNvGraphicFramePr>
            <a:graphicFrameLocks noChangeAspect="1"/>
          </p:cNvGraphicFramePr>
          <p:nvPr>
            <p:extLst/>
          </p:nvPr>
        </p:nvGraphicFramePr>
        <p:xfrm>
          <a:off x="2628262" y="4303877"/>
          <a:ext cx="2087563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20" name="Equation" r:id="rId15" imgW="965200" imgH="292100" progId="Equation.DSMT4">
                  <p:embed/>
                </p:oleObj>
              </mc:Choice>
              <mc:Fallback>
                <p:oleObj name="Equation" r:id="rId15" imgW="965200" imgH="292100" progId="Equation.DSMT4">
                  <p:embed/>
                  <p:pic>
                    <p:nvPicPr>
                      <p:cNvPr id="2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262" y="4303877"/>
                        <a:ext cx="2087563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1"/>
          <p:cNvGraphicFramePr>
            <a:graphicFrameLocks noChangeAspect="1"/>
          </p:cNvGraphicFramePr>
          <p:nvPr>
            <p:extLst/>
          </p:nvPr>
        </p:nvGraphicFramePr>
        <p:xfrm>
          <a:off x="4806311" y="4192751"/>
          <a:ext cx="4610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321" name="公式" r:id="rId17" imgW="4610100" imgH="889000" progId="Equation.3">
                  <p:embed/>
                </p:oleObj>
              </mc:Choice>
              <mc:Fallback>
                <p:oleObj name="公式" r:id="rId17" imgW="4610100" imgH="889000" progId="Equation.3">
                  <p:embed/>
                  <p:pic>
                    <p:nvPicPr>
                      <p:cNvPr id="26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6311" y="4192751"/>
                        <a:ext cx="4610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7179624" y="3481551"/>
            <a:ext cx="2057400" cy="609600"/>
          </a:xfrm>
          <a:prstGeom prst="rect">
            <a:avLst/>
          </a:prstGeom>
          <a:noFill/>
          <a:ln w="25400">
            <a:solidFill>
              <a:srgbClr val="FF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3174504" y="1342728"/>
            <a:ext cx="2057400" cy="609600"/>
          </a:xfrm>
          <a:prstGeom prst="rect">
            <a:avLst/>
          </a:prstGeom>
          <a:noFill/>
          <a:ln w="25400">
            <a:solidFill>
              <a:srgbClr val="FF66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31931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787400"/>
            <a:ext cx="1524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/>
          </p:nvPr>
        </p:nvGraphicFramePr>
        <p:xfrm>
          <a:off x="3308350" y="654050"/>
          <a:ext cx="1841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89" name="Equation" r:id="rId3" imgW="1841400" imgH="888840" progId="Equation.3">
                  <p:embed/>
                </p:oleObj>
              </mc:Choice>
              <mc:Fallback>
                <p:oleObj name="Equation" r:id="rId3" imgW="1841400" imgH="888840" progId="Equation.3">
                  <p:embed/>
                  <p:pic>
                    <p:nvPicPr>
                      <p:cNvPr id="194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350" y="654050"/>
                        <a:ext cx="1841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063750" y="182403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>
            <p:extLst/>
          </p:nvPr>
        </p:nvGraphicFramePr>
        <p:xfrm>
          <a:off x="3272681" y="1888699"/>
          <a:ext cx="1752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0" name="Equation" r:id="rId5" imgW="1752480" imgH="406080" progId="Equation.3">
                  <p:embed/>
                </p:oleObj>
              </mc:Choice>
              <mc:Fallback>
                <p:oleObj name="Equation" r:id="rId5" imgW="1752480" imgH="406080" progId="Equation.3">
                  <p:embed/>
                  <p:pic>
                    <p:nvPicPr>
                      <p:cNvPr id="194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2681" y="1888699"/>
                        <a:ext cx="1752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6"/>
          <p:cNvGraphicFramePr>
            <a:graphicFrameLocks noChangeAspect="1"/>
          </p:cNvGraphicFramePr>
          <p:nvPr>
            <p:extLst/>
          </p:nvPr>
        </p:nvGraphicFramePr>
        <p:xfrm>
          <a:off x="5149850" y="1657350"/>
          <a:ext cx="1574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1" name="Equation" r:id="rId7" imgW="1574640" imgH="901440" progId="Equation.3">
                  <p:embed/>
                </p:oleObj>
              </mc:Choice>
              <mc:Fallback>
                <p:oleObj name="Equation" r:id="rId7" imgW="1574640" imgH="901440" progId="Equation.3">
                  <p:embed/>
                  <p:pic>
                    <p:nvPicPr>
                      <p:cNvPr id="194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9850" y="1657350"/>
                        <a:ext cx="1574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6781800" y="17780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>
            <p:extLst/>
          </p:nvPr>
        </p:nvGraphicFramePr>
        <p:xfrm>
          <a:off x="3200400" y="2721868"/>
          <a:ext cx="1727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2" name="Equation" r:id="rId9" imgW="1726920" imgH="419040" progId="Equation.3">
                  <p:embed/>
                </p:oleObj>
              </mc:Choice>
              <mc:Fallback>
                <p:oleObj name="Equation" r:id="rId9" imgW="1726920" imgH="419040" progId="Equation.3">
                  <p:embed/>
                  <p:pic>
                    <p:nvPicPr>
                      <p:cNvPr id="194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721868"/>
                        <a:ext cx="1727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9"/>
          <p:cNvGraphicFramePr>
            <a:graphicFrameLocks noChangeAspect="1"/>
          </p:cNvGraphicFramePr>
          <p:nvPr>
            <p:extLst/>
          </p:nvPr>
        </p:nvGraphicFramePr>
        <p:xfrm>
          <a:off x="5232400" y="2772668"/>
          <a:ext cx="12573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3" name="Equation" r:id="rId11" imgW="1257120" imgH="291960" progId="Equation.3">
                  <p:embed/>
                </p:oleObj>
              </mc:Choice>
              <mc:Fallback>
                <p:oleObj name="Equation" r:id="rId11" imgW="1257120" imgH="291960" progId="Equation.3">
                  <p:embed/>
                  <p:pic>
                    <p:nvPicPr>
                      <p:cNvPr id="194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2772668"/>
                        <a:ext cx="12573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2667000" y="33909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9468" name="Object 12"/>
          <p:cNvGraphicFramePr>
            <a:graphicFrameLocks noChangeAspect="1"/>
          </p:cNvGraphicFramePr>
          <p:nvPr>
            <p:extLst/>
          </p:nvPr>
        </p:nvGraphicFramePr>
        <p:xfrm>
          <a:off x="3898900" y="3441700"/>
          <a:ext cx="1968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4" name="Equation" r:id="rId13" imgW="1968480" imgH="330120" progId="Equation.3">
                  <p:embed/>
                </p:oleObj>
              </mc:Choice>
              <mc:Fallback>
                <p:oleObj name="Equation" r:id="rId13" imgW="1968480" imgH="330120" progId="Equation.3">
                  <p:embed/>
                  <p:pic>
                    <p:nvPicPr>
                      <p:cNvPr id="194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0" y="3441700"/>
                        <a:ext cx="1968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13"/>
          <p:cNvGraphicFramePr>
            <a:graphicFrameLocks noChangeAspect="1"/>
          </p:cNvGraphicFramePr>
          <p:nvPr>
            <p:extLst/>
          </p:nvPr>
        </p:nvGraphicFramePr>
        <p:xfrm>
          <a:off x="5943600" y="3340100"/>
          <a:ext cx="19050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5" name="Equation" r:id="rId15" imgW="1904760" imgH="622080" progId="Equation.3">
                  <p:embed/>
                </p:oleObj>
              </mc:Choice>
              <mc:Fallback>
                <p:oleObj name="Equation" r:id="rId15" imgW="1904760" imgH="622080" progId="Equation.3">
                  <p:embed/>
                  <p:pic>
                    <p:nvPicPr>
                      <p:cNvPr id="194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340100"/>
                        <a:ext cx="19050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1" name="Object 15"/>
          <p:cNvGraphicFramePr>
            <a:graphicFrameLocks noChangeAspect="1"/>
          </p:cNvGraphicFramePr>
          <p:nvPr>
            <p:extLst/>
          </p:nvPr>
        </p:nvGraphicFramePr>
        <p:xfrm>
          <a:off x="3530600" y="4159250"/>
          <a:ext cx="2247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6" name="Equation" r:id="rId17" imgW="2247840" imgH="330120" progId="Equation.3">
                  <p:embed/>
                </p:oleObj>
              </mc:Choice>
              <mc:Fallback>
                <p:oleObj name="Equation" r:id="rId17" imgW="2247840" imgH="330120" progId="Equation.3">
                  <p:embed/>
                  <p:pic>
                    <p:nvPicPr>
                      <p:cNvPr id="1947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4159250"/>
                        <a:ext cx="2247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2" name="Object 16"/>
          <p:cNvGraphicFramePr>
            <a:graphicFrameLocks noChangeAspect="1"/>
          </p:cNvGraphicFramePr>
          <p:nvPr>
            <p:extLst/>
          </p:nvPr>
        </p:nvGraphicFramePr>
        <p:xfrm>
          <a:off x="5829300" y="4038600"/>
          <a:ext cx="2527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7" name="Equation" r:id="rId19" imgW="2527200" imgH="622080" progId="Equation.3">
                  <p:embed/>
                </p:oleObj>
              </mc:Choice>
              <mc:Fallback>
                <p:oleObj name="Equation" r:id="rId19" imgW="2527200" imgH="622080" progId="Equation.3">
                  <p:embed/>
                  <p:pic>
                    <p:nvPicPr>
                      <p:cNvPr id="1947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9300" y="4038600"/>
                        <a:ext cx="2527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3" name="Object 17"/>
          <p:cNvGraphicFramePr>
            <a:graphicFrameLocks noChangeAspect="1"/>
          </p:cNvGraphicFramePr>
          <p:nvPr>
            <p:extLst/>
          </p:nvPr>
        </p:nvGraphicFramePr>
        <p:xfrm>
          <a:off x="3532188" y="4902200"/>
          <a:ext cx="2247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8" name="Equation" r:id="rId21" imgW="2247840" imgH="330120" progId="Equation.3">
                  <p:embed/>
                </p:oleObj>
              </mc:Choice>
              <mc:Fallback>
                <p:oleObj name="Equation" r:id="rId21" imgW="2247840" imgH="330120" progId="Equation.3">
                  <p:embed/>
                  <p:pic>
                    <p:nvPicPr>
                      <p:cNvPr id="1947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2188" y="4902200"/>
                        <a:ext cx="2247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4" name="Object 18"/>
          <p:cNvGraphicFramePr>
            <a:graphicFrameLocks noChangeAspect="1"/>
          </p:cNvGraphicFramePr>
          <p:nvPr>
            <p:extLst/>
          </p:nvPr>
        </p:nvGraphicFramePr>
        <p:xfrm>
          <a:off x="5880100" y="4940300"/>
          <a:ext cx="2108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9" name="Equation" r:id="rId23" imgW="2108160" imgH="317160" progId="Equation.3">
                  <p:embed/>
                </p:oleObj>
              </mc:Choice>
              <mc:Fallback>
                <p:oleObj name="Equation" r:id="rId23" imgW="2108160" imgH="317160" progId="Equation.3">
                  <p:embed/>
                  <p:pic>
                    <p:nvPicPr>
                      <p:cNvPr id="1947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4940300"/>
                        <a:ext cx="2108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17368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3" grpId="0" autoUpdateAnimBg="0"/>
      <p:bldP spid="1946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36588"/>
            <a:ext cx="14414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>
            <p:extLst/>
          </p:nvPr>
        </p:nvGraphicFramePr>
        <p:xfrm>
          <a:off x="3251200" y="590550"/>
          <a:ext cx="1270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47" name="Equation" r:id="rId3" imgW="1269720" imgH="609480" progId="Equation.3">
                  <p:embed/>
                </p:oleObj>
              </mc:Choice>
              <mc:Fallback>
                <p:oleObj name="Equation" r:id="rId3" imgW="1269720" imgH="609480" progId="Equation.3">
                  <p:embed/>
                  <p:pic>
                    <p:nvPicPr>
                      <p:cNvPr id="399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590550"/>
                        <a:ext cx="1270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063750" y="140176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>
            <p:extLst/>
          </p:nvPr>
        </p:nvGraphicFramePr>
        <p:xfrm>
          <a:off x="3124200" y="1447800"/>
          <a:ext cx="1041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48" name="Equation" r:id="rId5" imgW="1041120" imgH="457200" progId="Equation.3">
                  <p:embed/>
                </p:oleObj>
              </mc:Choice>
              <mc:Fallback>
                <p:oleObj name="Equation" r:id="rId5" imgW="1041120" imgH="457200" progId="Equation.3">
                  <p:embed/>
                  <p:pic>
                    <p:nvPicPr>
                      <p:cNvPr id="399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447800"/>
                        <a:ext cx="1041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4114800" y="13716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9943" name="Object 7"/>
          <p:cNvGraphicFramePr>
            <a:graphicFrameLocks noChangeAspect="1"/>
          </p:cNvGraphicFramePr>
          <p:nvPr>
            <p:extLst/>
          </p:nvPr>
        </p:nvGraphicFramePr>
        <p:xfrm>
          <a:off x="4635500" y="1384300"/>
          <a:ext cx="1003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49" name="Equation" r:id="rId7" imgW="1002960" imgH="520560" progId="Equation.3">
                  <p:embed/>
                </p:oleObj>
              </mc:Choice>
              <mc:Fallback>
                <p:oleObj name="Equation" r:id="rId7" imgW="1002960" imgH="520560" progId="Equation.3">
                  <p:embed/>
                  <p:pic>
                    <p:nvPicPr>
                      <p:cNvPr id="399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1384300"/>
                        <a:ext cx="1003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8"/>
          <p:cNvGraphicFramePr>
            <a:graphicFrameLocks noChangeAspect="1"/>
          </p:cNvGraphicFramePr>
          <p:nvPr>
            <p:extLst/>
          </p:nvPr>
        </p:nvGraphicFramePr>
        <p:xfrm>
          <a:off x="5734050" y="1498600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0" name="Equation" r:id="rId9" imgW="1511280" imgH="406080" progId="Equation.3">
                  <p:embed/>
                </p:oleObj>
              </mc:Choice>
              <mc:Fallback>
                <p:oleObj name="Equation" r:id="rId9" imgW="1511280" imgH="406080" progId="Equation.3">
                  <p:embed/>
                  <p:pic>
                    <p:nvPicPr>
                      <p:cNvPr id="399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4050" y="1498600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3124200" y="23002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39946" name="Object 10"/>
          <p:cNvGraphicFramePr>
            <a:graphicFrameLocks noChangeAspect="1"/>
          </p:cNvGraphicFramePr>
          <p:nvPr>
            <p:extLst/>
          </p:nvPr>
        </p:nvGraphicFramePr>
        <p:xfrm>
          <a:off x="3981450" y="2292350"/>
          <a:ext cx="16256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1" name="Equation" r:id="rId11" imgW="1625400" imgH="583920" progId="Equation.3">
                  <p:embed/>
                </p:oleObj>
              </mc:Choice>
              <mc:Fallback>
                <p:oleObj name="Equation" r:id="rId11" imgW="1625400" imgH="583920" progId="Equation.3">
                  <p:embed/>
                  <p:pic>
                    <p:nvPicPr>
                      <p:cNvPr id="399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2292350"/>
                        <a:ext cx="16256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7" name="Object 11"/>
          <p:cNvGraphicFramePr>
            <a:graphicFrameLocks noChangeAspect="1"/>
          </p:cNvGraphicFramePr>
          <p:nvPr>
            <p:extLst/>
          </p:nvPr>
        </p:nvGraphicFramePr>
        <p:xfrm>
          <a:off x="4006850" y="3581400"/>
          <a:ext cx="11049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2" name="Equation" r:id="rId13" imgW="1104840" imgH="482400" progId="Equation.3">
                  <p:embed/>
                </p:oleObj>
              </mc:Choice>
              <mc:Fallback>
                <p:oleObj name="Equation" r:id="rId13" imgW="1104840" imgH="482400" progId="Equation.3">
                  <p:embed/>
                  <p:pic>
                    <p:nvPicPr>
                      <p:cNvPr id="399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6850" y="3581400"/>
                        <a:ext cx="11049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8" name="Object 12"/>
          <p:cNvGraphicFramePr>
            <a:graphicFrameLocks noChangeAspect="1"/>
          </p:cNvGraphicFramePr>
          <p:nvPr>
            <p:extLst/>
          </p:nvPr>
        </p:nvGraphicFramePr>
        <p:xfrm>
          <a:off x="4019550" y="4876800"/>
          <a:ext cx="292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3" name="Equation" r:id="rId15" imgW="2920680" imgH="533160" progId="Equation.3">
                  <p:embed/>
                </p:oleObj>
              </mc:Choice>
              <mc:Fallback>
                <p:oleObj name="Equation" r:id="rId15" imgW="2920680" imgH="533160" progId="Equation.3">
                  <p:embed/>
                  <p:pic>
                    <p:nvPicPr>
                      <p:cNvPr id="399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4876800"/>
                        <a:ext cx="2921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9" name="Object 13"/>
          <p:cNvGraphicFramePr>
            <a:graphicFrameLocks noChangeAspect="1"/>
          </p:cNvGraphicFramePr>
          <p:nvPr>
            <p:extLst/>
          </p:nvPr>
        </p:nvGraphicFramePr>
        <p:xfrm>
          <a:off x="4667250" y="3018309"/>
          <a:ext cx="863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4" name="Equation" r:id="rId17" imgW="863280" imgH="355320" progId="Equation.3">
                  <p:embed/>
                </p:oleObj>
              </mc:Choice>
              <mc:Fallback>
                <p:oleObj name="Equation" r:id="rId17" imgW="863280" imgH="355320" progId="Equation.3">
                  <p:embed/>
                  <p:pic>
                    <p:nvPicPr>
                      <p:cNvPr id="399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3018309"/>
                        <a:ext cx="8636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0" name="Object 14"/>
          <p:cNvGraphicFramePr>
            <a:graphicFrameLocks noChangeAspect="1"/>
          </p:cNvGraphicFramePr>
          <p:nvPr>
            <p:extLst/>
          </p:nvPr>
        </p:nvGraphicFramePr>
        <p:xfrm>
          <a:off x="5581650" y="2876550"/>
          <a:ext cx="927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5" name="Equation" r:id="rId19" imgW="927000" imgH="431640" progId="Equation.3">
                  <p:embed/>
                </p:oleObj>
              </mc:Choice>
              <mc:Fallback>
                <p:oleObj name="Equation" r:id="rId19" imgW="927000" imgH="431640" progId="Equation.3">
                  <p:embed/>
                  <p:pic>
                    <p:nvPicPr>
                      <p:cNvPr id="399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0" y="2876550"/>
                        <a:ext cx="927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1" name="Object 15"/>
          <p:cNvGraphicFramePr>
            <a:graphicFrameLocks noChangeAspect="1"/>
          </p:cNvGraphicFramePr>
          <p:nvPr>
            <p:extLst/>
          </p:nvPr>
        </p:nvGraphicFramePr>
        <p:xfrm>
          <a:off x="5099050" y="4191000"/>
          <a:ext cx="757238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6" name="Equation" r:id="rId21" imgW="749160" imgH="507960" progId="Equation.3">
                  <p:embed/>
                </p:oleObj>
              </mc:Choice>
              <mc:Fallback>
                <p:oleObj name="Equation" r:id="rId21" imgW="749160" imgH="507960" progId="Equation.3">
                  <p:embed/>
                  <p:pic>
                    <p:nvPicPr>
                      <p:cNvPr id="399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9050" y="4191000"/>
                        <a:ext cx="757238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16"/>
          <p:cNvGraphicFramePr>
            <a:graphicFrameLocks noChangeAspect="1"/>
          </p:cNvGraphicFramePr>
          <p:nvPr>
            <p:extLst/>
          </p:nvPr>
        </p:nvGraphicFramePr>
        <p:xfrm>
          <a:off x="5937250" y="43307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7" name="Equation" r:id="rId23" imgW="571320" imgH="317160" progId="Equation.3">
                  <p:embed/>
                </p:oleObj>
              </mc:Choice>
              <mc:Fallback>
                <p:oleObj name="Equation" r:id="rId23" imgW="571320" imgH="317160" progId="Equation.3">
                  <p:embed/>
                  <p:pic>
                    <p:nvPicPr>
                      <p:cNvPr id="399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0" y="43307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114800" y="2780928"/>
            <a:ext cx="0" cy="774700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9954" name="Rectangle 18"/>
          <p:cNvSpPr>
            <a:spLocks noChangeArrowheads="1"/>
          </p:cNvSpPr>
          <p:nvPr/>
        </p:nvSpPr>
        <p:spPr bwMode="auto">
          <a:xfrm>
            <a:off x="4198075" y="2927178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9955" name="Object 19"/>
          <p:cNvGraphicFramePr>
            <a:graphicFrameLocks noChangeAspect="1"/>
          </p:cNvGraphicFramePr>
          <p:nvPr>
            <p:extLst/>
          </p:nvPr>
        </p:nvGraphicFramePr>
        <p:xfrm>
          <a:off x="4032250" y="4197350"/>
          <a:ext cx="1079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8" name="Equation" r:id="rId25" imgW="1079280" imgH="507960" progId="Equation.3">
                  <p:embed/>
                </p:oleObj>
              </mc:Choice>
              <mc:Fallback>
                <p:oleObj name="Equation" r:id="rId25" imgW="1079280" imgH="507960" progId="Equation.3">
                  <p:embed/>
                  <p:pic>
                    <p:nvPicPr>
                      <p:cNvPr id="399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0" y="4197350"/>
                        <a:ext cx="1079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20"/>
          <p:cNvGraphicFramePr>
            <a:graphicFrameLocks noChangeAspect="1"/>
          </p:cNvGraphicFramePr>
          <p:nvPr>
            <p:extLst/>
          </p:nvPr>
        </p:nvGraphicFramePr>
        <p:xfrm>
          <a:off x="5105400" y="3581400"/>
          <a:ext cx="1295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459" name="Equation" r:id="rId27" imgW="1295280" imgH="558720" progId="Equation.3">
                  <p:embed/>
                </p:oleObj>
              </mc:Choice>
              <mc:Fallback>
                <p:oleObj name="Equation" r:id="rId27" imgW="1295280" imgH="558720" progId="Equation.3">
                  <p:embed/>
                  <p:pic>
                    <p:nvPicPr>
                      <p:cNvPr id="399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581400"/>
                        <a:ext cx="1295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46402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build="p" autoUpdateAnimBg="0"/>
      <p:bldP spid="39942" grpId="0" build="p" autoUpdateAnimBg="0"/>
      <p:bldP spid="39945" grpId="0" build="p" autoUpdateAnimBg="0"/>
      <p:bldP spid="39954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DBF709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5331</TotalTime>
  <Words>1178</Words>
  <Application>Microsoft Office PowerPoint</Application>
  <PresentationFormat>宽屏</PresentationFormat>
  <Paragraphs>289</Paragraphs>
  <Slides>52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52</vt:i4>
      </vt:variant>
    </vt:vector>
  </HeadingPairs>
  <TitlesOfParts>
    <vt:vector size="69" baseType="lpstr">
      <vt:lpstr>黑体</vt:lpstr>
      <vt:lpstr>楷体</vt:lpstr>
      <vt:lpstr>楷体_GB2312</vt:lpstr>
      <vt:lpstr>宋体</vt:lpstr>
      <vt:lpstr>Arial</vt:lpstr>
      <vt:lpstr>Cambria Math</vt:lpstr>
      <vt:lpstr>Century Gothic</vt:lpstr>
      <vt:lpstr>Times New Roman</vt:lpstr>
      <vt:lpstr>Wingdings</vt:lpstr>
      <vt:lpstr>空演示文稿</vt:lpstr>
      <vt:lpstr>2_空演示文稿</vt:lpstr>
      <vt:lpstr>3_空演示文稿</vt:lpstr>
      <vt:lpstr>5_背景</vt:lpstr>
      <vt:lpstr>6_背景</vt:lpstr>
      <vt:lpstr>Equation</vt:lpstr>
      <vt:lpstr>公式</vt:lpstr>
      <vt:lpstr>文档</vt:lpstr>
      <vt:lpstr>PowerPoint 演示文稿</vt:lpstr>
      <vt:lpstr>例1. 求</vt:lpstr>
      <vt:lpstr>例2. 求</vt:lpstr>
      <vt:lpstr>例3. 求</vt:lpstr>
      <vt:lpstr>例4. 求</vt:lpstr>
      <vt:lpstr>解题技巧:</vt:lpstr>
      <vt:lpstr>PowerPoint 演示文稿</vt:lpstr>
      <vt:lpstr>例6. 求</vt:lpstr>
      <vt:lpstr>例7. 求</vt:lpstr>
      <vt:lpstr>例8. 求</vt:lpstr>
      <vt:lpstr>PowerPoint 演示文稿</vt:lpstr>
      <vt:lpstr>PowerPoint 演示文稿</vt:lpstr>
      <vt:lpstr>例11. 已知</vt:lpstr>
      <vt:lpstr>例12. 求</vt:lpstr>
      <vt:lpstr>解法2   直接用分部积分法</vt:lpstr>
      <vt:lpstr>说明:</vt:lpstr>
      <vt:lpstr>内容小结 </vt:lpstr>
      <vt:lpstr>练习</vt:lpstr>
      <vt:lpstr>2. 设</vt:lpstr>
      <vt:lpstr>思考题.</vt:lpstr>
      <vt:lpstr>PowerPoint 演示文稿</vt:lpstr>
      <vt:lpstr>PowerPoint 演示文稿</vt:lpstr>
      <vt:lpstr>PowerPoint 演示文稿</vt:lpstr>
      <vt:lpstr>一、 有理函数的积分</vt:lpstr>
      <vt:lpstr>PowerPoint 演示文稿</vt:lpstr>
      <vt:lpstr>例1. 将下列真分式分解为最简分式之和 :</vt:lpstr>
      <vt:lpstr>PowerPoint 演示文稿</vt:lpstr>
      <vt:lpstr>(2) 赋值法</vt:lpstr>
      <vt:lpstr>(3) 混合法</vt:lpstr>
      <vt:lpstr>四种典型最简分式的积分: </vt:lpstr>
      <vt:lpstr>例2. 求</vt:lpstr>
      <vt:lpstr>例3. 求</vt:lpstr>
      <vt:lpstr>PowerPoint 演示文稿</vt:lpstr>
      <vt:lpstr>例4.  求</vt:lpstr>
      <vt:lpstr>例5. 求</vt:lpstr>
      <vt:lpstr>例6. 求</vt:lpstr>
      <vt:lpstr>例6. 求</vt:lpstr>
      <vt:lpstr>二 、可化为有理函数的积分举例</vt:lpstr>
      <vt:lpstr>例7. 求</vt:lpstr>
      <vt:lpstr>PowerPoint 演示文稿</vt:lpstr>
      <vt:lpstr>例8. 求</vt:lpstr>
      <vt:lpstr>例9. 求</vt:lpstr>
      <vt:lpstr>例9. 求</vt:lpstr>
      <vt:lpstr>例10. 求</vt:lpstr>
      <vt:lpstr>2. 简单无理函数的积分</vt:lpstr>
      <vt:lpstr>例11. 求</vt:lpstr>
      <vt:lpstr>例12. 求</vt:lpstr>
      <vt:lpstr>例13. 求</vt:lpstr>
      <vt:lpstr>小结</vt:lpstr>
      <vt:lpstr>练习</vt:lpstr>
      <vt:lpstr>思考题  1.</vt:lpstr>
      <vt:lpstr>2.求不定积分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188</cp:revision>
  <cp:lastPrinted>2024-11-18T01:23:53Z</cp:lastPrinted>
  <dcterms:created xsi:type="dcterms:W3CDTF">2000-10-11T02:23:36Z</dcterms:created>
  <dcterms:modified xsi:type="dcterms:W3CDTF">2025-12-08T01:45:17Z</dcterms:modified>
</cp:coreProperties>
</file>