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6" r:id="rId3"/>
  </p:sldMasterIdLst>
  <p:notesMasterIdLst>
    <p:notesMasterId r:id="rId31"/>
  </p:notesMasterIdLst>
  <p:handoutMasterIdLst>
    <p:handoutMasterId r:id="rId32"/>
  </p:handoutMasterIdLst>
  <p:sldIdLst>
    <p:sldId id="292" r:id="rId4"/>
    <p:sldId id="281" r:id="rId5"/>
    <p:sldId id="391" r:id="rId6"/>
    <p:sldId id="392" r:id="rId7"/>
    <p:sldId id="393" r:id="rId8"/>
    <p:sldId id="394" r:id="rId9"/>
    <p:sldId id="395" r:id="rId10"/>
    <p:sldId id="420" r:id="rId11"/>
    <p:sldId id="425" r:id="rId12"/>
    <p:sldId id="421" r:id="rId13"/>
    <p:sldId id="397" r:id="rId14"/>
    <p:sldId id="398" r:id="rId15"/>
    <p:sldId id="423" r:id="rId16"/>
    <p:sldId id="399" r:id="rId17"/>
    <p:sldId id="424" r:id="rId18"/>
    <p:sldId id="402" r:id="rId19"/>
    <p:sldId id="407" r:id="rId20"/>
    <p:sldId id="426" r:id="rId21"/>
    <p:sldId id="427" r:id="rId22"/>
    <p:sldId id="412" r:id="rId23"/>
    <p:sldId id="413" r:id="rId24"/>
    <p:sldId id="414" r:id="rId25"/>
    <p:sldId id="415" r:id="rId26"/>
    <p:sldId id="416" r:id="rId27"/>
    <p:sldId id="417" r:id="rId28"/>
    <p:sldId id="418" r:id="rId29"/>
    <p:sldId id="419" r:id="rId30"/>
  </p:sldIdLst>
  <p:sldSz cx="12192000" cy="6858000"/>
  <p:notesSz cx="7099300" cy="10234613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FF99"/>
    <a:srgbClr val="0066FF"/>
    <a:srgbClr val="F2340E"/>
    <a:srgbClr val="006600"/>
    <a:srgbClr val="0033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96" autoAdjust="0"/>
    <p:restoredTop sz="90929"/>
  </p:normalViewPr>
  <p:slideViewPr>
    <p:cSldViewPr>
      <p:cViewPr varScale="1">
        <p:scale>
          <a:sx n="96" d="100"/>
          <a:sy n="96" d="100"/>
        </p:scale>
        <p:origin x="54" y="216"/>
      </p:cViewPr>
      <p:guideLst>
        <p:guide orient="horz" pos="350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13" Type="http://schemas.openxmlformats.org/officeDocument/2006/relationships/image" Target="../media/image18.emf"/><Relationship Id="rId18" Type="http://schemas.openxmlformats.org/officeDocument/2006/relationships/image" Target="../media/image23.emf"/><Relationship Id="rId3" Type="http://schemas.openxmlformats.org/officeDocument/2006/relationships/image" Target="../media/image8.emf"/><Relationship Id="rId7" Type="http://schemas.openxmlformats.org/officeDocument/2006/relationships/image" Target="../media/image12.emf"/><Relationship Id="rId12" Type="http://schemas.openxmlformats.org/officeDocument/2006/relationships/image" Target="../media/image17.emf"/><Relationship Id="rId17" Type="http://schemas.openxmlformats.org/officeDocument/2006/relationships/image" Target="../media/image22.emf"/><Relationship Id="rId2" Type="http://schemas.openxmlformats.org/officeDocument/2006/relationships/image" Target="../media/image7.wmf"/><Relationship Id="rId16" Type="http://schemas.openxmlformats.org/officeDocument/2006/relationships/image" Target="../media/image21.emf"/><Relationship Id="rId1" Type="http://schemas.openxmlformats.org/officeDocument/2006/relationships/image" Target="../media/image6.png"/><Relationship Id="rId6" Type="http://schemas.openxmlformats.org/officeDocument/2006/relationships/image" Target="../media/image11.emf"/><Relationship Id="rId11" Type="http://schemas.openxmlformats.org/officeDocument/2006/relationships/image" Target="../media/image16.emf"/><Relationship Id="rId5" Type="http://schemas.openxmlformats.org/officeDocument/2006/relationships/image" Target="../media/image10.emf"/><Relationship Id="rId15" Type="http://schemas.openxmlformats.org/officeDocument/2006/relationships/image" Target="../media/image20.emf"/><Relationship Id="rId10" Type="http://schemas.openxmlformats.org/officeDocument/2006/relationships/image" Target="../media/image15.emf"/><Relationship Id="rId19" Type="http://schemas.openxmlformats.org/officeDocument/2006/relationships/image" Target="../media/image24.emf"/><Relationship Id="rId4" Type="http://schemas.openxmlformats.org/officeDocument/2006/relationships/image" Target="../media/image9.emf"/><Relationship Id="rId9" Type="http://schemas.openxmlformats.org/officeDocument/2006/relationships/image" Target="../media/image14.emf"/><Relationship Id="rId14" Type="http://schemas.openxmlformats.org/officeDocument/2006/relationships/image" Target="../media/image19.e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emf"/><Relationship Id="rId2" Type="http://schemas.openxmlformats.org/officeDocument/2006/relationships/image" Target="../media/image149.emf"/><Relationship Id="rId1" Type="http://schemas.openxmlformats.org/officeDocument/2006/relationships/image" Target="../media/image148.emf"/><Relationship Id="rId4" Type="http://schemas.openxmlformats.org/officeDocument/2006/relationships/image" Target="../media/image151.e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6.emf"/><Relationship Id="rId13" Type="http://schemas.openxmlformats.org/officeDocument/2006/relationships/image" Target="../media/image171.emf"/><Relationship Id="rId3" Type="http://schemas.openxmlformats.org/officeDocument/2006/relationships/image" Target="../media/image161.emf"/><Relationship Id="rId7" Type="http://schemas.openxmlformats.org/officeDocument/2006/relationships/image" Target="../media/image165.emf"/><Relationship Id="rId12" Type="http://schemas.openxmlformats.org/officeDocument/2006/relationships/image" Target="../media/image170.emf"/><Relationship Id="rId17" Type="http://schemas.openxmlformats.org/officeDocument/2006/relationships/image" Target="../media/image175.emf"/><Relationship Id="rId2" Type="http://schemas.openxmlformats.org/officeDocument/2006/relationships/image" Target="../media/image160.emf"/><Relationship Id="rId16" Type="http://schemas.openxmlformats.org/officeDocument/2006/relationships/image" Target="../media/image174.emf"/><Relationship Id="rId1" Type="http://schemas.openxmlformats.org/officeDocument/2006/relationships/image" Target="../media/image159.emf"/><Relationship Id="rId6" Type="http://schemas.openxmlformats.org/officeDocument/2006/relationships/image" Target="../media/image164.emf"/><Relationship Id="rId11" Type="http://schemas.openxmlformats.org/officeDocument/2006/relationships/image" Target="../media/image169.emf"/><Relationship Id="rId5" Type="http://schemas.openxmlformats.org/officeDocument/2006/relationships/image" Target="../media/image163.emf"/><Relationship Id="rId15" Type="http://schemas.openxmlformats.org/officeDocument/2006/relationships/image" Target="../media/image173.emf"/><Relationship Id="rId10" Type="http://schemas.openxmlformats.org/officeDocument/2006/relationships/image" Target="../media/image168.emf"/><Relationship Id="rId4" Type="http://schemas.openxmlformats.org/officeDocument/2006/relationships/image" Target="../media/image162.emf"/><Relationship Id="rId9" Type="http://schemas.openxmlformats.org/officeDocument/2006/relationships/image" Target="../media/image167.emf"/><Relationship Id="rId14" Type="http://schemas.openxmlformats.org/officeDocument/2006/relationships/image" Target="../media/image172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emf"/><Relationship Id="rId2" Type="http://schemas.openxmlformats.org/officeDocument/2006/relationships/image" Target="../media/image177.emf"/><Relationship Id="rId1" Type="http://schemas.openxmlformats.org/officeDocument/2006/relationships/image" Target="../media/image176.emf"/><Relationship Id="rId5" Type="http://schemas.openxmlformats.org/officeDocument/2006/relationships/image" Target="../media/image180.emf"/><Relationship Id="rId4" Type="http://schemas.openxmlformats.org/officeDocument/2006/relationships/image" Target="../media/image179.e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1.emf"/><Relationship Id="rId13" Type="http://schemas.openxmlformats.org/officeDocument/2006/relationships/image" Target="../media/image196.emf"/><Relationship Id="rId3" Type="http://schemas.openxmlformats.org/officeDocument/2006/relationships/image" Target="../media/image186.emf"/><Relationship Id="rId7" Type="http://schemas.openxmlformats.org/officeDocument/2006/relationships/image" Target="../media/image190.emf"/><Relationship Id="rId12" Type="http://schemas.openxmlformats.org/officeDocument/2006/relationships/image" Target="../media/image195.emf"/><Relationship Id="rId2" Type="http://schemas.openxmlformats.org/officeDocument/2006/relationships/image" Target="../media/image185.png"/><Relationship Id="rId1" Type="http://schemas.openxmlformats.org/officeDocument/2006/relationships/image" Target="../media/image184.emf"/><Relationship Id="rId6" Type="http://schemas.openxmlformats.org/officeDocument/2006/relationships/image" Target="../media/image189.emf"/><Relationship Id="rId11" Type="http://schemas.openxmlformats.org/officeDocument/2006/relationships/image" Target="../media/image194.emf"/><Relationship Id="rId5" Type="http://schemas.openxmlformats.org/officeDocument/2006/relationships/image" Target="../media/image188.emf"/><Relationship Id="rId10" Type="http://schemas.openxmlformats.org/officeDocument/2006/relationships/image" Target="../media/image193.emf"/><Relationship Id="rId4" Type="http://schemas.openxmlformats.org/officeDocument/2006/relationships/image" Target="../media/image187.emf"/><Relationship Id="rId9" Type="http://schemas.openxmlformats.org/officeDocument/2006/relationships/image" Target="../media/image192.emf"/><Relationship Id="rId14" Type="http://schemas.openxmlformats.org/officeDocument/2006/relationships/image" Target="../media/image197.e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5.wmf"/><Relationship Id="rId3" Type="http://schemas.openxmlformats.org/officeDocument/2006/relationships/image" Target="../media/image200.wmf"/><Relationship Id="rId7" Type="http://schemas.openxmlformats.org/officeDocument/2006/relationships/image" Target="../media/image204.wmf"/><Relationship Id="rId2" Type="http://schemas.openxmlformats.org/officeDocument/2006/relationships/image" Target="../media/image199.wmf"/><Relationship Id="rId1" Type="http://schemas.openxmlformats.org/officeDocument/2006/relationships/image" Target="../media/image198.emf"/><Relationship Id="rId6" Type="http://schemas.openxmlformats.org/officeDocument/2006/relationships/image" Target="../media/image203.wmf"/><Relationship Id="rId5" Type="http://schemas.openxmlformats.org/officeDocument/2006/relationships/image" Target="../media/image202.wmf"/><Relationship Id="rId4" Type="http://schemas.openxmlformats.org/officeDocument/2006/relationships/image" Target="../media/image201.wmf"/><Relationship Id="rId9" Type="http://schemas.openxmlformats.org/officeDocument/2006/relationships/image" Target="../media/image206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wmf"/><Relationship Id="rId2" Type="http://schemas.openxmlformats.org/officeDocument/2006/relationships/image" Target="../media/image208.wmf"/><Relationship Id="rId1" Type="http://schemas.openxmlformats.org/officeDocument/2006/relationships/image" Target="../media/image207.emf"/><Relationship Id="rId4" Type="http://schemas.openxmlformats.org/officeDocument/2006/relationships/image" Target="../media/image210.wmf"/></Relationships>
</file>

<file path=ppt/drawings/_rels/vmlDrawing1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18.emf"/><Relationship Id="rId13" Type="http://schemas.openxmlformats.org/officeDocument/2006/relationships/image" Target="../media/image223.emf"/><Relationship Id="rId18" Type="http://schemas.openxmlformats.org/officeDocument/2006/relationships/image" Target="../media/image228.emf"/><Relationship Id="rId3" Type="http://schemas.openxmlformats.org/officeDocument/2006/relationships/image" Target="../media/image213.emf"/><Relationship Id="rId7" Type="http://schemas.openxmlformats.org/officeDocument/2006/relationships/image" Target="../media/image217.emf"/><Relationship Id="rId12" Type="http://schemas.openxmlformats.org/officeDocument/2006/relationships/image" Target="../media/image222.emf"/><Relationship Id="rId17" Type="http://schemas.openxmlformats.org/officeDocument/2006/relationships/image" Target="../media/image227.emf"/><Relationship Id="rId2" Type="http://schemas.openxmlformats.org/officeDocument/2006/relationships/image" Target="../media/image212.emf"/><Relationship Id="rId16" Type="http://schemas.openxmlformats.org/officeDocument/2006/relationships/image" Target="../media/image226.emf"/><Relationship Id="rId20" Type="http://schemas.openxmlformats.org/officeDocument/2006/relationships/image" Target="../media/image230.emf"/><Relationship Id="rId1" Type="http://schemas.openxmlformats.org/officeDocument/2006/relationships/image" Target="../media/image211.emf"/><Relationship Id="rId6" Type="http://schemas.openxmlformats.org/officeDocument/2006/relationships/image" Target="../media/image216.emf"/><Relationship Id="rId11" Type="http://schemas.openxmlformats.org/officeDocument/2006/relationships/image" Target="../media/image221.emf"/><Relationship Id="rId5" Type="http://schemas.openxmlformats.org/officeDocument/2006/relationships/image" Target="../media/image215.emf"/><Relationship Id="rId15" Type="http://schemas.openxmlformats.org/officeDocument/2006/relationships/image" Target="../media/image225.emf"/><Relationship Id="rId10" Type="http://schemas.openxmlformats.org/officeDocument/2006/relationships/image" Target="../media/image220.emf"/><Relationship Id="rId19" Type="http://schemas.openxmlformats.org/officeDocument/2006/relationships/image" Target="../media/image229.emf"/><Relationship Id="rId4" Type="http://schemas.openxmlformats.org/officeDocument/2006/relationships/image" Target="../media/image214.emf"/><Relationship Id="rId9" Type="http://schemas.openxmlformats.org/officeDocument/2006/relationships/image" Target="../media/image219.emf"/><Relationship Id="rId14" Type="http://schemas.openxmlformats.org/officeDocument/2006/relationships/image" Target="../media/image224.e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3.emf"/><Relationship Id="rId2" Type="http://schemas.openxmlformats.org/officeDocument/2006/relationships/image" Target="../media/image232.emf"/><Relationship Id="rId1" Type="http://schemas.openxmlformats.org/officeDocument/2006/relationships/image" Target="../media/image231.emf"/><Relationship Id="rId5" Type="http://schemas.openxmlformats.org/officeDocument/2006/relationships/image" Target="../media/image235.emf"/><Relationship Id="rId4" Type="http://schemas.openxmlformats.org/officeDocument/2006/relationships/image" Target="../media/image234.e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32.emf"/><Relationship Id="rId13" Type="http://schemas.openxmlformats.org/officeDocument/2006/relationships/image" Target="../media/image37.emf"/><Relationship Id="rId18" Type="http://schemas.openxmlformats.org/officeDocument/2006/relationships/image" Target="../media/image42.emf"/><Relationship Id="rId3" Type="http://schemas.openxmlformats.org/officeDocument/2006/relationships/image" Target="../media/image27.emf"/><Relationship Id="rId7" Type="http://schemas.openxmlformats.org/officeDocument/2006/relationships/image" Target="../media/image31.emf"/><Relationship Id="rId12" Type="http://schemas.openxmlformats.org/officeDocument/2006/relationships/image" Target="../media/image36.emf"/><Relationship Id="rId17" Type="http://schemas.openxmlformats.org/officeDocument/2006/relationships/image" Target="../media/image41.emf"/><Relationship Id="rId2" Type="http://schemas.openxmlformats.org/officeDocument/2006/relationships/image" Target="../media/image26.emf"/><Relationship Id="rId16" Type="http://schemas.openxmlformats.org/officeDocument/2006/relationships/image" Target="../media/image40.emf"/><Relationship Id="rId1" Type="http://schemas.openxmlformats.org/officeDocument/2006/relationships/image" Target="../media/image25.emf"/><Relationship Id="rId6" Type="http://schemas.openxmlformats.org/officeDocument/2006/relationships/image" Target="../media/image30.emf"/><Relationship Id="rId11" Type="http://schemas.openxmlformats.org/officeDocument/2006/relationships/image" Target="../media/image35.emf"/><Relationship Id="rId5" Type="http://schemas.openxmlformats.org/officeDocument/2006/relationships/image" Target="../media/image29.emf"/><Relationship Id="rId15" Type="http://schemas.openxmlformats.org/officeDocument/2006/relationships/image" Target="../media/image39.emf"/><Relationship Id="rId10" Type="http://schemas.openxmlformats.org/officeDocument/2006/relationships/image" Target="../media/image34.emf"/><Relationship Id="rId4" Type="http://schemas.openxmlformats.org/officeDocument/2006/relationships/image" Target="../media/image28.png"/><Relationship Id="rId9" Type="http://schemas.openxmlformats.org/officeDocument/2006/relationships/image" Target="../media/image33.emf"/><Relationship Id="rId14" Type="http://schemas.openxmlformats.org/officeDocument/2006/relationships/image" Target="../media/image38.e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.emf"/><Relationship Id="rId13" Type="http://schemas.openxmlformats.org/officeDocument/2006/relationships/image" Target="../media/image54.emf"/><Relationship Id="rId3" Type="http://schemas.openxmlformats.org/officeDocument/2006/relationships/image" Target="../media/image45.emf"/><Relationship Id="rId7" Type="http://schemas.openxmlformats.org/officeDocument/2006/relationships/image" Target="../media/image49.emf"/><Relationship Id="rId12" Type="http://schemas.openxmlformats.org/officeDocument/2006/relationships/image" Target="../media/image53.emf"/><Relationship Id="rId2" Type="http://schemas.openxmlformats.org/officeDocument/2006/relationships/image" Target="../media/image44.emf"/><Relationship Id="rId1" Type="http://schemas.openxmlformats.org/officeDocument/2006/relationships/image" Target="../media/image43.emf"/><Relationship Id="rId6" Type="http://schemas.openxmlformats.org/officeDocument/2006/relationships/image" Target="../media/image48.emf"/><Relationship Id="rId11" Type="http://schemas.openxmlformats.org/officeDocument/2006/relationships/image" Target="../media/image52.emf"/><Relationship Id="rId5" Type="http://schemas.openxmlformats.org/officeDocument/2006/relationships/image" Target="../media/image47.emf"/><Relationship Id="rId15" Type="http://schemas.openxmlformats.org/officeDocument/2006/relationships/image" Target="../media/image56.emf"/><Relationship Id="rId10" Type="http://schemas.openxmlformats.org/officeDocument/2006/relationships/image" Target="../media/image51.emf"/><Relationship Id="rId4" Type="http://schemas.openxmlformats.org/officeDocument/2006/relationships/image" Target="../media/image46.emf"/><Relationship Id="rId9" Type="http://schemas.openxmlformats.org/officeDocument/2006/relationships/image" Target="../media/image28.png"/><Relationship Id="rId14" Type="http://schemas.openxmlformats.org/officeDocument/2006/relationships/image" Target="../media/image55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64.emf"/><Relationship Id="rId3" Type="http://schemas.openxmlformats.org/officeDocument/2006/relationships/image" Target="../media/image59.emf"/><Relationship Id="rId7" Type="http://schemas.openxmlformats.org/officeDocument/2006/relationships/image" Target="../media/image63.emf"/><Relationship Id="rId2" Type="http://schemas.openxmlformats.org/officeDocument/2006/relationships/image" Target="../media/image58.emf"/><Relationship Id="rId1" Type="http://schemas.openxmlformats.org/officeDocument/2006/relationships/image" Target="../media/image57.emf"/><Relationship Id="rId6" Type="http://schemas.openxmlformats.org/officeDocument/2006/relationships/image" Target="../media/image62.emf"/><Relationship Id="rId5" Type="http://schemas.openxmlformats.org/officeDocument/2006/relationships/image" Target="../media/image61.emf"/><Relationship Id="rId4" Type="http://schemas.openxmlformats.org/officeDocument/2006/relationships/image" Target="../media/image60.emf"/><Relationship Id="rId9" Type="http://schemas.openxmlformats.org/officeDocument/2006/relationships/image" Target="../media/image65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68.emf"/><Relationship Id="rId2" Type="http://schemas.openxmlformats.org/officeDocument/2006/relationships/image" Target="../media/image67.emf"/><Relationship Id="rId1" Type="http://schemas.openxmlformats.org/officeDocument/2006/relationships/image" Target="../media/image66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2" Type="http://schemas.openxmlformats.org/officeDocument/2006/relationships/image" Target="../media/image78.emf"/><Relationship Id="rId1" Type="http://schemas.openxmlformats.org/officeDocument/2006/relationships/image" Target="../media/image77.emf"/><Relationship Id="rId6" Type="http://schemas.openxmlformats.org/officeDocument/2006/relationships/image" Target="../media/image82.emf"/><Relationship Id="rId5" Type="http://schemas.openxmlformats.org/officeDocument/2006/relationships/image" Target="../media/image81.emf"/><Relationship Id="rId4" Type="http://schemas.openxmlformats.org/officeDocument/2006/relationships/image" Target="../media/image80.e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91.emf"/><Relationship Id="rId13" Type="http://schemas.openxmlformats.org/officeDocument/2006/relationships/image" Target="../media/image96.emf"/><Relationship Id="rId3" Type="http://schemas.openxmlformats.org/officeDocument/2006/relationships/image" Target="../media/image86.emf"/><Relationship Id="rId7" Type="http://schemas.openxmlformats.org/officeDocument/2006/relationships/image" Target="../media/image90.emf"/><Relationship Id="rId12" Type="http://schemas.openxmlformats.org/officeDocument/2006/relationships/image" Target="../media/image95.emf"/><Relationship Id="rId2" Type="http://schemas.openxmlformats.org/officeDocument/2006/relationships/image" Target="../media/image85.emf"/><Relationship Id="rId1" Type="http://schemas.openxmlformats.org/officeDocument/2006/relationships/image" Target="../media/image84.emf"/><Relationship Id="rId6" Type="http://schemas.openxmlformats.org/officeDocument/2006/relationships/image" Target="../media/image89.emf"/><Relationship Id="rId11" Type="http://schemas.openxmlformats.org/officeDocument/2006/relationships/image" Target="../media/image94.emf"/><Relationship Id="rId5" Type="http://schemas.openxmlformats.org/officeDocument/2006/relationships/image" Target="../media/image88.emf"/><Relationship Id="rId10" Type="http://schemas.openxmlformats.org/officeDocument/2006/relationships/image" Target="../media/image93.emf"/><Relationship Id="rId4" Type="http://schemas.openxmlformats.org/officeDocument/2006/relationships/image" Target="../media/image87.emf"/><Relationship Id="rId9" Type="http://schemas.openxmlformats.org/officeDocument/2006/relationships/image" Target="../media/image92.emf"/><Relationship Id="rId14" Type="http://schemas.openxmlformats.org/officeDocument/2006/relationships/image" Target="../media/image97.e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emf"/><Relationship Id="rId13" Type="http://schemas.openxmlformats.org/officeDocument/2006/relationships/image" Target="../media/image117.emf"/><Relationship Id="rId18" Type="http://schemas.openxmlformats.org/officeDocument/2006/relationships/image" Target="../media/image122.emf"/><Relationship Id="rId3" Type="http://schemas.openxmlformats.org/officeDocument/2006/relationships/image" Target="../media/image107.emf"/><Relationship Id="rId21" Type="http://schemas.openxmlformats.org/officeDocument/2006/relationships/image" Target="../media/image125.emf"/><Relationship Id="rId7" Type="http://schemas.openxmlformats.org/officeDocument/2006/relationships/image" Target="../media/image111.emf"/><Relationship Id="rId12" Type="http://schemas.openxmlformats.org/officeDocument/2006/relationships/image" Target="../media/image116.emf"/><Relationship Id="rId17" Type="http://schemas.openxmlformats.org/officeDocument/2006/relationships/image" Target="../media/image121.emf"/><Relationship Id="rId2" Type="http://schemas.openxmlformats.org/officeDocument/2006/relationships/image" Target="../media/image106.emf"/><Relationship Id="rId16" Type="http://schemas.openxmlformats.org/officeDocument/2006/relationships/image" Target="../media/image120.emf"/><Relationship Id="rId20" Type="http://schemas.openxmlformats.org/officeDocument/2006/relationships/image" Target="../media/image124.emf"/><Relationship Id="rId1" Type="http://schemas.openxmlformats.org/officeDocument/2006/relationships/image" Target="../media/image105.emf"/><Relationship Id="rId6" Type="http://schemas.openxmlformats.org/officeDocument/2006/relationships/image" Target="../media/image110.emf"/><Relationship Id="rId11" Type="http://schemas.openxmlformats.org/officeDocument/2006/relationships/image" Target="../media/image115.emf"/><Relationship Id="rId5" Type="http://schemas.openxmlformats.org/officeDocument/2006/relationships/image" Target="../media/image109.emf"/><Relationship Id="rId15" Type="http://schemas.openxmlformats.org/officeDocument/2006/relationships/image" Target="../media/image119.emf"/><Relationship Id="rId23" Type="http://schemas.openxmlformats.org/officeDocument/2006/relationships/image" Target="../media/image127.emf"/><Relationship Id="rId10" Type="http://schemas.openxmlformats.org/officeDocument/2006/relationships/image" Target="../media/image114.emf"/><Relationship Id="rId19" Type="http://schemas.openxmlformats.org/officeDocument/2006/relationships/image" Target="../media/image123.emf"/><Relationship Id="rId4" Type="http://schemas.openxmlformats.org/officeDocument/2006/relationships/image" Target="../media/image108.emf"/><Relationship Id="rId9" Type="http://schemas.openxmlformats.org/officeDocument/2006/relationships/image" Target="../media/image113.emf"/><Relationship Id="rId14" Type="http://schemas.openxmlformats.org/officeDocument/2006/relationships/image" Target="../media/image118.emf"/><Relationship Id="rId22" Type="http://schemas.openxmlformats.org/officeDocument/2006/relationships/image" Target="../media/image126.e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emf"/><Relationship Id="rId13" Type="http://schemas.openxmlformats.org/officeDocument/2006/relationships/image" Target="../media/image142.emf"/><Relationship Id="rId18" Type="http://schemas.openxmlformats.org/officeDocument/2006/relationships/image" Target="../media/image147.emf"/><Relationship Id="rId3" Type="http://schemas.openxmlformats.org/officeDocument/2006/relationships/image" Target="../media/image132.emf"/><Relationship Id="rId7" Type="http://schemas.openxmlformats.org/officeDocument/2006/relationships/image" Target="../media/image136.emf"/><Relationship Id="rId12" Type="http://schemas.openxmlformats.org/officeDocument/2006/relationships/image" Target="../media/image141.emf"/><Relationship Id="rId17" Type="http://schemas.openxmlformats.org/officeDocument/2006/relationships/image" Target="../media/image146.emf"/><Relationship Id="rId2" Type="http://schemas.openxmlformats.org/officeDocument/2006/relationships/image" Target="../media/image131.emf"/><Relationship Id="rId16" Type="http://schemas.openxmlformats.org/officeDocument/2006/relationships/image" Target="../media/image145.emf"/><Relationship Id="rId1" Type="http://schemas.openxmlformats.org/officeDocument/2006/relationships/image" Target="../media/image130.emf"/><Relationship Id="rId6" Type="http://schemas.openxmlformats.org/officeDocument/2006/relationships/image" Target="../media/image135.emf"/><Relationship Id="rId11" Type="http://schemas.openxmlformats.org/officeDocument/2006/relationships/image" Target="../media/image140.emf"/><Relationship Id="rId5" Type="http://schemas.openxmlformats.org/officeDocument/2006/relationships/image" Target="../media/image134.emf"/><Relationship Id="rId15" Type="http://schemas.openxmlformats.org/officeDocument/2006/relationships/image" Target="../media/image144.emf"/><Relationship Id="rId10" Type="http://schemas.openxmlformats.org/officeDocument/2006/relationships/image" Target="../media/image139.emf"/><Relationship Id="rId4" Type="http://schemas.openxmlformats.org/officeDocument/2006/relationships/image" Target="../media/image133.emf"/><Relationship Id="rId9" Type="http://schemas.openxmlformats.org/officeDocument/2006/relationships/image" Target="../media/image138.emf"/><Relationship Id="rId14" Type="http://schemas.openxmlformats.org/officeDocument/2006/relationships/image" Target="../media/image14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5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942" y="5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942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F76CA51B-57B4-49E4-B338-52948878BF4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897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5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942" y="5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38113" y="766763"/>
            <a:ext cx="6823075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574" y="4861446"/>
            <a:ext cx="5206154" cy="4605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942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CC453DB-827D-4E55-93A7-D9FFC55763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947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914333"/>
            <a:fld id="{10C45615-91D7-4367-8DEA-D9249A3BB7CB}" type="slidenum">
              <a:rPr lang="en-US" altLang="zh-CN">
                <a:solidFill>
                  <a:srgbClr val="000000"/>
                </a:solidFill>
              </a:rPr>
              <a:pPr defTabSz="914333"/>
              <a:t>21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运行时</a:t>
            </a:r>
            <a:r>
              <a:rPr lang="en-US" altLang="zh-CN"/>
              <a:t>, </a:t>
            </a:r>
            <a:r>
              <a:rPr lang="zh-CN" altLang="en-US"/>
              <a:t>点击按钮“性质</a:t>
            </a:r>
            <a:r>
              <a:rPr lang="en-US" altLang="zh-CN"/>
              <a:t>7”, </a:t>
            </a:r>
            <a:r>
              <a:rPr lang="zh-CN" altLang="en-US"/>
              <a:t>可显示性质</a:t>
            </a:r>
            <a:r>
              <a:rPr lang="en-US" altLang="zh-CN"/>
              <a:t>7.</a:t>
            </a:r>
          </a:p>
        </p:txBody>
      </p:sp>
    </p:spTree>
    <p:extLst>
      <p:ext uri="{BB962C8B-B14F-4D97-AF65-F5344CB8AC3E}">
        <p14:creationId xmlns:p14="http://schemas.microsoft.com/office/powerpoint/2010/main" val="556155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6426-99A6-4DA5-820C-9525E41F2391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772740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5AD-A355-47C5-A421-E422DDD9319B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356156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BBC9F-DFF1-4816-8EC6-83070198E079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801441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BBB2F3F3-AD12-4A00-9ABB-4A82488312EB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0492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6A5A29F6-C716-4E77-90B4-760C3C7BA515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7876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79A43B5C-5601-42E3-BDA7-7A845637E525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4621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9DE829DA-7DD9-44A1-9A76-6E62358513CB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6705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F8DF6061-F144-413D-AB33-71584E136230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6718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0AA6AD42-5236-4C2D-BC16-5A9D3AF851C5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314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C3A9DD7D-FDCA-4007-BCC8-CF22BBF8258D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809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5B3F0A41-27D3-4196-8AB9-23149CE0B5AE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010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2286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57D4-82C7-41E1-B85A-9204DDB48FF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907078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5998580C-72F0-4B4F-8535-2649C71A0857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9540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A6F79F0F-A1EC-430F-A2EF-2D048D8ABB65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2542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FD540F09-E1BD-44E9-A98A-6FAC3F30297C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8663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定积分的概念（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61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10ADF3-788A-47F5-9D67-5A5F89A998E7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340922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定积分的概念（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61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FB998F-F42E-4916-9F1D-716A87F51F0E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02494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定积分的概念（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61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8B814-08A9-4D25-A49A-2EEC6AE2556E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065459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219200" y="1981200"/>
            <a:ext cx="4927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50000" y="1981200"/>
            <a:ext cx="4927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定积分的概念（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61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1DB563-A1C5-4FFD-89E5-225D2883B633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006382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定积分的概念（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61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36DAED-D6A1-4692-9A6E-0CF19DA57AEF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743399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定积分的概念（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61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DEC128-E51C-4C63-B7C8-A3CB7293BB4C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575235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定积分的概念（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61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0BE9AB-3E52-4626-BA7E-72D3CB75E7BA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95972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AC38-FC56-4172-8A85-76CDEFC600B4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15671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定积分的概念（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61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BC641B-08B2-457A-B904-F0DB02CE7DEF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220159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定积分的概念（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61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47B545-5221-4047-B46E-215E1C0AC698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112278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定积分的概念（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61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62978A-A3E5-4164-AFE5-51F25BE83D3C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1178428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63000" y="609600"/>
            <a:ext cx="25146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219200" y="609600"/>
            <a:ext cx="73406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定积分的概念（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61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DF11B2-BD7B-4DB7-AE98-BA3227787E06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1279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4653-A759-4E5F-986C-1033809627A6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092548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E15-F0A1-4F1D-86C3-A04D4C3CF68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416914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70285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366089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2FD5A-8D93-43BE-A6EA-07B9BF7872D0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1588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79FC0-217A-43E3-AA07-8EC6E50749E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043032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" Target="../slides/slid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76477-B9D8-42D1-80B3-50537FA29CF7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>
        <p:nvSpPr>
          <p:cNvPr id="7" name="Text Box 12"/>
          <p:cNvSpPr txBox="1">
            <a:spLocks noChangeArrowheads="1"/>
          </p:cNvSpPr>
          <p:nvPr userDrawn="1"/>
        </p:nvSpPr>
        <p:spPr bwMode="auto">
          <a:xfrm>
            <a:off x="9264352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 dirty="0">
                <a:latin typeface="楷体_GB2312" pitchFamily="49" charset="-122"/>
              </a:rPr>
              <a:t>目录   上页   下页   返回   结束 </a:t>
            </a:r>
          </a:p>
        </p:txBody>
      </p:sp>
      <p:pic>
        <p:nvPicPr>
          <p:cNvPr id="8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413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F:\My Documents\数学资源库\目录.jpg">
            <a:hlinkClick r:id="" action="ppaction://hlinkshowjump?jump=firstslide"/>
          </p:cNvPr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637698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045" y="637209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581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245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09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+mn-ea"/>
              </a:defRPr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+mn-ea"/>
              </a:defRPr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+mn-ea"/>
              </a:defRPr>
            </a:lvl1pPr>
          </a:lstStyle>
          <a:p>
            <a:pPr eaLnBrk="1" hangingPunct="1"/>
            <a:fld id="{5CF8E2B7-7326-4443-AB40-750F2952DA27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1" name="Text Box 7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2" name="Picture 8" descr="返回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目录">
            <a:hlinkClick r:id="rId14" action="ppaction://hlinksldjump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上一页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退出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下一页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837574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609600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981200"/>
            <a:ext cx="10058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定积分的概念（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61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）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>
              <a:defRPr/>
            </a:pPr>
            <a:fld id="{7551D58C-A17E-4565-8A94-C950ACABAA77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1031" name="Rectangle 7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8534400" y="6324600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2" name="Rectangle 8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9711267" y="6292850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3" name="Rectangle 9">
            <a:hlinkClick r:id="" action="ppaction://hlinkshowjump?jump=firstslide"/>
          </p:cNvPr>
          <p:cNvSpPr>
            <a:spLocks noChangeArrowheads="1"/>
          </p:cNvSpPr>
          <p:nvPr/>
        </p:nvSpPr>
        <p:spPr bwMode="auto">
          <a:xfrm>
            <a:off x="10871200" y="6308725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9584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b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b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emf"/><Relationship Id="rId13" Type="http://schemas.openxmlformats.org/officeDocument/2006/relationships/oleObject" Target="../embeddings/oleObject70.bin"/><Relationship Id="rId3" Type="http://schemas.openxmlformats.org/officeDocument/2006/relationships/oleObject" Target="../embeddings/oleObject65.bin"/><Relationship Id="rId7" Type="http://schemas.openxmlformats.org/officeDocument/2006/relationships/oleObject" Target="../embeddings/oleObject67.bin"/><Relationship Id="rId12" Type="http://schemas.openxmlformats.org/officeDocument/2006/relationships/image" Target="../media/image81.e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78.emf"/><Relationship Id="rId11" Type="http://schemas.openxmlformats.org/officeDocument/2006/relationships/oleObject" Target="../embeddings/oleObject69.bin"/><Relationship Id="rId5" Type="http://schemas.openxmlformats.org/officeDocument/2006/relationships/oleObject" Target="../embeddings/oleObject66.bin"/><Relationship Id="rId15" Type="http://schemas.openxmlformats.org/officeDocument/2006/relationships/image" Target="../media/image83.emf"/><Relationship Id="rId10" Type="http://schemas.openxmlformats.org/officeDocument/2006/relationships/image" Target="../media/image80.emf"/><Relationship Id="rId4" Type="http://schemas.openxmlformats.org/officeDocument/2006/relationships/image" Target="../media/image77.emf"/><Relationship Id="rId9" Type="http://schemas.openxmlformats.org/officeDocument/2006/relationships/oleObject" Target="../embeddings/oleObject68.bin"/><Relationship Id="rId14" Type="http://schemas.openxmlformats.org/officeDocument/2006/relationships/image" Target="../media/image82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emf"/><Relationship Id="rId13" Type="http://schemas.openxmlformats.org/officeDocument/2006/relationships/oleObject" Target="../embeddings/oleObject76.bin"/><Relationship Id="rId18" Type="http://schemas.openxmlformats.org/officeDocument/2006/relationships/image" Target="../media/image91.emf"/><Relationship Id="rId26" Type="http://schemas.openxmlformats.org/officeDocument/2006/relationships/image" Target="../media/image95.emf"/><Relationship Id="rId3" Type="http://schemas.openxmlformats.org/officeDocument/2006/relationships/oleObject" Target="../embeddings/oleObject71.bin"/><Relationship Id="rId21" Type="http://schemas.openxmlformats.org/officeDocument/2006/relationships/oleObject" Target="../embeddings/oleObject80.bin"/><Relationship Id="rId7" Type="http://schemas.openxmlformats.org/officeDocument/2006/relationships/oleObject" Target="../embeddings/oleObject73.bin"/><Relationship Id="rId12" Type="http://schemas.openxmlformats.org/officeDocument/2006/relationships/image" Target="../media/image88.emf"/><Relationship Id="rId17" Type="http://schemas.openxmlformats.org/officeDocument/2006/relationships/oleObject" Target="../embeddings/oleObject78.bin"/><Relationship Id="rId25" Type="http://schemas.openxmlformats.org/officeDocument/2006/relationships/oleObject" Target="../embeddings/oleObject82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90.emf"/><Relationship Id="rId20" Type="http://schemas.openxmlformats.org/officeDocument/2006/relationships/image" Target="../media/image92.emf"/><Relationship Id="rId29" Type="http://schemas.openxmlformats.org/officeDocument/2006/relationships/oleObject" Target="../embeddings/oleObject84.bin"/><Relationship Id="rId1" Type="http://schemas.openxmlformats.org/officeDocument/2006/relationships/vmlDrawing" Target="../drawings/vmlDrawing7.vml"/><Relationship Id="rId6" Type="http://schemas.openxmlformats.org/officeDocument/2006/relationships/image" Target="../media/image85.emf"/><Relationship Id="rId11" Type="http://schemas.openxmlformats.org/officeDocument/2006/relationships/oleObject" Target="../embeddings/oleObject75.bin"/><Relationship Id="rId24" Type="http://schemas.openxmlformats.org/officeDocument/2006/relationships/image" Target="../media/image94.emf"/><Relationship Id="rId5" Type="http://schemas.openxmlformats.org/officeDocument/2006/relationships/oleObject" Target="../embeddings/oleObject72.bin"/><Relationship Id="rId15" Type="http://schemas.openxmlformats.org/officeDocument/2006/relationships/oleObject" Target="../embeddings/oleObject77.bin"/><Relationship Id="rId23" Type="http://schemas.openxmlformats.org/officeDocument/2006/relationships/oleObject" Target="../embeddings/oleObject81.bin"/><Relationship Id="rId28" Type="http://schemas.openxmlformats.org/officeDocument/2006/relationships/image" Target="../media/image96.emf"/><Relationship Id="rId10" Type="http://schemas.openxmlformats.org/officeDocument/2006/relationships/image" Target="../media/image87.emf"/><Relationship Id="rId19" Type="http://schemas.openxmlformats.org/officeDocument/2006/relationships/oleObject" Target="../embeddings/oleObject79.bin"/><Relationship Id="rId4" Type="http://schemas.openxmlformats.org/officeDocument/2006/relationships/image" Target="../media/image84.emf"/><Relationship Id="rId9" Type="http://schemas.openxmlformats.org/officeDocument/2006/relationships/oleObject" Target="../embeddings/oleObject74.bin"/><Relationship Id="rId14" Type="http://schemas.openxmlformats.org/officeDocument/2006/relationships/image" Target="../media/image89.emf"/><Relationship Id="rId22" Type="http://schemas.openxmlformats.org/officeDocument/2006/relationships/image" Target="../media/image93.emf"/><Relationship Id="rId27" Type="http://schemas.openxmlformats.org/officeDocument/2006/relationships/oleObject" Target="../embeddings/oleObject83.bin"/><Relationship Id="rId30" Type="http://schemas.openxmlformats.org/officeDocument/2006/relationships/image" Target="../media/image97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emf"/><Relationship Id="rId3" Type="http://schemas.openxmlformats.org/officeDocument/2006/relationships/image" Target="../media/image99.emf"/><Relationship Id="rId7" Type="http://schemas.openxmlformats.org/officeDocument/2006/relationships/image" Target="../media/image103.emf"/><Relationship Id="rId2" Type="http://schemas.openxmlformats.org/officeDocument/2006/relationships/image" Target="../media/image9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.emf"/><Relationship Id="rId5" Type="http://schemas.openxmlformats.org/officeDocument/2006/relationships/image" Target="../media/image101.emf"/><Relationship Id="rId4" Type="http://schemas.openxmlformats.org/officeDocument/2006/relationships/image" Target="../media/image100.emf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90.bin"/><Relationship Id="rId18" Type="http://schemas.openxmlformats.org/officeDocument/2006/relationships/image" Target="../media/image112.emf"/><Relationship Id="rId26" Type="http://schemas.openxmlformats.org/officeDocument/2006/relationships/image" Target="../media/image116.emf"/><Relationship Id="rId39" Type="http://schemas.openxmlformats.org/officeDocument/2006/relationships/oleObject" Target="../embeddings/oleObject103.bin"/><Relationship Id="rId21" Type="http://schemas.openxmlformats.org/officeDocument/2006/relationships/oleObject" Target="../embeddings/oleObject94.bin"/><Relationship Id="rId34" Type="http://schemas.openxmlformats.org/officeDocument/2006/relationships/image" Target="../media/image120.emf"/><Relationship Id="rId42" Type="http://schemas.openxmlformats.org/officeDocument/2006/relationships/image" Target="../media/image124.emf"/><Relationship Id="rId47" Type="http://schemas.openxmlformats.org/officeDocument/2006/relationships/oleObject" Target="../embeddings/oleObject107.bin"/><Relationship Id="rId7" Type="http://schemas.openxmlformats.org/officeDocument/2006/relationships/oleObject" Target="../embeddings/oleObject87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11.emf"/><Relationship Id="rId29" Type="http://schemas.openxmlformats.org/officeDocument/2006/relationships/oleObject" Target="../embeddings/oleObject98.bin"/><Relationship Id="rId1" Type="http://schemas.openxmlformats.org/officeDocument/2006/relationships/vmlDrawing" Target="../drawings/vmlDrawing8.vml"/><Relationship Id="rId6" Type="http://schemas.openxmlformats.org/officeDocument/2006/relationships/image" Target="../media/image106.emf"/><Relationship Id="rId11" Type="http://schemas.openxmlformats.org/officeDocument/2006/relationships/oleObject" Target="../embeddings/oleObject89.bin"/><Relationship Id="rId24" Type="http://schemas.openxmlformats.org/officeDocument/2006/relationships/image" Target="../media/image115.emf"/><Relationship Id="rId32" Type="http://schemas.openxmlformats.org/officeDocument/2006/relationships/image" Target="../media/image119.emf"/><Relationship Id="rId37" Type="http://schemas.openxmlformats.org/officeDocument/2006/relationships/oleObject" Target="../embeddings/oleObject102.bin"/><Relationship Id="rId40" Type="http://schemas.openxmlformats.org/officeDocument/2006/relationships/image" Target="../media/image123.emf"/><Relationship Id="rId45" Type="http://schemas.openxmlformats.org/officeDocument/2006/relationships/oleObject" Target="../embeddings/oleObject106.bin"/><Relationship Id="rId5" Type="http://schemas.openxmlformats.org/officeDocument/2006/relationships/oleObject" Target="../embeddings/oleObject86.bin"/><Relationship Id="rId15" Type="http://schemas.openxmlformats.org/officeDocument/2006/relationships/oleObject" Target="../embeddings/oleObject91.bin"/><Relationship Id="rId23" Type="http://schemas.openxmlformats.org/officeDocument/2006/relationships/oleObject" Target="../embeddings/oleObject95.bin"/><Relationship Id="rId28" Type="http://schemas.openxmlformats.org/officeDocument/2006/relationships/image" Target="../media/image117.emf"/><Relationship Id="rId36" Type="http://schemas.openxmlformats.org/officeDocument/2006/relationships/image" Target="../media/image121.emf"/><Relationship Id="rId10" Type="http://schemas.openxmlformats.org/officeDocument/2006/relationships/image" Target="../media/image108.emf"/><Relationship Id="rId19" Type="http://schemas.openxmlformats.org/officeDocument/2006/relationships/oleObject" Target="../embeddings/oleObject93.bin"/><Relationship Id="rId31" Type="http://schemas.openxmlformats.org/officeDocument/2006/relationships/oleObject" Target="../embeddings/oleObject99.bin"/><Relationship Id="rId44" Type="http://schemas.openxmlformats.org/officeDocument/2006/relationships/image" Target="../media/image125.emf"/><Relationship Id="rId4" Type="http://schemas.openxmlformats.org/officeDocument/2006/relationships/image" Target="../media/image105.emf"/><Relationship Id="rId9" Type="http://schemas.openxmlformats.org/officeDocument/2006/relationships/oleObject" Target="../embeddings/oleObject88.bin"/><Relationship Id="rId14" Type="http://schemas.openxmlformats.org/officeDocument/2006/relationships/image" Target="../media/image110.emf"/><Relationship Id="rId22" Type="http://schemas.openxmlformats.org/officeDocument/2006/relationships/image" Target="../media/image114.emf"/><Relationship Id="rId27" Type="http://schemas.openxmlformats.org/officeDocument/2006/relationships/oleObject" Target="../embeddings/oleObject97.bin"/><Relationship Id="rId30" Type="http://schemas.openxmlformats.org/officeDocument/2006/relationships/image" Target="../media/image118.emf"/><Relationship Id="rId35" Type="http://schemas.openxmlformats.org/officeDocument/2006/relationships/oleObject" Target="../embeddings/oleObject101.bin"/><Relationship Id="rId43" Type="http://schemas.openxmlformats.org/officeDocument/2006/relationships/oleObject" Target="../embeddings/oleObject105.bin"/><Relationship Id="rId48" Type="http://schemas.openxmlformats.org/officeDocument/2006/relationships/image" Target="../media/image127.emf"/><Relationship Id="rId8" Type="http://schemas.openxmlformats.org/officeDocument/2006/relationships/image" Target="../media/image107.emf"/><Relationship Id="rId3" Type="http://schemas.openxmlformats.org/officeDocument/2006/relationships/oleObject" Target="../embeddings/oleObject85.bin"/><Relationship Id="rId12" Type="http://schemas.openxmlformats.org/officeDocument/2006/relationships/image" Target="../media/image109.emf"/><Relationship Id="rId17" Type="http://schemas.openxmlformats.org/officeDocument/2006/relationships/oleObject" Target="../embeddings/oleObject92.bin"/><Relationship Id="rId25" Type="http://schemas.openxmlformats.org/officeDocument/2006/relationships/oleObject" Target="../embeddings/oleObject96.bin"/><Relationship Id="rId33" Type="http://schemas.openxmlformats.org/officeDocument/2006/relationships/oleObject" Target="../embeddings/oleObject100.bin"/><Relationship Id="rId38" Type="http://schemas.openxmlformats.org/officeDocument/2006/relationships/image" Target="../media/image122.emf"/><Relationship Id="rId46" Type="http://schemas.openxmlformats.org/officeDocument/2006/relationships/image" Target="../media/image126.emf"/><Relationship Id="rId20" Type="http://schemas.openxmlformats.org/officeDocument/2006/relationships/image" Target="../media/image113.emf"/><Relationship Id="rId41" Type="http://schemas.openxmlformats.org/officeDocument/2006/relationships/oleObject" Target="../embeddings/oleObject104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emf"/><Relationship Id="rId2" Type="http://schemas.openxmlformats.org/officeDocument/2006/relationships/image" Target="../media/image128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13.bin"/><Relationship Id="rId18" Type="http://schemas.openxmlformats.org/officeDocument/2006/relationships/image" Target="../media/image137.emf"/><Relationship Id="rId26" Type="http://schemas.openxmlformats.org/officeDocument/2006/relationships/image" Target="../media/image141.emf"/><Relationship Id="rId21" Type="http://schemas.openxmlformats.org/officeDocument/2006/relationships/oleObject" Target="../embeddings/oleObject117.bin"/><Relationship Id="rId34" Type="http://schemas.openxmlformats.org/officeDocument/2006/relationships/image" Target="../media/image145.emf"/><Relationship Id="rId7" Type="http://schemas.openxmlformats.org/officeDocument/2006/relationships/oleObject" Target="../embeddings/oleObject110.bin"/><Relationship Id="rId12" Type="http://schemas.openxmlformats.org/officeDocument/2006/relationships/image" Target="../media/image134.emf"/><Relationship Id="rId17" Type="http://schemas.openxmlformats.org/officeDocument/2006/relationships/oleObject" Target="../embeddings/oleObject115.bin"/><Relationship Id="rId25" Type="http://schemas.openxmlformats.org/officeDocument/2006/relationships/oleObject" Target="../embeddings/oleObject119.bin"/><Relationship Id="rId33" Type="http://schemas.openxmlformats.org/officeDocument/2006/relationships/oleObject" Target="../embeddings/oleObject123.bin"/><Relationship Id="rId38" Type="http://schemas.openxmlformats.org/officeDocument/2006/relationships/image" Target="../media/image147.emf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36.emf"/><Relationship Id="rId20" Type="http://schemas.openxmlformats.org/officeDocument/2006/relationships/image" Target="../media/image138.emf"/><Relationship Id="rId29" Type="http://schemas.openxmlformats.org/officeDocument/2006/relationships/oleObject" Target="../embeddings/oleObject121.bin"/><Relationship Id="rId1" Type="http://schemas.openxmlformats.org/officeDocument/2006/relationships/vmlDrawing" Target="../drawings/vmlDrawing9.vml"/><Relationship Id="rId6" Type="http://schemas.openxmlformats.org/officeDocument/2006/relationships/image" Target="../media/image131.emf"/><Relationship Id="rId11" Type="http://schemas.openxmlformats.org/officeDocument/2006/relationships/oleObject" Target="../embeddings/oleObject112.bin"/><Relationship Id="rId24" Type="http://schemas.openxmlformats.org/officeDocument/2006/relationships/image" Target="../media/image140.emf"/><Relationship Id="rId32" Type="http://schemas.openxmlformats.org/officeDocument/2006/relationships/image" Target="../media/image144.emf"/><Relationship Id="rId37" Type="http://schemas.openxmlformats.org/officeDocument/2006/relationships/oleObject" Target="../embeddings/oleObject125.bin"/><Relationship Id="rId5" Type="http://schemas.openxmlformats.org/officeDocument/2006/relationships/oleObject" Target="../embeddings/oleObject109.bin"/><Relationship Id="rId15" Type="http://schemas.openxmlformats.org/officeDocument/2006/relationships/oleObject" Target="../embeddings/oleObject114.bin"/><Relationship Id="rId23" Type="http://schemas.openxmlformats.org/officeDocument/2006/relationships/oleObject" Target="../embeddings/oleObject118.bin"/><Relationship Id="rId28" Type="http://schemas.openxmlformats.org/officeDocument/2006/relationships/image" Target="../media/image142.emf"/><Relationship Id="rId36" Type="http://schemas.openxmlformats.org/officeDocument/2006/relationships/image" Target="../media/image146.emf"/><Relationship Id="rId10" Type="http://schemas.openxmlformats.org/officeDocument/2006/relationships/image" Target="../media/image133.emf"/><Relationship Id="rId19" Type="http://schemas.openxmlformats.org/officeDocument/2006/relationships/oleObject" Target="../embeddings/oleObject116.bin"/><Relationship Id="rId31" Type="http://schemas.openxmlformats.org/officeDocument/2006/relationships/oleObject" Target="../embeddings/oleObject122.bin"/><Relationship Id="rId4" Type="http://schemas.openxmlformats.org/officeDocument/2006/relationships/image" Target="../media/image130.emf"/><Relationship Id="rId9" Type="http://schemas.openxmlformats.org/officeDocument/2006/relationships/oleObject" Target="../embeddings/oleObject111.bin"/><Relationship Id="rId14" Type="http://schemas.openxmlformats.org/officeDocument/2006/relationships/image" Target="../media/image135.emf"/><Relationship Id="rId22" Type="http://schemas.openxmlformats.org/officeDocument/2006/relationships/image" Target="../media/image139.emf"/><Relationship Id="rId27" Type="http://schemas.openxmlformats.org/officeDocument/2006/relationships/oleObject" Target="../embeddings/oleObject120.bin"/><Relationship Id="rId30" Type="http://schemas.openxmlformats.org/officeDocument/2006/relationships/image" Target="../media/image143.emf"/><Relationship Id="rId35" Type="http://schemas.openxmlformats.org/officeDocument/2006/relationships/oleObject" Target="../embeddings/oleObject124.bin"/><Relationship Id="rId8" Type="http://schemas.openxmlformats.org/officeDocument/2006/relationships/image" Target="../media/image132.emf"/><Relationship Id="rId3" Type="http://schemas.openxmlformats.org/officeDocument/2006/relationships/oleObject" Target="../embeddings/oleObject108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emf"/><Relationship Id="rId3" Type="http://schemas.openxmlformats.org/officeDocument/2006/relationships/oleObject" Target="../embeddings/oleObject126.bin"/><Relationship Id="rId7" Type="http://schemas.openxmlformats.org/officeDocument/2006/relationships/image" Target="../media/image152.png"/><Relationship Id="rId12" Type="http://schemas.openxmlformats.org/officeDocument/2006/relationships/image" Target="../media/image151.emf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49.emf"/><Relationship Id="rId11" Type="http://schemas.openxmlformats.org/officeDocument/2006/relationships/oleObject" Target="../embeddings/oleObject129.bin"/><Relationship Id="rId5" Type="http://schemas.openxmlformats.org/officeDocument/2006/relationships/oleObject" Target="../embeddings/oleObject127.bin"/><Relationship Id="rId10" Type="http://schemas.openxmlformats.org/officeDocument/2006/relationships/image" Target="../media/image150.emf"/><Relationship Id="rId4" Type="http://schemas.openxmlformats.org/officeDocument/2006/relationships/image" Target="../media/image148.emf"/><Relationship Id="rId9" Type="http://schemas.openxmlformats.org/officeDocument/2006/relationships/oleObject" Target="../embeddings/oleObject128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emf"/><Relationship Id="rId2" Type="http://schemas.openxmlformats.org/officeDocument/2006/relationships/image" Target="../media/image15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6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emf"/><Relationship Id="rId2" Type="http://schemas.openxmlformats.org/officeDocument/2006/relationships/image" Target="../media/image157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" Target="slide8.xml"/><Relationship Id="rId1" Type="http://schemas.openxmlformats.org/officeDocument/2006/relationships/slideLayout" Target="../slideLayouts/slideLayout6.xml"/><Relationship Id="rId4" Type="http://schemas.openxmlformats.org/officeDocument/2006/relationships/slide" Target="slide20.xml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35.bin"/><Relationship Id="rId18" Type="http://schemas.openxmlformats.org/officeDocument/2006/relationships/image" Target="../media/image166.emf"/><Relationship Id="rId26" Type="http://schemas.openxmlformats.org/officeDocument/2006/relationships/image" Target="../media/image170.emf"/><Relationship Id="rId3" Type="http://schemas.openxmlformats.org/officeDocument/2006/relationships/oleObject" Target="../embeddings/oleObject130.bin"/><Relationship Id="rId21" Type="http://schemas.openxmlformats.org/officeDocument/2006/relationships/oleObject" Target="../embeddings/oleObject139.bin"/><Relationship Id="rId34" Type="http://schemas.openxmlformats.org/officeDocument/2006/relationships/image" Target="../media/image174.emf"/><Relationship Id="rId7" Type="http://schemas.openxmlformats.org/officeDocument/2006/relationships/oleObject" Target="../embeddings/oleObject132.bin"/><Relationship Id="rId12" Type="http://schemas.openxmlformats.org/officeDocument/2006/relationships/image" Target="../media/image163.emf"/><Relationship Id="rId17" Type="http://schemas.openxmlformats.org/officeDocument/2006/relationships/oleObject" Target="../embeddings/oleObject137.bin"/><Relationship Id="rId25" Type="http://schemas.openxmlformats.org/officeDocument/2006/relationships/oleObject" Target="../embeddings/oleObject141.bin"/><Relationship Id="rId33" Type="http://schemas.openxmlformats.org/officeDocument/2006/relationships/oleObject" Target="../embeddings/oleObject145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65.emf"/><Relationship Id="rId20" Type="http://schemas.openxmlformats.org/officeDocument/2006/relationships/image" Target="../media/image167.emf"/><Relationship Id="rId29" Type="http://schemas.openxmlformats.org/officeDocument/2006/relationships/oleObject" Target="../embeddings/oleObject143.bin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60.emf"/><Relationship Id="rId11" Type="http://schemas.openxmlformats.org/officeDocument/2006/relationships/oleObject" Target="../embeddings/oleObject134.bin"/><Relationship Id="rId24" Type="http://schemas.openxmlformats.org/officeDocument/2006/relationships/image" Target="../media/image169.emf"/><Relationship Id="rId32" Type="http://schemas.openxmlformats.org/officeDocument/2006/relationships/image" Target="../media/image173.emf"/><Relationship Id="rId5" Type="http://schemas.openxmlformats.org/officeDocument/2006/relationships/oleObject" Target="../embeddings/oleObject131.bin"/><Relationship Id="rId15" Type="http://schemas.openxmlformats.org/officeDocument/2006/relationships/oleObject" Target="../embeddings/oleObject136.bin"/><Relationship Id="rId23" Type="http://schemas.openxmlformats.org/officeDocument/2006/relationships/oleObject" Target="../embeddings/oleObject140.bin"/><Relationship Id="rId28" Type="http://schemas.openxmlformats.org/officeDocument/2006/relationships/image" Target="../media/image171.emf"/><Relationship Id="rId36" Type="http://schemas.openxmlformats.org/officeDocument/2006/relationships/image" Target="../media/image175.emf"/><Relationship Id="rId10" Type="http://schemas.openxmlformats.org/officeDocument/2006/relationships/image" Target="../media/image162.emf"/><Relationship Id="rId19" Type="http://schemas.openxmlformats.org/officeDocument/2006/relationships/oleObject" Target="../embeddings/oleObject138.bin"/><Relationship Id="rId31" Type="http://schemas.openxmlformats.org/officeDocument/2006/relationships/oleObject" Target="../embeddings/oleObject144.bin"/><Relationship Id="rId4" Type="http://schemas.openxmlformats.org/officeDocument/2006/relationships/image" Target="../media/image159.emf"/><Relationship Id="rId9" Type="http://schemas.openxmlformats.org/officeDocument/2006/relationships/oleObject" Target="../embeddings/oleObject133.bin"/><Relationship Id="rId14" Type="http://schemas.openxmlformats.org/officeDocument/2006/relationships/image" Target="../media/image164.emf"/><Relationship Id="rId22" Type="http://schemas.openxmlformats.org/officeDocument/2006/relationships/image" Target="../media/image168.emf"/><Relationship Id="rId27" Type="http://schemas.openxmlformats.org/officeDocument/2006/relationships/oleObject" Target="../embeddings/oleObject142.bin"/><Relationship Id="rId30" Type="http://schemas.openxmlformats.org/officeDocument/2006/relationships/image" Target="../media/image172.emf"/><Relationship Id="rId35" Type="http://schemas.openxmlformats.org/officeDocument/2006/relationships/oleObject" Target="../embeddings/oleObject146.bin"/><Relationship Id="rId8" Type="http://schemas.openxmlformats.org/officeDocument/2006/relationships/image" Target="../media/image161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9.bin"/><Relationship Id="rId13" Type="http://schemas.openxmlformats.org/officeDocument/2006/relationships/image" Target="../media/image180.em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77.emf"/><Relationship Id="rId12" Type="http://schemas.openxmlformats.org/officeDocument/2006/relationships/oleObject" Target="../embeddings/oleObject151.bin"/><Relationship Id="rId17" Type="http://schemas.openxmlformats.org/officeDocument/2006/relationships/image" Target="../media/image183.emf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82.emf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148.bin"/><Relationship Id="rId11" Type="http://schemas.openxmlformats.org/officeDocument/2006/relationships/image" Target="../media/image179.emf"/><Relationship Id="rId5" Type="http://schemas.openxmlformats.org/officeDocument/2006/relationships/image" Target="../media/image176.emf"/><Relationship Id="rId15" Type="http://schemas.openxmlformats.org/officeDocument/2006/relationships/image" Target="../media/image181.jpeg"/><Relationship Id="rId10" Type="http://schemas.openxmlformats.org/officeDocument/2006/relationships/oleObject" Target="../embeddings/oleObject150.bin"/><Relationship Id="rId4" Type="http://schemas.openxmlformats.org/officeDocument/2006/relationships/oleObject" Target="../embeddings/oleObject147.bin"/><Relationship Id="rId9" Type="http://schemas.openxmlformats.org/officeDocument/2006/relationships/image" Target="../media/image178.emf"/><Relationship Id="rId14" Type="http://schemas.openxmlformats.org/officeDocument/2006/relationships/slide" Target="slide20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6.emf"/><Relationship Id="rId13" Type="http://schemas.openxmlformats.org/officeDocument/2006/relationships/oleObject" Target="../embeddings/oleObject157.bin"/><Relationship Id="rId18" Type="http://schemas.openxmlformats.org/officeDocument/2006/relationships/image" Target="../media/image191.emf"/><Relationship Id="rId26" Type="http://schemas.openxmlformats.org/officeDocument/2006/relationships/image" Target="../media/image195.emf"/><Relationship Id="rId3" Type="http://schemas.openxmlformats.org/officeDocument/2006/relationships/oleObject" Target="../embeddings/oleObject152.bin"/><Relationship Id="rId21" Type="http://schemas.openxmlformats.org/officeDocument/2006/relationships/oleObject" Target="../embeddings/oleObject161.bin"/><Relationship Id="rId7" Type="http://schemas.openxmlformats.org/officeDocument/2006/relationships/oleObject" Target="../embeddings/oleObject154.bin"/><Relationship Id="rId12" Type="http://schemas.openxmlformats.org/officeDocument/2006/relationships/image" Target="../media/image188.emf"/><Relationship Id="rId17" Type="http://schemas.openxmlformats.org/officeDocument/2006/relationships/oleObject" Target="../embeddings/oleObject159.bin"/><Relationship Id="rId25" Type="http://schemas.openxmlformats.org/officeDocument/2006/relationships/oleObject" Target="../embeddings/oleObject163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90.emf"/><Relationship Id="rId20" Type="http://schemas.openxmlformats.org/officeDocument/2006/relationships/image" Target="../media/image192.emf"/><Relationship Id="rId29" Type="http://schemas.openxmlformats.org/officeDocument/2006/relationships/oleObject" Target="../embeddings/oleObject165.bin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85.png"/><Relationship Id="rId11" Type="http://schemas.openxmlformats.org/officeDocument/2006/relationships/oleObject" Target="../embeddings/oleObject156.bin"/><Relationship Id="rId24" Type="http://schemas.openxmlformats.org/officeDocument/2006/relationships/image" Target="../media/image194.emf"/><Relationship Id="rId5" Type="http://schemas.openxmlformats.org/officeDocument/2006/relationships/oleObject" Target="../embeddings/oleObject153.bin"/><Relationship Id="rId15" Type="http://schemas.openxmlformats.org/officeDocument/2006/relationships/oleObject" Target="../embeddings/oleObject158.bin"/><Relationship Id="rId23" Type="http://schemas.openxmlformats.org/officeDocument/2006/relationships/oleObject" Target="../embeddings/oleObject162.bin"/><Relationship Id="rId28" Type="http://schemas.openxmlformats.org/officeDocument/2006/relationships/image" Target="../media/image196.emf"/><Relationship Id="rId10" Type="http://schemas.openxmlformats.org/officeDocument/2006/relationships/image" Target="../media/image187.emf"/><Relationship Id="rId19" Type="http://schemas.openxmlformats.org/officeDocument/2006/relationships/oleObject" Target="../embeddings/oleObject160.bin"/><Relationship Id="rId4" Type="http://schemas.openxmlformats.org/officeDocument/2006/relationships/image" Target="../media/image184.emf"/><Relationship Id="rId9" Type="http://schemas.openxmlformats.org/officeDocument/2006/relationships/oleObject" Target="../embeddings/oleObject155.bin"/><Relationship Id="rId14" Type="http://schemas.openxmlformats.org/officeDocument/2006/relationships/image" Target="../media/image189.emf"/><Relationship Id="rId22" Type="http://schemas.openxmlformats.org/officeDocument/2006/relationships/image" Target="../media/image193.emf"/><Relationship Id="rId27" Type="http://schemas.openxmlformats.org/officeDocument/2006/relationships/oleObject" Target="../embeddings/oleObject164.bin"/><Relationship Id="rId30" Type="http://schemas.openxmlformats.org/officeDocument/2006/relationships/image" Target="../media/image197.e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wmf"/><Relationship Id="rId13" Type="http://schemas.openxmlformats.org/officeDocument/2006/relationships/oleObject" Target="../embeddings/oleObject171.bin"/><Relationship Id="rId18" Type="http://schemas.openxmlformats.org/officeDocument/2006/relationships/image" Target="../media/image205.wmf"/><Relationship Id="rId3" Type="http://schemas.openxmlformats.org/officeDocument/2006/relationships/oleObject" Target="../embeddings/oleObject166.bin"/><Relationship Id="rId7" Type="http://schemas.openxmlformats.org/officeDocument/2006/relationships/oleObject" Target="../embeddings/oleObject168.bin"/><Relationship Id="rId12" Type="http://schemas.openxmlformats.org/officeDocument/2006/relationships/image" Target="../media/image202.wmf"/><Relationship Id="rId17" Type="http://schemas.openxmlformats.org/officeDocument/2006/relationships/oleObject" Target="../embeddings/oleObject173.bin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204.wmf"/><Relationship Id="rId20" Type="http://schemas.openxmlformats.org/officeDocument/2006/relationships/image" Target="../media/image206.wmf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99.wmf"/><Relationship Id="rId11" Type="http://schemas.openxmlformats.org/officeDocument/2006/relationships/oleObject" Target="../embeddings/oleObject170.bin"/><Relationship Id="rId5" Type="http://schemas.openxmlformats.org/officeDocument/2006/relationships/oleObject" Target="../embeddings/oleObject167.bin"/><Relationship Id="rId15" Type="http://schemas.openxmlformats.org/officeDocument/2006/relationships/oleObject" Target="../embeddings/oleObject172.bin"/><Relationship Id="rId10" Type="http://schemas.openxmlformats.org/officeDocument/2006/relationships/image" Target="../media/image201.wmf"/><Relationship Id="rId19" Type="http://schemas.openxmlformats.org/officeDocument/2006/relationships/oleObject" Target="../embeddings/oleObject174.bin"/><Relationship Id="rId4" Type="http://schemas.openxmlformats.org/officeDocument/2006/relationships/image" Target="../media/image198.emf"/><Relationship Id="rId9" Type="http://schemas.openxmlformats.org/officeDocument/2006/relationships/oleObject" Target="../embeddings/oleObject169.bin"/><Relationship Id="rId14" Type="http://schemas.openxmlformats.org/officeDocument/2006/relationships/image" Target="../media/image203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9.wmf"/><Relationship Id="rId3" Type="http://schemas.openxmlformats.org/officeDocument/2006/relationships/oleObject" Target="../embeddings/oleObject175.bin"/><Relationship Id="rId7" Type="http://schemas.openxmlformats.org/officeDocument/2006/relationships/oleObject" Target="../embeddings/oleObject177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208.wmf"/><Relationship Id="rId5" Type="http://schemas.openxmlformats.org/officeDocument/2006/relationships/oleObject" Target="../embeddings/oleObject176.bin"/><Relationship Id="rId10" Type="http://schemas.openxmlformats.org/officeDocument/2006/relationships/image" Target="../media/image210.wmf"/><Relationship Id="rId4" Type="http://schemas.openxmlformats.org/officeDocument/2006/relationships/image" Target="../media/image207.emf"/><Relationship Id="rId9" Type="http://schemas.openxmlformats.org/officeDocument/2006/relationships/oleObject" Target="../embeddings/oleObject178.bin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84.bin"/><Relationship Id="rId18" Type="http://schemas.openxmlformats.org/officeDocument/2006/relationships/image" Target="../media/image218.emf"/><Relationship Id="rId26" Type="http://schemas.openxmlformats.org/officeDocument/2006/relationships/image" Target="../media/image222.emf"/><Relationship Id="rId39" Type="http://schemas.openxmlformats.org/officeDocument/2006/relationships/oleObject" Target="../embeddings/oleObject197.bin"/><Relationship Id="rId21" Type="http://schemas.openxmlformats.org/officeDocument/2006/relationships/oleObject" Target="../embeddings/oleObject188.bin"/><Relationship Id="rId34" Type="http://schemas.openxmlformats.org/officeDocument/2006/relationships/image" Target="../media/image226.emf"/><Relationship Id="rId42" Type="http://schemas.openxmlformats.org/officeDocument/2006/relationships/image" Target="../media/image230.emf"/><Relationship Id="rId7" Type="http://schemas.openxmlformats.org/officeDocument/2006/relationships/oleObject" Target="../embeddings/oleObject181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217.emf"/><Relationship Id="rId20" Type="http://schemas.openxmlformats.org/officeDocument/2006/relationships/image" Target="../media/image219.emf"/><Relationship Id="rId29" Type="http://schemas.openxmlformats.org/officeDocument/2006/relationships/oleObject" Target="../embeddings/oleObject192.bin"/><Relationship Id="rId41" Type="http://schemas.openxmlformats.org/officeDocument/2006/relationships/oleObject" Target="../embeddings/oleObject198.bin"/><Relationship Id="rId1" Type="http://schemas.openxmlformats.org/officeDocument/2006/relationships/vmlDrawing" Target="../drawings/vmlDrawing16.vml"/><Relationship Id="rId6" Type="http://schemas.openxmlformats.org/officeDocument/2006/relationships/image" Target="../media/image212.emf"/><Relationship Id="rId11" Type="http://schemas.openxmlformats.org/officeDocument/2006/relationships/oleObject" Target="../embeddings/oleObject183.bin"/><Relationship Id="rId24" Type="http://schemas.openxmlformats.org/officeDocument/2006/relationships/image" Target="../media/image221.emf"/><Relationship Id="rId32" Type="http://schemas.openxmlformats.org/officeDocument/2006/relationships/image" Target="../media/image225.emf"/><Relationship Id="rId37" Type="http://schemas.openxmlformats.org/officeDocument/2006/relationships/oleObject" Target="../embeddings/oleObject196.bin"/><Relationship Id="rId40" Type="http://schemas.openxmlformats.org/officeDocument/2006/relationships/image" Target="../media/image229.emf"/><Relationship Id="rId5" Type="http://schemas.openxmlformats.org/officeDocument/2006/relationships/oleObject" Target="../embeddings/oleObject180.bin"/><Relationship Id="rId15" Type="http://schemas.openxmlformats.org/officeDocument/2006/relationships/oleObject" Target="../embeddings/oleObject185.bin"/><Relationship Id="rId23" Type="http://schemas.openxmlformats.org/officeDocument/2006/relationships/oleObject" Target="../embeddings/oleObject189.bin"/><Relationship Id="rId28" Type="http://schemas.openxmlformats.org/officeDocument/2006/relationships/image" Target="../media/image223.emf"/><Relationship Id="rId36" Type="http://schemas.openxmlformats.org/officeDocument/2006/relationships/image" Target="../media/image227.emf"/><Relationship Id="rId10" Type="http://schemas.openxmlformats.org/officeDocument/2006/relationships/image" Target="../media/image214.emf"/><Relationship Id="rId19" Type="http://schemas.openxmlformats.org/officeDocument/2006/relationships/oleObject" Target="../embeddings/oleObject187.bin"/><Relationship Id="rId31" Type="http://schemas.openxmlformats.org/officeDocument/2006/relationships/oleObject" Target="../embeddings/oleObject193.bin"/><Relationship Id="rId4" Type="http://schemas.openxmlformats.org/officeDocument/2006/relationships/image" Target="../media/image211.emf"/><Relationship Id="rId9" Type="http://schemas.openxmlformats.org/officeDocument/2006/relationships/oleObject" Target="../embeddings/oleObject182.bin"/><Relationship Id="rId14" Type="http://schemas.openxmlformats.org/officeDocument/2006/relationships/image" Target="../media/image216.emf"/><Relationship Id="rId22" Type="http://schemas.openxmlformats.org/officeDocument/2006/relationships/image" Target="../media/image220.emf"/><Relationship Id="rId27" Type="http://schemas.openxmlformats.org/officeDocument/2006/relationships/oleObject" Target="../embeddings/oleObject191.bin"/><Relationship Id="rId30" Type="http://schemas.openxmlformats.org/officeDocument/2006/relationships/image" Target="../media/image224.emf"/><Relationship Id="rId35" Type="http://schemas.openxmlformats.org/officeDocument/2006/relationships/oleObject" Target="../embeddings/oleObject195.bin"/><Relationship Id="rId8" Type="http://schemas.openxmlformats.org/officeDocument/2006/relationships/image" Target="../media/image213.emf"/><Relationship Id="rId3" Type="http://schemas.openxmlformats.org/officeDocument/2006/relationships/oleObject" Target="../embeddings/oleObject179.bin"/><Relationship Id="rId12" Type="http://schemas.openxmlformats.org/officeDocument/2006/relationships/image" Target="../media/image215.emf"/><Relationship Id="rId17" Type="http://schemas.openxmlformats.org/officeDocument/2006/relationships/oleObject" Target="../embeddings/oleObject186.bin"/><Relationship Id="rId25" Type="http://schemas.openxmlformats.org/officeDocument/2006/relationships/oleObject" Target="../embeddings/oleObject190.bin"/><Relationship Id="rId33" Type="http://schemas.openxmlformats.org/officeDocument/2006/relationships/oleObject" Target="../embeddings/oleObject194.bin"/><Relationship Id="rId38" Type="http://schemas.openxmlformats.org/officeDocument/2006/relationships/image" Target="../media/image228.e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3.emf"/><Relationship Id="rId13" Type="http://schemas.openxmlformats.org/officeDocument/2006/relationships/image" Target="../media/image236.png"/><Relationship Id="rId3" Type="http://schemas.openxmlformats.org/officeDocument/2006/relationships/oleObject" Target="../embeddings/oleObject199.bin"/><Relationship Id="rId7" Type="http://schemas.openxmlformats.org/officeDocument/2006/relationships/oleObject" Target="../embeddings/oleObject201.bin"/><Relationship Id="rId12" Type="http://schemas.openxmlformats.org/officeDocument/2006/relationships/image" Target="../media/image235.emf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232.emf"/><Relationship Id="rId11" Type="http://schemas.openxmlformats.org/officeDocument/2006/relationships/oleObject" Target="../embeddings/oleObject203.bin"/><Relationship Id="rId5" Type="http://schemas.openxmlformats.org/officeDocument/2006/relationships/oleObject" Target="../embeddings/oleObject200.bin"/><Relationship Id="rId10" Type="http://schemas.openxmlformats.org/officeDocument/2006/relationships/image" Target="../media/image234.emf"/><Relationship Id="rId4" Type="http://schemas.openxmlformats.org/officeDocument/2006/relationships/image" Target="../media/image231.emf"/><Relationship Id="rId9" Type="http://schemas.openxmlformats.org/officeDocument/2006/relationships/oleObject" Target="../embeddings/oleObject202.bin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6.bin"/><Relationship Id="rId18" Type="http://schemas.openxmlformats.org/officeDocument/2006/relationships/image" Target="../media/image13.emf"/><Relationship Id="rId26" Type="http://schemas.openxmlformats.org/officeDocument/2006/relationships/image" Target="../media/image17.emf"/><Relationship Id="rId39" Type="http://schemas.openxmlformats.org/officeDocument/2006/relationships/oleObject" Target="../embeddings/oleObject19.bin"/><Relationship Id="rId21" Type="http://schemas.openxmlformats.org/officeDocument/2006/relationships/oleObject" Target="../embeddings/oleObject10.bin"/><Relationship Id="rId34" Type="http://schemas.openxmlformats.org/officeDocument/2006/relationships/image" Target="../media/image21.emf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0.emf"/><Relationship Id="rId17" Type="http://schemas.openxmlformats.org/officeDocument/2006/relationships/oleObject" Target="../embeddings/oleObject8.bin"/><Relationship Id="rId25" Type="http://schemas.openxmlformats.org/officeDocument/2006/relationships/oleObject" Target="../embeddings/oleObject12.bin"/><Relationship Id="rId33" Type="http://schemas.openxmlformats.org/officeDocument/2006/relationships/oleObject" Target="../embeddings/oleObject16.bin"/><Relationship Id="rId38" Type="http://schemas.openxmlformats.org/officeDocument/2006/relationships/image" Target="../media/image23.emf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2.emf"/><Relationship Id="rId20" Type="http://schemas.openxmlformats.org/officeDocument/2006/relationships/image" Target="../media/image14.emf"/><Relationship Id="rId29" Type="http://schemas.openxmlformats.org/officeDocument/2006/relationships/oleObject" Target="../embeddings/oleObject14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16.emf"/><Relationship Id="rId32" Type="http://schemas.openxmlformats.org/officeDocument/2006/relationships/image" Target="../media/image20.emf"/><Relationship Id="rId37" Type="http://schemas.openxmlformats.org/officeDocument/2006/relationships/oleObject" Target="../embeddings/oleObject18.bin"/><Relationship Id="rId40" Type="http://schemas.openxmlformats.org/officeDocument/2006/relationships/image" Target="../media/image24.emf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1.bin"/><Relationship Id="rId28" Type="http://schemas.openxmlformats.org/officeDocument/2006/relationships/image" Target="../media/image18.emf"/><Relationship Id="rId36" Type="http://schemas.openxmlformats.org/officeDocument/2006/relationships/image" Target="../media/image22.emf"/><Relationship Id="rId10" Type="http://schemas.openxmlformats.org/officeDocument/2006/relationships/image" Target="../media/image9.emf"/><Relationship Id="rId19" Type="http://schemas.openxmlformats.org/officeDocument/2006/relationships/oleObject" Target="../embeddings/oleObject9.bin"/><Relationship Id="rId31" Type="http://schemas.openxmlformats.org/officeDocument/2006/relationships/oleObject" Target="../embeddings/oleObject15.bin"/><Relationship Id="rId4" Type="http://schemas.openxmlformats.org/officeDocument/2006/relationships/image" Target="../media/image6.png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1.emf"/><Relationship Id="rId22" Type="http://schemas.openxmlformats.org/officeDocument/2006/relationships/image" Target="../media/image15.emf"/><Relationship Id="rId27" Type="http://schemas.openxmlformats.org/officeDocument/2006/relationships/oleObject" Target="../embeddings/oleObject13.bin"/><Relationship Id="rId30" Type="http://schemas.openxmlformats.org/officeDocument/2006/relationships/image" Target="../media/image19.emf"/><Relationship Id="rId35" Type="http://schemas.openxmlformats.org/officeDocument/2006/relationships/oleObject" Target="../embeddings/oleObject17.bin"/><Relationship Id="rId8" Type="http://schemas.openxmlformats.org/officeDocument/2006/relationships/image" Target="../media/image8.emf"/><Relationship Id="rId3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5.bin"/><Relationship Id="rId18" Type="http://schemas.openxmlformats.org/officeDocument/2006/relationships/image" Target="../media/image32.emf"/><Relationship Id="rId26" Type="http://schemas.openxmlformats.org/officeDocument/2006/relationships/image" Target="../media/image36.emf"/><Relationship Id="rId21" Type="http://schemas.openxmlformats.org/officeDocument/2006/relationships/oleObject" Target="../embeddings/oleObject29.bin"/><Relationship Id="rId34" Type="http://schemas.openxmlformats.org/officeDocument/2006/relationships/image" Target="../media/image40.emf"/><Relationship Id="rId7" Type="http://schemas.openxmlformats.org/officeDocument/2006/relationships/oleObject" Target="../embeddings/oleObject22.bin"/><Relationship Id="rId12" Type="http://schemas.openxmlformats.org/officeDocument/2006/relationships/image" Target="../media/image29.emf"/><Relationship Id="rId17" Type="http://schemas.openxmlformats.org/officeDocument/2006/relationships/oleObject" Target="../embeddings/oleObject27.bin"/><Relationship Id="rId25" Type="http://schemas.openxmlformats.org/officeDocument/2006/relationships/oleObject" Target="../embeddings/oleObject31.bin"/><Relationship Id="rId33" Type="http://schemas.openxmlformats.org/officeDocument/2006/relationships/oleObject" Target="../embeddings/oleObject35.bin"/><Relationship Id="rId38" Type="http://schemas.openxmlformats.org/officeDocument/2006/relationships/image" Target="../media/image42.emf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31.emf"/><Relationship Id="rId20" Type="http://schemas.openxmlformats.org/officeDocument/2006/relationships/image" Target="../media/image33.emf"/><Relationship Id="rId29" Type="http://schemas.openxmlformats.org/officeDocument/2006/relationships/oleObject" Target="../embeddings/oleObject33.bin"/><Relationship Id="rId1" Type="http://schemas.openxmlformats.org/officeDocument/2006/relationships/vmlDrawing" Target="../drawings/vmlDrawing2.vml"/><Relationship Id="rId6" Type="http://schemas.openxmlformats.org/officeDocument/2006/relationships/image" Target="../media/image26.emf"/><Relationship Id="rId11" Type="http://schemas.openxmlformats.org/officeDocument/2006/relationships/oleObject" Target="../embeddings/oleObject24.bin"/><Relationship Id="rId24" Type="http://schemas.openxmlformats.org/officeDocument/2006/relationships/image" Target="../media/image35.emf"/><Relationship Id="rId32" Type="http://schemas.openxmlformats.org/officeDocument/2006/relationships/image" Target="../media/image39.emf"/><Relationship Id="rId37" Type="http://schemas.openxmlformats.org/officeDocument/2006/relationships/oleObject" Target="../embeddings/oleObject37.bin"/><Relationship Id="rId5" Type="http://schemas.openxmlformats.org/officeDocument/2006/relationships/oleObject" Target="../embeddings/oleObject21.bin"/><Relationship Id="rId15" Type="http://schemas.openxmlformats.org/officeDocument/2006/relationships/oleObject" Target="../embeddings/oleObject26.bin"/><Relationship Id="rId23" Type="http://schemas.openxmlformats.org/officeDocument/2006/relationships/oleObject" Target="../embeddings/oleObject30.bin"/><Relationship Id="rId28" Type="http://schemas.openxmlformats.org/officeDocument/2006/relationships/image" Target="../media/image37.emf"/><Relationship Id="rId36" Type="http://schemas.openxmlformats.org/officeDocument/2006/relationships/image" Target="../media/image41.emf"/><Relationship Id="rId10" Type="http://schemas.openxmlformats.org/officeDocument/2006/relationships/image" Target="../media/image28.png"/><Relationship Id="rId19" Type="http://schemas.openxmlformats.org/officeDocument/2006/relationships/oleObject" Target="../embeddings/oleObject28.bin"/><Relationship Id="rId31" Type="http://schemas.openxmlformats.org/officeDocument/2006/relationships/oleObject" Target="../embeddings/oleObject34.bin"/><Relationship Id="rId4" Type="http://schemas.openxmlformats.org/officeDocument/2006/relationships/image" Target="../media/image25.emf"/><Relationship Id="rId9" Type="http://schemas.openxmlformats.org/officeDocument/2006/relationships/oleObject" Target="../embeddings/oleObject23.bin"/><Relationship Id="rId14" Type="http://schemas.openxmlformats.org/officeDocument/2006/relationships/image" Target="../media/image30.emf"/><Relationship Id="rId22" Type="http://schemas.openxmlformats.org/officeDocument/2006/relationships/image" Target="../media/image34.emf"/><Relationship Id="rId27" Type="http://schemas.openxmlformats.org/officeDocument/2006/relationships/oleObject" Target="../embeddings/oleObject32.bin"/><Relationship Id="rId30" Type="http://schemas.openxmlformats.org/officeDocument/2006/relationships/image" Target="../media/image38.emf"/><Relationship Id="rId35" Type="http://schemas.openxmlformats.org/officeDocument/2006/relationships/oleObject" Target="../embeddings/oleObject36.bin"/><Relationship Id="rId8" Type="http://schemas.openxmlformats.org/officeDocument/2006/relationships/image" Target="../media/image27.emf"/><Relationship Id="rId3" Type="http://schemas.openxmlformats.org/officeDocument/2006/relationships/oleObject" Target="../embeddings/oleObject20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emf"/><Relationship Id="rId13" Type="http://schemas.openxmlformats.org/officeDocument/2006/relationships/oleObject" Target="../embeddings/oleObject43.bin"/><Relationship Id="rId18" Type="http://schemas.openxmlformats.org/officeDocument/2006/relationships/image" Target="../media/image50.emf"/><Relationship Id="rId26" Type="http://schemas.openxmlformats.org/officeDocument/2006/relationships/image" Target="../media/image53.emf"/><Relationship Id="rId3" Type="http://schemas.openxmlformats.org/officeDocument/2006/relationships/oleObject" Target="../embeddings/oleObject38.bin"/><Relationship Id="rId21" Type="http://schemas.openxmlformats.org/officeDocument/2006/relationships/oleObject" Target="../embeddings/oleObject47.bin"/><Relationship Id="rId7" Type="http://schemas.openxmlformats.org/officeDocument/2006/relationships/oleObject" Target="../embeddings/oleObject40.bin"/><Relationship Id="rId12" Type="http://schemas.openxmlformats.org/officeDocument/2006/relationships/image" Target="../media/image47.emf"/><Relationship Id="rId17" Type="http://schemas.openxmlformats.org/officeDocument/2006/relationships/oleObject" Target="../embeddings/oleObject45.bin"/><Relationship Id="rId25" Type="http://schemas.openxmlformats.org/officeDocument/2006/relationships/oleObject" Target="../embeddings/oleObject49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49.emf"/><Relationship Id="rId20" Type="http://schemas.openxmlformats.org/officeDocument/2006/relationships/image" Target="../media/image28.png"/><Relationship Id="rId29" Type="http://schemas.openxmlformats.org/officeDocument/2006/relationships/oleObject" Target="../embeddings/oleObject51.bin"/><Relationship Id="rId1" Type="http://schemas.openxmlformats.org/officeDocument/2006/relationships/vmlDrawing" Target="../drawings/vmlDrawing3.vml"/><Relationship Id="rId6" Type="http://schemas.openxmlformats.org/officeDocument/2006/relationships/image" Target="../media/image44.emf"/><Relationship Id="rId11" Type="http://schemas.openxmlformats.org/officeDocument/2006/relationships/oleObject" Target="../embeddings/oleObject42.bin"/><Relationship Id="rId24" Type="http://schemas.openxmlformats.org/officeDocument/2006/relationships/image" Target="../media/image52.emf"/><Relationship Id="rId32" Type="http://schemas.openxmlformats.org/officeDocument/2006/relationships/image" Target="../media/image56.emf"/><Relationship Id="rId5" Type="http://schemas.openxmlformats.org/officeDocument/2006/relationships/oleObject" Target="../embeddings/oleObject39.bin"/><Relationship Id="rId15" Type="http://schemas.openxmlformats.org/officeDocument/2006/relationships/oleObject" Target="../embeddings/oleObject44.bin"/><Relationship Id="rId23" Type="http://schemas.openxmlformats.org/officeDocument/2006/relationships/oleObject" Target="../embeddings/oleObject48.bin"/><Relationship Id="rId28" Type="http://schemas.openxmlformats.org/officeDocument/2006/relationships/image" Target="../media/image54.emf"/><Relationship Id="rId10" Type="http://schemas.openxmlformats.org/officeDocument/2006/relationships/image" Target="../media/image46.emf"/><Relationship Id="rId19" Type="http://schemas.openxmlformats.org/officeDocument/2006/relationships/oleObject" Target="../embeddings/oleObject46.bin"/><Relationship Id="rId31" Type="http://schemas.openxmlformats.org/officeDocument/2006/relationships/oleObject" Target="../embeddings/oleObject52.bin"/><Relationship Id="rId4" Type="http://schemas.openxmlformats.org/officeDocument/2006/relationships/image" Target="../media/image43.emf"/><Relationship Id="rId9" Type="http://schemas.openxmlformats.org/officeDocument/2006/relationships/oleObject" Target="../embeddings/oleObject41.bin"/><Relationship Id="rId14" Type="http://schemas.openxmlformats.org/officeDocument/2006/relationships/image" Target="../media/image48.emf"/><Relationship Id="rId22" Type="http://schemas.openxmlformats.org/officeDocument/2006/relationships/image" Target="../media/image51.emf"/><Relationship Id="rId27" Type="http://schemas.openxmlformats.org/officeDocument/2006/relationships/oleObject" Target="../embeddings/oleObject50.bin"/><Relationship Id="rId30" Type="http://schemas.openxmlformats.org/officeDocument/2006/relationships/image" Target="../media/image55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emf"/><Relationship Id="rId13" Type="http://schemas.openxmlformats.org/officeDocument/2006/relationships/oleObject" Target="../embeddings/oleObject58.bin"/><Relationship Id="rId18" Type="http://schemas.openxmlformats.org/officeDocument/2006/relationships/image" Target="../media/image64.emf"/><Relationship Id="rId3" Type="http://schemas.openxmlformats.org/officeDocument/2006/relationships/oleObject" Target="../embeddings/oleObject53.bin"/><Relationship Id="rId7" Type="http://schemas.openxmlformats.org/officeDocument/2006/relationships/oleObject" Target="../embeddings/oleObject55.bin"/><Relationship Id="rId12" Type="http://schemas.openxmlformats.org/officeDocument/2006/relationships/image" Target="../media/image61.emf"/><Relationship Id="rId17" Type="http://schemas.openxmlformats.org/officeDocument/2006/relationships/oleObject" Target="../embeddings/oleObject60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63.emf"/><Relationship Id="rId20" Type="http://schemas.openxmlformats.org/officeDocument/2006/relationships/image" Target="../media/image65.e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58.emf"/><Relationship Id="rId11" Type="http://schemas.openxmlformats.org/officeDocument/2006/relationships/oleObject" Target="../embeddings/oleObject57.bin"/><Relationship Id="rId5" Type="http://schemas.openxmlformats.org/officeDocument/2006/relationships/oleObject" Target="../embeddings/oleObject54.bin"/><Relationship Id="rId15" Type="http://schemas.openxmlformats.org/officeDocument/2006/relationships/oleObject" Target="../embeddings/oleObject59.bin"/><Relationship Id="rId10" Type="http://schemas.openxmlformats.org/officeDocument/2006/relationships/image" Target="../media/image60.emf"/><Relationship Id="rId19" Type="http://schemas.openxmlformats.org/officeDocument/2006/relationships/oleObject" Target="../embeddings/oleObject61.bin"/><Relationship Id="rId4" Type="http://schemas.openxmlformats.org/officeDocument/2006/relationships/image" Target="../media/image57.emf"/><Relationship Id="rId9" Type="http://schemas.openxmlformats.org/officeDocument/2006/relationships/oleObject" Target="../embeddings/oleObject56.bin"/><Relationship Id="rId14" Type="http://schemas.openxmlformats.org/officeDocument/2006/relationships/image" Target="../media/image62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emf"/><Relationship Id="rId3" Type="http://schemas.openxmlformats.org/officeDocument/2006/relationships/oleObject" Target="../embeddings/oleObject62.bin"/><Relationship Id="rId7" Type="http://schemas.openxmlformats.org/officeDocument/2006/relationships/oleObject" Target="../embeddings/oleObject64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67.emf"/><Relationship Id="rId5" Type="http://schemas.openxmlformats.org/officeDocument/2006/relationships/oleObject" Target="../embeddings/oleObject63.bin"/><Relationship Id="rId4" Type="http://schemas.openxmlformats.org/officeDocument/2006/relationships/image" Target="../media/image66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2454274" y="869951"/>
            <a:ext cx="7170117" cy="10191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r>
              <a:rPr lang="zh-CN" altLang="en-US" sz="4800" dirty="0" smtClean="0">
                <a:solidFill>
                  <a:srgbClr val="C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第五章    定积分</a:t>
            </a:r>
            <a:endParaRPr lang="zh-CN" altLang="en-US" sz="4800" dirty="0">
              <a:solidFill>
                <a:srgbClr val="C00000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783632" y="2060848"/>
            <a:ext cx="489654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solidFill>
                  <a:srgbClr val="FF0000"/>
                </a:solidFill>
              </a:rPr>
              <a:t>5</a:t>
            </a:r>
            <a:r>
              <a:rPr lang="en-US" altLang="zh-CN" sz="2400" dirty="0" smtClean="0">
                <a:solidFill>
                  <a:srgbClr val="FF0000"/>
                </a:solidFill>
              </a:rPr>
              <a:t>.1  </a:t>
            </a:r>
            <a:r>
              <a:rPr lang="zh-CN" altLang="en-US" sz="2400" dirty="0" smtClean="0">
                <a:solidFill>
                  <a:srgbClr val="FF0000"/>
                </a:solidFill>
              </a:rPr>
              <a:t>定积分的概念</a:t>
            </a:r>
            <a:r>
              <a:rPr lang="zh-CN" altLang="en-US" sz="2400" dirty="0">
                <a:solidFill>
                  <a:srgbClr val="FF0000"/>
                </a:solidFill>
              </a:rPr>
              <a:t>与</a:t>
            </a:r>
            <a:r>
              <a:rPr lang="zh-CN" altLang="en-US" sz="2400" dirty="0" smtClean="0">
                <a:solidFill>
                  <a:srgbClr val="FF0000"/>
                </a:solidFill>
              </a:rPr>
              <a:t>性质</a:t>
            </a:r>
            <a:endParaRPr lang="en-US" altLang="zh-CN" sz="2400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>
                <a:solidFill>
                  <a:srgbClr val="FF0000"/>
                </a:solidFill>
              </a:rPr>
              <a:t>5</a:t>
            </a:r>
            <a:r>
              <a:rPr lang="en-US" altLang="zh-CN" sz="2400" dirty="0" smtClean="0">
                <a:solidFill>
                  <a:srgbClr val="FF0000"/>
                </a:solidFill>
              </a:rPr>
              <a:t>.2  </a:t>
            </a:r>
            <a:r>
              <a:rPr lang="zh-CN" altLang="en-US" sz="2400" dirty="0" smtClean="0">
                <a:solidFill>
                  <a:srgbClr val="FF0000"/>
                </a:solidFill>
              </a:rPr>
              <a:t>微积分基本定理</a:t>
            </a:r>
            <a:endParaRPr lang="en-US" altLang="zh-CN" sz="2400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 smtClean="0">
                <a:solidFill>
                  <a:srgbClr val="FF0000"/>
                </a:solidFill>
              </a:rPr>
              <a:t>5.3  </a:t>
            </a:r>
            <a:r>
              <a:rPr lang="zh-CN" altLang="en-US" sz="2400" dirty="0" smtClean="0">
                <a:solidFill>
                  <a:srgbClr val="FF0000"/>
                </a:solidFill>
              </a:rPr>
              <a:t>定积分</a:t>
            </a:r>
            <a:r>
              <a:rPr lang="zh-CN" altLang="en-US" sz="2400" dirty="0">
                <a:solidFill>
                  <a:srgbClr val="FF0000"/>
                </a:solidFill>
              </a:rPr>
              <a:t>的</a:t>
            </a:r>
            <a:r>
              <a:rPr lang="zh-CN" altLang="en-US" sz="2400" dirty="0" smtClean="0">
                <a:solidFill>
                  <a:srgbClr val="FF0000"/>
                </a:solidFill>
              </a:rPr>
              <a:t>计算方法</a:t>
            </a:r>
            <a:endParaRPr lang="en-US" altLang="zh-CN" sz="2400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>
                <a:solidFill>
                  <a:srgbClr val="FF0000"/>
                </a:solidFill>
              </a:rPr>
              <a:t>5</a:t>
            </a:r>
            <a:r>
              <a:rPr lang="en-US" altLang="zh-CN" sz="2400" dirty="0" smtClean="0">
                <a:solidFill>
                  <a:srgbClr val="FF0000"/>
                </a:solidFill>
              </a:rPr>
              <a:t>.4  </a:t>
            </a:r>
            <a:r>
              <a:rPr lang="zh-CN" altLang="en-US" sz="2400" dirty="0" smtClean="0">
                <a:solidFill>
                  <a:srgbClr val="FF0000"/>
                </a:solidFill>
              </a:rPr>
              <a:t>广义积分</a:t>
            </a:r>
            <a:endParaRPr lang="en-US" altLang="zh-CN" sz="2400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 smtClean="0">
                <a:solidFill>
                  <a:srgbClr val="FF0000"/>
                </a:solidFill>
              </a:rPr>
              <a:t>5.5  </a:t>
            </a:r>
            <a:r>
              <a:rPr lang="zh-CN" altLang="en-US" sz="2400" dirty="0" smtClean="0">
                <a:solidFill>
                  <a:srgbClr val="FF0000"/>
                </a:solidFill>
              </a:rPr>
              <a:t>定积分</a:t>
            </a:r>
            <a:r>
              <a:rPr lang="zh-CN" altLang="en-US" sz="2400" dirty="0">
                <a:solidFill>
                  <a:srgbClr val="FF0000"/>
                </a:solidFill>
              </a:rPr>
              <a:t>的</a:t>
            </a:r>
            <a:r>
              <a:rPr lang="zh-CN" altLang="en-US" sz="2400" dirty="0" smtClean="0">
                <a:solidFill>
                  <a:srgbClr val="FF0000"/>
                </a:solidFill>
              </a:rPr>
              <a:t>应用</a:t>
            </a:r>
            <a:endParaRPr lang="en-US" altLang="zh-CN" sz="2400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 smtClean="0">
                <a:solidFill>
                  <a:srgbClr val="FF0000"/>
                </a:solidFill>
              </a:rPr>
              <a:t>5.6  </a:t>
            </a:r>
            <a:r>
              <a:rPr lang="zh-CN" altLang="en-US" sz="2400" dirty="0" smtClean="0">
                <a:solidFill>
                  <a:srgbClr val="FF0000"/>
                </a:solidFill>
              </a:rPr>
              <a:t>定积分的数值计算</a:t>
            </a:r>
            <a:r>
              <a:rPr lang="en-US" altLang="zh-CN" sz="2400" dirty="0" smtClean="0">
                <a:solidFill>
                  <a:srgbClr val="FF0000"/>
                </a:solidFill>
              </a:rPr>
              <a:t>*</a:t>
            </a:r>
          </a:p>
          <a:p>
            <a:pPr>
              <a:lnSpc>
                <a:spcPct val="150000"/>
              </a:lnSpc>
            </a:pPr>
            <a:r>
              <a:rPr lang="en-US" altLang="zh-CN" sz="2400" dirty="0" smtClean="0">
                <a:solidFill>
                  <a:srgbClr val="FF0000"/>
                </a:solidFill>
              </a:rPr>
              <a:t>5.7  </a:t>
            </a:r>
            <a:r>
              <a:rPr lang="zh-CN" altLang="en-US" sz="2400" dirty="0" smtClean="0">
                <a:solidFill>
                  <a:srgbClr val="FF0000"/>
                </a:solidFill>
              </a:rPr>
              <a:t>积分学理论</a:t>
            </a:r>
            <a:r>
              <a:rPr lang="en-US" altLang="zh-CN" sz="2400" dirty="0" smtClean="0">
                <a:solidFill>
                  <a:srgbClr val="FF0000"/>
                </a:solidFill>
              </a:rPr>
              <a:t>*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032104" y="3457312"/>
            <a:ext cx="153318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rgbClr val="0033CC"/>
                </a:solidFill>
              </a:rPr>
              <a:t>积分学</a:t>
            </a:r>
          </a:p>
        </p:txBody>
      </p:sp>
      <p:sp>
        <p:nvSpPr>
          <p:cNvPr id="5" name="AutoShape 8"/>
          <p:cNvSpPr>
            <a:spLocks/>
          </p:cNvSpPr>
          <p:nvPr/>
        </p:nvSpPr>
        <p:spPr bwMode="auto">
          <a:xfrm>
            <a:off x="8436272" y="3216300"/>
            <a:ext cx="108000" cy="1066800"/>
          </a:xfrm>
          <a:prstGeom prst="leftBrace">
            <a:avLst>
              <a:gd name="adj1" fmla="val 49557"/>
              <a:gd name="adj2" fmla="val 50000"/>
            </a:avLst>
          </a:prstGeom>
          <a:ln w="19050">
            <a:solidFill>
              <a:srgbClr val="0033CC"/>
            </a:solidFill>
            <a:headEnd/>
            <a:tailEnd/>
          </a:ln>
          <a:extLst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zh-CN" altLang="en-US">
              <a:solidFill>
                <a:srgbClr val="0033CC"/>
              </a:solidFill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8541568" y="3068960"/>
            <a:ext cx="2667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rgbClr val="0033CC"/>
                </a:solidFill>
              </a:rPr>
              <a:t>不定积分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8541568" y="3786510"/>
            <a:ext cx="2057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rgbClr val="0033CC"/>
                </a:solidFill>
              </a:rPr>
              <a:t>定积分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utoUpdateAnimBg="0"/>
      <p:bldP spid="6" grpId="0" autoUpdateAnimBg="0"/>
      <p:bldP spid="7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749" y="592072"/>
            <a:ext cx="10282501" cy="3485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3832" y="4255640"/>
            <a:ext cx="2182500" cy="867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999" y="5226296"/>
            <a:ext cx="10080001" cy="8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25495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4419118"/>
              </p:ext>
            </p:extLst>
          </p:nvPr>
        </p:nvGraphicFramePr>
        <p:xfrm>
          <a:off x="2912652" y="651853"/>
          <a:ext cx="2360613" cy="1074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64" name="Equation" r:id="rId3" imgW="1803240" imgH="825480" progId="Equation.3">
                  <p:embed/>
                </p:oleObj>
              </mc:Choice>
              <mc:Fallback>
                <p:oleObj name="Equation" r:id="rId3" imgW="1803240" imgH="825480" progId="Equation.3">
                  <p:embed/>
                  <p:pic>
                    <p:nvPicPr>
                      <p:cNvPr id="1024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2652" y="651853"/>
                        <a:ext cx="2360613" cy="1074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4336252"/>
              </p:ext>
            </p:extLst>
          </p:nvPr>
        </p:nvGraphicFramePr>
        <p:xfrm>
          <a:off x="5335177" y="608990"/>
          <a:ext cx="2817813" cy="1173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65" name="Equation" r:id="rId5" imgW="2425680" imgH="1015920" progId="Equation.3">
                  <p:embed/>
                </p:oleObj>
              </mc:Choice>
              <mc:Fallback>
                <p:oleObj name="Equation" r:id="rId5" imgW="2425680" imgH="1015920" progId="Equation.3">
                  <p:embed/>
                  <p:pic>
                    <p:nvPicPr>
                      <p:cNvPr id="1024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5177" y="608990"/>
                        <a:ext cx="2817813" cy="1173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292" name="Group 52"/>
          <p:cNvGrpSpPr>
            <a:grpSpLocks/>
          </p:cNvGrpSpPr>
          <p:nvPr/>
        </p:nvGrpSpPr>
        <p:grpSpPr bwMode="auto">
          <a:xfrm>
            <a:off x="869540" y="476672"/>
            <a:ext cx="2331243" cy="462287"/>
            <a:chOff x="384" y="240"/>
            <a:chExt cx="1424" cy="294"/>
          </a:xfrm>
        </p:grpSpPr>
        <p:sp>
          <p:nvSpPr>
            <p:cNvPr id="10247" name="Text Box 7"/>
            <p:cNvSpPr txBox="1">
              <a:spLocks noChangeArrowheads="1"/>
            </p:cNvSpPr>
            <p:nvPr/>
          </p:nvSpPr>
          <p:spPr bwMode="auto">
            <a:xfrm>
              <a:off x="384" y="240"/>
              <a:ext cx="1104" cy="294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zh-CN" altLang="en-US" sz="2400">
                  <a:solidFill>
                    <a:srgbClr val="000000"/>
                  </a:solidFill>
                </a:rPr>
                <a:t>积分上限</a:t>
              </a:r>
            </a:p>
          </p:txBody>
        </p:sp>
        <p:sp>
          <p:nvSpPr>
            <p:cNvPr id="10248" name="Line 8"/>
            <p:cNvSpPr>
              <a:spLocks noChangeShapeType="1"/>
            </p:cNvSpPr>
            <p:nvPr/>
          </p:nvSpPr>
          <p:spPr bwMode="auto">
            <a:xfrm>
              <a:off x="1488" y="384"/>
              <a:ext cx="320" cy="41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</a:endParaRPr>
            </a:p>
          </p:txBody>
        </p:sp>
      </p:grpSp>
      <p:grpSp>
        <p:nvGrpSpPr>
          <p:cNvPr id="10249" name="Group 9"/>
          <p:cNvGrpSpPr>
            <a:grpSpLocks/>
          </p:cNvGrpSpPr>
          <p:nvPr/>
        </p:nvGrpSpPr>
        <p:grpSpPr bwMode="auto">
          <a:xfrm>
            <a:off x="1372776" y="1599589"/>
            <a:ext cx="1828800" cy="838200"/>
            <a:chOff x="96" y="1104"/>
            <a:chExt cx="1152" cy="528"/>
          </a:xfrm>
        </p:grpSpPr>
        <p:sp>
          <p:nvSpPr>
            <p:cNvPr id="10250" name="Rectangle 10"/>
            <p:cNvSpPr>
              <a:spLocks noChangeArrowheads="1"/>
            </p:cNvSpPr>
            <p:nvPr/>
          </p:nvSpPr>
          <p:spPr bwMode="auto">
            <a:xfrm>
              <a:off x="96" y="1296"/>
              <a:ext cx="1056" cy="336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0251" name="Text Box 11"/>
            <p:cNvSpPr txBox="1">
              <a:spLocks noChangeArrowheads="1"/>
            </p:cNvSpPr>
            <p:nvPr/>
          </p:nvSpPr>
          <p:spPr bwMode="auto">
            <a:xfrm>
              <a:off x="114" y="1296"/>
              <a:ext cx="1134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2400" dirty="0">
                  <a:solidFill>
                    <a:srgbClr val="000000"/>
                  </a:solidFill>
                </a:rPr>
                <a:t>积分下限</a:t>
              </a:r>
            </a:p>
          </p:txBody>
        </p:sp>
        <p:sp>
          <p:nvSpPr>
            <p:cNvPr id="10252" name="Line 12"/>
            <p:cNvSpPr>
              <a:spLocks noChangeShapeType="1"/>
            </p:cNvSpPr>
            <p:nvPr/>
          </p:nvSpPr>
          <p:spPr bwMode="auto">
            <a:xfrm flipV="1">
              <a:off x="720" y="1104"/>
              <a:ext cx="432" cy="192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</a:endParaRPr>
            </a:p>
          </p:txBody>
        </p:sp>
      </p:grpSp>
      <p:sp>
        <p:nvSpPr>
          <p:cNvPr id="10253" name="Rectangle 13"/>
          <p:cNvSpPr>
            <a:spLocks noChangeArrowheads="1"/>
          </p:cNvSpPr>
          <p:nvPr/>
        </p:nvSpPr>
        <p:spPr bwMode="auto">
          <a:xfrm>
            <a:off x="3430176" y="861509"/>
            <a:ext cx="1524000" cy="661879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zh-CN" altLang="en-US" sz="2400">
              <a:solidFill>
                <a:srgbClr val="000000"/>
              </a:solidFill>
            </a:endParaRPr>
          </a:p>
        </p:txBody>
      </p:sp>
      <p:sp>
        <p:nvSpPr>
          <p:cNvPr id="10254" name="Line 14"/>
          <p:cNvSpPr>
            <a:spLocks noChangeShapeType="1"/>
          </p:cNvSpPr>
          <p:nvPr/>
        </p:nvSpPr>
        <p:spPr bwMode="auto">
          <a:xfrm>
            <a:off x="3353976" y="1447189"/>
            <a:ext cx="914400" cy="0"/>
          </a:xfrm>
          <a:prstGeom prst="line">
            <a:avLst/>
          </a:prstGeom>
          <a:noFill/>
          <a:ln w="19050">
            <a:solidFill>
              <a:srgbClr val="66FF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zh-CN" altLang="en-US" sz="2400">
              <a:solidFill>
                <a:srgbClr val="000000"/>
              </a:solidFill>
            </a:endParaRPr>
          </a:p>
        </p:txBody>
      </p:sp>
      <p:grpSp>
        <p:nvGrpSpPr>
          <p:cNvPr id="10255" name="Group 15"/>
          <p:cNvGrpSpPr>
            <a:grpSpLocks/>
          </p:cNvGrpSpPr>
          <p:nvPr/>
        </p:nvGrpSpPr>
        <p:grpSpPr bwMode="auto">
          <a:xfrm>
            <a:off x="3430176" y="1447189"/>
            <a:ext cx="519114" cy="1905984"/>
            <a:chOff x="1296" y="1056"/>
            <a:chExt cx="423" cy="1488"/>
          </a:xfrm>
        </p:grpSpPr>
        <p:sp>
          <p:nvSpPr>
            <p:cNvPr id="10256" name="Rectangle 16"/>
            <p:cNvSpPr>
              <a:spLocks noChangeArrowheads="1"/>
            </p:cNvSpPr>
            <p:nvPr/>
          </p:nvSpPr>
          <p:spPr bwMode="auto">
            <a:xfrm>
              <a:off x="1296" y="1344"/>
              <a:ext cx="384" cy="1152"/>
            </a:xfrm>
            <a:prstGeom prst="rect">
              <a:avLst/>
            </a:prstGeom>
            <a:noFill/>
            <a:ln w="19050">
              <a:solidFill>
                <a:srgbClr val="66FF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zh-CN" altLang="zh-CN" sz="2400">
                <a:solidFill>
                  <a:srgbClr val="000000"/>
                </a:solidFill>
              </a:endParaRPr>
            </a:p>
          </p:txBody>
        </p:sp>
        <p:sp>
          <p:nvSpPr>
            <p:cNvPr id="10257" name="Line 17"/>
            <p:cNvSpPr>
              <a:spLocks noChangeShapeType="1"/>
            </p:cNvSpPr>
            <p:nvPr/>
          </p:nvSpPr>
          <p:spPr bwMode="auto">
            <a:xfrm flipV="1">
              <a:off x="1488" y="1056"/>
              <a:ext cx="0" cy="288"/>
            </a:xfrm>
            <a:prstGeom prst="line">
              <a:avLst/>
            </a:prstGeom>
            <a:noFill/>
            <a:ln w="28575">
              <a:solidFill>
                <a:srgbClr val="66FF99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0258" name="Text Box 18"/>
            <p:cNvSpPr txBox="1">
              <a:spLocks noChangeArrowheads="1"/>
            </p:cNvSpPr>
            <p:nvPr/>
          </p:nvSpPr>
          <p:spPr bwMode="auto">
            <a:xfrm>
              <a:off x="1370" y="1392"/>
              <a:ext cx="349" cy="1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2400">
                  <a:solidFill>
                    <a:srgbClr val="000000"/>
                  </a:solidFill>
                </a:rPr>
                <a:t>被积函数</a:t>
              </a:r>
            </a:p>
          </p:txBody>
        </p:sp>
      </p:grpSp>
      <p:grpSp>
        <p:nvGrpSpPr>
          <p:cNvPr id="10291" name="Group 51"/>
          <p:cNvGrpSpPr>
            <a:grpSpLocks/>
          </p:cNvGrpSpPr>
          <p:nvPr/>
        </p:nvGrpSpPr>
        <p:grpSpPr bwMode="auto">
          <a:xfrm>
            <a:off x="4147552" y="1523389"/>
            <a:ext cx="630242" cy="2139347"/>
            <a:chOff x="2425" y="1104"/>
            <a:chExt cx="398" cy="1584"/>
          </a:xfrm>
        </p:grpSpPr>
        <p:sp>
          <p:nvSpPr>
            <p:cNvPr id="10260" name="Rectangle 20"/>
            <p:cNvSpPr>
              <a:spLocks noChangeArrowheads="1"/>
            </p:cNvSpPr>
            <p:nvPr/>
          </p:nvSpPr>
          <p:spPr bwMode="auto">
            <a:xfrm>
              <a:off x="2425" y="1392"/>
              <a:ext cx="384" cy="1248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zh-CN" altLang="zh-CN" sz="2400">
                <a:solidFill>
                  <a:srgbClr val="000000"/>
                </a:solidFill>
              </a:endParaRPr>
            </a:p>
          </p:txBody>
        </p:sp>
        <p:sp>
          <p:nvSpPr>
            <p:cNvPr id="10261" name="Line 21"/>
            <p:cNvSpPr>
              <a:spLocks noChangeShapeType="1"/>
            </p:cNvSpPr>
            <p:nvPr/>
          </p:nvSpPr>
          <p:spPr bwMode="auto">
            <a:xfrm flipV="1">
              <a:off x="2592" y="1104"/>
              <a:ext cx="0" cy="288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0262" name="Text Box 22"/>
            <p:cNvSpPr txBox="1">
              <a:spLocks noChangeArrowheads="1"/>
            </p:cNvSpPr>
            <p:nvPr/>
          </p:nvSpPr>
          <p:spPr bwMode="auto">
            <a:xfrm>
              <a:off x="2474" y="1440"/>
              <a:ext cx="349" cy="1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2400">
                  <a:solidFill>
                    <a:srgbClr val="000000"/>
                  </a:solidFill>
                </a:rPr>
                <a:t>被积表达式</a:t>
              </a:r>
            </a:p>
          </p:txBody>
        </p:sp>
      </p:grpSp>
      <p:sp>
        <p:nvSpPr>
          <p:cNvPr id="10263" name="Line 23"/>
          <p:cNvSpPr>
            <a:spLocks noChangeShapeType="1"/>
          </p:cNvSpPr>
          <p:nvPr/>
        </p:nvSpPr>
        <p:spPr bwMode="auto">
          <a:xfrm>
            <a:off x="4649376" y="1370989"/>
            <a:ext cx="228600" cy="0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zh-CN" altLang="en-US" sz="2400">
              <a:solidFill>
                <a:srgbClr val="000000"/>
              </a:solidFill>
            </a:endParaRPr>
          </a:p>
        </p:txBody>
      </p:sp>
      <p:grpSp>
        <p:nvGrpSpPr>
          <p:cNvPr id="10264" name="Group 24"/>
          <p:cNvGrpSpPr>
            <a:grpSpLocks/>
          </p:cNvGrpSpPr>
          <p:nvPr/>
        </p:nvGrpSpPr>
        <p:grpSpPr bwMode="auto">
          <a:xfrm>
            <a:off x="4877976" y="1370989"/>
            <a:ext cx="1051043" cy="2033136"/>
            <a:chOff x="2304" y="1008"/>
            <a:chExt cx="768" cy="1632"/>
          </a:xfrm>
        </p:grpSpPr>
        <p:sp>
          <p:nvSpPr>
            <p:cNvPr id="10265" name="Rectangle 25"/>
            <p:cNvSpPr>
              <a:spLocks noChangeArrowheads="1"/>
            </p:cNvSpPr>
            <p:nvPr/>
          </p:nvSpPr>
          <p:spPr bwMode="auto">
            <a:xfrm>
              <a:off x="2683" y="1442"/>
              <a:ext cx="384" cy="1152"/>
            </a:xfrm>
            <a:prstGeom prst="rect">
              <a:avLst/>
            </a:prstGeom>
            <a:noFill/>
            <a:ln w="19050">
              <a:solidFill>
                <a:schemeClr val="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zh-CN" altLang="zh-CN" sz="2400">
                <a:solidFill>
                  <a:srgbClr val="000000"/>
                </a:solidFill>
              </a:endParaRPr>
            </a:p>
          </p:txBody>
        </p:sp>
        <p:sp>
          <p:nvSpPr>
            <p:cNvPr id="10266" name="Line 26"/>
            <p:cNvSpPr>
              <a:spLocks noChangeShapeType="1"/>
            </p:cNvSpPr>
            <p:nvPr/>
          </p:nvSpPr>
          <p:spPr bwMode="auto">
            <a:xfrm flipH="1" flipV="1">
              <a:off x="2304" y="1008"/>
              <a:ext cx="537" cy="432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0267" name="Text Box 27"/>
            <p:cNvSpPr txBox="1">
              <a:spLocks noChangeArrowheads="1"/>
            </p:cNvSpPr>
            <p:nvPr/>
          </p:nvSpPr>
          <p:spPr bwMode="auto">
            <a:xfrm>
              <a:off x="2723" y="1488"/>
              <a:ext cx="349" cy="1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2400" dirty="0">
                  <a:solidFill>
                    <a:srgbClr val="000000"/>
                  </a:solidFill>
                </a:rPr>
                <a:t>积分变量</a:t>
              </a:r>
            </a:p>
          </p:txBody>
        </p:sp>
      </p:grpSp>
      <p:sp>
        <p:nvSpPr>
          <p:cNvPr id="10268" name="Rectangle 28"/>
          <p:cNvSpPr>
            <a:spLocks noChangeArrowheads="1"/>
          </p:cNvSpPr>
          <p:nvPr/>
        </p:nvSpPr>
        <p:spPr bwMode="auto">
          <a:xfrm>
            <a:off x="6020976" y="685189"/>
            <a:ext cx="2209800" cy="1143000"/>
          </a:xfrm>
          <a:prstGeom prst="rect">
            <a:avLst/>
          </a:prstGeom>
          <a:noFill/>
          <a:ln w="19050">
            <a:solidFill>
              <a:srgbClr val="66FF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pPr algn="ctr" eaLnBrk="1" hangingPunct="1"/>
            <a:endParaRPr lang="zh-CN" altLang="zh-CN" sz="2400">
              <a:solidFill>
                <a:srgbClr val="000000"/>
              </a:solidFill>
              <a:ea typeface="仿宋_GB2312" pitchFamily="49" charset="-122"/>
            </a:endParaRPr>
          </a:p>
        </p:txBody>
      </p:sp>
      <p:grpSp>
        <p:nvGrpSpPr>
          <p:cNvPr id="10269" name="Group 29"/>
          <p:cNvGrpSpPr>
            <a:grpSpLocks/>
          </p:cNvGrpSpPr>
          <p:nvPr/>
        </p:nvGrpSpPr>
        <p:grpSpPr bwMode="auto">
          <a:xfrm>
            <a:off x="7178268" y="1828189"/>
            <a:ext cx="497676" cy="1463501"/>
            <a:chOff x="3753" y="1248"/>
            <a:chExt cx="392" cy="1246"/>
          </a:xfrm>
        </p:grpSpPr>
        <p:sp>
          <p:nvSpPr>
            <p:cNvPr id="10270" name="Rectangle 30"/>
            <p:cNvSpPr>
              <a:spLocks noChangeArrowheads="1"/>
            </p:cNvSpPr>
            <p:nvPr/>
          </p:nvSpPr>
          <p:spPr bwMode="auto">
            <a:xfrm>
              <a:off x="3753" y="1536"/>
              <a:ext cx="384" cy="912"/>
            </a:xfrm>
            <a:prstGeom prst="rect">
              <a:avLst/>
            </a:prstGeom>
            <a:noFill/>
            <a:ln w="19050">
              <a:solidFill>
                <a:srgbClr val="66FF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zh-CN" altLang="zh-CN" sz="2400">
                <a:solidFill>
                  <a:srgbClr val="000000"/>
                </a:solidFill>
              </a:endParaRPr>
            </a:p>
          </p:txBody>
        </p:sp>
        <p:sp>
          <p:nvSpPr>
            <p:cNvPr id="10271" name="Line 31"/>
            <p:cNvSpPr>
              <a:spLocks noChangeShapeType="1"/>
            </p:cNvSpPr>
            <p:nvPr/>
          </p:nvSpPr>
          <p:spPr bwMode="auto">
            <a:xfrm flipV="1">
              <a:off x="3945" y="1248"/>
              <a:ext cx="0" cy="288"/>
            </a:xfrm>
            <a:prstGeom prst="line">
              <a:avLst/>
            </a:prstGeom>
            <a:noFill/>
            <a:ln w="28575">
              <a:solidFill>
                <a:srgbClr val="66FF99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</a:endParaRPr>
            </a:p>
          </p:txBody>
        </p:sp>
        <p:sp>
          <p:nvSpPr>
            <p:cNvPr id="10272" name="Text Box 32"/>
            <p:cNvSpPr txBox="1">
              <a:spLocks noChangeArrowheads="1"/>
            </p:cNvSpPr>
            <p:nvPr/>
          </p:nvSpPr>
          <p:spPr bwMode="auto">
            <a:xfrm>
              <a:off x="3796" y="1582"/>
              <a:ext cx="349" cy="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2400" dirty="0">
                  <a:solidFill>
                    <a:srgbClr val="000000"/>
                  </a:solidFill>
                </a:rPr>
                <a:t>积分和</a:t>
              </a:r>
            </a:p>
          </p:txBody>
        </p:sp>
      </p:grpSp>
      <p:graphicFrame>
        <p:nvGraphicFramePr>
          <p:cNvPr id="10274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6471624"/>
              </p:ext>
            </p:extLst>
          </p:nvPr>
        </p:nvGraphicFramePr>
        <p:xfrm>
          <a:off x="8253337" y="2163945"/>
          <a:ext cx="3243263" cy="449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66" name="Equation" r:id="rId7" imgW="3174840" imgH="444240" progId="Equation.3">
                  <p:embed/>
                </p:oleObj>
              </mc:Choice>
              <mc:Fallback>
                <p:oleObj name="Equation" r:id="rId7" imgW="3174840" imgH="444240" progId="Equation.3">
                  <p:embed/>
                  <p:pic>
                    <p:nvPicPr>
                      <p:cNvPr id="10274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53337" y="2163945"/>
                        <a:ext cx="3243263" cy="449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6" name="Text Box 36"/>
          <p:cNvSpPr txBox="1">
            <a:spLocks noChangeArrowheads="1"/>
          </p:cNvSpPr>
          <p:nvPr/>
        </p:nvSpPr>
        <p:spPr bwMode="auto">
          <a:xfrm>
            <a:off x="883688" y="5013099"/>
            <a:ext cx="6400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定积分仅与被积函数及积分区间有关 </a:t>
            </a:r>
            <a:r>
              <a:rPr lang="en-US" altLang="zh-CN" sz="2400" dirty="0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0277" name="Text Box 37"/>
          <p:cNvSpPr txBox="1">
            <a:spLocks noChangeArrowheads="1"/>
          </p:cNvSpPr>
          <p:nvPr/>
        </p:nvSpPr>
        <p:spPr bwMode="auto">
          <a:xfrm>
            <a:off x="5996234" y="5008634"/>
            <a:ext cx="1981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而与积分</a:t>
            </a:r>
          </a:p>
        </p:txBody>
      </p:sp>
      <p:sp>
        <p:nvSpPr>
          <p:cNvPr id="10278" name="Text Box 38"/>
          <p:cNvSpPr txBox="1">
            <a:spLocks noChangeArrowheads="1"/>
          </p:cNvSpPr>
          <p:nvPr/>
        </p:nvSpPr>
        <p:spPr bwMode="auto">
          <a:xfrm>
            <a:off x="7266719" y="5017564"/>
            <a:ext cx="373236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变量用什么字母表示无关 </a:t>
            </a:r>
            <a:r>
              <a:rPr lang="en-US" altLang="zh-CN" sz="2400" dirty="0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0279" name="Text Box 39"/>
          <p:cNvSpPr txBox="1">
            <a:spLocks noChangeArrowheads="1"/>
          </p:cNvSpPr>
          <p:nvPr/>
        </p:nvSpPr>
        <p:spPr bwMode="auto">
          <a:xfrm>
            <a:off x="10834694" y="5024021"/>
            <a:ext cx="59413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即</a:t>
            </a:r>
          </a:p>
        </p:txBody>
      </p:sp>
      <p:graphicFrame>
        <p:nvGraphicFramePr>
          <p:cNvPr id="10280" name="Object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2116369"/>
              </p:ext>
            </p:extLst>
          </p:nvPr>
        </p:nvGraphicFramePr>
        <p:xfrm>
          <a:off x="3160792" y="5584829"/>
          <a:ext cx="15113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67" name="Equation" r:id="rId9" imgW="1511280" imgH="774360" progId="Equation.3">
                  <p:embed/>
                </p:oleObj>
              </mc:Choice>
              <mc:Fallback>
                <p:oleObj name="Equation" r:id="rId9" imgW="1511280" imgH="774360" progId="Equation.3">
                  <p:embed/>
                  <p:pic>
                    <p:nvPicPr>
                      <p:cNvPr id="1028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0792" y="5584829"/>
                        <a:ext cx="15113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1" name="Objec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3011692"/>
              </p:ext>
            </p:extLst>
          </p:nvPr>
        </p:nvGraphicFramePr>
        <p:xfrm>
          <a:off x="4741942" y="5584829"/>
          <a:ext cx="17145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68" name="Equation" r:id="rId11" imgW="1714320" imgH="774360" progId="Equation.3">
                  <p:embed/>
                </p:oleObj>
              </mc:Choice>
              <mc:Fallback>
                <p:oleObj name="Equation" r:id="rId11" imgW="1714320" imgH="774360" progId="Equation.3">
                  <p:embed/>
                  <p:pic>
                    <p:nvPicPr>
                      <p:cNvPr id="10281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1942" y="5584829"/>
                        <a:ext cx="17145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2" name="Object 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1491590"/>
              </p:ext>
            </p:extLst>
          </p:nvPr>
        </p:nvGraphicFramePr>
        <p:xfrm>
          <a:off x="6481842" y="5584829"/>
          <a:ext cx="18669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69" name="Equation" r:id="rId13" imgW="1866600" imgH="774360" progId="Equation.3">
                  <p:embed/>
                </p:oleObj>
              </mc:Choice>
              <mc:Fallback>
                <p:oleObj name="Equation" r:id="rId13" imgW="1866600" imgH="774360" progId="Equation.3">
                  <p:embed/>
                  <p:pic>
                    <p:nvPicPr>
                      <p:cNvPr id="10282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81842" y="5584829"/>
                        <a:ext cx="18669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9" name="图片 3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63039" y="3791690"/>
            <a:ext cx="10462501" cy="1116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48223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0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0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0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0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0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0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0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0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0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0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8" grpId="0" animBg="1" autoUpdateAnimBg="0"/>
      <p:bldP spid="10276" grpId="0" autoUpdateAnimBg="0"/>
      <p:bldP spid="10277" grpId="0" autoUpdateAnimBg="0"/>
      <p:bldP spid="10278" grpId="0" autoUpdateAnimBg="0"/>
      <p:bldP spid="10279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358775"/>
            <a:ext cx="38862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定积分的几何意义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:</a:t>
            </a:r>
          </a:p>
        </p:txBody>
      </p:sp>
      <p:graphicFrame>
        <p:nvGraphicFramePr>
          <p:cNvPr id="11267" name="Object 3"/>
          <p:cNvGraphicFramePr>
            <a:graphicFrameLocks noChangeAspect="1"/>
          </p:cNvGraphicFramePr>
          <p:nvPr>
            <p:extLst/>
          </p:nvPr>
        </p:nvGraphicFramePr>
        <p:xfrm>
          <a:off x="2355850" y="1054100"/>
          <a:ext cx="36830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76" name="Equation" r:id="rId3" imgW="3682800" imgH="774360" progId="Equation.3">
                  <p:embed/>
                </p:oleObj>
              </mc:Choice>
              <mc:Fallback>
                <p:oleObj name="Equation" r:id="rId3" imgW="3682800" imgH="774360" progId="Equation.3">
                  <p:embed/>
                  <p:pic>
                    <p:nvPicPr>
                      <p:cNvPr id="1126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5850" y="1054100"/>
                        <a:ext cx="36830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6477000" y="1157288"/>
            <a:ext cx="3048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曲边梯形面积</a:t>
            </a:r>
          </a:p>
        </p:txBody>
      </p:sp>
      <p:graphicFrame>
        <p:nvGraphicFramePr>
          <p:cNvPr id="11269" name="Object 5"/>
          <p:cNvGraphicFramePr>
            <a:graphicFrameLocks noChangeAspect="1"/>
          </p:cNvGraphicFramePr>
          <p:nvPr>
            <p:extLst/>
          </p:nvPr>
        </p:nvGraphicFramePr>
        <p:xfrm>
          <a:off x="2362200" y="1968500"/>
          <a:ext cx="33401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77" name="Equation" r:id="rId5" imgW="3340080" imgH="774360" progId="Equation.3">
                  <p:embed/>
                </p:oleObj>
              </mc:Choice>
              <mc:Fallback>
                <p:oleObj name="Equation" r:id="rId5" imgW="3340080" imgH="774360" progId="Equation.3">
                  <p:embed/>
                  <p:pic>
                    <p:nvPicPr>
                      <p:cNvPr id="1126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1968500"/>
                        <a:ext cx="33401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6475414" y="2030413"/>
            <a:ext cx="35067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曲边梯形面积的负值</a:t>
            </a:r>
          </a:p>
        </p:txBody>
      </p:sp>
      <p:graphicFrame>
        <p:nvGraphicFramePr>
          <p:cNvPr id="11292" name="Object 28"/>
          <p:cNvGraphicFramePr>
            <a:graphicFrameLocks noChangeAspect="1"/>
          </p:cNvGraphicFramePr>
          <p:nvPr>
            <p:extLst/>
          </p:nvPr>
        </p:nvGraphicFramePr>
        <p:xfrm>
          <a:off x="2810012" y="4807402"/>
          <a:ext cx="51689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78" name="Equation" r:id="rId7" imgW="5168880" imgH="774360" progId="Equation.3">
                  <p:embed/>
                </p:oleObj>
              </mc:Choice>
              <mc:Fallback>
                <p:oleObj name="Equation" r:id="rId7" imgW="5168880" imgH="774360" progId="Equation.3">
                  <p:embed/>
                  <p:pic>
                    <p:nvPicPr>
                      <p:cNvPr id="11292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0012" y="4807402"/>
                        <a:ext cx="51689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93" name="Text Box 29"/>
          <p:cNvSpPr txBox="1">
            <a:spLocks noChangeArrowheads="1"/>
          </p:cNvSpPr>
          <p:nvPr/>
        </p:nvSpPr>
        <p:spPr bwMode="auto">
          <a:xfrm>
            <a:off x="4639946" y="5582103"/>
            <a:ext cx="3581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各部分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面积的代数和</a:t>
            </a:r>
          </a:p>
        </p:txBody>
      </p:sp>
      <p:graphicFrame>
        <p:nvGraphicFramePr>
          <p:cNvPr id="11294" name="Object 30"/>
          <p:cNvGraphicFramePr>
            <a:graphicFrameLocks noChangeAspect="1"/>
          </p:cNvGraphicFramePr>
          <p:nvPr>
            <p:extLst/>
          </p:nvPr>
        </p:nvGraphicFramePr>
        <p:xfrm>
          <a:off x="5791201" y="2173289"/>
          <a:ext cx="550863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79" name="Equation" r:id="rId9" imgW="545760" imgH="304560" progId="Equation.3">
                  <p:embed/>
                </p:oleObj>
              </mc:Choice>
              <mc:Fallback>
                <p:oleObj name="Equation" r:id="rId9" imgW="545760" imgH="304560" progId="Equation.3">
                  <p:embed/>
                  <p:pic>
                    <p:nvPicPr>
                      <p:cNvPr id="11294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1" y="2173289"/>
                        <a:ext cx="550863" cy="307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组合 1"/>
          <p:cNvGrpSpPr/>
          <p:nvPr/>
        </p:nvGrpSpPr>
        <p:grpSpPr>
          <a:xfrm>
            <a:off x="2639616" y="2903539"/>
            <a:ext cx="7241796" cy="1772203"/>
            <a:chOff x="685800" y="2854325"/>
            <a:chExt cx="8229600" cy="2209800"/>
          </a:xfrm>
        </p:grpSpPr>
        <p:sp>
          <p:nvSpPr>
            <p:cNvPr id="11271" name="Freeform 7"/>
            <p:cNvSpPr>
              <a:spLocks/>
            </p:cNvSpPr>
            <p:nvPr/>
          </p:nvSpPr>
          <p:spPr bwMode="auto">
            <a:xfrm>
              <a:off x="914400" y="3235325"/>
              <a:ext cx="838200" cy="838200"/>
            </a:xfrm>
            <a:custGeom>
              <a:avLst/>
              <a:gdLst>
                <a:gd name="T0" fmla="*/ 0 w 528"/>
                <a:gd name="T1" fmla="*/ 0 h 528"/>
                <a:gd name="T2" fmla="*/ 528 w 528"/>
                <a:gd name="T3" fmla="*/ 528 h 528"/>
                <a:gd name="T4" fmla="*/ 0 w 528"/>
                <a:gd name="T5" fmla="*/ 528 h 528"/>
                <a:gd name="T6" fmla="*/ 0 w 528"/>
                <a:gd name="T7" fmla="*/ 0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8" h="528">
                  <a:moveTo>
                    <a:pt x="0" y="0"/>
                  </a:moveTo>
                  <a:lnTo>
                    <a:pt x="528" y="528"/>
                  </a:lnTo>
                  <a:lnTo>
                    <a:pt x="0" y="5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xtLst/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272" name="Freeform 8"/>
            <p:cNvSpPr>
              <a:spLocks/>
            </p:cNvSpPr>
            <p:nvPr/>
          </p:nvSpPr>
          <p:spPr bwMode="auto">
            <a:xfrm>
              <a:off x="1740585" y="4083517"/>
              <a:ext cx="1937987" cy="551400"/>
            </a:xfrm>
            <a:custGeom>
              <a:avLst/>
              <a:gdLst>
                <a:gd name="T0" fmla="*/ 0 w 1200"/>
                <a:gd name="T1" fmla="*/ 0 h 336"/>
                <a:gd name="T2" fmla="*/ 672 w 1200"/>
                <a:gd name="T3" fmla="*/ 336 h 336"/>
                <a:gd name="T4" fmla="*/ 1200 w 1200"/>
                <a:gd name="T5" fmla="*/ 0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00" h="336">
                  <a:moveTo>
                    <a:pt x="0" y="0"/>
                  </a:moveTo>
                  <a:cubicBezTo>
                    <a:pt x="236" y="168"/>
                    <a:pt x="472" y="336"/>
                    <a:pt x="672" y="336"/>
                  </a:cubicBezTo>
                  <a:cubicBezTo>
                    <a:pt x="872" y="336"/>
                    <a:pt x="1112" y="56"/>
                    <a:pt x="1200" y="0"/>
                  </a:cubicBezTo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xtLst/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273" name="Freeform 9"/>
            <p:cNvSpPr>
              <a:spLocks/>
            </p:cNvSpPr>
            <p:nvPr/>
          </p:nvSpPr>
          <p:spPr bwMode="auto">
            <a:xfrm>
              <a:off x="3657599" y="3006725"/>
              <a:ext cx="2382473" cy="1066800"/>
            </a:xfrm>
            <a:custGeom>
              <a:avLst/>
              <a:gdLst>
                <a:gd name="T0" fmla="*/ 0 w 1488"/>
                <a:gd name="T1" fmla="*/ 672 h 672"/>
                <a:gd name="T2" fmla="*/ 768 w 1488"/>
                <a:gd name="T3" fmla="*/ 0 h 672"/>
                <a:gd name="T4" fmla="*/ 1488 w 1488"/>
                <a:gd name="T5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88" h="672">
                  <a:moveTo>
                    <a:pt x="0" y="672"/>
                  </a:moveTo>
                  <a:cubicBezTo>
                    <a:pt x="260" y="336"/>
                    <a:pt x="520" y="0"/>
                    <a:pt x="768" y="0"/>
                  </a:cubicBezTo>
                  <a:cubicBezTo>
                    <a:pt x="1016" y="0"/>
                    <a:pt x="1368" y="560"/>
                    <a:pt x="1488" y="672"/>
                  </a:cubicBezTo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xtLst/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274" name="Freeform 10"/>
            <p:cNvSpPr>
              <a:spLocks/>
            </p:cNvSpPr>
            <p:nvPr/>
          </p:nvSpPr>
          <p:spPr bwMode="auto">
            <a:xfrm>
              <a:off x="6019799" y="4073525"/>
              <a:ext cx="1559653" cy="628504"/>
            </a:xfrm>
            <a:custGeom>
              <a:avLst/>
              <a:gdLst>
                <a:gd name="T0" fmla="*/ 0 w 960"/>
                <a:gd name="T1" fmla="*/ 0 h 384"/>
                <a:gd name="T2" fmla="*/ 480 w 960"/>
                <a:gd name="T3" fmla="*/ 384 h 384"/>
                <a:gd name="T4" fmla="*/ 960 w 960"/>
                <a:gd name="T5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0" h="384">
                  <a:moveTo>
                    <a:pt x="0" y="0"/>
                  </a:moveTo>
                  <a:cubicBezTo>
                    <a:pt x="160" y="192"/>
                    <a:pt x="320" y="384"/>
                    <a:pt x="480" y="384"/>
                  </a:cubicBezTo>
                  <a:cubicBezTo>
                    <a:pt x="640" y="384"/>
                    <a:pt x="880" y="64"/>
                    <a:pt x="960" y="0"/>
                  </a:cubicBezTo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xtLst/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275" name="Freeform 11"/>
            <p:cNvSpPr>
              <a:spLocks/>
            </p:cNvSpPr>
            <p:nvPr/>
          </p:nvSpPr>
          <p:spPr bwMode="auto">
            <a:xfrm>
              <a:off x="7543800" y="2930525"/>
              <a:ext cx="762000" cy="1143000"/>
            </a:xfrm>
            <a:custGeom>
              <a:avLst/>
              <a:gdLst>
                <a:gd name="T0" fmla="*/ 0 w 480"/>
                <a:gd name="T1" fmla="*/ 720 h 720"/>
                <a:gd name="T2" fmla="*/ 480 w 480"/>
                <a:gd name="T3" fmla="*/ 720 h 720"/>
                <a:gd name="T4" fmla="*/ 480 w 480"/>
                <a:gd name="T5" fmla="*/ 0 h 720"/>
                <a:gd name="T6" fmla="*/ 0 w 480"/>
                <a:gd name="T7" fmla="*/ 720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0" h="720">
                  <a:moveTo>
                    <a:pt x="0" y="720"/>
                  </a:moveTo>
                  <a:lnTo>
                    <a:pt x="480" y="720"/>
                  </a:lnTo>
                  <a:lnTo>
                    <a:pt x="480" y="0"/>
                  </a:lnTo>
                  <a:lnTo>
                    <a:pt x="0" y="72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xtLst/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11302" name="Group 38"/>
            <p:cNvGrpSpPr>
              <a:grpSpLocks/>
            </p:cNvGrpSpPr>
            <p:nvPr/>
          </p:nvGrpSpPr>
          <p:grpSpPr bwMode="auto">
            <a:xfrm>
              <a:off x="685800" y="2854325"/>
              <a:ext cx="8229600" cy="2209800"/>
              <a:chOff x="432" y="1798"/>
              <a:chExt cx="5184" cy="1392"/>
            </a:xfrm>
          </p:grpSpPr>
          <p:sp>
            <p:nvSpPr>
              <p:cNvPr id="11277" name="Line 13"/>
              <p:cNvSpPr>
                <a:spLocks noChangeShapeType="1"/>
              </p:cNvSpPr>
              <p:nvPr/>
            </p:nvSpPr>
            <p:spPr bwMode="auto">
              <a:xfrm>
                <a:off x="576" y="203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1278" name="Line 14"/>
              <p:cNvSpPr>
                <a:spLocks noChangeShapeType="1"/>
              </p:cNvSpPr>
              <p:nvPr/>
            </p:nvSpPr>
            <p:spPr bwMode="auto">
              <a:xfrm>
                <a:off x="5232" y="1846"/>
                <a:ext cx="0" cy="72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1280" name="Freeform 16"/>
              <p:cNvSpPr>
                <a:spLocks/>
              </p:cNvSpPr>
              <p:nvPr/>
            </p:nvSpPr>
            <p:spPr bwMode="auto">
              <a:xfrm>
                <a:off x="576" y="1846"/>
                <a:ext cx="4656" cy="1112"/>
              </a:xfrm>
              <a:custGeom>
                <a:avLst/>
                <a:gdLst>
                  <a:gd name="T0" fmla="*/ 0 w 4656"/>
                  <a:gd name="T1" fmla="*/ 192 h 1112"/>
                  <a:gd name="T2" fmla="*/ 1248 w 4656"/>
                  <a:gd name="T3" fmla="*/ 1056 h 1112"/>
                  <a:gd name="T4" fmla="*/ 2496 w 4656"/>
                  <a:gd name="T5" fmla="*/ 48 h 1112"/>
                  <a:gd name="T6" fmla="*/ 3696 w 4656"/>
                  <a:gd name="T7" fmla="*/ 1104 h 1112"/>
                  <a:gd name="T8" fmla="*/ 4656 w 4656"/>
                  <a:gd name="T9" fmla="*/ 0 h 1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56" h="1112">
                    <a:moveTo>
                      <a:pt x="0" y="192"/>
                    </a:moveTo>
                    <a:cubicBezTo>
                      <a:pt x="416" y="636"/>
                      <a:pt x="832" y="1080"/>
                      <a:pt x="1248" y="1056"/>
                    </a:cubicBezTo>
                    <a:cubicBezTo>
                      <a:pt x="1664" y="1032"/>
                      <a:pt x="2088" y="40"/>
                      <a:pt x="2496" y="48"/>
                    </a:cubicBezTo>
                    <a:cubicBezTo>
                      <a:pt x="2904" y="56"/>
                      <a:pt x="3336" y="1112"/>
                      <a:pt x="3696" y="1104"/>
                    </a:cubicBezTo>
                    <a:cubicBezTo>
                      <a:pt x="4056" y="1096"/>
                      <a:pt x="4496" y="184"/>
                      <a:pt x="4656" y="0"/>
                    </a:cubicBezTo>
                  </a:path>
                </a:pathLst>
              </a:custGeom>
              <a:noFill/>
              <a:ln w="19050" cmpd="sng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11281" name="Object 17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28" y="2640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7680" name="Equation" r:id="rId11" imgW="228600" imgH="241200" progId="Equation.3">
                      <p:embed/>
                    </p:oleObj>
                  </mc:Choice>
                  <mc:Fallback>
                    <p:oleObj name="Equation" r:id="rId11" imgW="228600" imgH="241200" progId="Equation.3">
                      <p:embed/>
                      <p:pic>
                        <p:nvPicPr>
                          <p:cNvPr id="11281" name="Object 1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28" y="2640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1282" name="Object 18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172" y="2614"/>
              <a:ext cx="136" cy="20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7681" name="Equation" r:id="rId13" imgW="215640" imgH="330120" progId="Equation.3">
                      <p:embed/>
                    </p:oleObj>
                  </mc:Choice>
                  <mc:Fallback>
                    <p:oleObj name="Equation" r:id="rId13" imgW="215640" imgH="330120" progId="Equation.3">
                      <p:embed/>
                      <p:pic>
                        <p:nvPicPr>
                          <p:cNvPr id="11282" name="Object 1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172" y="2614"/>
                            <a:ext cx="136" cy="20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1283" name="Object 19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1555" y="1824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7682" name="Equation" r:id="rId15" imgW="241200" imgH="317160" progId="Equation.3">
                      <p:embed/>
                    </p:oleObj>
                  </mc:Choice>
                  <mc:Fallback>
                    <p:oleObj name="Equation" r:id="rId15" imgW="241200" imgH="317160" progId="Equation.3">
                      <p:embed/>
                      <p:pic>
                        <p:nvPicPr>
                          <p:cNvPr id="11283" name="Object 1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555" y="1824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1284" name="Object 20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456" y="2640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7683" name="Equation" r:id="rId17" imgW="228600" imgH="241200" progId="Equation.3">
                      <p:embed/>
                    </p:oleObj>
                  </mc:Choice>
                  <mc:Fallback>
                    <p:oleObj name="Equation" r:id="rId17" imgW="228600" imgH="241200" progId="Equation.3">
                      <p:embed/>
                      <p:pic>
                        <p:nvPicPr>
                          <p:cNvPr id="11284" name="Object 2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56" y="2640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1285" name="Line 21"/>
              <p:cNvSpPr>
                <a:spLocks noChangeShapeType="1"/>
              </p:cNvSpPr>
              <p:nvPr/>
            </p:nvSpPr>
            <p:spPr bwMode="auto">
              <a:xfrm flipV="1">
                <a:off x="1776" y="1798"/>
                <a:ext cx="0" cy="1392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1286" name="Line 22"/>
              <p:cNvSpPr>
                <a:spLocks noChangeShapeType="1"/>
              </p:cNvSpPr>
              <p:nvPr/>
            </p:nvSpPr>
            <p:spPr bwMode="auto">
              <a:xfrm>
                <a:off x="432" y="2566"/>
                <a:ext cx="518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aphicFrame>
          <p:nvGraphicFramePr>
            <p:cNvPr id="11287" name="Object 23"/>
            <p:cNvGraphicFramePr>
              <a:graphicFrameLocks noChangeAspect="1"/>
            </p:cNvGraphicFramePr>
            <p:nvPr>
              <p:extLst/>
            </p:nvPr>
          </p:nvGraphicFramePr>
          <p:xfrm>
            <a:off x="990600" y="3598863"/>
            <a:ext cx="355600" cy="444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684" name="Equation" r:id="rId19" imgW="355320" imgH="444240" progId="Equation.3">
                    <p:embed/>
                  </p:oleObj>
                </mc:Choice>
                <mc:Fallback>
                  <p:oleObj name="Equation" r:id="rId19" imgW="355320" imgH="444240" progId="Equation.3">
                    <p:embed/>
                    <p:pic>
                      <p:nvPicPr>
                        <p:cNvPr id="11287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90600" y="3598863"/>
                          <a:ext cx="355600" cy="4445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288" name="Object 24"/>
            <p:cNvGraphicFramePr>
              <a:graphicFrameLocks noChangeAspect="1"/>
            </p:cNvGraphicFramePr>
            <p:nvPr>
              <p:extLst/>
            </p:nvPr>
          </p:nvGraphicFramePr>
          <p:xfrm>
            <a:off x="2362200" y="4056063"/>
            <a:ext cx="406400" cy="444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685" name="Equation" r:id="rId21" imgW="406080" imgH="444240" progId="Equation.3">
                    <p:embed/>
                  </p:oleObj>
                </mc:Choice>
                <mc:Fallback>
                  <p:oleObj name="Equation" r:id="rId21" imgW="406080" imgH="444240" progId="Equation.3">
                    <p:embed/>
                    <p:pic>
                      <p:nvPicPr>
                        <p:cNvPr id="11288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62200" y="4056063"/>
                          <a:ext cx="406400" cy="4445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289" name="Object 25"/>
            <p:cNvGraphicFramePr>
              <a:graphicFrameLocks noChangeAspect="1"/>
            </p:cNvGraphicFramePr>
            <p:nvPr>
              <p:extLst/>
            </p:nvPr>
          </p:nvGraphicFramePr>
          <p:xfrm>
            <a:off x="4649788" y="3409950"/>
            <a:ext cx="381000" cy="444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686" name="Equation" r:id="rId23" imgW="380880" imgH="444240" progId="Equation.3">
                    <p:embed/>
                  </p:oleObj>
                </mc:Choice>
                <mc:Fallback>
                  <p:oleObj name="Equation" r:id="rId23" imgW="380880" imgH="444240" progId="Equation.3">
                    <p:embed/>
                    <p:pic>
                      <p:nvPicPr>
                        <p:cNvPr id="11289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49788" y="3409950"/>
                          <a:ext cx="381000" cy="4445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290" name="Object 26"/>
            <p:cNvGraphicFramePr>
              <a:graphicFrameLocks noChangeAspect="1"/>
            </p:cNvGraphicFramePr>
            <p:nvPr>
              <p:extLst/>
            </p:nvPr>
          </p:nvGraphicFramePr>
          <p:xfrm>
            <a:off x="6580188" y="4127500"/>
            <a:ext cx="406400" cy="444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687" name="Equation" r:id="rId25" imgW="406080" imgH="444240" progId="Equation.3">
                    <p:embed/>
                  </p:oleObj>
                </mc:Choice>
                <mc:Fallback>
                  <p:oleObj name="Equation" r:id="rId25" imgW="406080" imgH="444240" progId="Equation.3">
                    <p:embed/>
                    <p:pic>
                      <p:nvPicPr>
                        <p:cNvPr id="11290" name="Object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580188" y="4127500"/>
                          <a:ext cx="406400" cy="4445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291" name="Object 27"/>
            <p:cNvGraphicFramePr>
              <a:graphicFrameLocks noChangeAspect="1"/>
            </p:cNvGraphicFramePr>
            <p:nvPr>
              <p:extLst/>
            </p:nvPr>
          </p:nvGraphicFramePr>
          <p:xfrm>
            <a:off x="7861300" y="3562350"/>
            <a:ext cx="393700" cy="444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688" name="Equation" r:id="rId27" imgW="393480" imgH="444240" progId="Equation.3">
                    <p:embed/>
                  </p:oleObj>
                </mc:Choice>
                <mc:Fallback>
                  <p:oleObj name="Equation" r:id="rId27" imgW="393480" imgH="444240" progId="Equation.3">
                    <p:embed/>
                    <p:pic>
                      <p:nvPicPr>
                        <p:cNvPr id="11291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861300" y="3562350"/>
                          <a:ext cx="393700" cy="4445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303" name="Object 39"/>
            <p:cNvGraphicFramePr>
              <a:graphicFrameLocks noChangeAspect="1"/>
            </p:cNvGraphicFramePr>
            <p:nvPr>
              <p:extLst/>
            </p:nvPr>
          </p:nvGraphicFramePr>
          <p:xfrm>
            <a:off x="2878138" y="4105275"/>
            <a:ext cx="304800" cy="3143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689" name="Equation" r:id="rId29" imgW="304560" imgH="317160" progId="Equation.3">
                    <p:embed/>
                  </p:oleObj>
                </mc:Choice>
                <mc:Fallback>
                  <p:oleObj name="Equation" r:id="rId29" imgW="304560" imgH="317160" progId="Equation.3">
                    <p:embed/>
                    <p:pic>
                      <p:nvPicPr>
                        <p:cNvPr id="11303" name="Object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78138" y="4105275"/>
                          <a:ext cx="304800" cy="3143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70981804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11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autoUpdateAnimBg="0"/>
      <p:bldP spid="11270" grpId="0" autoUpdateAnimBg="0"/>
      <p:bldP spid="11293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2"/>
          <p:cNvSpPr txBox="1">
            <a:spLocks noChangeArrowheads="1"/>
          </p:cNvSpPr>
          <p:nvPr/>
        </p:nvSpPr>
        <p:spPr bwMode="auto">
          <a:xfrm>
            <a:off x="1415480" y="1251535"/>
            <a:ext cx="3962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/>
                <a:ea typeface="楷体_GB2312" pitchFamily="49" charset="-122"/>
                <a:cs typeface="+mj-cs"/>
              </a:rPr>
              <a:t>可积的必要条件</a:t>
            </a:r>
            <a:r>
              <a:rPr kumimoji="1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/>
                <a:ea typeface="楷体_GB2312" pitchFamily="49" charset="-122"/>
                <a:cs typeface="+mj-cs"/>
              </a:rPr>
              <a:t>:</a:t>
            </a:r>
            <a:endParaRPr kumimoji="1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000099">
                  <a:lumMod val="60000"/>
                  <a:lumOff val="40000"/>
                </a:srgbClr>
              </a:solidFill>
              <a:effectLst/>
              <a:uLnTx/>
              <a:uFillTx/>
              <a:latin typeface="Times New Roman"/>
              <a:ea typeface="楷体_GB2312" pitchFamily="49" charset="-122"/>
              <a:cs typeface="+mj-cs"/>
            </a:endParaRPr>
          </a:p>
        </p:txBody>
      </p:sp>
      <p:sp>
        <p:nvSpPr>
          <p:cNvPr id="8" name="Rectangle 22"/>
          <p:cNvSpPr txBox="1">
            <a:spLocks noChangeArrowheads="1"/>
          </p:cNvSpPr>
          <p:nvPr/>
        </p:nvSpPr>
        <p:spPr bwMode="auto">
          <a:xfrm>
            <a:off x="1415480" y="2924944"/>
            <a:ext cx="3962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/>
                <a:ea typeface="楷体_GB2312" pitchFamily="49" charset="-122"/>
                <a:cs typeface="+mj-cs"/>
              </a:rPr>
              <a:t>可积的充分条件</a:t>
            </a:r>
            <a:r>
              <a:rPr kumimoji="1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/>
                <a:ea typeface="楷体_GB2312" pitchFamily="49" charset="-122"/>
                <a:cs typeface="+mj-cs"/>
              </a:rPr>
              <a:t>:</a:t>
            </a:r>
            <a:endParaRPr kumimoji="1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000099">
                  <a:lumMod val="60000"/>
                  <a:lumOff val="40000"/>
                </a:srgbClr>
              </a:solidFill>
              <a:effectLst/>
              <a:uLnTx/>
              <a:uFillTx/>
              <a:latin typeface="Times New Roman"/>
              <a:ea typeface="楷体_GB2312" pitchFamily="49" charset="-122"/>
              <a:cs typeface="+mj-cs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499" y="3501008"/>
            <a:ext cx="10485001" cy="1020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472" y="4514509"/>
            <a:ext cx="8932501" cy="49866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9429" y="5051190"/>
            <a:ext cx="8527501" cy="459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9429" y="5589240"/>
            <a:ext cx="6907501" cy="48733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840" y="332656"/>
            <a:ext cx="10170001" cy="94633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0840" y="1858805"/>
            <a:ext cx="9607501" cy="55533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0840" y="2411120"/>
            <a:ext cx="8640001" cy="49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45371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10171940" y="1828025"/>
            <a:ext cx="233362" cy="798512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56323" name="Group 3"/>
          <p:cNvGrpSpPr>
            <a:grpSpLocks/>
          </p:cNvGrpSpPr>
          <p:nvPr/>
        </p:nvGrpSpPr>
        <p:grpSpPr bwMode="auto">
          <a:xfrm>
            <a:off x="8832304" y="508820"/>
            <a:ext cx="2686050" cy="2487613"/>
            <a:chOff x="3840" y="2136"/>
            <a:chExt cx="1692" cy="1567"/>
          </a:xfrm>
        </p:grpSpPr>
        <p:graphicFrame>
          <p:nvGraphicFramePr>
            <p:cNvPr id="56324" name="Object 4"/>
            <p:cNvGraphicFramePr>
              <a:graphicFrameLocks noChangeAspect="1"/>
            </p:cNvGraphicFramePr>
            <p:nvPr>
              <p:extLst/>
            </p:nvPr>
          </p:nvGraphicFramePr>
          <p:xfrm>
            <a:off x="3920" y="3481"/>
            <a:ext cx="192" cy="1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8817" name="Equation" r:id="rId3" imgW="304560" imgH="317160" progId="Equation.3">
                    <p:embed/>
                  </p:oleObj>
                </mc:Choice>
                <mc:Fallback>
                  <p:oleObj name="Equation" r:id="rId3" imgW="304560" imgH="317160" progId="Equation.3">
                    <p:embed/>
                    <p:pic>
                      <p:nvPicPr>
                        <p:cNvPr id="56324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20" y="3481"/>
                          <a:ext cx="192" cy="1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56325" name="Group 5"/>
            <p:cNvGrpSpPr>
              <a:grpSpLocks/>
            </p:cNvGrpSpPr>
            <p:nvPr/>
          </p:nvGrpSpPr>
          <p:grpSpPr bwMode="auto">
            <a:xfrm>
              <a:off x="3840" y="2136"/>
              <a:ext cx="1692" cy="1567"/>
              <a:chOff x="3840" y="2136"/>
              <a:chExt cx="1692" cy="1567"/>
            </a:xfrm>
          </p:grpSpPr>
          <p:sp>
            <p:nvSpPr>
              <p:cNvPr id="56326" name="Line 6"/>
              <p:cNvSpPr>
                <a:spLocks noChangeShapeType="1"/>
              </p:cNvSpPr>
              <p:nvPr/>
            </p:nvSpPr>
            <p:spPr bwMode="auto">
              <a:xfrm>
                <a:off x="4044" y="3469"/>
                <a:ext cx="1428" cy="0"/>
              </a:xfrm>
              <a:prstGeom prst="line">
                <a:avLst/>
              </a:prstGeom>
              <a:noFill/>
              <a:ln w="19050">
                <a:solidFill>
                  <a:schemeClr val="bg1">
                    <a:lumMod val="60000"/>
                    <a:lumOff val="40000"/>
                  </a:schemeClr>
                </a:solidFill>
                <a:round/>
                <a:headEnd/>
                <a:tailEnd type="triangl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6327" name="Line 7"/>
              <p:cNvSpPr>
                <a:spLocks noChangeShapeType="1"/>
              </p:cNvSpPr>
              <p:nvPr/>
            </p:nvSpPr>
            <p:spPr bwMode="auto">
              <a:xfrm flipV="1">
                <a:off x="4044" y="2136"/>
                <a:ext cx="0" cy="1333"/>
              </a:xfrm>
              <a:prstGeom prst="line">
                <a:avLst/>
              </a:prstGeom>
              <a:noFill/>
              <a:ln w="19050">
                <a:solidFill>
                  <a:schemeClr val="bg1">
                    <a:lumMod val="60000"/>
                    <a:lumOff val="40000"/>
                  </a:schemeClr>
                </a:solidFill>
                <a:round/>
                <a:headEnd/>
                <a:tailEnd type="triangl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6328" name="Freeform 8"/>
              <p:cNvSpPr>
                <a:spLocks/>
              </p:cNvSpPr>
              <p:nvPr/>
            </p:nvSpPr>
            <p:spPr bwMode="auto">
              <a:xfrm>
                <a:off x="4048" y="2256"/>
                <a:ext cx="1212" cy="1208"/>
              </a:xfrm>
              <a:custGeom>
                <a:avLst/>
                <a:gdLst>
                  <a:gd name="T0" fmla="*/ 0 w 1530"/>
                  <a:gd name="T1" fmla="*/ 1392 h 1392"/>
                  <a:gd name="T2" fmla="*/ 156 w 1530"/>
                  <a:gd name="T3" fmla="*/ 1380 h 1392"/>
                  <a:gd name="T4" fmla="*/ 306 w 1530"/>
                  <a:gd name="T5" fmla="*/ 1338 h 1392"/>
                  <a:gd name="T6" fmla="*/ 462 w 1530"/>
                  <a:gd name="T7" fmla="*/ 1266 h 1392"/>
                  <a:gd name="T8" fmla="*/ 612 w 1530"/>
                  <a:gd name="T9" fmla="*/ 1170 h 1392"/>
                  <a:gd name="T10" fmla="*/ 768 w 1530"/>
                  <a:gd name="T11" fmla="*/ 1044 h 1392"/>
                  <a:gd name="T12" fmla="*/ 918 w 1530"/>
                  <a:gd name="T13" fmla="*/ 888 h 1392"/>
                  <a:gd name="T14" fmla="*/ 1074 w 1530"/>
                  <a:gd name="T15" fmla="*/ 708 h 1392"/>
                  <a:gd name="T16" fmla="*/ 1224 w 1530"/>
                  <a:gd name="T17" fmla="*/ 504 h 1392"/>
                  <a:gd name="T18" fmla="*/ 1374 w 1530"/>
                  <a:gd name="T19" fmla="*/ 264 h 1392"/>
                  <a:gd name="T20" fmla="*/ 1530 w 1530"/>
                  <a:gd name="T21" fmla="*/ 0 h 13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530" h="1392">
                    <a:moveTo>
                      <a:pt x="0" y="1392"/>
                    </a:moveTo>
                    <a:lnTo>
                      <a:pt x="156" y="1380"/>
                    </a:lnTo>
                    <a:lnTo>
                      <a:pt x="306" y="1338"/>
                    </a:lnTo>
                    <a:lnTo>
                      <a:pt x="462" y="1266"/>
                    </a:lnTo>
                    <a:lnTo>
                      <a:pt x="612" y="1170"/>
                    </a:lnTo>
                    <a:lnTo>
                      <a:pt x="768" y="1044"/>
                    </a:lnTo>
                    <a:lnTo>
                      <a:pt x="918" y="888"/>
                    </a:lnTo>
                    <a:lnTo>
                      <a:pt x="1074" y="708"/>
                    </a:lnTo>
                    <a:lnTo>
                      <a:pt x="1224" y="504"/>
                    </a:lnTo>
                    <a:lnTo>
                      <a:pt x="1374" y="264"/>
                    </a:lnTo>
                    <a:lnTo>
                      <a:pt x="1530" y="0"/>
                    </a:lnTo>
                  </a:path>
                </a:pathLst>
              </a:custGeom>
              <a:noFill/>
              <a:ln w="19050" cmpd="sng">
                <a:solidFill>
                  <a:schemeClr val="bg1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6329" name="Line 9"/>
              <p:cNvSpPr>
                <a:spLocks noChangeShapeType="1"/>
              </p:cNvSpPr>
              <p:nvPr/>
            </p:nvSpPr>
            <p:spPr bwMode="auto">
              <a:xfrm>
                <a:off x="5266" y="2256"/>
                <a:ext cx="0" cy="1200"/>
              </a:xfrm>
              <a:prstGeom prst="line">
                <a:avLst/>
              </a:prstGeom>
              <a:noFill/>
              <a:ln w="19050">
                <a:solidFill>
                  <a:schemeClr val="bg1">
                    <a:lumMod val="60000"/>
                    <a:lumOff val="40000"/>
                  </a:schemeClr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56330" name="Object 10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228" y="3504"/>
              <a:ext cx="96" cy="19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8818" name="Equation" r:id="rId5" imgW="152280" imgH="304560" progId="Equation.3">
                      <p:embed/>
                    </p:oleObj>
                  </mc:Choice>
                  <mc:Fallback>
                    <p:oleObj name="Equation" r:id="rId5" imgW="152280" imgH="304560" progId="Equation.3">
                      <p:embed/>
                      <p:pic>
                        <p:nvPicPr>
                          <p:cNvPr id="56330" name="Object 1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228" y="3504"/>
                            <a:ext cx="96" cy="19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6331" name="Object 11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388" y="3552"/>
              <a:ext cx="144" cy="15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8819" name="Equation" r:id="rId7" imgW="228600" imgH="241200" progId="Equation.3">
                      <p:embed/>
                    </p:oleObj>
                  </mc:Choice>
                  <mc:Fallback>
                    <p:oleObj name="Equation" r:id="rId7" imgW="228600" imgH="241200" progId="Equation.3">
                      <p:embed/>
                      <p:pic>
                        <p:nvPicPr>
                          <p:cNvPr id="56331" name="Object 1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388" y="3552"/>
                            <a:ext cx="144" cy="15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6332" name="Object 12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3840" y="2160"/>
              <a:ext cx="152" cy="19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8820" name="Equation" r:id="rId9" imgW="241200" imgH="317160" progId="Equation.3">
                      <p:embed/>
                    </p:oleObj>
                  </mc:Choice>
                  <mc:Fallback>
                    <p:oleObj name="Equation" r:id="rId9" imgW="241200" imgH="317160" progId="Equation.3">
                      <p:embed/>
                      <p:pic>
                        <p:nvPicPr>
                          <p:cNvPr id="56332" name="Object 1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40" y="2160"/>
                            <a:ext cx="152" cy="19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56333" name="Group 13"/>
          <p:cNvGrpSpPr>
            <a:grpSpLocks/>
          </p:cNvGrpSpPr>
          <p:nvPr/>
        </p:nvGrpSpPr>
        <p:grpSpPr bwMode="auto">
          <a:xfrm>
            <a:off x="9480004" y="1120007"/>
            <a:ext cx="1371600" cy="1484312"/>
            <a:chOff x="4272" y="2160"/>
            <a:chExt cx="864" cy="935"/>
          </a:xfrm>
        </p:grpSpPr>
        <p:sp>
          <p:nvSpPr>
            <p:cNvPr id="56334" name="Line 14"/>
            <p:cNvSpPr>
              <a:spLocks noChangeShapeType="1"/>
            </p:cNvSpPr>
            <p:nvPr/>
          </p:nvSpPr>
          <p:spPr bwMode="auto">
            <a:xfrm>
              <a:off x="5136" y="2160"/>
              <a:ext cx="0" cy="935"/>
            </a:xfrm>
            <a:prstGeom prst="line">
              <a:avLst/>
            </a:prstGeom>
            <a:noFill/>
            <a:ln w="9525">
              <a:solidFill>
                <a:schemeClr val="bg1">
                  <a:lumMod val="60000"/>
                  <a:lumOff val="4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6335" name="Line 15"/>
            <p:cNvSpPr>
              <a:spLocks noChangeShapeType="1"/>
            </p:cNvSpPr>
            <p:nvPr/>
          </p:nvSpPr>
          <p:spPr bwMode="auto">
            <a:xfrm>
              <a:off x="4992" y="2400"/>
              <a:ext cx="0" cy="695"/>
            </a:xfrm>
            <a:prstGeom prst="line">
              <a:avLst/>
            </a:prstGeom>
            <a:noFill/>
            <a:ln w="9525">
              <a:solidFill>
                <a:schemeClr val="bg1">
                  <a:lumMod val="60000"/>
                  <a:lumOff val="4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6336" name="Line 16"/>
            <p:cNvSpPr>
              <a:spLocks noChangeShapeType="1"/>
            </p:cNvSpPr>
            <p:nvPr/>
          </p:nvSpPr>
          <p:spPr bwMode="auto">
            <a:xfrm>
              <a:off x="4848" y="2592"/>
              <a:ext cx="0" cy="503"/>
            </a:xfrm>
            <a:prstGeom prst="line">
              <a:avLst/>
            </a:prstGeom>
            <a:noFill/>
            <a:ln w="9525">
              <a:solidFill>
                <a:schemeClr val="bg1">
                  <a:lumMod val="60000"/>
                  <a:lumOff val="4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6337" name="Line 17"/>
            <p:cNvSpPr>
              <a:spLocks noChangeShapeType="1"/>
            </p:cNvSpPr>
            <p:nvPr/>
          </p:nvSpPr>
          <p:spPr bwMode="auto">
            <a:xfrm>
              <a:off x="4704" y="2772"/>
              <a:ext cx="0" cy="317"/>
            </a:xfrm>
            <a:prstGeom prst="line">
              <a:avLst/>
            </a:prstGeom>
            <a:noFill/>
            <a:ln w="9525">
              <a:solidFill>
                <a:schemeClr val="bg1">
                  <a:lumMod val="60000"/>
                  <a:lumOff val="4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6338" name="Line 18"/>
            <p:cNvSpPr>
              <a:spLocks noChangeShapeType="1"/>
            </p:cNvSpPr>
            <p:nvPr/>
          </p:nvSpPr>
          <p:spPr bwMode="auto">
            <a:xfrm>
              <a:off x="4560" y="2928"/>
              <a:ext cx="0" cy="167"/>
            </a:xfrm>
            <a:prstGeom prst="line">
              <a:avLst/>
            </a:prstGeom>
            <a:noFill/>
            <a:ln w="9525">
              <a:solidFill>
                <a:schemeClr val="bg1">
                  <a:lumMod val="60000"/>
                  <a:lumOff val="4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6339" name="Line 19"/>
            <p:cNvSpPr>
              <a:spLocks noChangeShapeType="1"/>
            </p:cNvSpPr>
            <p:nvPr/>
          </p:nvSpPr>
          <p:spPr bwMode="auto">
            <a:xfrm>
              <a:off x="4416" y="3024"/>
              <a:ext cx="0" cy="71"/>
            </a:xfrm>
            <a:prstGeom prst="line">
              <a:avLst/>
            </a:prstGeom>
            <a:noFill/>
            <a:ln w="9525">
              <a:solidFill>
                <a:schemeClr val="bg1">
                  <a:lumMod val="60000"/>
                  <a:lumOff val="4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6340" name="Line 20"/>
            <p:cNvSpPr>
              <a:spLocks noChangeShapeType="1"/>
            </p:cNvSpPr>
            <p:nvPr/>
          </p:nvSpPr>
          <p:spPr bwMode="auto">
            <a:xfrm>
              <a:off x="4272" y="3049"/>
              <a:ext cx="0" cy="45"/>
            </a:xfrm>
            <a:prstGeom prst="line">
              <a:avLst/>
            </a:prstGeom>
            <a:noFill/>
            <a:ln w="9525">
              <a:solidFill>
                <a:schemeClr val="bg1">
                  <a:lumMod val="60000"/>
                  <a:lumOff val="4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56341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9576649"/>
              </p:ext>
            </p:extLst>
          </p:nvPr>
        </p:nvGraphicFramePr>
        <p:xfrm>
          <a:off x="10356304" y="2680519"/>
          <a:ext cx="204788" cy="522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821" name="Equation" r:id="rId11" imgW="203040" imgH="520560" progId="Equation.3">
                  <p:embed/>
                </p:oleObj>
              </mc:Choice>
              <mc:Fallback>
                <p:oleObj name="Equation" r:id="rId11" imgW="203040" imgH="520560" progId="Equation.3">
                  <p:embed/>
                  <p:pic>
                    <p:nvPicPr>
                      <p:cNvPr id="56341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56304" y="2680519"/>
                        <a:ext cx="204788" cy="522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43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5683842"/>
              </p:ext>
            </p:extLst>
          </p:nvPr>
        </p:nvGraphicFramePr>
        <p:xfrm>
          <a:off x="2367608" y="1988840"/>
          <a:ext cx="10795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822" name="Equation" r:id="rId13" imgW="1079280" imgH="558720" progId="Equation.3">
                  <p:embed/>
                </p:oleObj>
              </mc:Choice>
              <mc:Fallback>
                <p:oleObj name="Equation" r:id="rId13" imgW="1079280" imgH="558720" progId="Equation.3">
                  <p:embed/>
                  <p:pic>
                    <p:nvPicPr>
                      <p:cNvPr id="56343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7608" y="1988840"/>
                        <a:ext cx="10795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6344" name="Group 24"/>
          <p:cNvGrpSpPr>
            <a:grpSpLocks/>
          </p:cNvGrpSpPr>
          <p:nvPr/>
        </p:nvGrpSpPr>
        <p:grpSpPr bwMode="auto">
          <a:xfrm>
            <a:off x="767408" y="1988841"/>
            <a:ext cx="1487488" cy="585787"/>
            <a:chOff x="768" y="3135"/>
            <a:chExt cx="937" cy="369"/>
          </a:xfrm>
        </p:grpSpPr>
        <p:graphicFrame>
          <p:nvGraphicFramePr>
            <p:cNvPr id="56345" name="Object 25"/>
            <p:cNvGraphicFramePr>
              <a:graphicFrameLocks noChangeAspect="1"/>
            </p:cNvGraphicFramePr>
            <p:nvPr>
              <p:extLst/>
            </p:nvPr>
          </p:nvGraphicFramePr>
          <p:xfrm>
            <a:off x="1089" y="3152"/>
            <a:ext cx="616" cy="3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8823" name="Equation" r:id="rId15" imgW="977760" imgH="558720" progId="Equation.3">
                    <p:embed/>
                  </p:oleObj>
                </mc:Choice>
                <mc:Fallback>
                  <p:oleObj name="Equation" r:id="rId15" imgW="977760" imgH="558720" progId="Equation.3">
                    <p:embed/>
                    <p:pic>
                      <p:nvPicPr>
                        <p:cNvPr id="56345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89" y="3152"/>
                          <a:ext cx="616" cy="3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6346" name="Text Box 26"/>
            <p:cNvSpPr txBox="1">
              <a:spLocks noChangeArrowheads="1"/>
            </p:cNvSpPr>
            <p:nvPr/>
          </p:nvSpPr>
          <p:spPr bwMode="auto">
            <a:xfrm>
              <a:off x="768" y="3135"/>
              <a:ext cx="48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</a:rPr>
                <a:t>取</a:t>
              </a:r>
            </a:p>
          </p:txBody>
        </p:sp>
      </p:grpSp>
      <p:graphicFrame>
        <p:nvGraphicFramePr>
          <p:cNvPr id="56347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0282272"/>
              </p:ext>
            </p:extLst>
          </p:nvPr>
        </p:nvGraphicFramePr>
        <p:xfrm>
          <a:off x="3586808" y="2065040"/>
          <a:ext cx="2032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824" name="Equation" r:id="rId17" imgW="2031840" imgH="406080" progId="Equation.3">
                  <p:embed/>
                </p:oleObj>
              </mc:Choice>
              <mc:Fallback>
                <p:oleObj name="Equation" r:id="rId17" imgW="2031840" imgH="406080" progId="Equation.3">
                  <p:embed/>
                  <p:pic>
                    <p:nvPicPr>
                      <p:cNvPr id="56347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6808" y="2065040"/>
                        <a:ext cx="2032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55" name="Text Box 35"/>
          <p:cNvSpPr txBox="1">
            <a:spLocks noChangeArrowheads="1"/>
          </p:cNvSpPr>
          <p:nvPr/>
        </p:nvSpPr>
        <p:spPr bwMode="auto">
          <a:xfrm>
            <a:off x="767408" y="476672"/>
            <a:ext cx="4343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例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1.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 </a:t>
            </a:r>
            <a:r>
              <a:rPr lang="zh-CN" altLang="en-US" dirty="0">
                <a:solidFill>
                  <a:srgbClr val="000000"/>
                </a:solidFill>
              </a:rPr>
              <a:t>利用定义计算定积分</a:t>
            </a:r>
          </a:p>
        </p:txBody>
      </p:sp>
      <p:graphicFrame>
        <p:nvGraphicFramePr>
          <p:cNvPr id="56356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9322193"/>
              </p:ext>
            </p:extLst>
          </p:nvPr>
        </p:nvGraphicFramePr>
        <p:xfrm>
          <a:off x="4954587" y="404664"/>
          <a:ext cx="1266825" cy="779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825" name="Equation" r:id="rId19" imgW="1257120" imgH="774360" progId="Equation.3">
                  <p:embed/>
                </p:oleObj>
              </mc:Choice>
              <mc:Fallback>
                <p:oleObj name="Equation" r:id="rId19" imgW="1257120" imgH="774360" progId="Equation.3">
                  <p:embed/>
                  <p:pic>
                    <p:nvPicPr>
                      <p:cNvPr id="56356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4587" y="404664"/>
                        <a:ext cx="1266825" cy="779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57" name="Text Box 37"/>
          <p:cNvSpPr txBox="1">
            <a:spLocks noChangeArrowheads="1"/>
          </p:cNvSpPr>
          <p:nvPr/>
        </p:nvSpPr>
        <p:spPr bwMode="auto">
          <a:xfrm>
            <a:off x="757647" y="1302443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sp>
        <p:nvSpPr>
          <p:cNvPr id="56358" name="Text Box 38"/>
          <p:cNvSpPr txBox="1">
            <a:spLocks noChangeArrowheads="1"/>
          </p:cNvSpPr>
          <p:nvPr/>
        </p:nvSpPr>
        <p:spPr bwMode="auto">
          <a:xfrm>
            <a:off x="1437097" y="1302443"/>
            <a:ext cx="3886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将 </a:t>
            </a:r>
            <a:r>
              <a:rPr lang="en-US" altLang="zh-CN" dirty="0">
                <a:solidFill>
                  <a:srgbClr val="000000"/>
                </a:solidFill>
              </a:rPr>
              <a:t>[0,1] </a:t>
            </a:r>
            <a:r>
              <a:rPr lang="en-US" altLang="zh-CN" i="1" dirty="0">
                <a:solidFill>
                  <a:srgbClr val="000000"/>
                </a:solidFill>
              </a:rPr>
              <a:t>n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等分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分点为</a:t>
            </a:r>
          </a:p>
        </p:txBody>
      </p:sp>
      <p:graphicFrame>
        <p:nvGraphicFramePr>
          <p:cNvPr id="56359" name="Object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2403963"/>
              </p:ext>
            </p:extLst>
          </p:nvPr>
        </p:nvGraphicFramePr>
        <p:xfrm>
          <a:off x="5018497" y="1302442"/>
          <a:ext cx="8763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826" name="Equation" r:id="rId21" imgW="876240" imgH="558720" progId="Equation.3">
                  <p:embed/>
                </p:oleObj>
              </mc:Choice>
              <mc:Fallback>
                <p:oleObj name="Equation" r:id="rId21" imgW="876240" imgH="558720" progId="Equation.3">
                  <p:embed/>
                  <p:pic>
                    <p:nvPicPr>
                      <p:cNvPr id="56359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8497" y="1302442"/>
                        <a:ext cx="8763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60" name="Object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4363668"/>
              </p:ext>
            </p:extLst>
          </p:nvPr>
        </p:nvGraphicFramePr>
        <p:xfrm>
          <a:off x="6084094" y="1406873"/>
          <a:ext cx="2019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827" name="Equation" r:id="rId23" imgW="2019240" imgH="406080" progId="Equation.3">
                  <p:embed/>
                </p:oleObj>
              </mc:Choice>
              <mc:Fallback>
                <p:oleObj name="Equation" r:id="rId23" imgW="2019240" imgH="406080" progId="Equation.3">
                  <p:embed/>
                  <p:pic>
                    <p:nvPicPr>
                      <p:cNvPr id="5636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4094" y="1406873"/>
                        <a:ext cx="2019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64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1595899"/>
              </p:ext>
            </p:extLst>
          </p:nvPr>
        </p:nvGraphicFramePr>
        <p:xfrm>
          <a:off x="9543213" y="1061326"/>
          <a:ext cx="992772" cy="612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828" name="Equation" r:id="rId25" imgW="431640" imgH="266400" progId="Equation.3">
                  <p:embed/>
                </p:oleObj>
              </mc:Choice>
              <mc:Fallback>
                <p:oleObj name="Equation" r:id="rId25" imgW="431640" imgH="266400" progId="Equation.3">
                  <p:embed/>
                  <p:pic>
                    <p:nvPicPr>
                      <p:cNvPr id="56364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43213" y="1061326"/>
                        <a:ext cx="992772" cy="6127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65" name="Object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0511723"/>
              </p:ext>
            </p:extLst>
          </p:nvPr>
        </p:nvGraphicFramePr>
        <p:xfrm>
          <a:off x="855876" y="2793504"/>
          <a:ext cx="33782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829" name="Equation" r:id="rId27" imgW="3377880" imgH="520560" progId="Equation.3">
                  <p:embed/>
                </p:oleObj>
              </mc:Choice>
              <mc:Fallback>
                <p:oleObj name="Equation" r:id="rId27" imgW="3377880" imgH="520560" progId="Equation.3">
                  <p:embed/>
                  <p:pic>
                    <p:nvPicPr>
                      <p:cNvPr id="56365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5876" y="2793504"/>
                        <a:ext cx="33782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66" name="Object 4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0980168"/>
              </p:ext>
            </p:extLst>
          </p:nvPr>
        </p:nvGraphicFramePr>
        <p:xfrm>
          <a:off x="4284876" y="2564904"/>
          <a:ext cx="6985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830" name="Equation" r:id="rId29" imgW="698400" imgH="965160" progId="Equation.3">
                  <p:embed/>
                </p:oleObj>
              </mc:Choice>
              <mc:Fallback>
                <p:oleObj name="Equation" r:id="rId29" imgW="698400" imgH="965160" progId="Equation.3">
                  <p:embed/>
                  <p:pic>
                    <p:nvPicPr>
                      <p:cNvPr id="56366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4876" y="2564904"/>
                        <a:ext cx="6985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67" name="Rectangle 47"/>
          <p:cNvSpPr>
            <a:spLocks noChangeArrowheads="1"/>
          </p:cNvSpPr>
          <p:nvPr/>
        </p:nvSpPr>
        <p:spPr bwMode="auto">
          <a:xfrm>
            <a:off x="10624378" y="1134288"/>
            <a:ext cx="227013" cy="1497013"/>
          </a:xfrm>
          <a:prstGeom prst="rect">
            <a:avLst/>
          </a:prstGeom>
          <a:solidFill>
            <a:srgbClr val="CC99FF">
              <a:alpha val="50000"/>
            </a:srgbClr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6368" name="Rectangle 48"/>
          <p:cNvSpPr>
            <a:spLocks noChangeArrowheads="1"/>
          </p:cNvSpPr>
          <p:nvPr/>
        </p:nvSpPr>
        <p:spPr bwMode="auto">
          <a:xfrm>
            <a:off x="10394190" y="1515287"/>
            <a:ext cx="227012" cy="1112838"/>
          </a:xfrm>
          <a:prstGeom prst="rect">
            <a:avLst/>
          </a:prstGeom>
          <a:solidFill>
            <a:srgbClr val="CC99FF">
              <a:alpha val="50000"/>
            </a:srgbClr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6369" name="Rectangle 49"/>
          <p:cNvSpPr>
            <a:spLocks noChangeArrowheads="1"/>
          </p:cNvSpPr>
          <p:nvPr/>
        </p:nvSpPr>
        <p:spPr bwMode="auto">
          <a:xfrm>
            <a:off x="9942149" y="2089064"/>
            <a:ext cx="227013" cy="517525"/>
          </a:xfrm>
          <a:prstGeom prst="rect">
            <a:avLst/>
          </a:prstGeom>
          <a:solidFill>
            <a:srgbClr val="CC99FF">
              <a:alpha val="50000"/>
            </a:srgbClr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6370" name="Rectangle 50"/>
          <p:cNvSpPr>
            <a:spLocks noChangeArrowheads="1"/>
          </p:cNvSpPr>
          <p:nvPr/>
        </p:nvSpPr>
        <p:spPr bwMode="auto">
          <a:xfrm>
            <a:off x="9715136" y="2312902"/>
            <a:ext cx="215900" cy="295275"/>
          </a:xfrm>
          <a:prstGeom prst="rect">
            <a:avLst/>
          </a:prstGeom>
          <a:solidFill>
            <a:srgbClr val="CC99FF">
              <a:alpha val="50000"/>
            </a:srgbClr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6371" name="Rectangle 51"/>
          <p:cNvSpPr>
            <a:spLocks noChangeArrowheads="1"/>
          </p:cNvSpPr>
          <p:nvPr/>
        </p:nvSpPr>
        <p:spPr bwMode="auto">
          <a:xfrm>
            <a:off x="9477011" y="2460539"/>
            <a:ext cx="227012" cy="150813"/>
          </a:xfrm>
          <a:prstGeom prst="rect">
            <a:avLst/>
          </a:prstGeom>
          <a:solidFill>
            <a:srgbClr val="CC99FF">
              <a:alpha val="50000"/>
            </a:srgbClr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6372" name="Rectangle 52"/>
          <p:cNvSpPr>
            <a:spLocks noChangeArrowheads="1"/>
          </p:cNvSpPr>
          <p:nvPr/>
        </p:nvSpPr>
        <p:spPr bwMode="auto">
          <a:xfrm>
            <a:off x="9177966" y="2555117"/>
            <a:ext cx="277812" cy="68263"/>
          </a:xfrm>
          <a:prstGeom prst="rect">
            <a:avLst/>
          </a:prstGeom>
          <a:solidFill>
            <a:srgbClr val="CC99FF">
              <a:alpha val="50000"/>
            </a:srgbClr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6373" name="Rectangle 53"/>
          <p:cNvSpPr>
            <a:spLocks noChangeArrowheads="1"/>
          </p:cNvSpPr>
          <p:nvPr/>
        </p:nvSpPr>
        <p:spPr bwMode="auto">
          <a:xfrm>
            <a:off x="10862503" y="677087"/>
            <a:ext cx="233363" cy="1951038"/>
          </a:xfrm>
          <a:prstGeom prst="rect">
            <a:avLst/>
          </a:prstGeom>
          <a:solidFill>
            <a:srgbClr val="CC99FF">
              <a:alpha val="50000"/>
            </a:srgbClr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5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1484218"/>
              </p:ext>
            </p:extLst>
          </p:nvPr>
        </p:nvGraphicFramePr>
        <p:xfrm>
          <a:off x="1343472" y="3501008"/>
          <a:ext cx="17018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831" name="Equation" r:id="rId31" imgW="1701720" imgH="1028520" progId="Equation.3">
                  <p:embed/>
                </p:oleObj>
              </mc:Choice>
              <mc:Fallback>
                <p:oleObj name="Equation" r:id="rId31" imgW="1701720" imgH="1028520" progId="Equation.3">
                  <p:embed/>
                  <p:pic>
                    <p:nvPicPr>
                      <p:cNvPr id="1331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3472" y="3501008"/>
                        <a:ext cx="17018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8635279"/>
              </p:ext>
            </p:extLst>
          </p:nvPr>
        </p:nvGraphicFramePr>
        <p:xfrm>
          <a:off x="3121472" y="3501008"/>
          <a:ext cx="14224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832" name="Equation" r:id="rId33" imgW="1422360" imgH="1028520" progId="Equation.3">
                  <p:embed/>
                </p:oleObj>
              </mc:Choice>
              <mc:Fallback>
                <p:oleObj name="Equation" r:id="rId33" imgW="1422360" imgH="1028520" progId="Equation.3">
                  <p:embed/>
                  <p:pic>
                    <p:nvPicPr>
                      <p:cNvPr id="1332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1472" y="3501008"/>
                        <a:ext cx="14224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6147454"/>
              </p:ext>
            </p:extLst>
          </p:nvPr>
        </p:nvGraphicFramePr>
        <p:xfrm>
          <a:off x="4569272" y="3615308"/>
          <a:ext cx="32893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833" name="Equation" r:id="rId35" imgW="3288960" imgH="901440" progId="Equation.3">
                  <p:embed/>
                </p:oleObj>
              </mc:Choice>
              <mc:Fallback>
                <p:oleObj name="Equation" r:id="rId35" imgW="3288960" imgH="901440" progId="Equation.3">
                  <p:embed/>
                  <p:pic>
                    <p:nvPicPr>
                      <p:cNvPr id="1332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69272" y="3615308"/>
                        <a:ext cx="32893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5617183"/>
              </p:ext>
            </p:extLst>
          </p:nvPr>
        </p:nvGraphicFramePr>
        <p:xfrm>
          <a:off x="7886154" y="3607175"/>
          <a:ext cx="2451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834" name="Equation" r:id="rId37" imgW="2450880" imgH="850680" progId="Equation.3">
                  <p:embed/>
                </p:oleObj>
              </mc:Choice>
              <mc:Fallback>
                <p:oleObj name="Equation" r:id="rId37" imgW="2450880" imgH="850680" progId="Equation.3">
                  <p:embed/>
                  <p:pic>
                    <p:nvPicPr>
                      <p:cNvPr id="1332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86154" y="3607175"/>
                        <a:ext cx="2451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7917772"/>
              </p:ext>
            </p:extLst>
          </p:nvPr>
        </p:nvGraphicFramePr>
        <p:xfrm>
          <a:off x="757647" y="5149304"/>
          <a:ext cx="41402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835" name="Equation" r:id="rId39" imgW="4140000" imgH="1015920" progId="Equation.3">
                  <p:embed/>
                </p:oleObj>
              </mc:Choice>
              <mc:Fallback>
                <p:oleObj name="Equation" r:id="rId39" imgW="4140000" imgH="1015920" progId="Equation.3">
                  <p:embed/>
                  <p:pic>
                    <p:nvPicPr>
                      <p:cNvPr id="1332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7647" y="5149304"/>
                        <a:ext cx="41402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4598022"/>
              </p:ext>
            </p:extLst>
          </p:nvPr>
        </p:nvGraphicFramePr>
        <p:xfrm>
          <a:off x="5055394" y="5389827"/>
          <a:ext cx="952500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836" name="Equation" r:id="rId41" imgW="952200" imgH="634680" progId="Equation.3">
                  <p:embed/>
                </p:oleObj>
              </mc:Choice>
              <mc:Fallback>
                <p:oleObj name="Equation" r:id="rId41" imgW="952200" imgH="634680" progId="Equation.3">
                  <p:embed/>
                  <p:pic>
                    <p:nvPicPr>
                      <p:cNvPr id="1332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5394" y="5389827"/>
                        <a:ext cx="952500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4716490"/>
              </p:ext>
            </p:extLst>
          </p:nvPr>
        </p:nvGraphicFramePr>
        <p:xfrm>
          <a:off x="8360799" y="5203480"/>
          <a:ext cx="508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837" name="Equation" r:id="rId43" imgW="507960" imgH="850680" progId="Equation.3">
                  <p:embed/>
                </p:oleObj>
              </mc:Choice>
              <mc:Fallback>
                <p:oleObj name="Equation" r:id="rId43" imgW="507960" imgH="850680" progId="Equation.3">
                  <p:embed/>
                  <p:pic>
                    <p:nvPicPr>
                      <p:cNvPr id="13326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60799" y="5203480"/>
                        <a:ext cx="508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0127375"/>
              </p:ext>
            </p:extLst>
          </p:nvPr>
        </p:nvGraphicFramePr>
        <p:xfrm>
          <a:off x="6084094" y="5237427"/>
          <a:ext cx="2171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838" name="Equation" r:id="rId45" imgW="2171520" imgH="850680" progId="Equation.3">
                  <p:embed/>
                </p:oleObj>
              </mc:Choice>
              <mc:Fallback>
                <p:oleObj name="Equation" r:id="rId45" imgW="2171520" imgH="850680" progId="Equation.3">
                  <p:embed/>
                  <p:pic>
                    <p:nvPicPr>
                      <p:cNvPr id="1332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4094" y="5237427"/>
                        <a:ext cx="2171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组合 3"/>
          <p:cNvGrpSpPr/>
          <p:nvPr/>
        </p:nvGrpSpPr>
        <p:grpSpPr>
          <a:xfrm>
            <a:off x="4320480" y="4639134"/>
            <a:ext cx="6096000" cy="518058"/>
            <a:chOff x="4065043" y="4582867"/>
            <a:chExt cx="6096000" cy="518058"/>
          </a:xfrm>
        </p:grpSpPr>
        <p:sp>
          <p:nvSpPr>
            <p:cNvPr id="3" name="矩形 2"/>
            <p:cNvSpPr/>
            <p:nvPr/>
          </p:nvSpPr>
          <p:spPr>
            <a:xfrm>
              <a:off x="4065043" y="4589335"/>
              <a:ext cx="6096000" cy="461665"/>
            </a:xfrm>
            <a:prstGeom prst="rect">
              <a:avLst/>
            </a:prstGeom>
            <a:ln w="15875">
              <a:solidFill>
                <a:schemeClr val="bg1">
                  <a:lumMod val="60000"/>
                  <a:lumOff val="40000"/>
                </a:schemeClr>
              </a:solidFill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zh-CN" altLang="en-US" sz="2400" dirty="0">
                  <a:solidFill>
                    <a:srgbClr val="000000"/>
                  </a:solidFill>
                </a:rPr>
                <a:t>注</a:t>
              </a:r>
              <a:r>
                <a:rPr lang="en-US" altLang="zh-CN" sz="2400" dirty="0">
                  <a:solidFill>
                    <a:srgbClr val="000000"/>
                  </a:solidFill>
                </a:rPr>
                <a:t>. </a:t>
              </a:r>
              <a:r>
                <a:rPr lang="zh-CN" altLang="en-US" sz="2400" dirty="0">
                  <a:solidFill>
                    <a:srgbClr val="000000"/>
                  </a:solidFill>
                </a:rPr>
                <a:t>当</a:t>
              </a:r>
              <a:r>
                <a:rPr lang="en-US" altLang="zh-CN" sz="2400" i="1" dirty="0">
                  <a:solidFill>
                    <a:srgbClr val="000000"/>
                  </a:solidFill>
                </a:rPr>
                <a:t>n </a:t>
              </a:r>
              <a:r>
                <a:rPr lang="zh-CN" altLang="en-US" sz="2400" dirty="0">
                  <a:solidFill>
                    <a:srgbClr val="000000"/>
                  </a:solidFill>
                </a:rPr>
                <a:t>较大时</a:t>
              </a:r>
              <a:r>
                <a:rPr lang="en-US" altLang="zh-CN" sz="2400" dirty="0">
                  <a:solidFill>
                    <a:srgbClr val="000000"/>
                  </a:solidFill>
                </a:rPr>
                <a:t>, </a:t>
              </a:r>
              <a:r>
                <a:rPr lang="zh-CN" altLang="en-US" sz="2400" dirty="0">
                  <a:solidFill>
                    <a:srgbClr val="000000"/>
                  </a:solidFill>
                </a:rPr>
                <a:t>此值可作为              的近似值</a:t>
              </a:r>
            </a:p>
          </p:txBody>
        </p:sp>
        <p:graphicFrame>
          <p:nvGraphicFramePr>
            <p:cNvPr id="63" name="Object 10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36491115"/>
                </p:ext>
              </p:extLst>
            </p:nvPr>
          </p:nvGraphicFramePr>
          <p:xfrm>
            <a:off x="7858574" y="4582867"/>
            <a:ext cx="863532" cy="5180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8839" name="Equation" r:id="rId47" imgW="1015920" imgH="609480" progId="Equation.3">
                    <p:embed/>
                  </p:oleObj>
                </mc:Choice>
                <mc:Fallback>
                  <p:oleObj name="Equation" r:id="rId47" imgW="1015920" imgH="609480" progId="Equation.3">
                    <p:embed/>
                    <p:pic>
                      <p:nvPicPr>
                        <p:cNvPr id="13414" name="Object 10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858574" y="4582867"/>
                          <a:ext cx="863532" cy="5180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49171160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6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6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6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6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6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56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6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6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6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6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6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6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56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56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56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56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56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56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56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57" grpId="0" autoUpdateAnimBg="0"/>
      <p:bldP spid="56358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16" y="1447651"/>
            <a:ext cx="9780751" cy="489600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424" y="260648"/>
            <a:ext cx="9922501" cy="116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41338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72" name="Object 12"/>
          <p:cNvGraphicFramePr>
            <a:graphicFrameLocks noChangeAspect="1"/>
          </p:cNvGraphicFramePr>
          <p:nvPr>
            <p:extLst/>
          </p:nvPr>
        </p:nvGraphicFramePr>
        <p:xfrm>
          <a:off x="2244726" y="4484688"/>
          <a:ext cx="3730625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816" name="Equation" r:id="rId3" imgW="3733560" imgH="965160" progId="Equation.3">
                  <p:embed/>
                </p:oleObj>
              </mc:Choice>
              <mc:Fallback>
                <p:oleObj name="Equation" r:id="rId3" imgW="3733560" imgH="965160" progId="Equation.3">
                  <p:embed/>
                  <p:pic>
                    <p:nvPicPr>
                      <p:cNvPr id="1537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4726" y="4484688"/>
                        <a:ext cx="3730625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4" name="Object 14"/>
          <p:cNvGraphicFramePr>
            <a:graphicFrameLocks noChangeAspect="1"/>
          </p:cNvGraphicFramePr>
          <p:nvPr>
            <p:extLst/>
          </p:nvPr>
        </p:nvGraphicFramePr>
        <p:xfrm>
          <a:off x="6019800" y="4530725"/>
          <a:ext cx="23622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817" name="Equation" r:id="rId5" imgW="2361960" imgH="977760" progId="Equation.3">
                  <p:embed/>
                </p:oleObj>
              </mc:Choice>
              <mc:Fallback>
                <p:oleObj name="Equation" r:id="rId5" imgW="2361960" imgH="977760" progId="Equation.3">
                  <p:embed/>
                  <p:pic>
                    <p:nvPicPr>
                      <p:cNvPr id="1537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4530725"/>
                        <a:ext cx="23622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5" name="Object 15"/>
          <p:cNvGraphicFramePr>
            <a:graphicFrameLocks noChangeAspect="1"/>
          </p:cNvGraphicFramePr>
          <p:nvPr>
            <p:extLst/>
          </p:nvPr>
        </p:nvGraphicFramePr>
        <p:xfrm>
          <a:off x="7499351" y="4581525"/>
          <a:ext cx="250825" cy="84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818" name="Equation" r:id="rId7" imgW="253800" imgH="850680" progId="Equation.3">
                  <p:embed/>
                </p:oleObj>
              </mc:Choice>
              <mc:Fallback>
                <p:oleObj name="Equation" r:id="rId7" imgW="253800" imgH="850680" progId="Equation.3">
                  <p:embed/>
                  <p:pic>
                    <p:nvPicPr>
                      <p:cNvPr id="1537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99351" y="4581525"/>
                        <a:ext cx="250825" cy="844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6" name="Object 16"/>
          <p:cNvGraphicFramePr>
            <a:graphicFrameLocks noChangeAspect="1"/>
          </p:cNvGraphicFramePr>
          <p:nvPr>
            <p:extLst/>
          </p:nvPr>
        </p:nvGraphicFramePr>
        <p:xfrm>
          <a:off x="2889250" y="5651500"/>
          <a:ext cx="14986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819" name="Equation" r:id="rId9" imgW="1498320" imgH="774360" progId="Equation.3">
                  <p:embed/>
                </p:oleObj>
              </mc:Choice>
              <mc:Fallback>
                <p:oleObj name="Equation" r:id="rId9" imgW="1498320" imgH="774360" progId="Equation.3">
                  <p:embed/>
                  <p:pic>
                    <p:nvPicPr>
                      <p:cNvPr id="15376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9250" y="5651500"/>
                        <a:ext cx="14986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408" name="Group 48"/>
          <p:cNvGrpSpPr>
            <a:grpSpLocks/>
          </p:cNvGrpSpPr>
          <p:nvPr/>
        </p:nvGrpSpPr>
        <p:grpSpPr bwMode="auto">
          <a:xfrm>
            <a:off x="7467600" y="4611688"/>
            <a:ext cx="1619250" cy="1636712"/>
            <a:chOff x="3636" y="2544"/>
            <a:chExt cx="1020" cy="1031"/>
          </a:xfrm>
        </p:grpSpPr>
        <p:sp>
          <p:nvSpPr>
            <p:cNvPr id="15388" name="Rectangle 28"/>
            <p:cNvSpPr>
              <a:spLocks noChangeArrowheads="1"/>
            </p:cNvSpPr>
            <p:nvPr/>
          </p:nvSpPr>
          <p:spPr bwMode="auto">
            <a:xfrm>
              <a:off x="3636" y="2544"/>
              <a:ext cx="193" cy="528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5389" name="Object 29"/>
            <p:cNvGraphicFramePr>
              <a:graphicFrameLocks noChangeAspect="1"/>
            </p:cNvGraphicFramePr>
            <p:nvPr>
              <p:extLst/>
            </p:nvPr>
          </p:nvGraphicFramePr>
          <p:xfrm>
            <a:off x="4438" y="3263"/>
            <a:ext cx="208" cy="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1820" name="Equation" r:id="rId11" imgW="330120" imgH="495000" progId="Equation.3">
                    <p:embed/>
                  </p:oleObj>
                </mc:Choice>
                <mc:Fallback>
                  <p:oleObj name="Equation" r:id="rId11" imgW="330120" imgH="495000" progId="Equation.3">
                    <p:embed/>
                    <p:pic>
                      <p:nvPicPr>
                        <p:cNvPr id="15389" name="Object 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38" y="3263"/>
                          <a:ext cx="208" cy="3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390" name="Rectangle 30"/>
            <p:cNvSpPr>
              <a:spLocks noChangeArrowheads="1"/>
            </p:cNvSpPr>
            <p:nvPr/>
          </p:nvSpPr>
          <p:spPr bwMode="auto">
            <a:xfrm>
              <a:off x="4416" y="3244"/>
              <a:ext cx="240" cy="308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5391" name="Line 31"/>
            <p:cNvSpPr>
              <a:spLocks noChangeShapeType="1"/>
            </p:cNvSpPr>
            <p:nvPr/>
          </p:nvSpPr>
          <p:spPr bwMode="auto">
            <a:xfrm>
              <a:off x="3840" y="3072"/>
              <a:ext cx="576" cy="288"/>
            </a:xfrm>
            <a:prstGeom prst="line">
              <a:avLst/>
            </a:prstGeom>
            <a:noFill/>
            <a:ln w="12700">
              <a:solidFill>
                <a:schemeClr val="accent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5409" name="Group 49"/>
          <p:cNvGrpSpPr>
            <a:grpSpLocks/>
          </p:cNvGrpSpPr>
          <p:nvPr/>
        </p:nvGrpSpPr>
        <p:grpSpPr bwMode="auto">
          <a:xfrm>
            <a:off x="8096250" y="4611688"/>
            <a:ext cx="1447800" cy="838200"/>
            <a:chOff x="4032" y="2544"/>
            <a:chExt cx="912" cy="528"/>
          </a:xfrm>
        </p:grpSpPr>
        <p:sp>
          <p:nvSpPr>
            <p:cNvPr id="15393" name="Rectangle 33"/>
            <p:cNvSpPr>
              <a:spLocks noChangeArrowheads="1"/>
            </p:cNvSpPr>
            <p:nvPr/>
          </p:nvSpPr>
          <p:spPr bwMode="auto">
            <a:xfrm>
              <a:off x="4032" y="2544"/>
              <a:ext cx="192" cy="528"/>
            </a:xfrm>
            <a:prstGeom prst="rect">
              <a:avLst/>
            </a:prstGeom>
            <a:noFill/>
            <a:ln w="12700">
              <a:solidFill>
                <a:srgbClr val="66FF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5394" name="Rectangle 34"/>
            <p:cNvSpPr>
              <a:spLocks noChangeArrowheads="1"/>
            </p:cNvSpPr>
            <p:nvPr/>
          </p:nvSpPr>
          <p:spPr bwMode="auto">
            <a:xfrm>
              <a:off x="4560" y="2592"/>
              <a:ext cx="384" cy="336"/>
            </a:xfrm>
            <a:prstGeom prst="rect">
              <a:avLst/>
            </a:prstGeom>
            <a:noFill/>
            <a:ln w="12700">
              <a:solidFill>
                <a:srgbClr val="66FF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5395" name="Object 35"/>
            <p:cNvGraphicFramePr>
              <a:graphicFrameLocks noChangeAspect="1"/>
            </p:cNvGraphicFramePr>
            <p:nvPr>
              <p:extLst/>
            </p:nvPr>
          </p:nvGraphicFramePr>
          <p:xfrm>
            <a:off x="4600" y="2612"/>
            <a:ext cx="344" cy="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1821" name="Equation" r:id="rId13" imgW="545760" imgH="495000" progId="Equation.3">
                    <p:embed/>
                  </p:oleObj>
                </mc:Choice>
                <mc:Fallback>
                  <p:oleObj name="Equation" r:id="rId13" imgW="545760" imgH="495000" progId="Equation.3">
                    <p:embed/>
                    <p:pic>
                      <p:nvPicPr>
                        <p:cNvPr id="15395" name="Object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00" y="2612"/>
                          <a:ext cx="344" cy="3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396" name="Line 36"/>
            <p:cNvSpPr>
              <a:spLocks noChangeShapeType="1"/>
            </p:cNvSpPr>
            <p:nvPr/>
          </p:nvSpPr>
          <p:spPr bwMode="auto">
            <a:xfrm>
              <a:off x="4224" y="2736"/>
              <a:ext cx="336" cy="0"/>
            </a:xfrm>
            <a:prstGeom prst="line">
              <a:avLst/>
            </a:prstGeom>
            <a:noFill/>
            <a:ln w="12700">
              <a:solidFill>
                <a:srgbClr val="66FF99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15365" name="Rectangle 5"/>
          <p:cNvSpPr>
            <a:spLocks noGrp="1" noChangeArrowheads="1"/>
          </p:cNvSpPr>
          <p:nvPr>
            <p:ph type="title"/>
          </p:nvPr>
        </p:nvSpPr>
        <p:spPr>
          <a:xfrm>
            <a:off x="2063750" y="134938"/>
            <a:ext cx="479425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用定积分表示下列极限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:</a:t>
            </a:r>
            <a:endParaRPr lang="en-US" altLang="zh-CN" sz="2800" b="1" dirty="0">
              <a:solidFill>
                <a:schemeClr val="bg2"/>
              </a:solidFill>
              <a:ea typeface="楷体_GB2312" pitchFamily="49" charset="-122"/>
            </a:endParaRPr>
          </a:p>
        </p:txBody>
      </p:sp>
      <p:graphicFrame>
        <p:nvGraphicFramePr>
          <p:cNvPr id="15366" name="Object 6"/>
          <p:cNvGraphicFramePr>
            <a:graphicFrameLocks noChangeAspect="1"/>
          </p:cNvGraphicFramePr>
          <p:nvPr>
            <p:extLst/>
          </p:nvPr>
        </p:nvGraphicFramePr>
        <p:xfrm>
          <a:off x="2667000" y="762000"/>
          <a:ext cx="27686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822" name="Equation" r:id="rId15" imgW="2768400" imgH="977760" progId="Equation.3">
                  <p:embed/>
                </p:oleObj>
              </mc:Choice>
              <mc:Fallback>
                <p:oleObj name="Equation" r:id="rId15" imgW="2768400" imgH="977760" progId="Equation.3">
                  <p:embed/>
                  <p:pic>
                    <p:nvPicPr>
                      <p:cNvPr id="1536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762000"/>
                        <a:ext cx="27686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7" name="Object 7"/>
          <p:cNvGraphicFramePr>
            <a:graphicFrameLocks noChangeAspect="1"/>
          </p:cNvGraphicFramePr>
          <p:nvPr>
            <p:extLst/>
          </p:nvPr>
        </p:nvGraphicFramePr>
        <p:xfrm>
          <a:off x="6176964" y="685800"/>
          <a:ext cx="3729037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823" name="Equation" r:id="rId17" imgW="3733560" imgH="965160" progId="Equation.3">
                  <p:embed/>
                </p:oleObj>
              </mc:Choice>
              <mc:Fallback>
                <p:oleObj name="Equation" r:id="rId17" imgW="3733560" imgH="965160" progId="Equation.3">
                  <p:embed/>
                  <p:pic>
                    <p:nvPicPr>
                      <p:cNvPr id="1536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6964" y="685800"/>
                        <a:ext cx="3729037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2057400" y="21336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  <a:ea typeface="仿宋_GB2312" pitchFamily="49" charset="-122"/>
              </a:rPr>
              <a:t>:</a:t>
            </a:r>
          </a:p>
        </p:txBody>
      </p:sp>
      <p:graphicFrame>
        <p:nvGraphicFramePr>
          <p:cNvPr id="15369" name="Object 9"/>
          <p:cNvGraphicFramePr>
            <a:graphicFrameLocks noChangeAspect="1"/>
          </p:cNvGraphicFramePr>
          <p:nvPr>
            <p:extLst/>
          </p:nvPr>
        </p:nvGraphicFramePr>
        <p:xfrm>
          <a:off x="2854325" y="1955800"/>
          <a:ext cx="27686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824" name="Equation" r:id="rId19" imgW="2768400" imgH="977760" progId="Equation.3">
                  <p:embed/>
                </p:oleObj>
              </mc:Choice>
              <mc:Fallback>
                <p:oleObj name="Equation" r:id="rId19" imgW="2768400" imgH="977760" progId="Equation.3">
                  <p:embed/>
                  <p:pic>
                    <p:nvPicPr>
                      <p:cNvPr id="1536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4325" y="1955800"/>
                        <a:ext cx="27686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0" name="Object 10"/>
          <p:cNvGraphicFramePr>
            <a:graphicFrameLocks noChangeAspect="1"/>
          </p:cNvGraphicFramePr>
          <p:nvPr>
            <p:extLst/>
          </p:nvPr>
        </p:nvGraphicFramePr>
        <p:xfrm>
          <a:off x="5683250" y="1981200"/>
          <a:ext cx="26416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825" name="Equation" r:id="rId21" imgW="2641320" imgH="977760" progId="Equation.3">
                  <p:embed/>
                </p:oleObj>
              </mc:Choice>
              <mc:Fallback>
                <p:oleObj name="Equation" r:id="rId21" imgW="2641320" imgH="977760" progId="Equation.3">
                  <p:embed/>
                  <p:pic>
                    <p:nvPicPr>
                      <p:cNvPr id="1537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3250" y="1981200"/>
                        <a:ext cx="26416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428" name="Group 68"/>
          <p:cNvGrpSpPr>
            <a:grpSpLocks/>
          </p:cNvGrpSpPr>
          <p:nvPr/>
        </p:nvGrpSpPr>
        <p:grpSpPr bwMode="auto">
          <a:xfrm>
            <a:off x="7620000" y="2065338"/>
            <a:ext cx="1524000" cy="1401762"/>
            <a:chOff x="3840" y="1301"/>
            <a:chExt cx="960" cy="883"/>
          </a:xfrm>
        </p:grpSpPr>
        <p:sp>
          <p:nvSpPr>
            <p:cNvPr id="15378" name="Rectangle 18"/>
            <p:cNvSpPr>
              <a:spLocks noChangeArrowheads="1"/>
            </p:cNvSpPr>
            <p:nvPr/>
          </p:nvSpPr>
          <p:spPr bwMode="auto">
            <a:xfrm>
              <a:off x="3840" y="1301"/>
              <a:ext cx="192" cy="530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5379" name="Object 19"/>
            <p:cNvGraphicFramePr>
              <a:graphicFrameLocks noChangeAspect="1"/>
            </p:cNvGraphicFramePr>
            <p:nvPr>
              <p:extLst/>
            </p:nvPr>
          </p:nvGraphicFramePr>
          <p:xfrm>
            <a:off x="4576" y="1872"/>
            <a:ext cx="208" cy="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1826" name="Equation" r:id="rId23" imgW="330120" imgH="495000" progId="Equation.3">
                    <p:embed/>
                  </p:oleObj>
                </mc:Choice>
                <mc:Fallback>
                  <p:oleObj name="Equation" r:id="rId23" imgW="330120" imgH="495000" progId="Equation.3">
                    <p:embed/>
                    <p:pic>
                      <p:nvPicPr>
                        <p:cNvPr id="15379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76" y="1872"/>
                          <a:ext cx="208" cy="3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380" name="Rectangle 20"/>
            <p:cNvSpPr>
              <a:spLocks noChangeArrowheads="1"/>
            </p:cNvSpPr>
            <p:nvPr/>
          </p:nvSpPr>
          <p:spPr bwMode="auto">
            <a:xfrm>
              <a:off x="4560" y="1875"/>
              <a:ext cx="240" cy="308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5381" name="Line 21"/>
            <p:cNvSpPr>
              <a:spLocks noChangeShapeType="1"/>
            </p:cNvSpPr>
            <p:nvPr/>
          </p:nvSpPr>
          <p:spPr bwMode="auto">
            <a:xfrm>
              <a:off x="3984" y="1871"/>
              <a:ext cx="576" cy="145"/>
            </a:xfrm>
            <a:prstGeom prst="line">
              <a:avLst/>
            </a:prstGeom>
            <a:noFill/>
            <a:ln w="12700">
              <a:solidFill>
                <a:schemeClr val="accent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5405" name="Group 45"/>
          <p:cNvGrpSpPr>
            <a:grpSpLocks/>
          </p:cNvGrpSpPr>
          <p:nvPr/>
        </p:nvGrpSpPr>
        <p:grpSpPr bwMode="auto">
          <a:xfrm>
            <a:off x="8051800" y="2065339"/>
            <a:ext cx="1549400" cy="841375"/>
            <a:chOff x="4112" y="1301"/>
            <a:chExt cx="976" cy="530"/>
          </a:xfrm>
        </p:grpSpPr>
        <p:sp>
          <p:nvSpPr>
            <p:cNvPr id="15383" name="Rectangle 23"/>
            <p:cNvSpPr>
              <a:spLocks noChangeArrowheads="1"/>
            </p:cNvSpPr>
            <p:nvPr/>
          </p:nvSpPr>
          <p:spPr bwMode="auto">
            <a:xfrm>
              <a:off x="4112" y="1301"/>
              <a:ext cx="192" cy="530"/>
            </a:xfrm>
            <a:prstGeom prst="rect">
              <a:avLst/>
            </a:prstGeom>
            <a:noFill/>
            <a:ln w="12700">
              <a:solidFill>
                <a:srgbClr val="66FF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5384" name="Rectangle 24"/>
            <p:cNvSpPr>
              <a:spLocks noChangeArrowheads="1"/>
            </p:cNvSpPr>
            <p:nvPr/>
          </p:nvSpPr>
          <p:spPr bwMode="auto">
            <a:xfrm>
              <a:off x="4656" y="1368"/>
              <a:ext cx="432" cy="288"/>
            </a:xfrm>
            <a:prstGeom prst="rect">
              <a:avLst/>
            </a:prstGeom>
            <a:noFill/>
            <a:ln w="12700">
              <a:solidFill>
                <a:srgbClr val="66FF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5385" name="Object 25"/>
            <p:cNvGraphicFramePr>
              <a:graphicFrameLocks noChangeAspect="1"/>
            </p:cNvGraphicFramePr>
            <p:nvPr>
              <p:extLst/>
            </p:nvPr>
          </p:nvGraphicFramePr>
          <p:xfrm>
            <a:off x="4696" y="1368"/>
            <a:ext cx="344" cy="3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1827" name="Equation" r:id="rId25" imgW="545760" imgH="495000" progId="Equation.3">
                    <p:embed/>
                  </p:oleObj>
                </mc:Choice>
                <mc:Fallback>
                  <p:oleObj name="Equation" r:id="rId25" imgW="545760" imgH="495000" progId="Equation.3">
                    <p:embed/>
                    <p:pic>
                      <p:nvPicPr>
                        <p:cNvPr id="15385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96" y="1368"/>
                          <a:ext cx="344" cy="3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386" name="Line 26"/>
            <p:cNvSpPr>
              <a:spLocks noChangeShapeType="1"/>
            </p:cNvSpPr>
            <p:nvPr/>
          </p:nvSpPr>
          <p:spPr bwMode="auto">
            <a:xfrm>
              <a:off x="4320" y="1488"/>
              <a:ext cx="336" cy="0"/>
            </a:xfrm>
            <a:prstGeom prst="line">
              <a:avLst/>
            </a:prstGeom>
            <a:noFill/>
            <a:ln w="12700">
              <a:solidFill>
                <a:srgbClr val="66FF99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15397" name="Object 37"/>
          <p:cNvGraphicFramePr>
            <a:graphicFrameLocks noChangeAspect="1"/>
          </p:cNvGraphicFramePr>
          <p:nvPr>
            <p:extLst/>
          </p:nvPr>
        </p:nvGraphicFramePr>
        <p:xfrm>
          <a:off x="3429000" y="3136900"/>
          <a:ext cx="19304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828" name="Equation" r:id="rId27" imgW="1930320" imgH="774360" progId="Equation.3">
                  <p:embed/>
                </p:oleObj>
              </mc:Choice>
              <mc:Fallback>
                <p:oleObj name="Equation" r:id="rId27" imgW="1930320" imgH="774360" progId="Equation.3">
                  <p:embed/>
                  <p:pic>
                    <p:nvPicPr>
                      <p:cNvPr id="15397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3136900"/>
                        <a:ext cx="19304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434" name="Group 74"/>
          <p:cNvGrpSpPr>
            <a:grpSpLocks/>
          </p:cNvGrpSpPr>
          <p:nvPr/>
        </p:nvGrpSpPr>
        <p:grpSpPr bwMode="auto">
          <a:xfrm>
            <a:off x="6858000" y="3771900"/>
            <a:ext cx="2438400" cy="76200"/>
            <a:chOff x="2928" y="2368"/>
            <a:chExt cx="1536" cy="48"/>
          </a:xfrm>
        </p:grpSpPr>
        <p:grpSp>
          <p:nvGrpSpPr>
            <p:cNvPr id="15432" name="Group 72"/>
            <p:cNvGrpSpPr>
              <a:grpSpLocks/>
            </p:cNvGrpSpPr>
            <p:nvPr/>
          </p:nvGrpSpPr>
          <p:grpSpPr bwMode="auto">
            <a:xfrm>
              <a:off x="2928" y="2368"/>
              <a:ext cx="384" cy="48"/>
              <a:chOff x="2928" y="2368"/>
              <a:chExt cx="384" cy="48"/>
            </a:xfrm>
          </p:grpSpPr>
          <p:sp>
            <p:nvSpPr>
              <p:cNvPr id="15413" name="Line 53"/>
              <p:cNvSpPr>
                <a:spLocks noChangeShapeType="1"/>
              </p:cNvSpPr>
              <p:nvPr/>
            </p:nvSpPr>
            <p:spPr bwMode="auto">
              <a:xfrm>
                <a:off x="2928" y="2368"/>
                <a:ext cx="0" cy="48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414" name="Line 54"/>
              <p:cNvSpPr>
                <a:spLocks noChangeShapeType="1"/>
              </p:cNvSpPr>
              <p:nvPr/>
            </p:nvSpPr>
            <p:spPr bwMode="auto">
              <a:xfrm>
                <a:off x="3120" y="2368"/>
                <a:ext cx="0" cy="48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415" name="Line 55"/>
              <p:cNvSpPr>
                <a:spLocks noChangeShapeType="1"/>
              </p:cNvSpPr>
              <p:nvPr/>
            </p:nvSpPr>
            <p:spPr bwMode="auto">
              <a:xfrm>
                <a:off x="3312" y="2368"/>
                <a:ext cx="0" cy="48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5417" name="Group 57"/>
            <p:cNvGrpSpPr>
              <a:grpSpLocks/>
            </p:cNvGrpSpPr>
            <p:nvPr/>
          </p:nvGrpSpPr>
          <p:grpSpPr bwMode="auto">
            <a:xfrm>
              <a:off x="3504" y="2368"/>
              <a:ext cx="576" cy="48"/>
              <a:chOff x="2160" y="2544"/>
              <a:chExt cx="576" cy="48"/>
            </a:xfrm>
          </p:grpSpPr>
          <p:sp>
            <p:nvSpPr>
              <p:cNvPr id="15418" name="Line 58"/>
              <p:cNvSpPr>
                <a:spLocks noChangeShapeType="1"/>
              </p:cNvSpPr>
              <p:nvPr/>
            </p:nvSpPr>
            <p:spPr bwMode="auto">
              <a:xfrm>
                <a:off x="2160" y="2544"/>
                <a:ext cx="0" cy="48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419" name="Line 59"/>
              <p:cNvSpPr>
                <a:spLocks noChangeShapeType="1"/>
              </p:cNvSpPr>
              <p:nvPr/>
            </p:nvSpPr>
            <p:spPr bwMode="auto">
              <a:xfrm>
                <a:off x="2352" y="2544"/>
                <a:ext cx="0" cy="48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420" name="Line 60"/>
              <p:cNvSpPr>
                <a:spLocks noChangeShapeType="1"/>
              </p:cNvSpPr>
              <p:nvPr/>
            </p:nvSpPr>
            <p:spPr bwMode="auto">
              <a:xfrm>
                <a:off x="2544" y="2544"/>
                <a:ext cx="0" cy="48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421" name="Line 61"/>
              <p:cNvSpPr>
                <a:spLocks noChangeShapeType="1"/>
              </p:cNvSpPr>
              <p:nvPr/>
            </p:nvSpPr>
            <p:spPr bwMode="auto">
              <a:xfrm>
                <a:off x="2736" y="2544"/>
                <a:ext cx="0" cy="48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5429" name="Group 69"/>
            <p:cNvGrpSpPr>
              <a:grpSpLocks/>
            </p:cNvGrpSpPr>
            <p:nvPr/>
          </p:nvGrpSpPr>
          <p:grpSpPr bwMode="auto">
            <a:xfrm>
              <a:off x="4080" y="2368"/>
              <a:ext cx="384" cy="48"/>
              <a:chOff x="4080" y="2368"/>
              <a:chExt cx="384" cy="48"/>
            </a:xfrm>
          </p:grpSpPr>
          <p:sp>
            <p:nvSpPr>
              <p:cNvPr id="15423" name="Line 63"/>
              <p:cNvSpPr>
                <a:spLocks noChangeShapeType="1"/>
              </p:cNvSpPr>
              <p:nvPr/>
            </p:nvSpPr>
            <p:spPr bwMode="auto">
              <a:xfrm>
                <a:off x="4080" y="2368"/>
                <a:ext cx="0" cy="48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424" name="Line 64"/>
              <p:cNvSpPr>
                <a:spLocks noChangeShapeType="1"/>
              </p:cNvSpPr>
              <p:nvPr/>
            </p:nvSpPr>
            <p:spPr bwMode="auto">
              <a:xfrm>
                <a:off x="4272" y="2368"/>
                <a:ext cx="0" cy="48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425" name="Line 65"/>
              <p:cNvSpPr>
                <a:spLocks noChangeShapeType="1"/>
              </p:cNvSpPr>
              <p:nvPr/>
            </p:nvSpPr>
            <p:spPr bwMode="auto">
              <a:xfrm>
                <a:off x="4464" y="2368"/>
                <a:ext cx="0" cy="48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15439" name="Group 79"/>
          <p:cNvGrpSpPr>
            <a:grpSpLocks/>
          </p:cNvGrpSpPr>
          <p:nvPr/>
        </p:nvGrpSpPr>
        <p:grpSpPr bwMode="auto">
          <a:xfrm>
            <a:off x="6227764" y="3746500"/>
            <a:ext cx="4211637" cy="469900"/>
            <a:chOff x="2963" y="2360"/>
            <a:chExt cx="2653" cy="296"/>
          </a:xfrm>
        </p:grpSpPr>
        <p:graphicFrame>
          <p:nvGraphicFramePr>
            <p:cNvPr id="15430" name="Object 70"/>
            <p:cNvGraphicFramePr>
              <a:graphicFrameLocks noChangeAspect="1"/>
            </p:cNvGraphicFramePr>
            <p:nvPr>
              <p:extLst/>
            </p:nvPr>
          </p:nvGraphicFramePr>
          <p:xfrm>
            <a:off x="3080" y="2456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1829" name="Equation" r:id="rId29" imgW="304560" imgH="317160" progId="Equation.3">
                    <p:embed/>
                  </p:oleObj>
                </mc:Choice>
                <mc:Fallback>
                  <p:oleObj name="Equation" r:id="rId29" imgW="304560" imgH="317160" progId="Equation.3">
                    <p:embed/>
                    <p:pic>
                      <p:nvPicPr>
                        <p:cNvPr id="15430" name="Object 7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80" y="2456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5438" name="Group 78"/>
            <p:cNvGrpSpPr>
              <a:grpSpLocks/>
            </p:cNvGrpSpPr>
            <p:nvPr/>
          </p:nvGrpSpPr>
          <p:grpSpPr bwMode="auto">
            <a:xfrm>
              <a:off x="2963" y="2360"/>
              <a:ext cx="2653" cy="288"/>
              <a:chOff x="2963" y="2360"/>
              <a:chExt cx="2653" cy="288"/>
            </a:xfrm>
          </p:grpSpPr>
          <p:sp>
            <p:nvSpPr>
              <p:cNvPr id="15410" name="Line 50"/>
              <p:cNvSpPr>
                <a:spLocks noChangeShapeType="1"/>
              </p:cNvSpPr>
              <p:nvPr/>
            </p:nvSpPr>
            <p:spPr bwMode="auto">
              <a:xfrm>
                <a:off x="2963" y="2424"/>
                <a:ext cx="249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412" name="Line 52"/>
              <p:cNvSpPr>
                <a:spLocks noChangeShapeType="1"/>
              </p:cNvSpPr>
              <p:nvPr/>
            </p:nvSpPr>
            <p:spPr bwMode="auto">
              <a:xfrm>
                <a:off x="3168" y="2376"/>
                <a:ext cx="0" cy="48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426" name="Line 66"/>
              <p:cNvSpPr>
                <a:spLocks noChangeShapeType="1"/>
              </p:cNvSpPr>
              <p:nvPr/>
            </p:nvSpPr>
            <p:spPr bwMode="auto">
              <a:xfrm>
                <a:off x="5088" y="2376"/>
                <a:ext cx="0" cy="48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15427" name="Object 67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472" y="2360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1830" name="Equation" r:id="rId31" imgW="228600" imgH="241200" progId="Equation.3">
                      <p:embed/>
                    </p:oleObj>
                  </mc:Choice>
                  <mc:Fallback>
                    <p:oleObj name="Equation" r:id="rId31" imgW="228600" imgH="241200" progId="Equation.3">
                      <p:embed/>
                      <p:pic>
                        <p:nvPicPr>
                          <p:cNvPr id="15427" name="Object 6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2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72" y="2360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5431" name="Object 71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056" y="2456"/>
              <a:ext cx="96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1831" name="Equation" r:id="rId33" imgW="152280" imgH="304560" progId="Equation.3">
                      <p:embed/>
                    </p:oleObj>
                  </mc:Choice>
                  <mc:Fallback>
                    <p:oleObj name="Equation" r:id="rId33" imgW="152280" imgH="304560" progId="Equation.3">
                      <p:embed/>
                      <p:pic>
                        <p:nvPicPr>
                          <p:cNvPr id="15431" name="Object 7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4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56" y="2456"/>
                            <a:ext cx="96" cy="19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aphicFrame>
        <p:nvGraphicFramePr>
          <p:cNvPr id="15435" name="Object 75"/>
          <p:cNvGraphicFramePr>
            <a:graphicFrameLocks noChangeAspect="1"/>
          </p:cNvGraphicFramePr>
          <p:nvPr>
            <p:extLst/>
          </p:nvPr>
        </p:nvGraphicFramePr>
        <p:xfrm>
          <a:off x="7899400" y="3886200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832" name="Equation" r:id="rId35" imgW="380880" imgH="520560" progId="Equation.3">
                  <p:embed/>
                </p:oleObj>
              </mc:Choice>
              <mc:Fallback>
                <p:oleObj name="Equation" r:id="rId35" imgW="380880" imgH="520560" progId="Equation.3">
                  <p:embed/>
                  <p:pic>
                    <p:nvPicPr>
                      <p:cNvPr id="15435" name="Object 7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99400" y="3886200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436" name="Object 76"/>
          <p:cNvGraphicFramePr>
            <a:graphicFrameLocks noChangeAspect="1"/>
          </p:cNvGraphicFramePr>
          <p:nvPr>
            <p:extLst/>
          </p:nvPr>
        </p:nvGraphicFramePr>
        <p:xfrm>
          <a:off x="8305800" y="3898900"/>
          <a:ext cx="2032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833" name="Equation" r:id="rId37" imgW="203040" imgH="520560" progId="Equation.3">
                  <p:embed/>
                </p:oleObj>
              </mc:Choice>
              <mc:Fallback>
                <p:oleObj name="Equation" r:id="rId37" imgW="203040" imgH="520560" progId="Equation.3">
                  <p:embed/>
                  <p:pic>
                    <p:nvPicPr>
                      <p:cNvPr id="15436" name="Object 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05800" y="3898900"/>
                        <a:ext cx="2032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437" name="Line 77"/>
          <p:cNvSpPr>
            <a:spLocks noChangeShapeType="1"/>
          </p:cNvSpPr>
          <p:nvPr/>
        </p:nvSpPr>
        <p:spPr bwMode="auto">
          <a:xfrm>
            <a:off x="8077200" y="3862388"/>
            <a:ext cx="3048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02076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5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5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5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5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5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5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5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500"/>
                                        <p:tgtEl>
                                          <p:spTgt spid="15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8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631504" y="332656"/>
            <a:ext cx="3733800" cy="609600"/>
          </a:xfrm>
        </p:spPr>
        <p:txBody>
          <a:bodyPr/>
          <a:lstStyle/>
          <a:p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四、定积分的性质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5289104" y="373932"/>
            <a:ext cx="3810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(</a:t>
            </a:r>
            <a:r>
              <a:rPr lang="zh-CN" altLang="en-US" dirty="0">
                <a:solidFill>
                  <a:srgbClr val="000000"/>
                </a:solidFill>
              </a:rPr>
              <a:t>设所列定积分都存在</a:t>
            </a:r>
            <a:r>
              <a:rPr lang="en-US" altLang="zh-CN" dirty="0">
                <a:solidFill>
                  <a:srgbClr val="000000"/>
                </a:solidFill>
              </a:rPr>
              <a:t>)</a:t>
            </a:r>
          </a:p>
        </p:txBody>
      </p:sp>
      <p:graphicFrame>
        <p:nvGraphicFramePr>
          <p:cNvPr id="1638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9632321"/>
              </p:ext>
            </p:extLst>
          </p:nvPr>
        </p:nvGraphicFramePr>
        <p:xfrm>
          <a:off x="3339852" y="1049632"/>
          <a:ext cx="20447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816" name="Equation" r:id="rId3" imgW="2044440" imgH="774360" progId="Equation.3">
                  <p:embed/>
                </p:oleObj>
              </mc:Choice>
              <mc:Fallback>
                <p:oleObj name="Equation" r:id="rId3" imgW="2044440" imgH="774360" progId="Equation.3">
                  <p:embed/>
                  <p:pic>
                    <p:nvPicPr>
                      <p:cNvPr id="1638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9852" y="1049632"/>
                        <a:ext cx="20447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1055440" y="1155201"/>
            <a:ext cx="1944216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 smtClean="0">
                <a:solidFill>
                  <a:srgbClr val="000000"/>
                </a:solidFill>
              </a:rPr>
              <a:t>补充规定：</a:t>
            </a:r>
            <a:endParaRPr lang="en-US" altLang="zh-CN" dirty="0">
              <a:solidFill>
                <a:srgbClr val="000000"/>
              </a:solidFill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5593308" y="1056108"/>
            <a:ext cx="3919538" cy="774700"/>
            <a:chOff x="6025356" y="849438"/>
            <a:chExt cx="3919538" cy="774700"/>
          </a:xfrm>
        </p:grpSpPr>
        <p:graphicFrame>
          <p:nvGraphicFramePr>
            <p:cNvPr id="16388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34216063"/>
                </p:ext>
              </p:extLst>
            </p:nvPr>
          </p:nvGraphicFramePr>
          <p:xfrm>
            <a:off x="6025356" y="849438"/>
            <a:ext cx="3919538" cy="7747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6817" name="Equation" r:id="rId5" imgW="3924000" imgH="774360" progId="Equation.3">
                    <p:embed/>
                  </p:oleObj>
                </mc:Choice>
                <mc:Fallback>
                  <p:oleObj name="Equation" r:id="rId5" imgW="3924000" imgH="774360" progId="Equation.3">
                    <p:embed/>
                    <p:pic>
                      <p:nvPicPr>
                        <p:cNvPr id="16388" name="Object 4"/>
                        <p:cNvPicPr preferRelativeResize="0"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025356" y="849438"/>
                          <a:ext cx="3919538" cy="7747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025356" y="919830"/>
              <a:ext cx="320225" cy="576514"/>
            </a:xfrm>
            <a:prstGeom prst="rect">
              <a:avLst/>
            </a:prstGeom>
          </p:spPr>
        </p:pic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9217" y="1902816"/>
            <a:ext cx="10372501" cy="2810667"/>
          </a:xfrm>
          <a:prstGeom prst="rect">
            <a:avLst/>
          </a:prstGeom>
        </p:spPr>
      </p:pic>
      <p:sp>
        <p:nvSpPr>
          <p:cNvPr id="16396" name="Text Box 12"/>
          <p:cNvSpPr txBox="1">
            <a:spLocks noChangeArrowheads="1"/>
          </p:cNvSpPr>
          <p:nvPr/>
        </p:nvSpPr>
        <p:spPr bwMode="auto">
          <a:xfrm>
            <a:off x="1631504" y="4800574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证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16398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3007382"/>
              </p:ext>
            </p:extLst>
          </p:nvPr>
        </p:nvGraphicFramePr>
        <p:xfrm>
          <a:off x="2374255" y="4627536"/>
          <a:ext cx="4760913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818" name="Equation" r:id="rId9" imgW="4762440" imgH="977760" progId="Equation.3">
                  <p:embed/>
                </p:oleObj>
              </mc:Choice>
              <mc:Fallback>
                <p:oleObj name="Equation" r:id="rId9" imgW="4762440" imgH="977760" progId="Equation.3">
                  <p:embed/>
                  <p:pic>
                    <p:nvPicPr>
                      <p:cNvPr id="16398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4255" y="4627536"/>
                        <a:ext cx="4760913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9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3431454"/>
              </p:ext>
            </p:extLst>
          </p:nvPr>
        </p:nvGraphicFramePr>
        <p:xfrm>
          <a:off x="3139009" y="5605436"/>
          <a:ext cx="5319713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819" name="Equation" r:id="rId11" imgW="5321160" imgH="977760" progId="Equation.3">
                  <p:embed/>
                </p:oleObj>
              </mc:Choice>
              <mc:Fallback>
                <p:oleObj name="Equation" r:id="rId11" imgW="5321160" imgH="977760" progId="Equation.3">
                  <p:embed/>
                  <p:pic>
                    <p:nvPicPr>
                      <p:cNvPr id="16399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9009" y="5605436"/>
                        <a:ext cx="5319713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00" name="Text Box 16"/>
          <p:cNvSpPr txBox="1">
            <a:spLocks noChangeArrowheads="1"/>
          </p:cNvSpPr>
          <p:nvPr/>
        </p:nvSpPr>
        <p:spPr bwMode="auto">
          <a:xfrm>
            <a:off x="8473008" y="5821337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= </a:t>
            </a:r>
            <a:r>
              <a:rPr lang="zh-CN" altLang="en-US" dirty="0">
                <a:solidFill>
                  <a:srgbClr val="000000"/>
                </a:solidFill>
              </a:rPr>
              <a:t>右端</a:t>
            </a:r>
          </a:p>
        </p:txBody>
      </p:sp>
    </p:spTree>
    <p:extLst>
      <p:ext uri="{BB962C8B-B14F-4D97-AF65-F5344CB8AC3E}">
        <p14:creationId xmlns:p14="http://schemas.microsoft.com/office/powerpoint/2010/main" val="102563609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autoUpdateAnimBg="0"/>
      <p:bldP spid="16" grpId="0" autoUpdateAnimBg="0"/>
      <p:bldP spid="16396" grpId="0" autoUpdateAnimBg="0"/>
      <p:bldP spid="16400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499" y="476672"/>
            <a:ext cx="10305001" cy="177366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440" y="2492896"/>
            <a:ext cx="7695001" cy="1654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440" y="4293096"/>
            <a:ext cx="8572501" cy="1813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32931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448" y="692696"/>
            <a:ext cx="8662501" cy="171133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519" y="2669112"/>
            <a:ext cx="9630001" cy="17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72413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10" name="Text Box 46"/>
          <p:cNvSpPr txBox="1">
            <a:spLocks noChangeArrowheads="1"/>
          </p:cNvSpPr>
          <p:nvPr/>
        </p:nvSpPr>
        <p:spPr bwMode="auto">
          <a:xfrm>
            <a:off x="1559496" y="622429"/>
            <a:ext cx="943304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36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  <a:r>
              <a:rPr lang="en-US" altLang="zh-CN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.1</a:t>
            </a:r>
            <a:r>
              <a:rPr lang="zh-CN" altLang="en-US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节 定积分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概念与性质</a:t>
            </a:r>
          </a:p>
        </p:txBody>
      </p:sp>
      <p:sp>
        <p:nvSpPr>
          <p:cNvPr id="4" name="Text Box 8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295800" y="1844824"/>
            <a:ext cx="4114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一、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楷体_GB2312" pitchFamily="49" charset="-122"/>
              </a:rPr>
              <a:t>定积分问题举例</a:t>
            </a:r>
          </a:p>
        </p:txBody>
      </p:sp>
      <p:sp>
        <p:nvSpPr>
          <p:cNvPr id="5" name="Text Box 9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4273352" y="2667149"/>
            <a:ext cx="3886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二、 定积分的定义</a:t>
            </a:r>
          </a:p>
        </p:txBody>
      </p:sp>
      <p:sp>
        <p:nvSpPr>
          <p:cNvPr id="6" name="Text Box 10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4273352" y="3445024"/>
            <a:ext cx="4495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三、 定积分的近似计算</a:t>
            </a:r>
          </a:p>
        </p:txBody>
      </p:sp>
      <p:sp>
        <p:nvSpPr>
          <p:cNvPr id="7" name="Text Box 29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4273352" y="4237188"/>
            <a:ext cx="3886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四、 定积分的性质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317500"/>
            <a:ext cx="19812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4.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试证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:</a:t>
            </a:r>
          </a:p>
        </p:txBody>
      </p:sp>
      <p:graphicFrame>
        <p:nvGraphicFramePr>
          <p:cNvPr id="54275" name="Object 3"/>
          <p:cNvGraphicFramePr>
            <a:graphicFrameLocks noChangeAspect="1"/>
          </p:cNvGraphicFramePr>
          <p:nvPr>
            <p:extLst/>
          </p:nvPr>
        </p:nvGraphicFramePr>
        <p:xfrm>
          <a:off x="3835400" y="234950"/>
          <a:ext cx="26416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045" name="Equation" r:id="rId3" imgW="2641320" imgH="838080" progId="Equation.3">
                  <p:embed/>
                </p:oleObj>
              </mc:Choice>
              <mc:Fallback>
                <p:oleObj name="Equation" r:id="rId3" imgW="2641320" imgH="838080" progId="Equation.3">
                  <p:embed/>
                  <p:pic>
                    <p:nvPicPr>
                      <p:cNvPr id="5427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5400" y="234950"/>
                        <a:ext cx="26416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76" name="Text Box 4"/>
          <p:cNvSpPr txBox="1">
            <a:spLocks noChangeArrowheads="1"/>
          </p:cNvSpPr>
          <p:nvPr/>
        </p:nvSpPr>
        <p:spPr bwMode="auto">
          <a:xfrm>
            <a:off x="2063750" y="1258888"/>
            <a:ext cx="12890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证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 </a:t>
            </a:r>
            <a:r>
              <a:rPr lang="zh-CN" altLang="en-US" dirty="0">
                <a:solidFill>
                  <a:srgbClr val="000000"/>
                </a:solidFill>
              </a:rPr>
              <a:t>设</a:t>
            </a:r>
          </a:p>
        </p:txBody>
      </p:sp>
      <p:grpSp>
        <p:nvGrpSpPr>
          <p:cNvPr id="54277" name="Group 5"/>
          <p:cNvGrpSpPr>
            <a:grpSpLocks/>
          </p:cNvGrpSpPr>
          <p:nvPr/>
        </p:nvGrpSpPr>
        <p:grpSpPr bwMode="auto">
          <a:xfrm>
            <a:off x="3238500" y="1106488"/>
            <a:ext cx="1943100" cy="823912"/>
            <a:chOff x="1080" y="825"/>
            <a:chExt cx="1224" cy="519"/>
          </a:xfrm>
        </p:grpSpPr>
        <p:graphicFrame>
          <p:nvGraphicFramePr>
            <p:cNvPr id="54278" name="Object 6"/>
            <p:cNvGraphicFramePr>
              <a:graphicFrameLocks noChangeAspect="1"/>
            </p:cNvGraphicFramePr>
            <p:nvPr>
              <p:extLst/>
            </p:nvPr>
          </p:nvGraphicFramePr>
          <p:xfrm>
            <a:off x="1080" y="977"/>
            <a:ext cx="648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046" name="Equation" r:id="rId5" imgW="1028520" imgH="406080" progId="Equation.3">
                    <p:embed/>
                  </p:oleObj>
                </mc:Choice>
                <mc:Fallback>
                  <p:oleObj name="Equation" r:id="rId5" imgW="1028520" imgH="406080" progId="Equation.3">
                    <p:embed/>
                    <p:pic>
                      <p:nvPicPr>
                        <p:cNvPr id="54278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80" y="977"/>
                          <a:ext cx="648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279" name="Object 7"/>
            <p:cNvGraphicFramePr>
              <a:graphicFrameLocks noChangeAspect="1"/>
            </p:cNvGraphicFramePr>
            <p:nvPr>
              <p:extLst/>
            </p:nvPr>
          </p:nvGraphicFramePr>
          <p:xfrm>
            <a:off x="1785" y="825"/>
            <a:ext cx="519" cy="5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047" name="Equation" r:id="rId7" imgW="850680" imgH="850680" progId="Equation.3">
                    <p:embed/>
                  </p:oleObj>
                </mc:Choice>
                <mc:Fallback>
                  <p:oleObj name="Equation" r:id="rId7" imgW="850680" imgH="850680" progId="Equation.3">
                    <p:embed/>
                    <p:pic>
                      <p:nvPicPr>
                        <p:cNvPr id="54279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85" y="825"/>
                          <a:ext cx="519" cy="51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4280" name="Group 8"/>
          <p:cNvGrpSpPr>
            <a:grpSpLocks/>
          </p:cNvGrpSpPr>
          <p:nvPr/>
        </p:nvGrpSpPr>
        <p:grpSpPr bwMode="auto">
          <a:xfrm>
            <a:off x="5181600" y="1169988"/>
            <a:ext cx="3200400" cy="622300"/>
            <a:chOff x="2304" y="737"/>
            <a:chExt cx="2016" cy="392"/>
          </a:xfrm>
        </p:grpSpPr>
        <p:sp>
          <p:nvSpPr>
            <p:cNvPr id="54281" name="Text Box 9"/>
            <p:cNvSpPr txBox="1">
              <a:spLocks noChangeArrowheads="1"/>
            </p:cNvSpPr>
            <p:nvPr/>
          </p:nvSpPr>
          <p:spPr bwMode="auto">
            <a:xfrm>
              <a:off x="2304" y="771"/>
              <a:ext cx="62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</a:rPr>
                <a:t>则在</a:t>
              </a:r>
            </a:p>
          </p:txBody>
        </p:sp>
        <p:graphicFrame>
          <p:nvGraphicFramePr>
            <p:cNvPr id="54282" name="Object 10"/>
            <p:cNvGraphicFramePr>
              <a:graphicFrameLocks noChangeAspect="1"/>
            </p:cNvGraphicFramePr>
            <p:nvPr>
              <p:extLst/>
            </p:nvPr>
          </p:nvGraphicFramePr>
          <p:xfrm>
            <a:off x="2824" y="737"/>
            <a:ext cx="584" cy="3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048" name="Equation" r:id="rId9" imgW="927000" imgH="622080" progId="Equation.3">
                    <p:embed/>
                  </p:oleObj>
                </mc:Choice>
                <mc:Fallback>
                  <p:oleObj name="Equation" r:id="rId9" imgW="927000" imgH="622080" progId="Equation.3">
                    <p:embed/>
                    <p:pic>
                      <p:nvPicPr>
                        <p:cNvPr id="54282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24" y="737"/>
                          <a:ext cx="584" cy="3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4283" name="Text Box 11"/>
            <p:cNvSpPr txBox="1">
              <a:spLocks noChangeArrowheads="1"/>
            </p:cNvSpPr>
            <p:nvPr/>
          </p:nvSpPr>
          <p:spPr bwMode="auto">
            <a:xfrm>
              <a:off x="3360" y="771"/>
              <a:ext cx="96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</a:rPr>
                <a:t>上</a:t>
              </a:r>
              <a:r>
                <a:rPr lang="en-US" altLang="zh-CN">
                  <a:solidFill>
                    <a:srgbClr val="000000"/>
                  </a:solidFill>
                </a:rPr>
                <a:t>, </a:t>
              </a:r>
              <a:r>
                <a:rPr lang="zh-CN" altLang="en-US">
                  <a:solidFill>
                    <a:srgbClr val="000000"/>
                  </a:solidFill>
                </a:rPr>
                <a:t>有</a:t>
              </a:r>
            </a:p>
          </p:txBody>
        </p:sp>
      </p:grpSp>
      <p:graphicFrame>
        <p:nvGraphicFramePr>
          <p:cNvPr id="54284" name="Object 12"/>
          <p:cNvGraphicFramePr>
            <a:graphicFrameLocks noChangeAspect="1"/>
          </p:cNvGraphicFramePr>
          <p:nvPr>
            <p:extLst/>
          </p:nvPr>
        </p:nvGraphicFramePr>
        <p:xfrm>
          <a:off x="2781300" y="2146300"/>
          <a:ext cx="11049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049" name="Equation" r:id="rId11" imgW="1104840" imgH="419040" progId="Equation.3">
                  <p:embed/>
                </p:oleObj>
              </mc:Choice>
              <mc:Fallback>
                <p:oleObj name="Equation" r:id="rId11" imgW="1104840" imgH="419040" progId="Equation.3">
                  <p:embed/>
                  <p:pic>
                    <p:nvPicPr>
                      <p:cNvPr id="5428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1300" y="2146300"/>
                        <a:ext cx="11049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85" name="Object 13"/>
          <p:cNvGraphicFramePr>
            <a:graphicFrameLocks noChangeAspect="1"/>
          </p:cNvGraphicFramePr>
          <p:nvPr>
            <p:extLst/>
          </p:nvPr>
        </p:nvGraphicFramePr>
        <p:xfrm>
          <a:off x="3930650" y="1917700"/>
          <a:ext cx="193675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050" name="Equation" r:id="rId13" imgW="1993680" imgH="876240" progId="Equation.3">
                  <p:embed/>
                </p:oleObj>
              </mc:Choice>
              <mc:Fallback>
                <p:oleObj name="Equation" r:id="rId13" imgW="1993680" imgH="876240" progId="Equation.3">
                  <p:embed/>
                  <p:pic>
                    <p:nvPicPr>
                      <p:cNvPr id="5428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0650" y="1917700"/>
                        <a:ext cx="193675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86" name="Object 14"/>
          <p:cNvGraphicFramePr>
            <a:graphicFrameLocks noChangeAspect="1"/>
          </p:cNvGraphicFramePr>
          <p:nvPr>
            <p:extLst/>
          </p:nvPr>
        </p:nvGraphicFramePr>
        <p:xfrm>
          <a:off x="5943600" y="2146300"/>
          <a:ext cx="2628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051" name="Equation" r:id="rId15" imgW="2628720" imgH="406080" progId="Equation.3">
                  <p:embed/>
                </p:oleObj>
              </mc:Choice>
              <mc:Fallback>
                <p:oleObj name="Equation" r:id="rId15" imgW="2628720" imgH="406080" progId="Equation.3">
                  <p:embed/>
                  <p:pic>
                    <p:nvPicPr>
                      <p:cNvPr id="54286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2146300"/>
                        <a:ext cx="2628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87" name="Object 15"/>
          <p:cNvGraphicFramePr>
            <a:graphicFrameLocks noChangeAspect="1"/>
          </p:cNvGraphicFramePr>
          <p:nvPr>
            <p:extLst/>
          </p:nvPr>
        </p:nvGraphicFramePr>
        <p:xfrm>
          <a:off x="6248400" y="1879600"/>
          <a:ext cx="7747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052" name="Equation" r:id="rId17" imgW="774360" imgH="876240" progId="Equation.3">
                  <p:embed/>
                </p:oleObj>
              </mc:Choice>
              <mc:Fallback>
                <p:oleObj name="Equation" r:id="rId17" imgW="774360" imgH="876240" progId="Equation.3">
                  <p:embed/>
                  <p:pic>
                    <p:nvPicPr>
                      <p:cNvPr id="5428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1879600"/>
                        <a:ext cx="7747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88" name="Object 16"/>
          <p:cNvGraphicFramePr>
            <a:graphicFrameLocks noChangeAspect="1"/>
          </p:cNvGraphicFramePr>
          <p:nvPr>
            <p:extLst/>
          </p:nvPr>
        </p:nvGraphicFramePr>
        <p:xfrm>
          <a:off x="8610600" y="2171700"/>
          <a:ext cx="495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053" name="Equation" r:id="rId19" imgW="495000" imgH="317160" progId="Equation.3">
                  <p:embed/>
                </p:oleObj>
              </mc:Choice>
              <mc:Fallback>
                <p:oleObj name="Equation" r:id="rId19" imgW="495000" imgH="317160" progId="Equation.3">
                  <p:embed/>
                  <p:pic>
                    <p:nvPicPr>
                      <p:cNvPr id="54288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10600" y="2171700"/>
                        <a:ext cx="495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4289" name="Group 17"/>
          <p:cNvGrpSpPr>
            <a:grpSpLocks/>
          </p:cNvGrpSpPr>
          <p:nvPr/>
        </p:nvGrpSpPr>
        <p:grpSpPr bwMode="auto">
          <a:xfrm>
            <a:off x="3051176" y="2798764"/>
            <a:ext cx="4010025" cy="630237"/>
            <a:chOff x="962" y="1763"/>
            <a:chExt cx="2526" cy="397"/>
          </a:xfrm>
        </p:grpSpPr>
        <p:graphicFrame>
          <p:nvGraphicFramePr>
            <p:cNvPr id="54290" name="Object 18"/>
            <p:cNvGraphicFramePr>
              <a:graphicFrameLocks noChangeAspect="1"/>
            </p:cNvGraphicFramePr>
            <p:nvPr>
              <p:extLst/>
            </p:nvPr>
          </p:nvGraphicFramePr>
          <p:xfrm>
            <a:off x="962" y="1776"/>
            <a:ext cx="2526" cy="3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054" name="Equation" r:id="rId21" imgW="4012920" imgH="520560" progId="Equation.3">
                    <p:embed/>
                  </p:oleObj>
                </mc:Choice>
                <mc:Fallback>
                  <p:oleObj name="Equation" r:id="rId21" imgW="4012920" imgH="520560" progId="Equation.3">
                    <p:embed/>
                    <p:pic>
                      <p:nvPicPr>
                        <p:cNvPr id="54290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2" y="1776"/>
                          <a:ext cx="2526" cy="3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291" name="Object 19"/>
            <p:cNvGraphicFramePr>
              <a:graphicFrameLocks noChangeAspect="1"/>
            </p:cNvGraphicFramePr>
            <p:nvPr>
              <p:extLst/>
            </p:nvPr>
          </p:nvGraphicFramePr>
          <p:xfrm>
            <a:off x="1625" y="1763"/>
            <a:ext cx="150" cy="3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055" name="Equation" r:id="rId23" imgW="215640" imgH="571320" progId="Equation.3">
                    <p:embed/>
                  </p:oleObj>
                </mc:Choice>
                <mc:Fallback>
                  <p:oleObj name="Equation" r:id="rId23" imgW="215640" imgH="571320" progId="Equation.3">
                    <p:embed/>
                    <p:pic>
                      <p:nvPicPr>
                        <p:cNvPr id="54291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25" y="1763"/>
                          <a:ext cx="150" cy="39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4292" name="Text Box 20"/>
          <p:cNvSpPr txBox="1">
            <a:spLocks noChangeArrowheads="1"/>
          </p:cNvSpPr>
          <p:nvPr/>
        </p:nvSpPr>
        <p:spPr bwMode="auto">
          <a:xfrm>
            <a:off x="2063751" y="3643313"/>
            <a:ext cx="6254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即</a:t>
            </a:r>
          </a:p>
        </p:txBody>
      </p:sp>
      <p:graphicFrame>
        <p:nvGraphicFramePr>
          <p:cNvPr id="54293" name="Object 21"/>
          <p:cNvGraphicFramePr>
            <a:graphicFrameLocks noChangeAspect="1"/>
          </p:cNvGraphicFramePr>
          <p:nvPr>
            <p:extLst/>
          </p:nvPr>
        </p:nvGraphicFramePr>
        <p:xfrm>
          <a:off x="3670300" y="3441700"/>
          <a:ext cx="266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056" name="Equation" r:id="rId25" imgW="266400" imgH="850680" progId="Equation.3">
                  <p:embed/>
                </p:oleObj>
              </mc:Choice>
              <mc:Fallback>
                <p:oleObj name="Equation" r:id="rId25" imgW="266400" imgH="850680" progId="Equation.3">
                  <p:embed/>
                  <p:pic>
                    <p:nvPicPr>
                      <p:cNvPr id="54293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0300" y="3441700"/>
                        <a:ext cx="266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94" name="Object 22"/>
          <p:cNvGraphicFramePr>
            <a:graphicFrameLocks noChangeAspect="1"/>
          </p:cNvGraphicFramePr>
          <p:nvPr>
            <p:extLst/>
          </p:nvPr>
        </p:nvGraphicFramePr>
        <p:xfrm>
          <a:off x="4013200" y="3683000"/>
          <a:ext cx="1612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057" name="Equation" r:id="rId27" imgW="1612800" imgH="406080" progId="Equation.3">
                  <p:embed/>
                </p:oleObj>
              </mc:Choice>
              <mc:Fallback>
                <p:oleObj name="Equation" r:id="rId27" imgW="1612800" imgH="406080" progId="Equation.3">
                  <p:embed/>
                  <p:pic>
                    <p:nvPicPr>
                      <p:cNvPr id="54294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3200" y="3683000"/>
                        <a:ext cx="1612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4295" name="Group 23"/>
          <p:cNvGrpSpPr>
            <a:grpSpLocks/>
          </p:cNvGrpSpPr>
          <p:nvPr/>
        </p:nvGrpSpPr>
        <p:grpSpPr bwMode="auto">
          <a:xfrm>
            <a:off x="5956300" y="3443289"/>
            <a:ext cx="1422400" cy="809625"/>
            <a:chOff x="2792" y="2169"/>
            <a:chExt cx="896" cy="510"/>
          </a:xfrm>
        </p:grpSpPr>
        <p:graphicFrame>
          <p:nvGraphicFramePr>
            <p:cNvPr id="54296" name="Object 24"/>
            <p:cNvGraphicFramePr>
              <a:graphicFrameLocks noChangeAspect="1"/>
            </p:cNvGraphicFramePr>
            <p:nvPr>
              <p:extLst/>
            </p:nvPr>
          </p:nvGraphicFramePr>
          <p:xfrm>
            <a:off x="2792" y="2305"/>
            <a:ext cx="896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058" name="Equation" r:id="rId29" imgW="1422360" imgH="406080" progId="Equation.3">
                    <p:embed/>
                  </p:oleObj>
                </mc:Choice>
                <mc:Fallback>
                  <p:oleObj name="Equation" r:id="rId29" imgW="1422360" imgH="406080" progId="Equation.3">
                    <p:embed/>
                    <p:pic>
                      <p:nvPicPr>
                        <p:cNvPr id="54296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92" y="2305"/>
                          <a:ext cx="896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297" name="Object 25"/>
            <p:cNvGraphicFramePr>
              <a:graphicFrameLocks noChangeAspect="1"/>
            </p:cNvGraphicFramePr>
            <p:nvPr>
              <p:extLst/>
            </p:nvPr>
          </p:nvGraphicFramePr>
          <p:xfrm>
            <a:off x="3408" y="2169"/>
            <a:ext cx="193" cy="5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059" name="Equation" r:id="rId31" imgW="215640" imgH="571320" progId="Equation.3">
                    <p:embed/>
                  </p:oleObj>
                </mc:Choice>
                <mc:Fallback>
                  <p:oleObj name="Equation" r:id="rId31" imgW="215640" imgH="571320" progId="Equation.3">
                    <p:embed/>
                    <p:pic>
                      <p:nvPicPr>
                        <p:cNvPr id="54297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8" y="2169"/>
                          <a:ext cx="193" cy="5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4298" name="Text Box 26"/>
          <p:cNvSpPr txBox="1">
            <a:spLocks noChangeArrowheads="1"/>
          </p:cNvSpPr>
          <p:nvPr/>
        </p:nvSpPr>
        <p:spPr bwMode="auto">
          <a:xfrm>
            <a:off x="2063750" y="4459288"/>
            <a:ext cx="6794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</a:t>
            </a:r>
          </a:p>
        </p:txBody>
      </p:sp>
      <p:graphicFrame>
        <p:nvGraphicFramePr>
          <p:cNvPr id="54299" name="Object 27"/>
          <p:cNvGraphicFramePr>
            <a:graphicFrameLocks noChangeAspect="1"/>
          </p:cNvGraphicFramePr>
          <p:nvPr>
            <p:extLst/>
          </p:nvPr>
        </p:nvGraphicFramePr>
        <p:xfrm>
          <a:off x="3651250" y="4305300"/>
          <a:ext cx="43942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060" name="Equation" r:id="rId33" imgW="4394160" imgH="825480" progId="Equation.3">
                  <p:embed/>
                </p:oleObj>
              </mc:Choice>
              <mc:Fallback>
                <p:oleObj name="Equation" r:id="rId33" imgW="4394160" imgH="825480" progId="Equation.3">
                  <p:embed/>
                  <p:pic>
                    <p:nvPicPr>
                      <p:cNvPr id="54299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1250" y="4305300"/>
                        <a:ext cx="43942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300" name="Text Box 28"/>
          <p:cNvSpPr txBox="1">
            <a:spLocks noChangeArrowheads="1"/>
          </p:cNvSpPr>
          <p:nvPr/>
        </p:nvSpPr>
        <p:spPr bwMode="auto">
          <a:xfrm>
            <a:off x="2063751" y="5378451"/>
            <a:ext cx="5889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即</a:t>
            </a:r>
          </a:p>
        </p:txBody>
      </p:sp>
      <p:graphicFrame>
        <p:nvGraphicFramePr>
          <p:cNvPr id="54301" name="Object 29"/>
          <p:cNvGraphicFramePr>
            <a:graphicFrameLocks noChangeAspect="1"/>
          </p:cNvGraphicFramePr>
          <p:nvPr>
            <p:extLst/>
          </p:nvPr>
        </p:nvGraphicFramePr>
        <p:xfrm>
          <a:off x="4584700" y="5257800"/>
          <a:ext cx="2654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061" name="Equation" r:id="rId35" imgW="2654280" imgH="850680" progId="Equation.3">
                  <p:embed/>
                </p:oleObj>
              </mc:Choice>
              <mc:Fallback>
                <p:oleObj name="Equation" r:id="rId35" imgW="2654280" imgH="850680" progId="Equation.3">
                  <p:embed/>
                  <p:pic>
                    <p:nvPicPr>
                      <p:cNvPr id="54301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4700" y="5257800"/>
                        <a:ext cx="2654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8716901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4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4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4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4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4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4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4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4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4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4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4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4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4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54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4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6" grpId="0" autoUpdateAnimBg="0"/>
      <p:bldP spid="54292" grpId="0" autoUpdateAnimBg="0"/>
      <p:bldP spid="54298" grpId="0" autoUpdateAnimBg="0"/>
      <p:bldP spid="54300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7" name="Text Box 9"/>
          <p:cNvSpPr txBox="1">
            <a:spLocks noChangeArrowheads="1"/>
          </p:cNvSpPr>
          <p:nvPr/>
        </p:nvSpPr>
        <p:spPr bwMode="auto">
          <a:xfrm>
            <a:off x="2063750" y="2220913"/>
            <a:ext cx="10604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楷体_GB2312" pitchFamily="49" charset="-122"/>
              </a:rPr>
              <a:t>证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endParaRPr lang="en-US" altLang="zh-CN" dirty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  <p:graphicFrame>
        <p:nvGraphicFramePr>
          <p:cNvPr id="22538" name="Object 10"/>
          <p:cNvGraphicFramePr>
            <a:graphicFrameLocks noChangeAspect="1"/>
          </p:cNvGraphicFramePr>
          <p:nvPr>
            <p:extLst/>
          </p:nvPr>
        </p:nvGraphicFramePr>
        <p:xfrm>
          <a:off x="2768600" y="2286000"/>
          <a:ext cx="77470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64" name="Equation" r:id="rId4" imgW="7746840" imgH="457200" progId="Equation.3">
                  <p:embed/>
                </p:oleObj>
              </mc:Choice>
              <mc:Fallback>
                <p:oleObj name="Equation" r:id="rId4" imgW="7746840" imgH="457200" progId="Equation.3">
                  <p:embed/>
                  <p:pic>
                    <p:nvPicPr>
                      <p:cNvPr id="2253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8600" y="2286000"/>
                        <a:ext cx="77470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9" name="Text Box 11"/>
          <p:cNvSpPr txBox="1">
            <a:spLocks noChangeArrowheads="1"/>
          </p:cNvSpPr>
          <p:nvPr/>
        </p:nvSpPr>
        <p:spPr bwMode="auto">
          <a:xfrm>
            <a:off x="1752600" y="2833688"/>
            <a:ext cx="3581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  <a:latin typeface="楷体_GB2312" pitchFamily="49" charset="-122"/>
              </a:rPr>
              <a:t>则</a:t>
            </a:r>
            <a:r>
              <a:rPr lang="zh-CN" altLang="en-US" dirty="0" smtClean="0">
                <a:solidFill>
                  <a:srgbClr val="000000"/>
                </a:solidFill>
                <a:latin typeface="楷体_GB2312" pitchFamily="49" charset="-122"/>
              </a:rPr>
              <a:t>由推论</a:t>
            </a:r>
            <a:r>
              <a:rPr lang="en-US" altLang="zh-CN" dirty="0" smtClean="0">
                <a:solidFill>
                  <a:srgbClr val="000000"/>
                </a:solidFill>
                <a:latin typeface="楷体_GB2312" pitchFamily="49" charset="-122"/>
              </a:rPr>
              <a:t>5.9</a:t>
            </a:r>
            <a:r>
              <a:rPr lang="en-US" altLang="zh-CN" b="1" dirty="0" smtClean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  <a:latin typeface="楷体_GB2312" pitchFamily="49" charset="-122"/>
              </a:rPr>
              <a:t>可得</a:t>
            </a:r>
          </a:p>
        </p:txBody>
      </p:sp>
      <p:graphicFrame>
        <p:nvGraphicFramePr>
          <p:cNvPr id="22544" name="Object 16"/>
          <p:cNvGraphicFramePr>
            <a:graphicFrameLocks noChangeAspect="1"/>
          </p:cNvGraphicFramePr>
          <p:nvPr>
            <p:extLst/>
          </p:nvPr>
        </p:nvGraphicFramePr>
        <p:xfrm>
          <a:off x="3741738" y="3263900"/>
          <a:ext cx="3644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65" name="Equation" r:id="rId6" imgW="3644640" imgH="850680" progId="Equation.3">
                  <p:embed/>
                </p:oleObj>
              </mc:Choice>
              <mc:Fallback>
                <p:oleObj name="Equation" r:id="rId6" imgW="3644640" imgH="850680" progId="Equation.3">
                  <p:embed/>
                  <p:pic>
                    <p:nvPicPr>
                      <p:cNvPr id="2254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1738" y="3263900"/>
                        <a:ext cx="3644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5" name="Text Box 17"/>
          <p:cNvSpPr txBox="1">
            <a:spLocks noChangeArrowheads="1"/>
          </p:cNvSpPr>
          <p:nvPr/>
        </p:nvSpPr>
        <p:spPr bwMode="auto">
          <a:xfrm>
            <a:off x="1676400" y="4114801"/>
            <a:ext cx="5562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根据闭区间上连续函数介值定理</a:t>
            </a:r>
            <a:r>
              <a:rPr lang="en-US" altLang="zh-CN">
                <a:solidFill>
                  <a:srgbClr val="000000"/>
                </a:solidFill>
                <a:latin typeface="楷体_GB2312" pitchFamily="49" charset="-122"/>
              </a:rPr>
              <a:t>,</a:t>
            </a:r>
          </a:p>
        </p:txBody>
      </p:sp>
      <p:graphicFrame>
        <p:nvGraphicFramePr>
          <p:cNvPr id="22546" name="Object 18"/>
          <p:cNvGraphicFramePr>
            <a:graphicFrameLocks noChangeAspect="1"/>
          </p:cNvGraphicFramePr>
          <p:nvPr>
            <p:extLst/>
          </p:nvPr>
        </p:nvGraphicFramePr>
        <p:xfrm>
          <a:off x="6934200" y="4176713"/>
          <a:ext cx="3416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66" name="Equation" r:id="rId8" imgW="3416040" imgH="457200" progId="Equation.3">
                  <p:embed/>
                </p:oleObj>
              </mc:Choice>
              <mc:Fallback>
                <p:oleObj name="Equation" r:id="rId8" imgW="3416040" imgH="457200" progId="Equation.3">
                  <p:embed/>
                  <p:pic>
                    <p:nvPicPr>
                      <p:cNvPr id="22546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4176713"/>
                        <a:ext cx="3416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9" name="Object 21"/>
          <p:cNvGraphicFramePr>
            <a:graphicFrameLocks noChangeAspect="1"/>
          </p:cNvGraphicFramePr>
          <p:nvPr>
            <p:extLst/>
          </p:nvPr>
        </p:nvGraphicFramePr>
        <p:xfrm>
          <a:off x="1752600" y="4786313"/>
          <a:ext cx="1866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67" name="Equation" r:id="rId10" imgW="1866600" imgH="444240" progId="Equation.3">
                  <p:embed/>
                </p:oleObj>
              </mc:Choice>
              <mc:Fallback>
                <p:oleObj name="Equation" r:id="rId10" imgW="1866600" imgH="444240" progId="Equation.3">
                  <p:embed/>
                  <p:pic>
                    <p:nvPicPr>
                      <p:cNvPr id="22549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4786313"/>
                        <a:ext cx="1866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50" name="Text Box 22"/>
          <p:cNvSpPr txBox="1">
            <a:spLocks noChangeArrowheads="1"/>
          </p:cNvSpPr>
          <p:nvPr/>
        </p:nvSpPr>
        <p:spPr bwMode="auto">
          <a:xfrm>
            <a:off x="3657600" y="4724401"/>
            <a:ext cx="76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使</a:t>
            </a:r>
          </a:p>
        </p:txBody>
      </p:sp>
      <p:graphicFrame>
        <p:nvGraphicFramePr>
          <p:cNvPr id="22551" name="Object 23"/>
          <p:cNvGraphicFramePr>
            <a:graphicFrameLocks noChangeAspect="1"/>
          </p:cNvGraphicFramePr>
          <p:nvPr>
            <p:extLst/>
          </p:nvPr>
        </p:nvGraphicFramePr>
        <p:xfrm>
          <a:off x="3748088" y="5105400"/>
          <a:ext cx="33655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68" name="Equation" r:id="rId12" imgW="3365280" imgH="850680" progId="Equation.3">
                  <p:embed/>
                </p:oleObj>
              </mc:Choice>
              <mc:Fallback>
                <p:oleObj name="Equation" r:id="rId12" imgW="3365280" imgH="850680" progId="Equation.3">
                  <p:embed/>
                  <p:pic>
                    <p:nvPicPr>
                      <p:cNvPr id="22551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8088" y="5105400"/>
                        <a:ext cx="33655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52" name="Text Box 24"/>
          <p:cNvSpPr txBox="1">
            <a:spLocks noChangeArrowheads="1"/>
          </p:cNvSpPr>
          <p:nvPr/>
        </p:nvSpPr>
        <p:spPr bwMode="auto">
          <a:xfrm>
            <a:off x="1676400" y="5791201"/>
            <a:ext cx="3352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因此定理成立</a:t>
            </a:r>
            <a:r>
              <a:rPr lang="en-US" altLang="zh-CN">
                <a:solidFill>
                  <a:srgbClr val="000000"/>
                </a:solidFill>
                <a:latin typeface="楷体_GB2312" pitchFamily="49" charset="-122"/>
              </a:rPr>
              <a:t>.</a:t>
            </a:r>
          </a:p>
        </p:txBody>
      </p:sp>
      <p:pic>
        <p:nvPicPr>
          <p:cNvPr id="22555" name="Picture 27" descr="机动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231A93"/>
              </a:clrFrom>
              <a:clrTo>
                <a:srgbClr val="231A9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1" y="6359525"/>
            <a:ext cx="377825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59" name="Text Box 31"/>
          <p:cNvSpPr txBox="1">
            <a:spLocks noChangeArrowheads="1"/>
          </p:cNvSpPr>
          <p:nvPr/>
        </p:nvSpPr>
        <p:spPr bwMode="auto">
          <a:xfrm>
            <a:off x="7543800" y="6600826"/>
            <a:ext cx="628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>
                <a:solidFill>
                  <a:srgbClr val="000000"/>
                </a:solidFill>
                <a:latin typeface="楷体_GB2312" pitchFamily="49" charset="-122"/>
              </a:rPr>
              <a:t>性质</a:t>
            </a:r>
            <a:r>
              <a:rPr kumimoji="0" lang="en-US" altLang="zh-CN" sz="1000">
                <a:solidFill>
                  <a:srgbClr val="000000"/>
                </a:solidFill>
                <a:latin typeface="楷体_GB2312" pitchFamily="49" charset="-122"/>
              </a:rPr>
              <a:t>7  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09749" y="476672"/>
            <a:ext cx="10372501" cy="103133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329750" y="1316856"/>
            <a:ext cx="3532500" cy="8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25108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2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2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2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2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2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2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2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7" grpId="0" autoUpdateAnimBg="0"/>
      <p:bldP spid="22539" grpId="0" autoUpdateAnimBg="0"/>
      <p:bldP spid="22545" grpId="0" autoUpdateAnimBg="0"/>
      <p:bldP spid="22550" grpId="0" autoUpdateAnimBg="0"/>
      <p:bldP spid="22552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5486499" y="2985008"/>
            <a:ext cx="1120576" cy="52920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>
              <a:solidFill>
                <a:srgbClr val="FFFFFF"/>
              </a:solidFill>
            </a:endParaRPr>
          </a:p>
        </p:txBody>
      </p:sp>
      <p:grpSp>
        <p:nvGrpSpPr>
          <p:cNvPr id="23607" name="Group 55"/>
          <p:cNvGrpSpPr>
            <a:grpSpLocks/>
          </p:cNvGrpSpPr>
          <p:nvPr/>
        </p:nvGrpSpPr>
        <p:grpSpPr bwMode="auto">
          <a:xfrm>
            <a:off x="7770814" y="1430338"/>
            <a:ext cx="2744787" cy="2379662"/>
            <a:chOff x="3935" y="901"/>
            <a:chExt cx="1729" cy="1499"/>
          </a:xfrm>
        </p:grpSpPr>
        <p:graphicFrame>
          <p:nvGraphicFramePr>
            <p:cNvPr id="23556" name="Object 4"/>
            <p:cNvGraphicFramePr>
              <a:graphicFrameLocks noChangeAspect="1"/>
            </p:cNvGraphicFramePr>
            <p:nvPr>
              <p:extLst/>
            </p:nvPr>
          </p:nvGraphicFramePr>
          <p:xfrm>
            <a:off x="4019" y="2200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060" name="Equation" r:id="rId3" imgW="304560" imgH="317160" progId="Equation.3">
                    <p:embed/>
                  </p:oleObj>
                </mc:Choice>
                <mc:Fallback>
                  <p:oleObj name="Equation" r:id="rId3" imgW="304560" imgH="317160" progId="Equation.3">
                    <p:embed/>
                    <p:pic>
                      <p:nvPicPr>
                        <p:cNvPr id="23556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19" y="2200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3606" name="Group 54"/>
            <p:cNvGrpSpPr>
              <a:grpSpLocks/>
            </p:cNvGrpSpPr>
            <p:nvPr/>
          </p:nvGrpSpPr>
          <p:grpSpPr bwMode="auto">
            <a:xfrm>
              <a:off x="3935" y="901"/>
              <a:ext cx="1729" cy="1485"/>
              <a:chOff x="3935" y="901"/>
              <a:chExt cx="1729" cy="1485"/>
            </a:xfrm>
          </p:grpSpPr>
          <p:graphicFrame>
            <p:nvGraphicFramePr>
              <p:cNvPr id="23598" name="Object 46"/>
              <p:cNvGraphicFramePr>
                <a:graphicFrameLocks noChangeAspect="1"/>
              </p:cNvGraphicFramePr>
              <p:nvPr/>
            </p:nvGraphicFramePr>
            <p:xfrm>
              <a:off x="4279" y="1146"/>
              <a:ext cx="1080" cy="102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4061" name="BMP 图象" r:id="rId5" imgW="1714739" imgH="1619476" progId="Paint.Picture">
                      <p:embed/>
                    </p:oleObj>
                  </mc:Choice>
                  <mc:Fallback>
                    <p:oleObj name="BMP 图象" r:id="rId5" imgW="1714739" imgH="1619476" progId="Paint.Picture">
                      <p:embed/>
                      <p:pic>
                        <p:nvPicPr>
                          <p:cNvPr id="23598" name="Object 4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79" y="1146"/>
                            <a:ext cx="1080" cy="102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/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3557" name="Object 5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520" y="2226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4062" name="Equation" r:id="rId7" imgW="228600" imgH="241200" progId="Equation.3">
                      <p:embed/>
                    </p:oleObj>
                  </mc:Choice>
                  <mc:Fallback>
                    <p:oleObj name="Equation" r:id="rId7" imgW="228600" imgH="241200" progId="Equation.3">
                      <p:embed/>
                      <p:pic>
                        <p:nvPicPr>
                          <p:cNvPr id="23557" name="Object 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520" y="2226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3558" name="Object 6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295" y="2178"/>
              <a:ext cx="136" cy="20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4063" name="Equation" r:id="rId9" imgW="215640" imgH="330120" progId="Equation.3">
                      <p:embed/>
                    </p:oleObj>
                  </mc:Choice>
                  <mc:Fallback>
                    <p:oleObj name="Equation" r:id="rId9" imgW="215640" imgH="330120" progId="Equation.3">
                      <p:embed/>
                      <p:pic>
                        <p:nvPicPr>
                          <p:cNvPr id="23558" name="Object 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295" y="2178"/>
                            <a:ext cx="136" cy="20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3559" name="Object 7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279" y="2226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4064" name="Equation" r:id="rId11" imgW="228600" imgH="241200" progId="Equation.3">
                      <p:embed/>
                    </p:oleObj>
                  </mc:Choice>
                  <mc:Fallback>
                    <p:oleObj name="Equation" r:id="rId11" imgW="228600" imgH="241200" progId="Equation.3">
                      <p:embed/>
                      <p:pic>
                        <p:nvPicPr>
                          <p:cNvPr id="23559" name="Object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79" y="2226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3560" name="Object 8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3935" y="1186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4065" name="Equation" r:id="rId13" imgW="241200" imgH="317160" progId="Equation.3">
                      <p:embed/>
                    </p:oleObj>
                  </mc:Choice>
                  <mc:Fallback>
                    <p:oleObj name="Equation" r:id="rId13" imgW="241200" imgH="317160" progId="Equation.3">
                      <p:embed/>
                      <p:pic>
                        <p:nvPicPr>
                          <p:cNvPr id="23560" name="Object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935" y="1186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3561" name="Object 9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263" y="901"/>
              <a:ext cx="832" cy="25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4066" name="Equation" r:id="rId15" imgW="1320480" imgH="406080" progId="Equation.3">
                      <p:embed/>
                    </p:oleObj>
                  </mc:Choice>
                  <mc:Fallback>
                    <p:oleObj name="Equation" r:id="rId15" imgW="1320480" imgH="406080" progId="Equation.3">
                      <p:embed/>
                      <p:pic>
                        <p:nvPicPr>
                          <p:cNvPr id="23561" name="Object 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63" y="901"/>
                            <a:ext cx="832" cy="25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3595" name="Line 43"/>
              <p:cNvSpPr>
                <a:spLocks noChangeShapeType="1"/>
              </p:cNvSpPr>
              <p:nvPr/>
            </p:nvSpPr>
            <p:spPr bwMode="auto">
              <a:xfrm>
                <a:off x="4135" y="2154"/>
                <a:ext cx="1496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596" name="Line 44"/>
              <p:cNvSpPr>
                <a:spLocks noChangeShapeType="1"/>
              </p:cNvSpPr>
              <p:nvPr/>
            </p:nvSpPr>
            <p:spPr bwMode="auto">
              <a:xfrm flipV="1">
                <a:off x="4135" y="1194"/>
                <a:ext cx="0" cy="96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563" name="Rectangle 11"/>
          <p:cNvSpPr>
            <a:spLocks noGrp="1" noChangeArrowheads="1"/>
          </p:cNvSpPr>
          <p:nvPr>
            <p:ph type="title"/>
          </p:nvPr>
        </p:nvSpPr>
        <p:spPr>
          <a:xfrm>
            <a:off x="2063750" y="358775"/>
            <a:ext cx="121285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说明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:</a:t>
            </a:r>
            <a:endParaRPr lang="en-US" altLang="zh-CN" sz="2800" dirty="0">
              <a:solidFill>
                <a:schemeClr val="bg1">
                  <a:lumMod val="60000"/>
                  <a:lumOff val="40000"/>
                </a:schemeClr>
              </a:solidFill>
              <a:ea typeface="楷体_GB2312" pitchFamily="49" charset="-122"/>
            </a:endParaRPr>
          </a:p>
        </p:txBody>
      </p:sp>
      <p:graphicFrame>
        <p:nvGraphicFramePr>
          <p:cNvPr id="23570" name="Object 18"/>
          <p:cNvGraphicFramePr>
            <a:graphicFrameLocks noChangeAspect="1"/>
          </p:cNvGraphicFramePr>
          <p:nvPr>
            <p:extLst/>
          </p:nvPr>
        </p:nvGraphicFramePr>
        <p:xfrm>
          <a:off x="5029200" y="1155700"/>
          <a:ext cx="3124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067" name="Equation" r:id="rId17" imgW="3124080" imgH="444240" progId="Equation.3">
                  <p:embed/>
                </p:oleObj>
              </mc:Choice>
              <mc:Fallback>
                <p:oleObj name="Equation" r:id="rId17" imgW="3124080" imgH="444240" progId="Equation.3">
                  <p:embed/>
                  <p:pic>
                    <p:nvPicPr>
                      <p:cNvPr id="2357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1155700"/>
                        <a:ext cx="3124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74" name="Text Box 22"/>
          <p:cNvSpPr txBox="1">
            <a:spLocks noChangeArrowheads="1"/>
          </p:cNvSpPr>
          <p:nvPr/>
        </p:nvSpPr>
        <p:spPr bwMode="auto">
          <a:xfrm>
            <a:off x="2063750" y="2209801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zh-CN">
                <a:solidFill>
                  <a:srgbClr val="000000"/>
                </a:solidFill>
              </a:rPr>
              <a:t>  </a:t>
            </a:r>
            <a:r>
              <a:rPr lang="zh-CN" altLang="en-US">
                <a:solidFill>
                  <a:srgbClr val="000000"/>
                </a:solidFill>
              </a:rPr>
              <a:t>可把</a:t>
            </a:r>
          </a:p>
        </p:txBody>
      </p:sp>
      <p:graphicFrame>
        <p:nvGraphicFramePr>
          <p:cNvPr id="23575" name="Object 23"/>
          <p:cNvGraphicFramePr>
            <a:graphicFrameLocks noChangeAspect="1"/>
          </p:cNvGraphicFramePr>
          <p:nvPr>
            <p:extLst/>
          </p:nvPr>
        </p:nvGraphicFramePr>
        <p:xfrm>
          <a:off x="3663950" y="1676400"/>
          <a:ext cx="2603500" cy="1193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068" name="Equation" r:id="rId19" imgW="2603160" imgH="1193760" progId="Equation.3">
                  <p:embed/>
                </p:oleObj>
              </mc:Choice>
              <mc:Fallback>
                <p:oleObj name="Equation" r:id="rId19" imgW="2603160" imgH="1193760" progId="Equation.3">
                  <p:embed/>
                  <p:pic>
                    <p:nvPicPr>
                      <p:cNvPr id="23575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3950" y="1676400"/>
                        <a:ext cx="2603500" cy="1193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77" name="Object 25"/>
          <p:cNvGraphicFramePr>
            <a:graphicFrameLocks noChangeAspect="1"/>
          </p:cNvGraphicFramePr>
          <p:nvPr>
            <p:extLst/>
          </p:nvPr>
        </p:nvGraphicFramePr>
        <p:xfrm>
          <a:off x="1752600" y="3048000"/>
          <a:ext cx="4940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069" name="Equation" r:id="rId21" imgW="4940280" imgH="457200" progId="Equation.3">
                  <p:embed/>
                </p:oleObj>
              </mc:Choice>
              <mc:Fallback>
                <p:oleObj name="Equation" r:id="rId21" imgW="4940280" imgH="457200" progId="Equation.3">
                  <p:embed/>
                  <p:pic>
                    <p:nvPicPr>
                      <p:cNvPr id="23577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3048000"/>
                        <a:ext cx="4940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81" name="Text Box 29"/>
          <p:cNvSpPr txBox="1">
            <a:spLocks noChangeArrowheads="1"/>
          </p:cNvSpPr>
          <p:nvPr/>
        </p:nvSpPr>
        <p:spPr bwMode="auto">
          <a:xfrm>
            <a:off x="1752600" y="5334001"/>
            <a:ext cx="6172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故它是有限个数的平均值概念的推广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3582" name="Rectangle 30"/>
          <p:cNvSpPr>
            <a:spLocks noChangeArrowheads="1"/>
          </p:cNvSpPr>
          <p:nvPr/>
        </p:nvSpPr>
        <p:spPr bwMode="auto">
          <a:xfrm>
            <a:off x="8364539" y="1998663"/>
            <a:ext cx="1601787" cy="1420812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23600" name="Group 48"/>
          <p:cNvGrpSpPr>
            <a:grpSpLocks/>
          </p:cNvGrpSpPr>
          <p:nvPr/>
        </p:nvGrpSpPr>
        <p:grpSpPr bwMode="auto">
          <a:xfrm>
            <a:off x="8839201" y="2047876"/>
            <a:ext cx="239713" cy="1838325"/>
            <a:chOff x="4361" y="1536"/>
            <a:chExt cx="151" cy="1158"/>
          </a:xfrm>
        </p:grpSpPr>
        <p:sp>
          <p:nvSpPr>
            <p:cNvPr id="23584" name="Line 32"/>
            <p:cNvSpPr>
              <a:spLocks noChangeShapeType="1"/>
            </p:cNvSpPr>
            <p:nvPr/>
          </p:nvSpPr>
          <p:spPr bwMode="auto">
            <a:xfrm>
              <a:off x="4416" y="1536"/>
              <a:ext cx="0" cy="864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23585" name="Object 33"/>
            <p:cNvGraphicFramePr>
              <a:graphicFrameLocks noChangeAspect="1"/>
            </p:cNvGraphicFramePr>
            <p:nvPr>
              <p:extLst/>
            </p:nvPr>
          </p:nvGraphicFramePr>
          <p:xfrm>
            <a:off x="4361" y="2448"/>
            <a:ext cx="151" cy="2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070" name="Equation" r:id="rId23" imgW="241200" imgH="393480" progId="Equation.3">
                    <p:embed/>
                  </p:oleObj>
                </mc:Choice>
                <mc:Fallback>
                  <p:oleObj name="Equation" r:id="rId23" imgW="241200" imgH="393480" progId="Equation.3">
                    <p:embed/>
                    <p:pic>
                      <p:nvPicPr>
                        <p:cNvPr id="23585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1" y="2448"/>
                          <a:ext cx="151" cy="24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3594" name="Text Box 42"/>
          <p:cNvSpPr txBox="1">
            <a:spLocks noChangeArrowheads="1"/>
          </p:cNvSpPr>
          <p:nvPr/>
        </p:nvSpPr>
        <p:spPr bwMode="auto">
          <a:xfrm>
            <a:off x="2063751" y="1079501"/>
            <a:ext cx="29749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buFontTx/>
              <a:buChar char="•"/>
            </a:pPr>
            <a:r>
              <a:rPr lang="en-US" altLang="zh-CN">
                <a:solidFill>
                  <a:srgbClr val="000000"/>
                </a:solidFill>
              </a:rPr>
              <a:t>  </a:t>
            </a:r>
            <a:r>
              <a:rPr lang="zh-CN" altLang="en-US">
                <a:solidFill>
                  <a:srgbClr val="000000"/>
                </a:solidFill>
              </a:rPr>
              <a:t>积分中值定理对</a:t>
            </a:r>
          </a:p>
        </p:txBody>
      </p:sp>
      <p:graphicFrame>
        <p:nvGraphicFramePr>
          <p:cNvPr id="23602" name="Object 50"/>
          <p:cNvGraphicFramePr>
            <a:graphicFrameLocks noChangeAspect="1"/>
          </p:cNvGraphicFramePr>
          <p:nvPr>
            <p:extLst/>
          </p:nvPr>
        </p:nvGraphicFramePr>
        <p:xfrm>
          <a:off x="2216150" y="3760788"/>
          <a:ext cx="1524000" cy="1193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071" name="Equation" r:id="rId25" imgW="1523880" imgH="1193760" progId="Equation.3">
                  <p:embed/>
                </p:oleObj>
              </mc:Choice>
              <mc:Fallback>
                <p:oleObj name="Equation" r:id="rId25" imgW="1523880" imgH="1193760" progId="Equation.3">
                  <p:embed/>
                  <p:pic>
                    <p:nvPicPr>
                      <p:cNvPr id="23602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6150" y="3760788"/>
                        <a:ext cx="1524000" cy="1193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603" name="Text Box 51"/>
          <p:cNvSpPr txBox="1">
            <a:spLocks noChangeArrowheads="1"/>
          </p:cNvSpPr>
          <p:nvPr/>
        </p:nvSpPr>
        <p:spPr bwMode="auto">
          <a:xfrm>
            <a:off x="6705600" y="297180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因</a:t>
            </a:r>
          </a:p>
        </p:txBody>
      </p:sp>
      <p:graphicFrame>
        <p:nvGraphicFramePr>
          <p:cNvPr id="23604" name="Object 52"/>
          <p:cNvGraphicFramePr>
            <a:graphicFrameLocks noChangeAspect="1"/>
          </p:cNvGraphicFramePr>
          <p:nvPr>
            <p:extLst/>
          </p:nvPr>
        </p:nvGraphicFramePr>
        <p:xfrm>
          <a:off x="3797300" y="4038600"/>
          <a:ext cx="38227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072" name="Equation" r:id="rId27" imgW="3822480" imgH="1015920" progId="Equation.3">
                  <p:embed/>
                </p:oleObj>
              </mc:Choice>
              <mc:Fallback>
                <p:oleObj name="Equation" r:id="rId27" imgW="3822480" imgH="1015920" progId="Equation.3">
                  <p:embed/>
                  <p:pic>
                    <p:nvPicPr>
                      <p:cNvPr id="23604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7300" y="4038600"/>
                        <a:ext cx="38227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605" name="Object 53"/>
          <p:cNvGraphicFramePr>
            <a:graphicFrameLocks noChangeAspect="1"/>
          </p:cNvGraphicFramePr>
          <p:nvPr>
            <p:extLst/>
          </p:nvPr>
        </p:nvGraphicFramePr>
        <p:xfrm>
          <a:off x="7721601" y="4064000"/>
          <a:ext cx="2411413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073" name="Equation" r:id="rId29" imgW="2412720" imgH="1015920" progId="Equation.3">
                  <p:embed/>
                </p:oleObj>
              </mc:Choice>
              <mc:Fallback>
                <p:oleObj name="Equation" r:id="rId29" imgW="2412720" imgH="1015920" progId="Equation.3">
                  <p:embed/>
                  <p:pic>
                    <p:nvPicPr>
                      <p:cNvPr id="23605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21601" y="4064000"/>
                        <a:ext cx="2411413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302330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5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3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3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3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3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3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3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3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3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3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3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3574" grpId="0" autoUpdateAnimBg="0"/>
      <p:bldP spid="23581" grpId="0" autoUpdateAnimBg="0"/>
      <p:bldP spid="23594" grpId="0" build="p" autoUpdateAnimBg="0"/>
      <p:bldP spid="23603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37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0988871"/>
              </p:ext>
            </p:extLst>
          </p:nvPr>
        </p:nvGraphicFramePr>
        <p:xfrm>
          <a:off x="2433638" y="527081"/>
          <a:ext cx="7069574" cy="19954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029" name="Document" r:id="rId3" imgW="7069574" imgH="1995428" progId="Word.Document.8">
                  <p:embed/>
                </p:oleObj>
              </mc:Choice>
              <mc:Fallback>
                <p:oleObj name="Document" r:id="rId3" imgW="7069574" imgH="1995428" progId="Word.Document.8">
                  <p:embed/>
                  <p:pic>
                    <p:nvPicPr>
                      <p:cNvPr id="5837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3638" y="527081"/>
                        <a:ext cx="7069574" cy="19954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5715" name="Text Box 3"/>
          <p:cNvSpPr txBox="1">
            <a:spLocks noChangeArrowheads="1"/>
          </p:cNvSpPr>
          <p:nvPr/>
        </p:nvSpPr>
        <p:spPr bwMode="auto">
          <a:xfrm>
            <a:off x="2433638" y="2565401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None/>
              <a:defRPr/>
            </a:pPr>
            <a:r>
              <a:rPr lang="zh-CN" altLang="en-US" sz="2800" b="0" dirty="0">
                <a:solidFill>
                  <a:schemeClr val="accent2"/>
                </a:solidFill>
                <a:ea typeface="黑体" panose="02010609060101010101" pitchFamily="49" charset="-122"/>
              </a:rPr>
              <a:t>解</a:t>
            </a:r>
          </a:p>
        </p:txBody>
      </p:sp>
      <p:sp>
        <p:nvSpPr>
          <p:cNvPr id="115716" name="Text Box 4"/>
          <p:cNvSpPr txBox="1">
            <a:spLocks noChangeArrowheads="1"/>
          </p:cNvSpPr>
          <p:nvPr/>
        </p:nvSpPr>
        <p:spPr bwMode="auto">
          <a:xfrm>
            <a:off x="3119438" y="2565401"/>
            <a:ext cx="449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None/>
              <a:defRPr/>
            </a:pPr>
            <a:r>
              <a:rPr lang="zh-CN" altLang="en-US" sz="2800" b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由积分中值定理知有</a:t>
            </a:r>
          </a:p>
        </p:txBody>
      </p:sp>
      <p:graphicFrame>
        <p:nvGraphicFramePr>
          <p:cNvPr id="115717" name="Object 5"/>
          <p:cNvGraphicFramePr>
            <a:graphicFrameLocks noChangeAspect="1"/>
          </p:cNvGraphicFramePr>
          <p:nvPr>
            <p:extLst/>
          </p:nvPr>
        </p:nvGraphicFramePr>
        <p:xfrm>
          <a:off x="6496050" y="2679701"/>
          <a:ext cx="2120900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030" name="公式" r:id="rId5" imgW="2120900" imgH="406400" progId="Equation.3">
                  <p:embed/>
                </p:oleObj>
              </mc:Choice>
              <mc:Fallback>
                <p:oleObj name="公式" r:id="rId5" imgW="2120900" imgH="406400" progId="Equation.3">
                  <p:embed/>
                  <p:pic>
                    <p:nvPicPr>
                      <p:cNvPr id="11571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96050" y="2679701"/>
                        <a:ext cx="2120900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5718" name="Text Box 6"/>
          <p:cNvSpPr txBox="1">
            <a:spLocks noChangeArrowheads="1"/>
          </p:cNvSpPr>
          <p:nvPr/>
        </p:nvSpPr>
        <p:spPr bwMode="auto">
          <a:xfrm>
            <a:off x="3048000" y="3406776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None/>
              <a:defRPr/>
            </a:pPr>
            <a:r>
              <a:rPr lang="zh-CN" altLang="en-US" sz="2800" b="0">
                <a:solidFill>
                  <a:srgbClr val="000000"/>
                </a:solidFill>
              </a:rPr>
              <a:t>使</a:t>
            </a:r>
          </a:p>
        </p:txBody>
      </p:sp>
      <p:graphicFrame>
        <p:nvGraphicFramePr>
          <p:cNvPr id="115719" name="Object 7"/>
          <p:cNvGraphicFramePr>
            <a:graphicFrameLocks noChangeAspect="1"/>
          </p:cNvGraphicFramePr>
          <p:nvPr>
            <p:extLst/>
          </p:nvPr>
        </p:nvGraphicFramePr>
        <p:xfrm>
          <a:off x="3489326" y="3206750"/>
          <a:ext cx="2671763" cy="971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031" name="Equation" r:id="rId7" imgW="1117115" imgH="406224" progId="Equation.DSMT4">
                  <p:embed/>
                </p:oleObj>
              </mc:Choice>
              <mc:Fallback>
                <p:oleObj name="Equation" r:id="rId7" imgW="1117115" imgH="406224" progId="Equation.DSMT4">
                  <p:embed/>
                  <p:pic>
                    <p:nvPicPr>
                      <p:cNvPr id="11571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89326" y="3206750"/>
                        <a:ext cx="2671763" cy="971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20" name="Object 8"/>
          <p:cNvGraphicFramePr>
            <a:graphicFrameLocks noChangeAspect="1"/>
          </p:cNvGraphicFramePr>
          <p:nvPr>
            <p:extLst/>
          </p:nvPr>
        </p:nvGraphicFramePr>
        <p:xfrm>
          <a:off x="6167439" y="3238501"/>
          <a:ext cx="3671887" cy="976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032" name="公式" r:id="rId9" imgW="1625600" imgH="431800" progId="Equation.3">
                  <p:embed/>
                </p:oleObj>
              </mc:Choice>
              <mc:Fallback>
                <p:oleObj name="公式" r:id="rId9" imgW="1625600" imgH="431800" progId="Equation.3">
                  <p:embed/>
                  <p:pic>
                    <p:nvPicPr>
                      <p:cNvPr id="11572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7439" y="3238501"/>
                        <a:ext cx="3671887" cy="976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21" name="Object 9"/>
          <p:cNvGraphicFramePr>
            <a:graphicFrameLocks noChangeAspect="1"/>
          </p:cNvGraphicFramePr>
          <p:nvPr>
            <p:extLst/>
          </p:nvPr>
        </p:nvGraphicFramePr>
        <p:xfrm>
          <a:off x="2986088" y="4192589"/>
          <a:ext cx="3270250" cy="94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033" name="Equation" r:id="rId11" imgW="1409088" imgH="406224" progId="Equation.DSMT4">
                  <p:embed/>
                </p:oleObj>
              </mc:Choice>
              <mc:Fallback>
                <p:oleObj name="Equation" r:id="rId11" imgW="1409088" imgH="406224" progId="Equation.DSMT4">
                  <p:embed/>
                  <p:pic>
                    <p:nvPicPr>
                      <p:cNvPr id="11572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6088" y="4192589"/>
                        <a:ext cx="3270250" cy="942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22" name="Object 10"/>
          <p:cNvGraphicFramePr>
            <a:graphicFrameLocks noChangeAspect="1"/>
          </p:cNvGraphicFramePr>
          <p:nvPr>
            <p:extLst/>
          </p:nvPr>
        </p:nvGraphicFramePr>
        <p:xfrm>
          <a:off x="6240464" y="4143376"/>
          <a:ext cx="3240087" cy="1069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034" name="公式" r:id="rId13" imgW="1307532" imgH="431613" progId="Equation.3">
                  <p:embed/>
                </p:oleObj>
              </mc:Choice>
              <mc:Fallback>
                <p:oleObj name="公式" r:id="rId13" imgW="1307532" imgH="431613" progId="Equation.3">
                  <p:embed/>
                  <p:pic>
                    <p:nvPicPr>
                      <p:cNvPr id="11572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0464" y="4143376"/>
                        <a:ext cx="3240087" cy="1069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23" name="Object 11"/>
          <p:cNvGraphicFramePr>
            <a:graphicFrameLocks noChangeAspect="1"/>
          </p:cNvGraphicFramePr>
          <p:nvPr>
            <p:extLst/>
          </p:nvPr>
        </p:nvGraphicFramePr>
        <p:xfrm>
          <a:off x="2927350" y="5394326"/>
          <a:ext cx="2374900" cy="73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035" name="公式" r:id="rId15" imgW="939392" imgH="291973" progId="Equation.3">
                  <p:embed/>
                </p:oleObj>
              </mc:Choice>
              <mc:Fallback>
                <p:oleObj name="公式" r:id="rId15" imgW="939392" imgH="291973" progId="Equation.3">
                  <p:embed/>
                  <p:pic>
                    <p:nvPicPr>
                      <p:cNvPr id="11572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7350" y="5394326"/>
                        <a:ext cx="2374900" cy="733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24" name="Object 12"/>
          <p:cNvGraphicFramePr>
            <a:graphicFrameLocks noChangeAspect="1"/>
          </p:cNvGraphicFramePr>
          <p:nvPr>
            <p:extLst/>
          </p:nvPr>
        </p:nvGraphicFramePr>
        <p:xfrm>
          <a:off x="7319963" y="5438776"/>
          <a:ext cx="1218672" cy="4265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036" name="公式" r:id="rId17" imgW="507780" imgH="177723" progId="Equation.3">
                  <p:embed/>
                </p:oleObj>
              </mc:Choice>
              <mc:Fallback>
                <p:oleObj name="公式" r:id="rId17" imgW="507780" imgH="177723" progId="Equation.3">
                  <p:embed/>
                  <p:pic>
                    <p:nvPicPr>
                      <p:cNvPr id="11572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9963" y="5438776"/>
                        <a:ext cx="1218672" cy="4265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25" name="Object 13"/>
          <p:cNvGraphicFramePr>
            <a:graphicFrameLocks noChangeAspect="1"/>
          </p:cNvGraphicFramePr>
          <p:nvPr>
            <p:extLst/>
          </p:nvPr>
        </p:nvGraphicFramePr>
        <p:xfrm>
          <a:off x="5375276" y="5438775"/>
          <a:ext cx="1979613" cy="446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037" name="公式" r:id="rId19" imgW="787058" imgH="177723" progId="Equation.3">
                  <p:embed/>
                </p:oleObj>
              </mc:Choice>
              <mc:Fallback>
                <p:oleObj name="公式" r:id="rId19" imgW="787058" imgH="177723" progId="Equation.3">
                  <p:embed/>
                  <p:pic>
                    <p:nvPicPr>
                      <p:cNvPr id="11572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5276" y="5438775"/>
                        <a:ext cx="1979613" cy="446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50934917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5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5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5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5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5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5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5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5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5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15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15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5" grpId="0" autoUpdateAnimBg="0"/>
      <p:bldP spid="115716" grpId="0" autoUpdateAnimBg="0"/>
      <p:bldP spid="115718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396" name="Object 2"/>
          <p:cNvGraphicFramePr>
            <a:graphicFrameLocks noChangeAspect="1"/>
          </p:cNvGraphicFramePr>
          <p:nvPr>
            <p:extLst/>
          </p:nvPr>
        </p:nvGraphicFramePr>
        <p:xfrm>
          <a:off x="2495551" y="765176"/>
          <a:ext cx="7695276" cy="6224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998" name="Document" r:id="rId3" imgW="7695276" imgH="622424" progId="Word.Document.8">
                  <p:embed/>
                </p:oleObj>
              </mc:Choice>
              <mc:Fallback>
                <p:oleObj name="Document" r:id="rId3" imgW="7695276" imgH="622424" progId="Word.Document.8">
                  <p:embed/>
                  <p:pic>
                    <p:nvPicPr>
                      <p:cNvPr id="5939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5551" y="765176"/>
                        <a:ext cx="7695276" cy="6224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5715" name="Text Box 3"/>
          <p:cNvSpPr txBox="1">
            <a:spLocks noChangeArrowheads="1"/>
          </p:cNvSpPr>
          <p:nvPr/>
        </p:nvSpPr>
        <p:spPr bwMode="auto">
          <a:xfrm>
            <a:off x="2373779" y="1685752"/>
            <a:ext cx="144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None/>
              <a:defRPr/>
            </a:pPr>
            <a:r>
              <a:rPr lang="zh-CN" altLang="en-US" sz="2800" b="0" dirty="0">
                <a:solidFill>
                  <a:srgbClr val="3333CC"/>
                </a:solidFill>
                <a:ea typeface="黑体" panose="02010609060101010101" pitchFamily="49" charset="-122"/>
              </a:rPr>
              <a:t>解</a:t>
            </a:r>
          </a:p>
        </p:txBody>
      </p:sp>
      <p:sp>
        <p:nvSpPr>
          <p:cNvPr id="115716" name="Text Box 4"/>
          <p:cNvSpPr txBox="1">
            <a:spLocks noChangeArrowheads="1"/>
          </p:cNvSpPr>
          <p:nvPr/>
        </p:nvSpPr>
        <p:spPr bwMode="auto">
          <a:xfrm>
            <a:off x="2903538" y="1685752"/>
            <a:ext cx="72247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None/>
              <a:defRPr/>
            </a:pPr>
            <a:r>
              <a:rPr lang="zh-CN" altLang="en-US" sz="2800" b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由积分中值定理知函数</a:t>
            </a:r>
            <a:r>
              <a:rPr lang="en-US" altLang="zh-CN" sz="2800" b="0" i="1" dirty="0">
                <a:solidFill>
                  <a:srgbClr val="000000"/>
                </a:solidFill>
              </a:rPr>
              <a:t>f </a:t>
            </a:r>
            <a:r>
              <a:rPr lang="en-US" altLang="zh-CN" sz="2800" b="0" dirty="0">
                <a:solidFill>
                  <a:srgbClr val="000000"/>
                </a:solidFill>
              </a:rPr>
              <a:t>(</a:t>
            </a:r>
            <a:r>
              <a:rPr lang="en-US" altLang="zh-CN" sz="2800" b="0" i="1" dirty="0">
                <a:solidFill>
                  <a:srgbClr val="000000"/>
                </a:solidFill>
              </a:rPr>
              <a:t>x</a:t>
            </a:r>
            <a:r>
              <a:rPr lang="en-US" altLang="zh-CN" sz="2800" b="0" dirty="0">
                <a:solidFill>
                  <a:srgbClr val="000000"/>
                </a:solidFill>
              </a:rPr>
              <a:t>)</a:t>
            </a:r>
            <a:r>
              <a:rPr lang="zh-CN" altLang="en-US" sz="2800" b="0" dirty="0">
                <a:solidFill>
                  <a:srgbClr val="000000"/>
                </a:solidFill>
              </a:rPr>
              <a:t>在 </a:t>
            </a:r>
            <a:r>
              <a:rPr lang="en-US" altLang="zh-CN" sz="2800" b="0" dirty="0">
                <a:solidFill>
                  <a:srgbClr val="000000"/>
                </a:solidFill>
              </a:rPr>
              <a:t>[0,2]</a:t>
            </a:r>
            <a:r>
              <a:rPr lang="zh-CN" altLang="en-US" sz="2800" b="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上有均值</a:t>
            </a:r>
          </a:p>
        </p:txBody>
      </p:sp>
      <p:graphicFrame>
        <p:nvGraphicFramePr>
          <p:cNvPr id="115722" name="Object 10"/>
          <p:cNvGraphicFramePr>
            <a:graphicFrameLocks noChangeAspect="1"/>
          </p:cNvGraphicFramePr>
          <p:nvPr>
            <p:extLst/>
          </p:nvPr>
        </p:nvGraphicFramePr>
        <p:xfrm>
          <a:off x="2847975" y="2349500"/>
          <a:ext cx="4154488" cy="1004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999" name="Equation" r:id="rId5" imgW="1675673" imgH="406224" progId="Equation.DSMT4">
                  <p:embed/>
                </p:oleObj>
              </mc:Choice>
              <mc:Fallback>
                <p:oleObj name="Equation" r:id="rId5" imgW="1675673" imgH="406224" progId="Equation.DSMT4">
                  <p:embed/>
                  <p:pic>
                    <p:nvPicPr>
                      <p:cNvPr id="11572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7975" y="2349500"/>
                        <a:ext cx="4154488" cy="1004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4"/>
          <p:cNvGraphicFramePr>
            <a:graphicFrameLocks noChangeAspect="1"/>
          </p:cNvGraphicFramePr>
          <p:nvPr>
            <p:extLst/>
          </p:nvPr>
        </p:nvGraphicFramePr>
        <p:xfrm>
          <a:off x="3673475" y="3454401"/>
          <a:ext cx="6038850" cy="100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00" name="Equation" r:id="rId7" imgW="2438400" imgH="406400" progId="Equation.DSMT4">
                  <p:embed/>
                </p:oleObj>
              </mc:Choice>
              <mc:Fallback>
                <p:oleObj name="Equation" r:id="rId7" imgW="2438400" imgH="406400" progId="Equation.DSMT4">
                  <p:embed/>
                  <p:pic>
                    <p:nvPicPr>
                      <p:cNvPr id="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3475" y="3454401"/>
                        <a:ext cx="6038850" cy="1006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5"/>
          <p:cNvGraphicFramePr>
            <a:graphicFrameLocks noChangeAspect="1"/>
          </p:cNvGraphicFramePr>
          <p:nvPr>
            <p:extLst/>
          </p:nvPr>
        </p:nvGraphicFramePr>
        <p:xfrm>
          <a:off x="3719513" y="4511675"/>
          <a:ext cx="1949450" cy="1004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01" name="Equation" r:id="rId9" imgW="787058" imgH="406224" progId="Equation.DSMT4">
                  <p:embed/>
                </p:oleObj>
              </mc:Choice>
              <mc:Fallback>
                <p:oleObj name="Equation" r:id="rId9" imgW="787058" imgH="406224" progId="Equation.DSMT4">
                  <p:embed/>
                  <p:pic>
                    <p:nvPicPr>
                      <p:cNvPr id="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9513" y="4511675"/>
                        <a:ext cx="1949450" cy="1004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6412312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5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5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5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5" grpId="0" autoUpdateAnimBg="0"/>
      <p:bldP spid="115716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560976"/>
            <a:ext cx="1655986" cy="520825"/>
          </a:xfrm>
          <a:solidFill>
            <a:schemeClr val="tx1"/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zh-CN" sz="2800" b="1" dirty="0">
                <a:solidFill>
                  <a:srgbClr val="C00000"/>
                </a:solidFill>
                <a:ea typeface="楷体_GB2312" pitchFamily="49" charset="-122"/>
              </a:rPr>
              <a:t>内容小结</a:t>
            </a:r>
            <a:endParaRPr lang="zh-CN" altLang="en-US" sz="2800" b="1" dirty="0">
              <a:solidFill>
                <a:srgbClr val="C00000"/>
              </a:solidFill>
              <a:ea typeface="楷体_GB2312" pitchFamily="49" charset="-122"/>
            </a:endParaRP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2320926" y="1426320"/>
            <a:ext cx="28162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  <a:ea typeface="仿宋_GB2312" pitchFamily="49" charset="-122"/>
              </a:rPr>
              <a:t>1.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  <a:latin typeface="楷体_GB2312" pitchFamily="49" charset="-122"/>
              </a:rPr>
              <a:t>定积分的定义</a:t>
            </a:r>
            <a:endParaRPr lang="zh-CN" altLang="en-US" dirty="0">
              <a:solidFill>
                <a:srgbClr val="000099">
                  <a:lumMod val="60000"/>
                  <a:lumOff val="40000"/>
                </a:srgbClr>
              </a:solidFill>
              <a:ea typeface="仿宋_GB2312" pitchFamily="49" charset="-122"/>
            </a:endParaRP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4953000" y="1412777"/>
            <a:ext cx="3352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— </a:t>
            </a:r>
            <a:r>
              <a:rPr lang="zh-CN" altLang="en-US" dirty="0">
                <a:solidFill>
                  <a:srgbClr val="000000"/>
                </a:solidFill>
              </a:rPr>
              <a:t>乘积和式的极限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2307475" y="2018119"/>
            <a:ext cx="2971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2.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定积分的性质</a:t>
            </a: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2307476" y="2594184"/>
            <a:ext cx="30130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3.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积分中值定理</a:t>
            </a:r>
          </a:p>
        </p:txBody>
      </p:sp>
      <p:sp>
        <p:nvSpPr>
          <p:cNvPr id="24595" name="AutoShape 19"/>
          <p:cNvSpPr>
            <a:spLocks noChangeArrowheads="1"/>
          </p:cNvSpPr>
          <p:nvPr/>
        </p:nvSpPr>
        <p:spPr bwMode="auto">
          <a:xfrm>
            <a:off x="3899241" y="3339803"/>
            <a:ext cx="720000" cy="180000"/>
          </a:xfrm>
          <a:prstGeom prst="rightArrow">
            <a:avLst>
              <a:gd name="adj1" fmla="val 50000"/>
              <a:gd name="adj2" fmla="val 108333"/>
            </a:avLst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4596" name="Text Box 20"/>
          <p:cNvSpPr txBox="1">
            <a:spLocks noChangeArrowheads="1"/>
          </p:cNvSpPr>
          <p:nvPr/>
        </p:nvSpPr>
        <p:spPr bwMode="auto">
          <a:xfrm>
            <a:off x="4664416" y="3170247"/>
            <a:ext cx="51625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dirty="0">
                <a:solidFill>
                  <a:srgbClr val="000000"/>
                </a:solidFill>
              </a:rPr>
              <a:t>连续函数在区间上的平均值公式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978094" y="4149080"/>
            <a:ext cx="8208912" cy="584775"/>
          </a:xfrm>
          <a:prstGeom prst="rect">
            <a:avLst/>
          </a:prstGeom>
          <a:noFill/>
          <a:ln w="15875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C00000"/>
                </a:solidFill>
              </a:rPr>
              <a:t>作业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  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习题</a:t>
            </a: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5.1</a:t>
            </a:r>
            <a:r>
              <a:rPr lang="en-US" altLang="zh-CN" sz="3200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sz="3200" dirty="0">
                <a:solidFill>
                  <a:srgbClr val="000000"/>
                </a:solidFill>
              </a:rPr>
              <a:t>    1(1)</a:t>
            </a:r>
            <a:r>
              <a:rPr lang="zh-CN" altLang="en-US" sz="3200" dirty="0">
                <a:solidFill>
                  <a:srgbClr val="000000"/>
                </a:solidFill>
              </a:rPr>
              <a:t>，</a:t>
            </a:r>
            <a:r>
              <a:rPr lang="en-US" altLang="zh-CN" sz="3200" dirty="0">
                <a:solidFill>
                  <a:srgbClr val="000000"/>
                </a:solidFill>
              </a:rPr>
              <a:t>3</a:t>
            </a:r>
            <a:r>
              <a:rPr lang="zh-CN" altLang="en-US" sz="3200" dirty="0">
                <a:solidFill>
                  <a:srgbClr val="000000"/>
                </a:solidFill>
              </a:rPr>
              <a:t>，</a:t>
            </a:r>
            <a:r>
              <a:rPr lang="en-US" altLang="zh-CN" sz="3200" dirty="0">
                <a:solidFill>
                  <a:srgbClr val="000000"/>
                </a:solidFill>
              </a:rPr>
              <a:t>4(1)</a:t>
            </a:r>
            <a:r>
              <a:rPr lang="zh-CN" altLang="en-US" sz="3200" dirty="0">
                <a:solidFill>
                  <a:srgbClr val="000000"/>
                </a:solidFill>
              </a:rPr>
              <a:t>，</a:t>
            </a:r>
            <a:r>
              <a:rPr lang="en-US" altLang="zh-CN" sz="3200" dirty="0">
                <a:solidFill>
                  <a:srgbClr val="000000"/>
                </a:solidFill>
              </a:rPr>
              <a:t>5(2)</a:t>
            </a:r>
            <a:r>
              <a:rPr lang="zh-CN" altLang="en-US" sz="3200" dirty="0">
                <a:solidFill>
                  <a:srgbClr val="000000"/>
                </a:solidFill>
              </a:rPr>
              <a:t>，</a:t>
            </a:r>
            <a:r>
              <a:rPr lang="en-US" altLang="zh-CN" sz="3200" dirty="0">
                <a:solidFill>
                  <a:srgbClr val="000000"/>
                </a:solidFill>
              </a:rPr>
              <a:t>7</a:t>
            </a:r>
            <a:r>
              <a:rPr lang="zh-CN" altLang="en-US" sz="3200" dirty="0">
                <a:solidFill>
                  <a:srgbClr val="000000"/>
                </a:solidFill>
              </a:rPr>
              <a:t>，</a:t>
            </a:r>
            <a:r>
              <a:rPr lang="en-US" altLang="zh-CN" sz="3200" dirty="0">
                <a:solidFill>
                  <a:srgbClr val="000000"/>
                </a:solidFill>
              </a:rPr>
              <a:t>8. </a:t>
            </a:r>
          </a:p>
        </p:txBody>
      </p:sp>
    </p:spTree>
    <p:extLst>
      <p:ext uri="{BB962C8B-B14F-4D97-AF65-F5344CB8AC3E}">
        <p14:creationId xmlns:p14="http://schemas.microsoft.com/office/powerpoint/2010/main" val="19629176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4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autoUpdateAnimBg="0"/>
      <p:bldP spid="24581" grpId="0" autoUpdateAnimBg="0"/>
      <p:bldP spid="24582" grpId="0" autoUpdateAnimBg="0"/>
      <p:bldP spid="24583" grpId="0" autoUpdateAnimBg="0"/>
      <p:bldP spid="24596" grpId="0" build="p" autoUpdateAnimBg="0" advAuto="0"/>
      <p:bldP spid="1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60" name="Group 60"/>
          <p:cNvGrpSpPr>
            <a:grpSpLocks/>
          </p:cNvGrpSpPr>
          <p:nvPr/>
        </p:nvGrpSpPr>
        <p:grpSpPr bwMode="auto">
          <a:xfrm>
            <a:off x="6032500" y="3810000"/>
            <a:ext cx="4406900" cy="431800"/>
            <a:chOff x="2840" y="2400"/>
            <a:chExt cx="2776" cy="272"/>
          </a:xfrm>
        </p:grpSpPr>
        <p:graphicFrame>
          <p:nvGraphicFramePr>
            <p:cNvPr id="25623" name="Object 23"/>
            <p:cNvGraphicFramePr>
              <a:graphicFrameLocks noChangeAspect="1"/>
            </p:cNvGraphicFramePr>
            <p:nvPr>
              <p:extLst/>
            </p:nvPr>
          </p:nvGraphicFramePr>
          <p:xfrm>
            <a:off x="2840" y="2472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7198" name="Equation" r:id="rId3" imgW="304560" imgH="317160" progId="Equation.3">
                    <p:embed/>
                  </p:oleObj>
                </mc:Choice>
                <mc:Fallback>
                  <p:oleObj name="Equation" r:id="rId3" imgW="304560" imgH="317160" progId="Equation.3">
                    <p:embed/>
                    <p:pic>
                      <p:nvPicPr>
                        <p:cNvPr id="25623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40" y="2472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615" name="Line 15"/>
            <p:cNvSpPr>
              <a:spLocks noChangeShapeType="1"/>
            </p:cNvSpPr>
            <p:nvPr/>
          </p:nvSpPr>
          <p:spPr bwMode="auto">
            <a:xfrm>
              <a:off x="2928" y="2448"/>
              <a:ext cx="2688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25654" name="Group 54"/>
            <p:cNvGrpSpPr>
              <a:grpSpLocks/>
            </p:cNvGrpSpPr>
            <p:nvPr/>
          </p:nvGrpSpPr>
          <p:grpSpPr bwMode="auto">
            <a:xfrm>
              <a:off x="2928" y="2400"/>
              <a:ext cx="2304" cy="48"/>
              <a:chOff x="1200" y="2388"/>
              <a:chExt cx="2304" cy="48"/>
            </a:xfrm>
          </p:grpSpPr>
          <p:sp>
            <p:nvSpPr>
              <p:cNvPr id="25616" name="Line 16"/>
              <p:cNvSpPr>
                <a:spLocks noChangeShapeType="1"/>
              </p:cNvSpPr>
              <p:nvPr/>
            </p:nvSpPr>
            <p:spPr bwMode="auto">
              <a:xfrm>
                <a:off x="1200" y="2388"/>
                <a:ext cx="0" cy="48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5617" name="Line 17"/>
              <p:cNvSpPr>
                <a:spLocks noChangeShapeType="1"/>
              </p:cNvSpPr>
              <p:nvPr/>
            </p:nvSpPr>
            <p:spPr bwMode="auto">
              <a:xfrm>
                <a:off x="1584" y="2388"/>
                <a:ext cx="0" cy="48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5618" name="Line 18"/>
              <p:cNvSpPr>
                <a:spLocks noChangeShapeType="1"/>
              </p:cNvSpPr>
              <p:nvPr/>
            </p:nvSpPr>
            <p:spPr bwMode="auto">
              <a:xfrm>
                <a:off x="1968" y="2388"/>
                <a:ext cx="0" cy="48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5619" name="Line 19"/>
              <p:cNvSpPr>
                <a:spLocks noChangeShapeType="1"/>
              </p:cNvSpPr>
              <p:nvPr/>
            </p:nvSpPr>
            <p:spPr bwMode="auto">
              <a:xfrm>
                <a:off x="2352" y="2388"/>
                <a:ext cx="0" cy="48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0" name="Line 20"/>
              <p:cNvSpPr>
                <a:spLocks noChangeShapeType="1"/>
              </p:cNvSpPr>
              <p:nvPr/>
            </p:nvSpPr>
            <p:spPr bwMode="auto">
              <a:xfrm>
                <a:off x="2736" y="2388"/>
                <a:ext cx="0" cy="48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1" name="Line 21"/>
              <p:cNvSpPr>
                <a:spLocks noChangeShapeType="1"/>
              </p:cNvSpPr>
              <p:nvPr/>
            </p:nvSpPr>
            <p:spPr bwMode="auto">
              <a:xfrm>
                <a:off x="3120" y="2388"/>
                <a:ext cx="0" cy="48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Line 22"/>
              <p:cNvSpPr>
                <a:spLocks noChangeShapeType="1"/>
              </p:cNvSpPr>
              <p:nvPr/>
            </p:nvSpPr>
            <p:spPr bwMode="auto">
              <a:xfrm>
                <a:off x="3504" y="2388"/>
                <a:ext cx="0" cy="48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aphicFrame>
          <p:nvGraphicFramePr>
            <p:cNvPr id="25624" name="Object 24"/>
            <p:cNvGraphicFramePr>
              <a:graphicFrameLocks noChangeAspect="1"/>
            </p:cNvGraphicFramePr>
            <p:nvPr>
              <p:extLst/>
            </p:nvPr>
          </p:nvGraphicFramePr>
          <p:xfrm>
            <a:off x="5144" y="2484"/>
            <a:ext cx="152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7199" name="Equation" r:id="rId5" imgW="241200" imgH="241200" progId="Equation.3">
                    <p:embed/>
                  </p:oleObj>
                </mc:Choice>
                <mc:Fallback>
                  <p:oleObj name="Equation" r:id="rId5" imgW="241200" imgH="241200" progId="Equation.3">
                    <p:embed/>
                    <p:pic>
                      <p:nvPicPr>
                        <p:cNvPr id="25624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44" y="2484"/>
                          <a:ext cx="152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625" name="Object 25"/>
            <p:cNvGraphicFramePr>
              <a:graphicFrameLocks noChangeAspect="1"/>
            </p:cNvGraphicFramePr>
            <p:nvPr>
              <p:extLst/>
            </p:nvPr>
          </p:nvGraphicFramePr>
          <p:xfrm>
            <a:off x="5472" y="2508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7200" name="Equation" r:id="rId7" imgW="228600" imgH="241200" progId="Equation.3">
                    <p:embed/>
                  </p:oleObj>
                </mc:Choice>
                <mc:Fallback>
                  <p:oleObj name="Equation" r:id="rId7" imgW="228600" imgH="241200" progId="Equation.3">
                    <p:embed/>
                    <p:pic>
                      <p:nvPicPr>
                        <p:cNvPr id="25625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72" y="2508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5658" name="Group 58"/>
          <p:cNvGrpSpPr>
            <a:grpSpLocks/>
          </p:cNvGrpSpPr>
          <p:nvPr/>
        </p:nvGrpSpPr>
        <p:grpSpPr bwMode="auto">
          <a:xfrm>
            <a:off x="5988050" y="5616576"/>
            <a:ext cx="4527550" cy="454025"/>
            <a:chOff x="2812" y="3538"/>
            <a:chExt cx="2852" cy="286"/>
          </a:xfrm>
        </p:grpSpPr>
        <p:graphicFrame>
          <p:nvGraphicFramePr>
            <p:cNvPr id="25639" name="Object 39"/>
            <p:cNvGraphicFramePr>
              <a:graphicFrameLocks noChangeAspect="1"/>
            </p:cNvGraphicFramePr>
            <p:nvPr>
              <p:extLst/>
            </p:nvPr>
          </p:nvGraphicFramePr>
          <p:xfrm>
            <a:off x="2812" y="3624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7201" name="Equation" r:id="rId9" imgW="304560" imgH="317160" progId="Equation.3">
                    <p:embed/>
                  </p:oleObj>
                </mc:Choice>
                <mc:Fallback>
                  <p:oleObj name="Equation" r:id="rId9" imgW="304560" imgH="317160" progId="Equation.3">
                    <p:embed/>
                    <p:pic>
                      <p:nvPicPr>
                        <p:cNvPr id="25639" name="Object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12" y="3624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5657" name="Group 57"/>
            <p:cNvGrpSpPr>
              <a:grpSpLocks/>
            </p:cNvGrpSpPr>
            <p:nvPr/>
          </p:nvGrpSpPr>
          <p:grpSpPr bwMode="auto">
            <a:xfrm>
              <a:off x="2904" y="3538"/>
              <a:ext cx="2760" cy="278"/>
              <a:chOff x="2904" y="3538"/>
              <a:chExt cx="2760" cy="278"/>
            </a:xfrm>
          </p:grpSpPr>
          <p:sp>
            <p:nvSpPr>
              <p:cNvPr id="25636" name="Line 36"/>
              <p:cNvSpPr>
                <a:spLocks noChangeShapeType="1"/>
              </p:cNvSpPr>
              <p:nvPr/>
            </p:nvSpPr>
            <p:spPr bwMode="auto">
              <a:xfrm>
                <a:off x="2904" y="3586"/>
                <a:ext cx="2743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5637" name="Line 37"/>
              <p:cNvSpPr>
                <a:spLocks noChangeShapeType="1"/>
              </p:cNvSpPr>
              <p:nvPr/>
            </p:nvSpPr>
            <p:spPr bwMode="auto">
              <a:xfrm>
                <a:off x="2904" y="3538"/>
                <a:ext cx="0" cy="48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5638" name="Line 38"/>
              <p:cNvSpPr>
                <a:spLocks noChangeShapeType="1"/>
              </p:cNvSpPr>
              <p:nvPr/>
            </p:nvSpPr>
            <p:spPr bwMode="auto">
              <a:xfrm>
                <a:off x="5208" y="3538"/>
                <a:ext cx="0" cy="48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25640" name="Object 40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184" y="3624"/>
              <a:ext cx="96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7202" name="Equation" r:id="rId11" imgW="152280" imgH="304560" progId="Equation.3">
                      <p:embed/>
                    </p:oleObj>
                  </mc:Choice>
                  <mc:Fallback>
                    <p:oleObj name="Equation" r:id="rId11" imgW="152280" imgH="304560" progId="Equation.3">
                      <p:embed/>
                      <p:pic>
                        <p:nvPicPr>
                          <p:cNvPr id="25640" name="Object 4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184" y="3624"/>
                            <a:ext cx="96" cy="19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5641" name="Object 41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520" y="3648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7203" name="Equation" r:id="rId13" imgW="228600" imgH="241200" progId="Equation.3">
                      <p:embed/>
                    </p:oleObj>
                  </mc:Choice>
                  <mc:Fallback>
                    <p:oleObj name="Equation" r:id="rId13" imgW="228600" imgH="241200" progId="Equation.3">
                      <p:embed/>
                      <p:pic>
                        <p:nvPicPr>
                          <p:cNvPr id="25641" name="Object 4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520" y="3648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25662" name="Group 62"/>
          <p:cNvGrpSpPr>
            <a:grpSpLocks/>
          </p:cNvGrpSpPr>
          <p:nvPr/>
        </p:nvGrpSpPr>
        <p:grpSpPr bwMode="auto">
          <a:xfrm>
            <a:off x="6591300" y="5638800"/>
            <a:ext cx="2895600" cy="687388"/>
            <a:chOff x="3192" y="3552"/>
            <a:chExt cx="1824" cy="433"/>
          </a:xfrm>
        </p:grpSpPr>
        <p:graphicFrame>
          <p:nvGraphicFramePr>
            <p:cNvPr id="25643" name="Object 43"/>
            <p:cNvGraphicFramePr>
              <a:graphicFrameLocks noChangeAspect="1"/>
            </p:cNvGraphicFramePr>
            <p:nvPr>
              <p:extLst/>
            </p:nvPr>
          </p:nvGraphicFramePr>
          <p:xfrm>
            <a:off x="3192" y="3552"/>
            <a:ext cx="215" cy="4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7204" name="Equation" r:id="rId15" imgW="126720" imgH="253800" progId="Equation.3">
                    <p:embed/>
                  </p:oleObj>
                </mc:Choice>
                <mc:Fallback>
                  <p:oleObj name="Equation" r:id="rId15" imgW="126720" imgH="253800" progId="Equation.3">
                    <p:embed/>
                    <p:pic>
                      <p:nvPicPr>
                        <p:cNvPr id="25643" name="Object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92" y="3552"/>
                          <a:ext cx="215" cy="4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644" name="Object 44"/>
            <p:cNvGraphicFramePr>
              <a:graphicFrameLocks noChangeAspect="1"/>
            </p:cNvGraphicFramePr>
            <p:nvPr>
              <p:extLst/>
            </p:nvPr>
          </p:nvGraphicFramePr>
          <p:xfrm>
            <a:off x="3553" y="3552"/>
            <a:ext cx="215" cy="4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7205" name="Equation" r:id="rId17" imgW="126720" imgH="253800" progId="Equation.3">
                    <p:embed/>
                  </p:oleObj>
                </mc:Choice>
                <mc:Fallback>
                  <p:oleObj name="Equation" r:id="rId17" imgW="126720" imgH="253800" progId="Equation.3">
                    <p:embed/>
                    <p:pic>
                      <p:nvPicPr>
                        <p:cNvPr id="25644" name="Object 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53" y="3552"/>
                          <a:ext cx="215" cy="4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645" name="Object 45"/>
            <p:cNvGraphicFramePr>
              <a:graphicFrameLocks noChangeAspect="1"/>
            </p:cNvGraphicFramePr>
            <p:nvPr>
              <p:extLst/>
            </p:nvPr>
          </p:nvGraphicFramePr>
          <p:xfrm>
            <a:off x="4624" y="3552"/>
            <a:ext cx="392" cy="4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7206" name="Equation" r:id="rId19" imgW="228600" imgH="253800" progId="Equation.3">
                    <p:embed/>
                  </p:oleObj>
                </mc:Choice>
                <mc:Fallback>
                  <p:oleObj name="Equation" r:id="rId19" imgW="228600" imgH="253800" progId="Equation.3">
                    <p:embed/>
                    <p:pic>
                      <p:nvPicPr>
                        <p:cNvPr id="25645" name="Object 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24" y="3552"/>
                          <a:ext cx="392" cy="4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304800"/>
            <a:ext cx="1151930" cy="541338"/>
          </a:xfrm>
          <a:solidFill>
            <a:schemeClr val="tx1"/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练习</a:t>
            </a: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2063750" y="1004888"/>
            <a:ext cx="44894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1. </a:t>
            </a:r>
            <a:r>
              <a:rPr lang="zh-CN" altLang="en-US">
                <a:solidFill>
                  <a:srgbClr val="000000"/>
                </a:solidFill>
              </a:rPr>
              <a:t>用定积分表示下述极限 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25604" name="Object 4"/>
          <p:cNvGraphicFramePr>
            <a:graphicFrameLocks noChangeAspect="1"/>
          </p:cNvGraphicFramePr>
          <p:nvPr>
            <p:extLst/>
          </p:nvPr>
        </p:nvGraphicFramePr>
        <p:xfrm>
          <a:off x="2794001" y="1555750"/>
          <a:ext cx="6537325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207" name="Equation" r:id="rId21" imgW="6540480" imgH="1002960" progId="Equation.3">
                  <p:embed/>
                </p:oleObj>
              </mc:Choice>
              <mc:Fallback>
                <p:oleObj name="Equation" r:id="rId21" imgW="6540480" imgH="1002960" progId="Equation.3">
                  <p:embed/>
                  <p:pic>
                    <p:nvPicPr>
                      <p:cNvPr id="2560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4001" y="1555750"/>
                        <a:ext cx="6537325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2063750" y="2819401"/>
            <a:ext cx="91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25606" name="Object 6"/>
          <p:cNvGraphicFramePr>
            <a:graphicFrameLocks noChangeAspect="1"/>
          </p:cNvGraphicFramePr>
          <p:nvPr>
            <p:extLst/>
          </p:nvPr>
        </p:nvGraphicFramePr>
        <p:xfrm>
          <a:off x="2833688" y="2628900"/>
          <a:ext cx="29337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208" name="Equation" r:id="rId23" imgW="2933640" imgH="1041120" progId="Equation.3">
                  <p:embed/>
                </p:oleObj>
              </mc:Choice>
              <mc:Fallback>
                <p:oleObj name="Equation" r:id="rId23" imgW="2933640" imgH="1041120" progId="Equation.3">
                  <p:embed/>
                  <p:pic>
                    <p:nvPicPr>
                      <p:cNvPr id="2560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3688" y="2628900"/>
                        <a:ext cx="29337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7" name="Object 7"/>
          <p:cNvGraphicFramePr>
            <a:graphicFrameLocks noChangeAspect="1"/>
          </p:cNvGraphicFramePr>
          <p:nvPr>
            <p:extLst/>
          </p:nvPr>
        </p:nvGraphicFramePr>
        <p:xfrm>
          <a:off x="4051300" y="2717800"/>
          <a:ext cx="266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209" name="Equation" r:id="rId25" imgW="266400" imgH="850680" progId="Equation.3">
                  <p:embed/>
                </p:oleObj>
              </mc:Choice>
              <mc:Fallback>
                <p:oleObj name="Equation" r:id="rId25" imgW="266400" imgH="850680" progId="Equation.3">
                  <p:embed/>
                  <p:pic>
                    <p:nvPicPr>
                      <p:cNvPr id="2560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1300" y="2717800"/>
                        <a:ext cx="266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8" name="Object 8"/>
          <p:cNvGraphicFramePr>
            <a:graphicFrameLocks noChangeAspect="1"/>
          </p:cNvGraphicFramePr>
          <p:nvPr>
            <p:extLst/>
          </p:nvPr>
        </p:nvGraphicFramePr>
        <p:xfrm>
          <a:off x="5803900" y="2717800"/>
          <a:ext cx="381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210" name="Equation" r:id="rId27" imgW="380880" imgH="850680" progId="Equation.3">
                  <p:embed/>
                </p:oleObj>
              </mc:Choice>
              <mc:Fallback>
                <p:oleObj name="Equation" r:id="rId27" imgW="380880" imgH="850680" progId="Equation.3">
                  <p:embed/>
                  <p:pic>
                    <p:nvPicPr>
                      <p:cNvPr id="2560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3900" y="2717800"/>
                        <a:ext cx="381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9" name="Object 9"/>
          <p:cNvGraphicFramePr>
            <a:graphicFrameLocks noChangeAspect="1"/>
          </p:cNvGraphicFramePr>
          <p:nvPr>
            <p:extLst/>
          </p:nvPr>
        </p:nvGraphicFramePr>
        <p:xfrm>
          <a:off x="6286500" y="2717800"/>
          <a:ext cx="2006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211" name="Equation" r:id="rId29" imgW="2006280" imgH="850680" progId="Equation.3">
                  <p:embed/>
                </p:oleObj>
              </mc:Choice>
              <mc:Fallback>
                <p:oleObj name="Equation" r:id="rId29" imgW="2006280" imgH="850680" progId="Equation.3">
                  <p:embed/>
                  <p:pic>
                    <p:nvPicPr>
                      <p:cNvPr id="2560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6500" y="2717800"/>
                        <a:ext cx="2006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5661" name="Group 61"/>
          <p:cNvGrpSpPr>
            <a:grpSpLocks/>
          </p:cNvGrpSpPr>
          <p:nvPr/>
        </p:nvGrpSpPr>
        <p:grpSpPr bwMode="auto">
          <a:xfrm>
            <a:off x="6686550" y="3859214"/>
            <a:ext cx="2990850" cy="661987"/>
            <a:chOff x="3252" y="2431"/>
            <a:chExt cx="1884" cy="417"/>
          </a:xfrm>
        </p:grpSpPr>
        <p:graphicFrame>
          <p:nvGraphicFramePr>
            <p:cNvPr id="25611" name="Object 11"/>
            <p:cNvGraphicFramePr>
              <a:graphicFrameLocks noChangeAspect="1"/>
            </p:cNvGraphicFramePr>
            <p:nvPr>
              <p:extLst/>
            </p:nvPr>
          </p:nvGraphicFramePr>
          <p:xfrm>
            <a:off x="3252" y="2431"/>
            <a:ext cx="136" cy="3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7212" name="Equation" r:id="rId31" imgW="215640" imgH="571320" progId="Equation.3">
                    <p:embed/>
                  </p:oleObj>
                </mc:Choice>
                <mc:Fallback>
                  <p:oleObj name="Equation" r:id="rId31" imgW="215640" imgH="571320" progId="Equation.3">
                    <p:embed/>
                    <p:pic>
                      <p:nvPicPr>
                        <p:cNvPr id="25611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52" y="2431"/>
                          <a:ext cx="136" cy="3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612" name="Object 12"/>
            <p:cNvGraphicFramePr>
              <a:graphicFrameLocks noChangeAspect="1"/>
            </p:cNvGraphicFramePr>
            <p:nvPr>
              <p:extLst/>
            </p:nvPr>
          </p:nvGraphicFramePr>
          <p:xfrm>
            <a:off x="3568" y="2448"/>
            <a:ext cx="248" cy="3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7213" name="Equation" r:id="rId33" imgW="393480" imgH="571320" progId="Equation.3">
                    <p:embed/>
                  </p:oleObj>
                </mc:Choice>
                <mc:Fallback>
                  <p:oleObj name="Equation" r:id="rId33" imgW="393480" imgH="571320" progId="Equation.3">
                    <p:embed/>
                    <p:pic>
                      <p:nvPicPr>
                        <p:cNvPr id="25612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68" y="2448"/>
                          <a:ext cx="248" cy="3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613" name="Object 13"/>
            <p:cNvGraphicFramePr>
              <a:graphicFrameLocks noChangeAspect="1"/>
            </p:cNvGraphicFramePr>
            <p:nvPr>
              <p:extLst/>
            </p:nvPr>
          </p:nvGraphicFramePr>
          <p:xfrm>
            <a:off x="4592" y="2456"/>
            <a:ext cx="544" cy="3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7214" name="Equation" r:id="rId35" imgW="863280" imgH="622080" progId="Equation.3">
                    <p:embed/>
                  </p:oleObj>
                </mc:Choice>
                <mc:Fallback>
                  <p:oleObj name="Equation" r:id="rId35" imgW="863280" imgH="622080" progId="Equation.3">
                    <p:embed/>
                    <p:pic>
                      <p:nvPicPr>
                        <p:cNvPr id="25613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92" y="2456"/>
                          <a:ext cx="544" cy="3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5626" name="Text Box 26"/>
          <p:cNvSpPr txBox="1">
            <a:spLocks noChangeArrowheads="1"/>
          </p:cNvSpPr>
          <p:nvPr/>
        </p:nvSpPr>
        <p:spPr bwMode="auto">
          <a:xfrm>
            <a:off x="2057400" y="4637088"/>
            <a:ext cx="91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或</a:t>
            </a:r>
          </a:p>
        </p:txBody>
      </p:sp>
      <p:graphicFrame>
        <p:nvGraphicFramePr>
          <p:cNvPr id="25627" name="Object 27"/>
          <p:cNvGraphicFramePr>
            <a:graphicFrameLocks noChangeAspect="1"/>
          </p:cNvGraphicFramePr>
          <p:nvPr>
            <p:extLst/>
          </p:nvPr>
        </p:nvGraphicFramePr>
        <p:xfrm>
          <a:off x="2865438" y="4457700"/>
          <a:ext cx="29083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215" name="Equation" r:id="rId37" imgW="2908080" imgH="1041120" progId="Equation.3">
                  <p:embed/>
                </p:oleObj>
              </mc:Choice>
              <mc:Fallback>
                <p:oleObj name="Equation" r:id="rId37" imgW="2908080" imgH="1041120" progId="Equation.3">
                  <p:embed/>
                  <p:pic>
                    <p:nvPicPr>
                      <p:cNvPr id="25627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65438" y="4457700"/>
                        <a:ext cx="29083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28" name="Object 28"/>
          <p:cNvGraphicFramePr>
            <a:graphicFrameLocks noChangeAspect="1"/>
          </p:cNvGraphicFramePr>
          <p:nvPr>
            <p:extLst/>
          </p:nvPr>
        </p:nvGraphicFramePr>
        <p:xfrm>
          <a:off x="5880100" y="4546600"/>
          <a:ext cx="368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216" name="Equation" r:id="rId39" imgW="368280" imgH="850680" progId="Equation.3">
                  <p:embed/>
                </p:oleObj>
              </mc:Choice>
              <mc:Fallback>
                <p:oleObj name="Equation" r:id="rId39" imgW="368280" imgH="850680" progId="Equation.3">
                  <p:embed/>
                  <p:pic>
                    <p:nvPicPr>
                      <p:cNvPr id="25628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0100" y="4546600"/>
                        <a:ext cx="368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5629" name="Group 29"/>
          <p:cNvGrpSpPr>
            <a:grpSpLocks/>
          </p:cNvGrpSpPr>
          <p:nvPr/>
        </p:nvGrpSpPr>
        <p:grpSpPr bwMode="auto">
          <a:xfrm>
            <a:off x="6743700" y="5638800"/>
            <a:ext cx="2438400" cy="76200"/>
            <a:chOff x="1152" y="3778"/>
            <a:chExt cx="1536" cy="48"/>
          </a:xfrm>
        </p:grpSpPr>
        <p:sp>
          <p:nvSpPr>
            <p:cNvPr id="25630" name="Line 30"/>
            <p:cNvSpPr>
              <a:spLocks noChangeShapeType="1"/>
            </p:cNvSpPr>
            <p:nvPr/>
          </p:nvSpPr>
          <p:spPr bwMode="auto">
            <a:xfrm>
              <a:off x="1152" y="3778"/>
              <a:ext cx="0" cy="48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5631" name="Line 31"/>
            <p:cNvSpPr>
              <a:spLocks noChangeShapeType="1"/>
            </p:cNvSpPr>
            <p:nvPr/>
          </p:nvSpPr>
          <p:spPr bwMode="auto">
            <a:xfrm>
              <a:off x="1536" y="3778"/>
              <a:ext cx="0" cy="48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5632" name="Line 32"/>
            <p:cNvSpPr>
              <a:spLocks noChangeShapeType="1"/>
            </p:cNvSpPr>
            <p:nvPr/>
          </p:nvSpPr>
          <p:spPr bwMode="auto">
            <a:xfrm>
              <a:off x="1920" y="3778"/>
              <a:ext cx="0" cy="48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5633" name="Line 33"/>
            <p:cNvSpPr>
              <a:spLocks noChangeShapeType="1"/>
            </p:cNvSpPr>
            <p:nvPr/>
          </p:nvSpPr>
          <p:spPr bwMode="auto">
            <a:xfrm>
              <a:off x="2304" y="3778"/>
              <a:ext cx="0" cy="48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5634" name="Line 34"/>
            <p:cNvSpPr>
              <a:spLocks noChangeShapeType="1"/>
            </p:cNvSpPr>
            <p:nvPr/>
          </p:nvSpPr>
          <p:spPr bwMode="auto">
            <a:xfrm>
              <a:off x="2688" y="3778"/>
              <a:ext cx="0" cy="48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25646" name="Object 46"/>
          <p:cNvGraphicFramePr>
            <a:graphicFrameLocks noChangeAspect="1"/>
          </p:cNvGraphicFramePr>
          <p:nvPr>
            <p:extLst/>
          </p:nvPr>
        </p:nvGraphicFramePr>
        <p:xfrm>
          <a:off x="6343650" y="4597400"/>
          <a:ext cx="19177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217" name="Equation" r:id="rId41" imgW="1917360" imgH="799920" progId="Equation.3">
                  <p:embed/>
                </p:oleObj>
              </mc:Choice>
              <mc:Fallback>
                <p:oleObj name="Equation" r:id="rId41" imgW="1917360" imgH="799920" progId="Equation.3">
                  <p:embed/>
                  <p:pic>
                    <p:nvPicPr>
                      <p:cNvPr id="25646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43650" y="4597400"/>
                        <a:ext cx="19177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4704794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5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5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5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5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5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5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5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5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autoUpdateAnimBg="0"/>
      <p:bldP spid="25605" grpId="0" autoUpdateAnimBg="0"/>
      <p:bldP spid="25626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382588"/>
            <a:ext cx="1212850" cy="685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00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rgbClr val="66FF99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思考</a:t>
            </a:r>
            <a:r>
              <a:rPr lang="en-US" altLang="zh-CN" sz="2800" b="1" dirty="0">
                <a:solidFill>
                  <a:srgbClr val="C00000"/>
                </a:solidFill>
                <a:ea typeface="楷体_GB2312" pitchFamily="49" charset="-122"/>
              </a:rPr>
              <a:t>:</a:t>
            </a: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124200" y="458788"/>
            <a:ext cx="464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如何用定积分表示下述极限 </a:t>
            </a:r>
          </a:p>
        </p:txBody>
      </p:sp>
      <p:graphicFrame>
        <p:nvGraphicFramePr>
          <p:cNvPr id="26628" name="Object 4"/>
          <p:cNvGraphicFramePr>
            <a:graphicFrameLocks noChangeAspect="1"/>
          </p:cNvGraphicFramePr>
          <p:nvPr>
            <p:extLst/>
          </p:nvPr>
        </p:nvGraphicFramePr>
        <p:xfrm>
          <a:off x="2552701" y="1100138"/>
          <a:ext cx="6778625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57" name="Equation" r:id="rId3" imgW="6781680" imgH="1002960" progId="Equation.3">
                  <p:embed/>
                </p:oleObj>
              </mc:Choice>
              <mc:Fallback>
                <p:oleObj name="Equation" r:id="rId3" imgW="6781680" imgH="1002960" progId="Equation.3">
                  <p:embed/>
                  <p:pic>
                    <p:nvPicPr>
                      <p:cNvPr id="2662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2701" y="1100138"/>
                        <a:ext cx="6778625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2063750" y="2516188"/>
            <a:ext cx="1676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提示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26630" name="Object 6"/>
          <p:cNvGraphicFramePr>
            <a:graphicFrameLocks noChangeAspect="1"/>
          </p:cNvGraphicFramePr>
          <p:nvPr>
            <p:extLst/>
          </p:nvPr>
        </p:nvGraphicFramePr>
        <p:xfrm>
          <a:off x="3371850" y="2325688"/>
          <a:ext cx="29083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58" name="Equation" r:id="rId5" imgW="2908080" imgH="1041120" progId="Equation.3">
                  <p:embed/>
                </p:oleObj>
              </mc:Choice>
              <mc:Fallback>
                <p:oleObj name="Equation" r:id="rId5" imgW="2908080" imgH="1041120" progId="Equation.3">
                  <p:embed/>
                  <p:pic>
                    <p:nvPicPr>
                      <p:cNvPr id="2663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1850" y="2325688"/>
                        <a:ext cx="29083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1" name="Object 7"/>
          <p:cNvGraphicFramePr>
            <a:graphicFrameLocks noChangeAspect="1"/>
          </p:cNvGraphicFramePr>
          <p:nvPr>
            <p:extLst/>
          </p:nvPr>
        </p:nvGraphicFramePr>
        <p:xfrm>
          <a:off x="4597400" y="2427288"/>
          <a:ext cx="266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59" name="Equation" r:id="rId7" imgW="266400" imgH="850680" progId="Equation.3">
                  <p:embed/>
                </p:oleObj>
              </mc:Choice>
              <mc:Fallback>
                <p:oleObj name="Equation" r:id="rId7" imgW="266400" imgH="850680" progId="Equation.3">
                  <p:embed/>
                  <p:pic>
                    <p:nvPicPr>
                      <p:cNvPr id="2663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97400" y="2427288"/>
                        <a:ext cx="266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2" name="Object 8"/>
          <p:cNvGraphicFramePr>
            <a:graphicFrameLocks noChangeAspect="1"/>
          </p:cNvGraphicFramePr>
          <p:nvPr>
            <p:extLst/>
          </p:nvPr>
        </p:nvGraphicFramePr>
        <p:xfrm>
          <a:off x="6337300" y="2398713"/>
          <a:ext cx="381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60" name="Equation" r:id="rId9" imgW="380880" imgH="850680" progId="Equation.3">
                  <p:embed/>
                </p:oleObj>
              </mc:Choice>
              <mc:Fallback>
                <p:oleObj name="Equation" r:id="rId9" imgW="380880" imgH="850680" progId="Equation.3">
                  <p:embed/>
                  <p:pic>
                    <p:nvPicPr>
                      <p:cNvPr id="2663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37300" y="2398713"/>
                        <a:ext cx="381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5" name="Object 11"/>
          <p:cNvGraphicFramePr>
            <a:graphicFrameLocks noChangeAspect="1"/>
          </p:cNvGraphicFramePr>
          <p:nvPr>
            <p:extLst/>
          </p:nvPr>
        </p:nvGraphicFramePr>
        <p:xfrm>
          <a:off x="3681413" y="4573588"/>
          <a:ext cx="2006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61" name="Equation" r:id="rId11" imgW="2006280" imgH="850680" progId="Equation.3">
                  <p:embed/>
                </p:oleObj>
              </mc:Choice>
              <mc:Fallback>
                <p:oleObj name="Equation" r:id="rId11" imgW="2006280" imgH="850680" progId="Equation.3">
                  <p:embed/>
                  <p:pic>
                    <p:nvPicPr>
                      <p:cNvPr id="26635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1413" y="4573588"/>
                        <a:ext cx="2006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7" name="Text Box 13"/>
          <p:cNvSpPr txBox="1">
            <a:spLocks noChangeArrowheads="1"/>
          </p:cNvSpPr>
          <p:nvPr/>
        </p:nvSpPr>
        <p:spPr bwMode="auto">
          <a:xfrm>
            <a:off x="8077200" y="4954588"/>
            <a:ext cx="1981200" cy="531812"/>
          </a:xfrm>
          <a:prstGeom prst="rect">
            <a:avLst/>
          </a:prstGeom>
          <a:solidFill>
            <a:schemeClr val="tx1"/>
          </a:solidFill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极限为 </a:t>
            </a:r>
            <a:r>
              <a:rPr lang="en-US" altLang="zh-CN" dirty="0">
                <a:solidFill>
                  <a:srgbClr val="000000"/>
                </a:solidFill>
              </a:rPr>
              <a:t>0 !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25620" y="3416407"/>
            <a:ext cx="5144262" cy="1081278"/>
          </a:xfrm>
          <a:prstGeom prst="rect">
            <a:avLst/>
          </a:prstGeom>
        </p:spPr>
      </p:pic>
      <p:sp>
        <p:nvSpPr>
          <p:cNvPr id="26638" name="Freeform 14"/>
          <p:cNvSpPr>
            <a:spLocks/>
          </p:cNvSpPr>
          <p:nvPr/>
        </p:nvSpPr>
        <p:spPr bwMode="auto">
          <a:xfrm>
            <a:off x="7086600" y="4497388"/>
            <a:ext cx="914400" cy="762000"/>
          </a:xfrm>
          <a:custGeom>
            <a:avLst/>
            <a:gdLst>
              <a:gd name="T0" fmla="*/ 0 w 960"/>
              <a:gd name="T1" fmla="*/ 0 h 480"/>
              <a:gd name="T2" fmla="*/ 288 w 960"/>
              <a:gd name="T3" fmla="*/ 336 h 480"/>
              <a:gd name="T4" fmla="*/ 960 w 960"/>
              <a:gd name="T5" fmla="*/ 480 h 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60" h="480">
                <a:moveTo>
                  <a:pt x="0" y="0"/>
                </a:moveTo>
                <a:cubicBezTo>
                  <a:pt x="64" y="128"/>
                  <a:pt x="128" y="256"/>
                  <a:pt x="288" y="336"/>
                </a:cubicBezTo>
                <a:cubicBezTo>
                  <a:pt x="448" y="416"/>
                  <a:pt x="704" y="448"/>
                  <a:pt x="960" y="480"/>
                </a:cubicBezTo>
              </a:path>
            </a:pathLst>
          </a:custGeom>
          <a:noFill/>
          <a:ln w="19050" cmpd="sng">
            <a:solidFill>
              <a:schemeClr val="accent2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04928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6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6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6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autoUpdateAnimBg="0"/>
      <p:bldP spid="26629" grpId="0" build="p" autoUpdateAnimBg="0" advAuto="0"/>
      <p:bldP spid="26637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882" name="Object 1066"/>
          <p:cNvGraphicFramePr>
            <a:graphicFrameLocks noChangeAspect="1"/>
          </p:cNvGraphicFramePr>
          <p:nvPr>
            <p:extLst/>
          </p:nvPr>
        </p:nvGraphicFramePr>
        <p:xfrm>
          <a:off x="7620001" y="3760789"/>
          <a:ext cx="1922463" cy="1601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587" name="位图图像" r:id="rId3" imgW="1257476" imgH="1047619" progId="Paint.Picture">
                  <p:embed/>
                </p:oleObj>
              </mc:Choice>
              <mc:Fallback>
                <p:oleObj name="位图图像" r:id="rId3" imgW="1257476" imgH="1047619" progId="Paint.Picture">
                  <p:embed/>
                  <p:pic>
                    <p:nvPicPr>
                      <p:cNvPr id="35882" name="Object 10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1" y="3760789"/>
                        <a:ext cx="1922463" cy="1601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83" name="Object 1067"/>
          <p:cNvGraphicFramePr>
            <a:graphicFrameLocks noChangeAspect="1"/>
          </p:cNvGraphicFramePr>
          <p:nvPr>
            <p:extLst/>
          </p:nvPr>
        </p:nvGraphicFramePr>
        <p:xfrm>
          <a:off x="7626233" y="3775565"/>
          <a:ext cx="1916231" cy="15655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588" name="BMP 图像" r:id="rId5" imgW="1005840" imgH="838080" progId="Paint.Picture">
                  <p:embed/>
                </p:oleObj>
              </mc:Choice>
              <mc:Fallback>
                <p:oleObj name="BMP 图像" r:id="rId5" imgW="1005840" imgH="838080" progId="Paint.Picture">
                  <p:embed/>
                  <p:pic>
                    <p:nvPicPr>
                      <p:cNvPr id="35883" name="Object 10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6233" y="3775565"/>
                        <a:ext cx="1916231" cy="15655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4" name="Rectangle 1028"/>
          <p:cNvSpPr>
            <a:spLocks noGrp="1" noChangeArrowheads="1"/>
          </p:cNvSpPr>
          <p:nvPr>
            <p:ph type="title"/>
          </p:nvPr>
        </p:nvSpPr>
        <p:spPr>
          <a:xfrm>
            <a:off x="2063750" y="358775"/>
            <a:ext cx="4413250" cy="60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 cmpd="sng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zh-CN" altLang="en-US" sz="2800" b="1" dirty="0">
                <a:solidFill>
                  <a:srgbClr val="C00000"/>
                </a:solidFill>
                <a:latin typeface="楷体_GB2312" pitchFamily="49" charset="-122"/>
                <a:ea typeface="楷体_GB2312" pitchFamily="49" charset="-122"/>
              </a:rPr>
              <a:t>一、定积分问题举例</a:t>
            </a:r>
          </a:p>
        </p:txBody>
      </p:sp>
      <p:sp>
        <p:nvSpPr>
          <p:cNvPr id="35845" name="Text Box 1029"/>
          <p:cNvSpPr txBox="1">
            <a:spLocks noChangeArrowheads="1"/>
          </p:cNvSpPr>
          <p:nvPr/>
        </p:nvSpPr>
        <p:spPr bwMode="auto">
          <a:xfrm>
            <a:off x="2159000" y="2819401"/>
            <a:ext cx="3860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C00000"/>
                </a:solidFill>
              </a:rPr>
              <a:t>1. </a:t>
            </a:r>
            <a:r>
              <a:rPr lang="zh-CN" altLang="en-US" b="1" dirty="0">
                <a:solidFill>
                  <a:srgbClr val="C00000"/>
                </a:solidFill>
              </a:rPr>
              <a:t>曲边梯形的面积</a:t>
            </a:r>
          </a:p>
        </p:txBody>
      </p:sp>
      <p:sp>
        <p:nvSpPr>
          <p:cNvPr id="35846" name="Text Box 1030"/>
          <p:cNvSpPr txBox="1">
            <a:spLocks noChangeArrowheads="1"/>
          </p:cNvSpPr>
          <p:nvPr/>
        </p:nvSpPr>
        <p:spPr bwMode="auto">
          <a:xfrm>
            <a:off x="2533650" y="3429001"/>
            <a:ext cx="4191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设曲边梯形是由连续曲线</a:t>
            </a:r>
          </a:p>
        </p:txBody>
      </p:sp>
      <p:graphicFrame>
        <p:nvGraphicFramePr>
          <p:cNvPr id="35847" name="Object 1031"/>
          <p:cNvGraphicFramePr>
            <a:graphicFrameLocks noChangeAspect="1"/>
          </p:cNvGraphicFramePr>
          <p:nvPr>
            <p:extLst/>
          </p:nvPr>
        </p:nvGraphicFramePr>
        <p:xfrm>
          <a:off x="2914650" y="4114800"/>
          <a:ext cx="3086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589" name="Equation" r:id="rId7" imgW="3085920" imgH="406080" progId="Equation.3">
                  <p:embed/>
                </p:oleObj>
              </mc:Choice>
              <mc:Fallback>
                <p:oleObj name="Equation" r:id="rId7" imgW="3085920" imgH="406080" progId="Equation.3">
                  <p:embed/>
                  <p:pic>
                    <p:nvPicPr>
                      <p:cNvPr id="35847" name="Object 10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4650" y="4114800"/>
                        <a:ext cx="3086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8" name="Object 1032"/>
          <p:cNvGraphicFramePr>
            <a:graphicFrameLocks noChangeAspect="1"/>
          </p:cNvGraphicFramePr>
          <p:nvPr>
            <p:extLst/>
          </p:nvPr>
        </p:nvGraphicFramePr>
        <p:xfrm>
          <a:off x="1847850" y="4737100"/>
          <a:ext cx="1130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590" name="Equation" r:id="rId9" imgW="1130040" imgH="444240" progId="Equation.3">
                  <p:embed/>
                </p:oleObj>
              </mc:Choice>
              <mc:Fallback>
                <p:oleObj name="Equation" r:id="rId9" imgW="1130040" imgH="444240" progId="Equation.3">
                  <p:embed/>
                  <p:pic>
                    <p:nvPicPr>
                      <p:cNvPr id="35848" name="Object 10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7850" y="4737100"/>
                        <a:ext cx="1130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9" name="Text Box 1033"/>
          <p:cNvSpPr txBox="1">
            <a:spLocks noChangeArrowheads="1"/>
          </p:cNvSpPr>
          <p:nvPr/>
        </p:nvSpPr>
        <p:spPr bwMode="auto">
          <a:xfrm>
            <a:off x="2990850" y="4648201"/>
            <a:ext cx="2133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以及两直线</a:t>
            </a:r>
          </a:p>
        </p:txBody>
      </p:sp>
      <p:graphicFrame>
        <p:nvGraphicFramePr>
          <p:cNvPr id="35850" name="Object 1034"/>
          <p:cNvGraphicFramePr>
            <a:graphicFrameLocks noChangeAspect="1"/>
          </p:cNvGraphicFramePr>
          <p:nvPr>
            <p:extLst/>
          </p:nvPr>
        </p:nvGraphicFramePr>
        <p:xfrm>
          <a:off x="4972050" y="4775200"/>
          <a:ext cx="1701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591" name="Equation" r:id="rId11" imgW="1701720" imgH="406080" progId="Equation.3">
                  <p:embed/>
                </p:oleObj>
              </mc:Choice>
              <mc:Fallback>
                <p:oleObj name="Equation" r:id="rId11" imgW="1701720" imgH="406080" progId="Equation.3">
                  <p:embed/>
                  <p:pic>
                    <p:nvPicPr>
                      <p:cNvPr id="35850" name="Object 10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2050" y="4775200"/>
                        <a:ext cx="1701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51" name="Text Box 1035"/>
          <p:cNvSpPr txBox="1">
            <a:spLocks noChangeArrowheads="1"/>
          </p:cNvSpPr>
          <p:nvPr/>
        </p:nvSpPr>
        <p:spPr bwMode="auto">
          <a:xfrm>
            <a:off x="1771650" y="5272088"/>
            <a:ext cx="1600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所围成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35852" name="Text Box 1036"/>
          <p:cNvSpPr txBox="1">
            <a:spLocks noChangeArrowheads="1"/>
          </p:cNvSpPr>
          <p:nvPr/>
        </p:nvSpPr>
        <p:spPr bwMode="auto">
          <a:xfrm>
            <a:off x="3219450" y="5257801"/>
            <a:ext cx="2209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求其面积 </a:t>
            </a:r>
            <a:r>
              <a:rPr lang="en-US" altLang="zh-CN" i="1">
                <a:solidFill>
                  <a:srgbClr val="000000"/>
                </a:solidFill>
              </a:rPr>
              <a:t>A</a:t>
            </a:r>
            <a:r>
              <a:rPr lang="en-US" altLang="zh-CN">
                <a:solidFill>
                  <a:srgbClr val="000000"/>
                </a:solidFill>
              </a:rPr>
              <a:t> .</a:t>
            </a:r>
          </a:p>
        </p:txBody>
      </p:sp>
      <p:graphicFrame>
        <p:nvGraphicFramePr>
          <p:cNvPr id="35853" name="Object 1037"/>
          <p:cNvGraphicFramePr>
            <a:graphicFrameLocks noChangeAspect="1"/>
          </p:cNvGraphicFramePr>
          <p:nvPr>
            <p:extLst/>
          </p:nvPr>
        </p:nvGraphicFramePr>
        <p:xfrm>
          <a:off x="8077200" y="4648200"/>
          <a:ext cx="80645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592" name="Equation" r:id="rId13" imgW="799920" imgH="317160" progId="Equation.3">
                  <p:embed/>
                </p:oleObj>
              </mc:Choice>
              <mc:Fallback>
                <p:oleObj name="Equation" r:id="rId13" imgW="799920" imgH="317160" progId="Equation.3">
                  <p:embed/>
                  <p:pic>
                    <p:nvPicPr>
                      <p:cNvPr id="35853" name="Object 10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7200" y="4648200"/>
                        <a:ext cx="80645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61" name="Object 1045"/>
          <p:cNvGraphicFramePr>
            <a:graphicFrameLocks noChangeAspect="1"/>
          </p:cNvGraphicFramePr>
          <p:nvPr>
            <p:extLst/>
          </p:nvPr>
        </p:nvGraphicFramePr>
        <p:xfrm>
          <a:off x="8455318" y="3347212"/>
          <a:ext cx="1254456" cy="3857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593" name="Equation" r:id="rId15" imgW="1320480" imgH="406080" progId="Equation.3">
                  <p:embed/>
                </p:oleObj>
              </mc:Choice>
              <mc:Fallback>
                <p:oleObj name="Equation" r:id="rId15" imgW="1320480" imgH="406080" progId="Equation.3">
                  <p:embed/>
                  <p:pic>
                    <p:nvPicPr>
                      <p:cNvPr id="35861" name="Object 10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55318" y="3347212"/>
                        <a:ext cx="1254456" cy="3857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64" name="Text Box 1048"/>
          <p:cNvSpPr txBox="1">
            <a:spLocks noChangeArrowheads="1"/>
          </p:cNvSpPr>
          <p:nvPr/>
        </p:nvSpPr>
        <p:spPr bwMode="auto">
          <a:xfrm>
            <a:off x="2495550" y="1157288"/>
            <a:ext cx="16065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矩形面积</a:t>
            </a:r>
          </a:p>
        </p:txBody>
      </p:sp>
      <p:grpSp>
        <p:nvGrpSpPr>
          <p:cNvPr id="35867" name="Group 1051"/>
          <p:cNvGrpSpPr>
            <a:grpSpLocks/>
          </p:cNvGrpSpPr>
          <p:nvPr/>
        </p:nvGrpSpPr>
        <p:grpSpPr bwMode="auto">
          <a:xfrm>
            <a:off x="7543800" y="685800"/>
            <a:ext cx="1676400" cy="927100"/>
            <a:chOff x="960" y="720"/>
            <a:chExt cx="1056" cy="584"/>
          </a:xfrm>
        </p:grpSpPr>
        <p:sp>
          <p:nvSpPr>
            <p:cNvPr id="35862" name="Rectangle 1046"/>
            <p:cNvSpPr>
              <a:spLocks noChangeArrowheads="1"/>
            </p:cNvSpPr>
            <p:nvPr/>
          </p:nvSpPr>
          <p:spPr bwMode="auto">
            <a:xfrm>
              <a:off x="960" y="720"/>
              <a:ext cx="864" cy="384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35865" name="Object 1049"/>
            <p:cNvGraphicFramePr>
              <a:graphicFrameLocks noChangeAspect="1"/>
            </p:cNvGraphicFramePr>
            <p:nvPr>
              <p:extLst/>
            </p:nvPr>
          </p:nvGraphicFramePr>
          <p:xfrm>
            <a:off x="1344" y="1152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1594" name="Equation" r:id="rId17" imgW="228600" imgH="241200" progId="Equation.3">
                    <p:embed/>
                  </p:oleObj>
                </mc:Choice>
                <mc:Fallback>
                  <p:oleObj name="Equation" r:id="rId17" imgW="228600" imgH="241200" progId="Equation.3">
                    <p:embed/>
                    <p:pic>
                      <p:nvPicPr>
                        <p:cNvPr id="35865" name="Object 104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44" y="1152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5866" name="Object 1050"/>
            <p:cNvGraphicFramePr>
              <a:graphicFrameLocks noChangeAspect="1"/>
            </p:cNvGraphicFramePr>
            <p:nvPr>
              <p:extLst/>
            </p:nvPr>
          </p:nvGraphicFramePr>
          <p:xfrm>
            <a:off x="1872" y="800"/>
            <a:ext cx="144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1595" name="Equation" r:id="rId19" imgW="228600" imgH="330120" progId="Equation.3">
                    <p:embed/>
                  </p:oleObj>
                </mc:Choice>
                <mc:Fallback>
                  <p:oleObj name="Equation" r:id="rId19" imgW="228600" imgH="330120" progId="Equation.3">
                    <p:embed/>
                    <p:pic>
                      <p:nvPicPr>
                        <p:cNvPr id="35866" name="Object 10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72" y="800"/>
                          <a:ext cx="144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5868" name="Object 1052"/>
          <p:cNvGraphicFramePr>
            <a:graphicFrameLocks noChangeAspect="1"/>
          </p:cNvGraphicFramePr>
          <p:nvPr>
            <p:extLst/>
          </p:nvPr>
        </p:nvGraphicFramePr>
        <p:xfrm>
          <a:off x="4064000" y="1270000"/>
          <a:ext cx="736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596" name="Equation" r:id="rId21" imgW="736560" imgH="406080" progId="Equation.3">
                  <p:embed/>
                </p:oleObj>
              </mc:Choice>
              <mc:Fallback>
                <p:oleObj name="Equation" r:id="rId21" imgW="736560" imgH="406080" progId="Equation.3">
                  <p:embed/>
                  <p:pic>
                    <p:nvPicPr>
                      <p:cNvPr id="35868" name="Object 10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00" y="1270000"/>
                        <a:ext cx="736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5875" name="Group 1059"/>
          <p:cNvGrpSpPr>
            <a:grpSpLocks/>
          </p:cNvGrpSpPr>
          <p:nvPr/>
        </p:nvGrpSpPr>
        <p:grpSpPr bwMode="auto">
          <a:xfrm>
            <a:off x="7315200" y="1676400"/>
            <a:ext cx="1974850" cy="1447800"/>
            <a:chOff x="3744" y="1200"/>
            <a:chExt cx="1244" cy="912"/>
          </a:xfrm>
        </p:grpSpPr>
        <p:sp>
          <p:nvSpPr>
            <p:cNvPr id="35869" name="Freeform 1053"/>
            <p:cNvSpPr>
              <a:spLocks/>
            </p:cNvSpPr>
            <p:nvPr/>
          </p:nvSpPr>
          <p:spPr bwMode="auto">
            <a:xfrm>
              <a:off x="3936" y="1200"/>
              <a:ext cx="864" cy="672"/>
            </a:xfrm>
            <a:custGeom>
              <a:avLst/>
              <a:gdLst>
                <a:gd name="T0" fmla="*/ 0 w 1056"/>
                <a:gd name="T1" fmla="*/ 336 h 816"/>
                <a:gd name="T2" fmla="*/ 0 w 1056"/>
                <a:gd name="T3" fmla="*/ 816 h 816"/>
                <a:gd name="T4" fmla="*/ 1056 w 1056"/>
                <a:gd name="T5" fmla="*/ 816 h 816"/>
                <a:gd name="T6" fmla="*/ 1056 w 1056"/>
                <a:gd name="T7" fmla="*/ 0 h 816"/>
                <a:gd name="T8" fmla="*/ 0 w 1056"/>
                <a:gd name="T9" fmla="*/ 336 h 8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6" h="816">
                  <a:moveTo>
                    <a:pt x="0" y="336"/>
                  </a:moveTo>
                  <a:lnTo>
                    <a:pt x="0" y="816"/>
                  </a:lnTo>
                  <a:lnTo>
                    <a:pt x="1056" y="816"/>
                  </a:lnTo>
                  <a:lnTo>
                    <a:pt x="1056" y="0"/>
                  </a:lnTo>
                  <a:lnTo>
                    <a:pt x="0" y="336"/>
                  </a:lnTo>
                  <a:close/>
                </a:path>
              </a:pathLst>
            </a:custGeom>
            <a:solidFill>
              <a:srgbClr val="008080"/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35872" name="Object 1056"/>
            <p:cNvGraphicFramePr>
              <a:graphicFrameLocks noChangeAspect="1"/>
            </p:cNvGraphicFramePr>
            <p:nvPr>
              <p:extLst/>
            </p:nvPr>
          </p:nvGraphicFramePr>
          <p:xfrm>
            <a:off x="3744" y="1584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1597" name="Equation" r:id="rId23" imgW="228600" imgH="241200" progId="Equation.3">
                    <p:embed/>
                  </p:oleObj>
                </mc:Choice>
                <mc:Fallback>
                  <p:oleObj name="Equation" r:id="rId23" imgW="228600" imgH="241200" progId="Equation.3">
                    <p:embed/>
                    <p:pic>
                      <p:nvPicPr>
                        <p:cNvPr id="35872" name="Object 105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44" y="1584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5873" name="Object 1057"/>
            <p:cNvGraphicFramePr>
              <a:graphicFrameLocks noChangeAspect="1"/>
            </p:cNvGraphicFramePr>
            <p:nvPr>
              <p:extLst/>
            </p:nvPr>
          </p:nvGraphicFramePr>
          <p:xfrm>
            <a:off x="4320" y="1904"/>
            <a:ext cx="144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1598" name="Equation" r:id="rId25" imgW="228600" imgH="330120" progId="Equation.3">
                    <p:embed/>
                  </p:oleObj>
                </mc:Choice>
                <mc:Fallback>
                  <p:oleObj name="Equation" r:id="rId25" imgW="228600" imgH="330120" progId="Equation.3">
                    <p:embed/>
                    <p:pic>
                      <p:nvPicPr>
                        <p:cNvPr id="35873" name="Object 105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0" y="1904"/>
                          <a:ext cx="144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5874" name="Object 1058"/>
            <p:cNvGraphicFramePr>
              <a:graphicFrameLocks noChangeAspect="1"/>
            </p:cNvGraphicFramePr>
            <p:nvPr>
              <p:extLst/>
            </p:nvPr>
          </p:nvGraphicFramePr>
          <p:xfrm>
            <a:off x="4852" y="1488"/>
            <a:ext cx="136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1599" name="Equation" r:id="rId27" imgW="215640" imgH="330120" progId="Equation.3">
                    <p:embed/>
                  </p:oleObj>
                </mc:Choice>
                <mc:Fallback>
                  <p:oleObj name="Equation" r:id="rId27" imgW="215640" imgH="330120" progId="Equation.3">
                    <p:embed/>
                    <p:pic>
                      <p:nvPicPr>
                        <p:cNvPr id="35874" name="Object 105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52" y="1488"/>
                          <a:ext cx="136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5876" name="Text Box 1060"/>
          <p:cNvSpPr txBox="1">
            <a:spLocks noChangeArrowheads="1"/>
          </p:cNvSpPr>
          <p:nvPr/>
        </p:nvSpPr>
        <p:spPr bwMode="auto">
          <a:xfrm>
            <a:off x="2495550" y="1949451"/>
            <a:ext cx="16065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梯形面积</a:t>
            </a:r>
          </a:p>
        </p:txBody>
      </p:sp>
      <p:graphicFrame>
        <p:nvGraphicFramePr>
          <p:cNvPr id="35877" name="Object 1061"/>
          <p:cNvGraphicFramePr>
            <a:graphicFrameLocks noChangeAspect="1"/>
          </p:cNvGraphicFramePr>
          <p:nvPr>
            <p:extLst/>
          </p:nvPr>
        </p:nvGraphicFramePr>
        <p:xfrm>
          <a:off x="4038600" y="1816100"/>
          <a:ext cx="1524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600" name="Equation" r:id="rId29" imgW="1523880" imgH="850680" progId="Equation.3">
                  <p:embed/>
                </p:oleObj>
              </mc:Choice>
              <mc:Fallback>
                <p:oleObj name="Equation" r:id="rId29" imgW="1523880" imgH="850680" progId="Equation.3">
                  <p:embed/>
                  <p:pic>
                    <p:nvPicPr>
                      <p:cNvPr id="35877" name="Object 10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1816100"/>
                        <a:ext cx="1524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5889" name="Group 1073"/>
          <p:cNvGrpSpPr>
            <a:grpSpLocks/>
          </p:cNvGrpSpPr>
          <p:nvPr/>
        </p:nvGrpSpPr>
        <p:grpSpPr bwMode="auto">
          <a:xfrm>
            <a:off x="7010400" y="3721100"/>
            <a:ext cx="2895600" cy="1993900"/>
            <a:chOff x="3456" y="2344"/>
            <a:chExt cx="1847" cy="1256"/>
          </a:xfrm>
        </p:grpSpPr>
        <p:sp>
          <p:nvSpPr>
            <p:cNvPr id="35880" name="Line 1064"/>
            <p:cNvSpPr>
              <a:spLocks noChangeShapeType="1"/>
            </p:cNvSpPr>
            <p:nvPr/>
          </p:nvSpPr>
          <p:spPr bwMode="auto">
            <a:xfrm>
              <a:off x="3648" y="3360"/>
              <a:ext cx="1632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35881" name="Line 1065"/>
            <p:cNvSpPr>
              <a:spLocks noChangeShapeType="1"/>
            </p:cNvSpPr>
            <p:nvPr/>
          </p:nvSpPr>
          <p:spPr bwMode="auto">
            <a:xfrm flipV="1">
              <a:off x="3648" y="2347"/>
              <a:ext cx="0" cy="1013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35884" name="Object 1068"/>
            <p:cNvGraphicFramePr>
              <a:graphicFrameLocks noChangeAspect="1"/>
            </p:cNvGraphicFramePr>
            <p:nvPr>
              <p:extLst/>
            </p:nvPr>
          </p:nvGraphicFramePr>
          <p:xfrm>
            <a:off x="3456" y="2344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1601" name="Equation" r:id="rId31" imgW="241200" imgH="317160" progId="Equation.3">
                    <p:embed/>
                  </p:oleObj>
                </mc:Choice>
                <mc:Fallback>
                  <p:oleObj name="Equation" r:id="rId31" imgW="241200" imgH="317160" progId="Equation.3">
                    <p:embed/>
                    <p:pic>
                      <p:nvPicPr>
                        <p:cNvPr id="35884" name="Object 106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56" y="2344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5885" name="Object 1069"/>
            <p:cNvGraphicFramePr>
              <a:graphicFrameLocks noChangeAspect="1"/>
            </p:cNvGraphicFramePr>
            <p:nvPr>
              <p:extLst/>
            </p:nvPr>
          </p:nvGraphicFramePr>
          <p:xfrm>
            <a:off x="3456" y="3360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1602" name="Equation" r:id="rId33" imgW="304560" imgH="317160" progId="Equation.3">
                    <p:embed/>
                  </p:oleObj>
                </mc:Choice>
                <mc:Fallback>
                  <p:oleObj name="Equation" r:id="rId33" imgW="304560" imgH="317160" progId="Equation.3">
                    <p:embed/>
                    <p:pic>
                      <p:nvPicPr>
                        <p:cNvPr id="35885" name="Object 106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56" y="3360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5886" name="Object 1070"/>
            <p:cNvGraphicFramePr>
              <a:graphicFrameLocks noChangeAspect="1"/>
            </p:cNvGraphicFramePr>
            <p:nvPr>
              <p:extLst/>
            </p:nvPr>
          </p:nvGraphicFramePr>
          <p:xfrm>
            <a:off x="5159" y="3448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1603" name="Equation" r:id="rId35" imgW="228600" imgH="241200" progId="Equation.3">
                    <p:embed/>
                  </p:oleObj>
                </mc:Choice>
                <mc:Fallback>
                  <p:oleObj name="Equation" r:id="rId35" imgW="228600" imgH="241200" progId="Equation.3">
                    <p:embed/>
                    <p:pic>
                      <p:nvPicPr>
                        <p:cNvPr id="35886" name="Object 107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59" y="3448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5887" name="Object 1071"/>
          <p:cNvGraphicFramePr>
            <a:graphicFrameLocks noChangeAspect="1"/>
          </p:cNvGraphicFramePr>
          <p:nvPr>
            <p:extLst/>
          </p:nvPr>
        </p:nvGraphicFramePr>
        <p:xfrm>
          <a:off x="7658100" y="5410200"/>
          <a:ext cx="2286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604" name="Equation" r:id="rId37" imgW="228600" imgH="241200" progId="Equation.3">
                  <p:embed/>
                </p:oleObj>
              </mc:Choice>
              <mc:Fallback>
                <p:oleObj name="Equation" r:id="rId37" imgW="228600" imgH="241200" progId="Equation.3">
                  <p:embed/>
                  <p:pic>
                    <p:nvPicPr>
                      <p:cNvPr id="35887" name="Object 107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58100" y="5410200"/>
                        <a:ext cx="2286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88" name="Object 1072"/>
          <p:cNvGraphicFramePr>
            <a:graphicFrameLocks noChangeAspect="1"/>
          </p:cNvGraphicFramePr>
          <p:nvPr>
            <p:extLst/>
          </p:nvPr>
        </p:nvGraphicFramePr>
        <p:xfrm>
          <a:off x="9385300" y="5384800"/>
          <a:ext cx="2159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605" name="Equation" r:id="rId39" imgW="215640" imgH="330120" progId="Equation.3">
                  <p:embed/>
                </p:oleObj>
              </mc:Choice>
              <mc:Fallback>
                <p:oleObj name="Equation" r:id="rId39" imgW="215640" imgH="330120" progId="Equation.3">
                  <p:embed/>
                  <p:pic>
                    <p:nvPicPr>
                      <p:cNvPr id="35888" name="Object 10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85300" y="5384800"/>
                        <a:ext cx="2159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053851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58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5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5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5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5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5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5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5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5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5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5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5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5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35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5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35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5" grpId="0" autoUpdateAnimBg="0"/>
      <p:bldP spid="35846" grpId="0" autoUpdateAnimBg="0"/>
      <p:bldP spid="35849" grpId="0" autoUpdateAnimBg="0"/>
      <p:bldP spid="35851" grpId="0" autoUpdateAnimBg="0"/>
      <p:bldP spid="35852" grpId="0" autoUpdateAnimBg="0"/>
      <p:bldP spid="35864" grpId="0" build="p" autoUpdateAnimBg="0"/>
      <p:bldP spid="35876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97" name="Group 77"/>
          <p:cNvGrpSpPr>
            <a:grpSpLocks/>
          </p:cNvGrpSpPr>
          <p:nvPr/>
        </p:nvGrpSpPr>
        <p:grpSpPr bwMode="auto">
          <a:xfrm>
            <a:off x="7827964" y="4927600"/>
            <a:ext cx="1671637" cy="441325"/>
            <a:chOff x="3975" y="3408"/>
            <a:chExt cx="1053" cy="278"/>
          </a:xfrm>
        </p:grpSpPr>
        <p:graphicFrame>
          <p:nvGraphicFramePr>
            <p:cNvPr id="5143" name="Object 23"/>
            <p:cNvGraphicFramePr>
              <a:graphicFrameLocks noChangeAspect="1"/>
            </p:cNvGraphicFramePr>
            <p:nvPr>
              <p:extLst/>
            </p:nvPr>
          </p:nvGraphicFramePr>
          <p:xfrm>
            <a:off x="3975" y="3408"/>
            <a:ext cx="188" cy="2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600" name="Equation" r:id="rId3" imgW="304560" imgH="444240" progId="Equation.3">
                    <p:embed/>
                  </p:oleObj>
                </mc:Choice>
                <mc:Fallback>
                  <p:oleObj name="Equation" r:id="rId3" imgW="304560" imgH="444240" progId="Equation.3">
                    <p:embed/>
                    <p:pic>
                      <p:nvPicPr>
                        <p:cNvPr id="5143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75" y="3408"/>
                          <a:ext cx="188" cy="2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44" name="Object 24"/>
            <p:cNvGraphicFramePr>
              <a:graphicFrameLocks noChangeAspect="1"/>
            </p:cNvGraphicFramePr>
            <p:nvPr>
              <p:extLst/>
            </p:nvPr>
          </p:nvGraphicFramePr>
          <p:xfrm>
            <a:off x="4848" y="3408"/>
            <a:ext cx="180" cy="2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601" name="Equation" r:id="rId5" imgW="291960" imgH="444240" progId="Equation.3">
                    <p:embed/>
                  </p:oleObj>
                </mc:Choice>
                <mc:Fallback>
                  <p:oleObj name="Equation" r:id="rId5" imgW="291960" imgH="444240" progId="Equation.3">
                    <p:embed/>
                    <p:pic>
                      <p:nvPicPr>
                        <p:cNvPr id="5144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48" y="3408"/>
                          <a:ext cx="180" cy="2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45" name="Object 25"/>
            <p:cNvGraphicFramePr>
              <a:graphicFrameLocks noChangeAspect="1"/>
            </p:cNvGraphicFramePr>
            <p:nvPr>
              <p:extLst/>
            </p:nvPr>
          </p:nvGraphicFramePr>
          <p:xfrm>
            <a:off x="4464" y="3412"/>
            <a:ext cx="345" cy="2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602" name="Equation" r:id="rId7" imgW="558720" imgH="444240" progId="Equation.3">
                    <p:embed/>
                  </p:oleObj>
                </mc:Choice>
                <mc:Fallback>
                  <p:oleObj name="Equation" r:id="rId7" imgW="558720" imgH="444240" progId="Equation.3">
                    <p:embed/>
                    <p:pic>
                      <p:nvPicPr>
                        <p:cNvPr id="5145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64" y="3412"/>
                          <a:ext cx="345" cy="2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202" name="Group 82"/>
          <p:cNvGrpSpPr>
            <a:grpSpLocks/>
          </p:cNvGrpSpPr>
          <p:nvPr/>
        </p:nvGrpSpPr>
        <p:grpSpPr bwMode="auto">
          <a:xfrm>
            <a:off x="6853238" y="3116265"/>
            <a:ext cx="3433762" cy="2257426"/>
            <a:chOff x="3357" y="1963"/>
            <a:chExt cx="2163" cy="1422"/>
          </a:xfrm>
        </p:grpSpPr>
        <p:grpSp>
          <p:nvGrpSpPr>
            <p:cNvPr id="5201" name="Group 81"/>
            <p:cNvGrpSpPr>
              <a:grpSpLocks/>
            </p:cNvGrpSpPr>
            <p:nvPr/>
          </p:nvGrpSpPr>
          <p:grpSpPr bwMode="auto">
            <a:xfrm>
              <a:off x="3357" y="1963"/>
              <a:ext cx="2163" cy="1422"/>
              <a:chOff x="3357" y="1963"/>
              <a:chExt cx="2163" cy="1422"/>
            </a:xfrm>
          </p:grpSpPr>
          <p:graphicFrame>
            <p:nvGraphicFramePr>
              <p:cNvPr id="5189" name="Object 69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3710" y="2027"/>
              <a:ext cx="1620" cy="115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2603" name="BMP 图象" r:id="rId9" imgW="2572109" imgH="1838095" progId="Paint.Picture">
                      <p:embed/>
                    </p:oleObj>
                  </mc:Choice>
                  <mc:Fallback>
                    <p:oleObj name="BMP 图象" r:id="rId9" imgW="2572109" imgH="1838095" progId="Paint.Picture">
                      <p:embed/>
                      <p:pic>
                        <p:nvPicPr>
                          <p:cNvPr id="5189" name="Object 6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710" y="2027"/>
                            <a:ext cx="1620" cy="115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/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188" name="Object 68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376" y="3203"/>
              <a:ext cx="141" cy="14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2604" name="Equation" r:id="rId11" imgW="228600" imgH="241200" progId="Equation.3">
                      <p:embed/>
                    </p:oleObj>
                  </mc:Choice>
                  <mc:Fallback>
                    <p:oleObj name="Equation" r:id="rId11" imgW="228600" imgH="241200" progId="Equation.3">
                      <p:embed/>
                      <p:pic>
                        <p:nvPicPr>
                          <p:cNvPr id="5188" name="Object 6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grayscl/>
                            <a:biLevel thresh="50000"/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376" y="3203"/>
                            <a:ext cx="141" cy="14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191" name="Line 71"/>
              <p:cNvSpPr>
                <a:spLocks noChangeShapeType="1"/>
              </p:cNvSpPr>
              <p:nvPr/>
            </p:nvSpPr>
            <p:spPr bwMode="auto">
              <a:xfrm flipV="1">
                <a:off x="3552" y="1963"/>
                <a:ext cx="0" cy="1296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5192" name="Object 72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3696" y="3176"/>
              <a:ext cx="141" cy="14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2605" name="Equation" r:id="rId13" imgW="228600" imgH="241200" progId="Equation.3">
                      <p:embed/>
                    </p:oleObj>
                  </mc:Choice>
                  <mc:Fallback>
                    <p:oleObj name="Equation" r:id="rId13" imgW="228600" imgH="241200" progId="Equation.3">
                      <p:embed/>
                      <p:pic>
                        <p:nvPicPr>
                          <p:cNvPr id="5192" name="Object 7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696" y="3176"/>
                            <a:ext cx="141" cy="14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193" name="Object 73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158364480"/>
                  </p:ext>
                </p:extLst>
              </p:nvPr>
            </p:nvGraphicFramePr>
            <p:xfrm>
              <a:off x="5232" y="3198"/>
              <a:ext cx="122" cy="18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2606" name="公式" r:id="rId15" imgW="215640" imgH="330120" progId="Equation.3">
                      <p:embed/>
                    </p:oleObj>
                  </mc:Choice>
                  <mc:Fallback>
                    <p:oleObj name="公式" r:id="rId15" imgW="215640" imgH="330120" progId="Equation.3">
                      <p:embed/>
                      <p:pic>
                        <p:nvPicPr>
                          <p:cNvPr id="5193" name="Object 7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grayscl/>
                            <a:biLevel thresh="50000"/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232" y="3198"/>
                            <a:ext cx="122" cy="18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194" name="Object 74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3357" y="1963"/>
              <a:ext cx="149" cy="1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2607" name="Equation" r:id="rId17" imgW="241200" imgH="317160" progId="Equation.3">
                      <p:embed/>
                    </p:oleObj>
                  </mc:Choice>
                  <mc:Fallback>
                    <p:oleObj name="Equation" r:id="rId17" imgW="241200" imgH="317160" progId="Equation.3">
                      <p:embed/>
                      <p:pic>
                        <p:nvPicPr>
                          <p:cNvPr id="5194" name="Object 7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357" y="1963"/>
                            <a:ext cx="149" cy="19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190" name="Line 70"/>
              <p:cNvSpPr>
                <a:spLocks noChangeShapeType="1"/>
              </p:cNvSpPr>
              <p:nvPr/>
            </p:nvSpPr>
            <p:spPr bwMode="auto">
              <a:xfrm>
                <a:off x="3456" y="3130"/>
                <a:ext cx="206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aphicFrame>
          <p:nvGraphicFramePr>
            <p:cNvPr id="5195" name="Object 7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08839031"/>
                </p:ext>
              </p:extLst>
            </p:nvPr>
          </p:nvGraphicFramePr>
          <p:xfrm>
            <a:off x="3360" y="3140"/>
            <a:ext cx="173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608" name="Equation" r:id="rId19" imgW="304560" imgH="317160" progId="Equation.3">
                    <p:embed/>
                  </p:oleObj>
                </mc:Choice>
                <mc:Fallback>
                  <p:oleObj name="Equation" r:id="rId19" imgW="304560" imgH="317160" progId="Equation.3">
                    <p:embed/>
                    <p:pic>
                      <p:nvPicPr>
                        <p:cNvPr id="5195" name="Object 7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60" y="3140"/>
                          <a:ext cx="173" cy="1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130" name="Rectangle 10"/>
          <p:cNvSpPr>
            <a:spLocks noGrp="1" noChangeArrowheads="1"/>
          </p:cNvSpPr>
          <p:nvPr>
            <p:ph type="title"/>
          </p:nvPr>
        </p:nvSpPr>
        <p:spPr>
          <a:xfrm>
            <a:off x="2063750" y="152400"/>
            <a:ext cx="205105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解决步骤 </a:t>
            </a:r>
            <a:r>
              <a:rPr lang="en-US" altLang="zh-CN" sz="2800" b="1" dirty="0">
                <a:solidFill>
                  <a:srgbClr val="C00000"/>
                </a:solidFill>
                <a:ea typeface="楷体_GB2312" pitchFamily="49" charset="-122"/>
              </a:rPr>
              <a:t>:</a:t>
            </a:r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1703388" y="776288"/>
            <a:ext cx="2133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1)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大化小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.</a:t>
            </a:r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3581400" y="776288"/>
            <a:ext cx="6096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在区间 </a:t>
            </a:r>
            <a:r>
              <a:rPr lang="en-US" altLang="zh-CN" dirty="0">
                <a:solidFill>
                  <a:srgbClr val="000000"/>
                </a:solidFill>
              </a:rPr>
              <a:t>[</a:t>
            </a:r>
            <a:r>
              <a:rPr lang="en-US" altLang="zh-CN" i="1" dirty="0">
                <a:solidFill>
                  <a:srgbClr val="000000"/>
                </a:solidFill>
              </a:rPr>
              <a:t>a 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en-US" altLang="zh-CN" i="1" dirty="0">
                <a:solidFill>
                  <a:srgbClr val="000000"/>
                </a:solidFill>
              </a:rPr>
              <a:t>b</a:t>
            </a:r>
            <a:r>
              <a:rPr lang="en-US" altLang="zh-CN" dirty="0">
                <a:solidFill>
                  <a:srgbClr val="000000"/>
                </a:solidFill>
              </a:rPr>
              <a:t>] </a:t>
            </a:r>
            <a:r>
              <a:rPr lang="zh-CN" altLang="zh-CN" dirty="0">
                <a:solidFill>
                  <a:srgbClr val="000000"/>
                </a:solidFill>
              </a:rPr>
              <a:t>中任意插入</a:t>
            </a:r>
            <a:r>
              <a:rPr lang="zh-CN" altLang="zh-CN" i="1" dirty="0">
                <a:solidFill>
                  <a:srgbClr val="000000"/>
                </a:solidFill>
              </a:rPr>
              <a:t> </a:t>
            </a:r>
            <a:r>
              <a:rPr lang="en-US" altLang="zh-CN" i="1" dirty="0">
                <a:solidFill>
                  <a:srgbClr val="000000"/>
                </a:solidFill>
              </a:rPr>
              <a:t>n –</a:t>
            </a:r>
            <a:r>
              <a:rPr lang="en-US" altLang="zh-CN" dirty="0">
                <a:solidFill>
                  <a:srgbClr val="000000"/>
                </a:solidFill>
              </a:rPr>
              <a:t>1 </a:t>
            </a:r>
            <a:r>
              <a:rPr lang="zh-CN" altLang="zh-CN" dirty="0">
                <a:solidFill>
                  <a:srgbClr val="000000"/>
                </a:solidFill>
              </a:rPr>
              <a:t>个分点</a:t>
            </a:r>
            <a:endParaRPr lang="zh-CN" altLang="en-US" dirty="0">
              <a:solidFill>
                <a:srgbClr val="000000"/>
              </a:solidFill>
            </a:endParaRPr>
          </a:p>
        </p:txBody>
      </p:sp>
      <p:graphicFrame>
        <p:nvGraphicFramePr>
          <p:cNvPr id="5133" name="Object 13"/>
          <p:cNvGraphicFramePr>
            <a:graphicFrameLocks noChangeAspect="1"/>
          </p:cNvGraphicFramePr>
          <p:nvPr>
            <p:extLst/>
          </p:nvPr>
        </p:nvGraphicFramePr>
        <p:xfrm>
          <a:off x="3167064" y="1384300"/>
          <a:ext cx="5214937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09" name="Equation" r:id="rId21" imgW="5219640" imgH="444240" progId="Equation.3">
                  <p:embed/>
                </p:oleObj>
              </mc:Choice>
              <mc:Fallback>
                <p:oleObj name="Equation" r:id="rId21" imgW="5219640" imgH="444240" progId="Equation.3">
                  <p:embed/>
                  <p:pic>
                    <p:nvPicPr>
                      <p:cNvPr id="513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7064" y="1384300"/>
                        <a:ext cx="5214937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4" name="Line 14"/>
          <p:cNvSpPr>
            <a:spLocks noChangeShapeType="1"/>
          </p:cNvSpPr>
          <p:nvPr/>
        </p:nvSpPr>
        <p:spPr bwMode="auto">
          <a:xfrm>
            <a:off x="9067800" y="3962400"/>
            <a:ext cx="0" cy="990600"/>
          </a:xfrm>
          <a:prstGeom prst="line">
            <a:avLst/>
          </a:prstGeom>
          <a:noFill/>
          <a:ln w="19050">
            <a:solidFill>
              <a:schemeClr val="accent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5135" name="Group 15"/>
          <p:cNvGrpSpPr>
            <a:grpSpLocks/>
          </p:cNvGrpSpPr>
          <p:nvPr/>
        </p:nvGrpSpPr>
        <p:grpSpPr bwMode="auto">
          <a:xfrm>
            <a:off x="7924800" y="3590925"/>
            <a:ext cx="1676400" cy="1379538"/>
            <a:chOff x="3936" y="2364"/>
            <a:chExt cx="1056" cy="869"/>
          </a:xfrm>
        </p:grpSpPr>
        <p:sp>
          <p:nvSpPr>
            <p:cNvPr id="5136" name="Line 16"/>
            <p:cNvSpPr>
              <a:spLocks noChangeShapeType="1"/>
            </p:cNvSpPr>
            <p:nvPr/>
          </p:nvSpPr>
          <p:spPr bwMode="auto">
            <a:xfrm>
              <a:off x="3936" y="2471"/>
              <a:ext cx="0" cy="7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137" name="Line 17"/>
            <p:cNvSpPr>
              <a:spLocks noChangeShapeType="1"/>
            </p:cNvSpPr>
            <p:nvPr/>
          </p:nvSpPr>
          <p:spPr bwMode="auto">
            <a:xfrm>
              <a:off x="4224" y="2414"/>
              <a:ext cx="0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138" name="Line 18"/>
            <p:cNvSpPr>
              <a:spLocks noChangeShapeType="1"/>
            </p:cNvSpPr>
            <p:nvPr/>
          </p:nvSpPr>
          <p:spPr bwMode="auto">
            <a:xfrm>
              <a:off x="4512" y="2561"/>
              <a:ext cx="0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139" name="Line 19"/>
            <p:cNvSpPr>
              <a:spLocks noChangeShapeType="1"/>
            </p:cNvSpPr>
            <p:nvPr/>
          </p:nvSpPr>
          <p:spPr bwMode="auto">
            <a:xfrm>
              <a:off x="4800" y="2544"/>
              <a:ext cx="0" cy="68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140" name="Line 20"/>
            <p:cNvSpPr>
              <a:spLocks noChangeShapeType="1"/>
            </p:cNvSpPr>
            <p:nvPr/>
          </p:nvSpPr>
          <p:spPr bwMode="auto">
            <a:xfrm>
              <a:off x="4992" y="2364"/>
              <a:ext cx="0" cy="8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5141" name="Object 21"/>
          <p:cNvGraphicFramePr>
            <a:graphicFrameLocks noChangeAspect="1"/>
          </p:cNvGraphicFramePr>
          <p:nvPr>
            <p:extLst/>
          </p:nvPr>
        </p:nvGraphicFramePr>
        <p:xfrm>
          <a:off x="7861300" y="2562225"/>
          <a:ext cx="19685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10" name="Equation" r:id="rId23" imgW="1968480" imgH="507960" progId="Equation.3">
                  <p:embed/>
                </p:oleObj>
              </mc:Choice>
              <mc:Fallback>
                <p:oleObj name="Equation" r:id="rId23" imgW="1968480" imgH="507960" progId="Equation.3">
                  <p:embed/>
                  <p:pic>
                    <p:nvPicPr>
                      <p:cNvPr id="5141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61300" y="2562225"/>
                        <a:ext cx="19685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46" name="Text Box 26"/>
          <p:cNvSpPr txBox="1">
            <a:spLocks noChangeArrowheads="1"/>
          </p:cNvSpPr>
          <p:nvPr/>
        </p:nvSpPr>
        <p:spPr bwMode="auto">
          <a:xfrm>
            <a:off x="2057400" y="1870076"/>
            <a:ext cx="167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用直线</a:t>
            </a:r>
          </a:p>
        </p:txBody>
      </p:sp>
      <p:graphicFrame>
        <p:nvGraphicFramePr>
          <p:cNvPr id="5147" name="Object 27"/>
          <p:cNvGraphicFramePr>
            <a:graphicFrameLocks noChangeAspect="1"/>
          </p:cNvGraphicFramePr>
          <p:nvPr>
            <p:extLst/>
          </p:nvPr>
        </p:nvGraphicFramePr>
        <p:xfrm>
          <a:off x="3322638" y="1905000"/>
          <a:ext cx="868362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11" name="Equation" r:id="rId25" imgW="863280" imgH="507960" progId="Equation.3">
                  <p:embed/>
                </p:oleObj>
              </mc:Choice>
              <mc:Fallback>
                <p:oleObj name="Equation" r:id="rId25" imgW="863280" imgH="507960" progId="Equation.3">
                  <p:embed/>
                  <p:pic>
                    <p:nvPicPr>
                      <p:cNvPr id="5147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2638" y="1905000"/>
                        <a:ext cx="868362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48" name="Text Box 28"/>
          <p:cNvSpPr txBox="1">
            <a:spLocks noChangeArrowheads="1"/>
          </p:cNvSpPr>
          <p:nvPr/>
        </p:nvSpPr>
        <p:spPr bwMode="auto">
          <a:xfrm>
            <a:off x="4114800" y="1870076"/>
            <a:ext cx="5410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将曲边梯形</a:t>
            </a:r>
            <a:r>
              <a:rPr lang="zh-CN" altLang="en-US" dirty="0">
                <a:solidFill>
                  <a:srgbClr val="C00000"/>
                </a:solidFill>
              </a:rPr>
              <a:t>分成 </a:t>
            </a:r>
            <a:r>
              <a:rPr lang="en-US" altLang="zh-CN" i="1" dirty="0">
                <a:solidFill>
                  <a:srgbClr val="C00000"/>
                </a:solidFill>
              </a:rPr>
              <a:t>n</a:t>
            </a:r>
            <a:r>
              <a:rPr lang="en-US" altLang="zh-CN" dirty="0">
                <a:solidFill>
                  <a:srgbClr val="C00000"/>
                </a:solidFill>
              </a:rPr>
              <a:t> </a:t>
            </a:r>
            <a:r>
              <a:rPr lang="zh-CN" altLang="en-US" dirty="0">
                <a:solidFill>
                  <a:srgbClr val="C00000"/>
                </a:solidFill>
              </a:rPr>
              <a:t>个</a:t>
            </a:r>
            <a:r>
              <a:rPr lang="zh-CN" altLang="en-US" dirty="0">
                <a:solidFill>
                  <a:srgbClr val="000000"/>
                </a:solidFill>
              </a:rPr>
              <a:t>小曲边梯形</a:t>
            </a:r>
            <a:r>
              <a:rPr lang="en-US" altLang="zh-CN" dirty="0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5149" name="Text Box 29"/>
          <p:cNvSpPr txBox="1">
            <a:spLocks noChangeArrowheads="1"/>
          </p:cNvSpPr>
          <p:nvPr/>
        </p:nvSpPr>
        <p:spPr bwMode="auto">
          <a:xfrm>
            <a:off x="1703388" y="2514601"/>
            <a:ext cx="2209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2)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常代变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.</a:t>
            </a:r>
          </a:p>
        </p:txBody>
      </p:sp>
      <p:sp>
        <p:nvSpPr>
          <p:cNvPr id="5152" name="Text Box 32"/>
          <p:cNvSpPr txBox="1">
            <a:spLocks noChangeArrowheads="1"/>
          </p:cNvSpPr>
          <p:nvPr/>
        </p:nvSpPr>
        <p:spPr bwMode="auto">
          <a:xfrm>
            <a:off x="3594100" y="2533651"/>
            <a:ext cx="45593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在第</a:t>
            </a:r>
            <a:r>
              <a:rPr lang="en-US" altLang="zh-CN" i="1">
                <a:solidFill>
                  <a:srgbClr val="000000"/>
                </a:solidFill>
              </a:rPr>
              <a:t>i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个窄曲边梯形上任取</a:t>
            </a:r>
          </a:p>
        </p:txBody>
      </p:sp>
      <p:sp>
        <p:nvSpPr>
          <p:cNvPr id="5153" name="Text Box 33"/>
          <p:cNvSpPr txBox="1">
            <a:spLocks noChangeArrowheads="1"/>
          </p:cNvSpPr>
          <p:nvPr/>
        </p:nvSpPr>
        <p:spPr bwMode="auto">
          <a:xfrm>
            <a:off x="2120900" y="3200401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作以</a:t>
            </a:r>
          </a:p>
        </p:txBody>
      </p:sp>
      <p:graphicFrame>
        <p:nvGraphicFramePr>
          <p:cNvPr id="5154" name="Object 34"/>
          <p:cNvGraphicFramePr>
            <a:graphicFrameLocks noChangeAspect="1"/>
          </p:cNvGraphicFramePr>
          <p:nvPr>
            <p:extLst/>
          </p:nvPr>
        </p:nvGraphicFramePr>
        <p:xfrm>
          <a:off x="2959100" y="3235325"/>
          <a:ext cx="13208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12" name="Equation" r:id="rId27" imgW="1320480" imgH="507960" progId="Equation.3">
                  <p:embed/>
                </p:oleObj>
              </mc:Choice>
              <mc:Fallback>
                <p:oleObj name="Equation" r:id="rId27" imgW="1320480" imgH="507960" progId="Equation.3">
                  <p:embed/>
                  <p:pic>
                    <p:nvPicPr>
                      <p:cNvPr id="5154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9100" y="3235325"/>
                        <a:ext cx="13208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55" name="Text Box 35"/>
          <p:cNvSpPr txBox="1">
            <a:spLocks noChangeArrowheads="1"/>
          </p:cNvSpPr>
          <p:nvPr/>
        </p:nvSpPr>
        <p:spPr bwMode="auto">
          <a:xfrm>
            <a:off x="4254500" y="3200401"/>
            <a:ext cx="121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为底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5156" name="Object 36"/>
          <p:cNvGraphicFramePr>
            <a:graphicFrameLocks noChangeAspect="1"/>
          </p:cNvGraphicFramePr>
          <p:nvPr>
            <p:extLst/>
          </p:nvPr>
        </p:nvGraphicFramePr>
        <p:xfrm>
          <a:off x="5321300" y="3235325"/>
          <a:ext cx="8509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13" name="Equation" r:id="rId29" imgW="850680" imgH="507960" progId="Equation.3">
                  <p:embed/>
                </p:oleObj>
              </mc:Choice>
              <mc:Fallback>
                <p:oleObj name="Equation" r:id="rId29" imgW="850680" imgH="507960" progId="Equation.3">
                  <p:embed/>
                  <p:pic>
                    <p:nvPicPr>
                      <p:cNvPr id="5156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21300" y="3235325"/>
                        <a:ext cx="8509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57" name="Text Box 37"/>
          <p:cNvSpPr txBox="1">
            <a:spLocks noChangeArrowheads="1"/>
          </p:cNvSpPr>
          <p:nvPr/>
        </p:nvSpPr>
        <p:spPr bwMode="auto">
          <a:xfrm>
            <a:off x="2133600" y="3840163"/>
            <a:ext cx="2667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为高的小矩形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pSp>
        <p:nvGrpSpPr>
          <p:cNvPr id="5158" name="Group 38"/>
          <p:cNvGrpSpPr>
            <a:grpSpLocks/>
          </p:cNvGrpSpPr>
          <p:nvPr/>
        </p:nvGrpSpPr>
        <p:grpSpPr bwMode="auto">
          <a:xfrm>
            <a:off x="7696200" y="3446463"/>
            <a:ext cx="2057400" cy="1524000"/>
            <a:chOff x="3888" y="2496"/>
            <a:chExt cx="1296" cy="960"/>
          </a:xfrm>
        </p:grpSpPr>
        <p:sp>
          <p:nvSpPr>
            <p:cNvPr id="5159" name="Line 39"/>
            <p:cNvSpPr>
              <a:spLocks noChangeShapeType="1"/>
            </p:cNvSpPr>
            <p:nvPr/>
          </p:nvSpPr>
          <p:spPr bwMode="auto">
            <a:xfrm>
              <a:off x="3888" y="2766"/>
              <a:ext cx="0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160" name="Line 40"/>
            <p:cNvSpPr>
              <a:spLocks noChangeShapeType="1"/>
            </p:cNvSpPr>
            <p:nvPr/>
          </p:nvSpPr>
          <p:spPr bwMode="auto">
            <a:xfrm>
              <a:off x="4464" y="2718"/>
              <a:ext cx="0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161" name="Line 41"/>
            <p:cNvSpPr>
              <a:spLocks noChangeShapeType="1"/>
            </p:cNvSpPr>
            <p:nvPr/>
          </p:nvSpPr>
          <p:spPr bwMode="auto">
            <a:xfrm flipV="1">
              <a:off x="4176" y="2640"/>
              <a:ext cx="0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162" name="Line 42"/>
            <p:cNvSpPr>
              <a:spLocks noChangeShapeType="1"/>
            </p:cNvSpPr>
            <p:nvPr/>
          </p:nvSpPr>
          <p:spPr bwMode="auto">
            <a:xfrm flipV="1">
              <a:off x="4992" y="2688"/>
              <a:ext cx="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163" name="Line 43"/>
            <p:cNvSpPr>
              <a:spLocks noChangeShapeType="1"/>
            </p:cNvSpPr>
            <p:nvPr/>
          </p:nvSpPr>
          <p:spPr bwMode="auto">
            <a:xfrm flipV="1">
              <a:off x="5184" y="2496"/>
              <a:ext cx="0" cy="9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5164" name="Rectangle 44"/>
          <p:cNvSpPr>
            <a:spLocks noChangeArrowheads="1"/>
          </p:cNvSpPr>
          <p:nvPr/>
        </p:nvSpPr>
        <p:spPr bwMode="auto">
          <a:xfrm>
            <a:off x="8839200" y="3979863"/>
            <a:ext cx="457200" cy="990600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165" name="Rectangle 45"/>
          <p:cNvSpPr>
            <a:spLocks noChangeArrowheads="1"/>
          </p:cNvSpPr>
          <p:nvPr/>
        </p:nvSpPr>
        <p:spPr bwMode="auto">
          <a:xfrm>
            <a:off x="7504113" y="3902076"/>
            <a:ext cx="420686" cy="1065213"/>
          </a:xfrm>
          <a:prstGeom prst="rect">
            <a:avLst/>
          </a:prstGeom>
          <a:solidFill>
            <a:srgbClr val="33CCCC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166" name="Rectangle 46"/>
          <p:cNvSpPr>
            <a:spLocks noChangeArrowheads="1"/>
          </p:cNvSpPr>
          <p:nvPr/>
        </p:nvSpPr>
        <p:spPr bwMode="auto">
          <a:xfrm>
            <a:off x="7924800" y="3675063"/>
            <a:ext cx="457200" cy="1295400"/>
          </a:xfrm>
          <a:prstGeom prst="rect">
            <a:avLst/>
          </a:prstGeom>
          <a:solidFill>
            <a:srgbClr val="CC99FF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167" name="Rectangle 47"/>
          <p:cNvSpPr>
            <a:spLocks noChangeArrowheads="1"/>
          </p:cNvSpPr>
          <p:nvPr/>
        </p:nvSpPr>
        <p:spPr bwMode="auto">
          <a:xfrm>
            <a:off x="8382000" y="3763963"/>
            <a:ext cx="457200" cy="1204912"/>
          </a:xfrm>
          <a:prstGeom prst="rect">
            <a:avLst/>
          </a:prstGeom>
          <a:solidFill>
            <a:srgbClr val="99CC00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168" name="Rectangle 48"/>
          <p:cNvSpPr>
            <a:spLocks noChangeArrowheads="1"/>
          </p:cNvSpPr>
          <p:nvPr/>
        </p:nvSpPr>
        <p:spPr bwMode="auto">
          <a:xfrm>
            <a:off x="9296400" y="3778250"/>
            <a:ext cx="304800" cy="1187450"/>
          </a:xfrm>
          <a:prstGeom prst="rect">
            <a:avLst/>
          </a:prstGeom>
          <a:solidFill>
            <a:srgbClr val="3366FF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169" name="Rectangle 49"/>
          <p:cNvSpPr>
            <a:spLocks noChangeArrowheads="1"/>
          </p:cNvSpPr>
          <p:nvPr/>
        </p:nvSpPr>
        <p:spPr bwMode="auto">
          <a:xfrm>
            <a:off x="9601201" y="3476625"/>
            <a:ext cx="269875" cy="1493838"/>
          </a:xfrm>
          <a:prstGeom prst="rect">
            <a:avLst/>
          </a:prstGeom>
          <a:solidFill>
            <a:srgbClr val="00FF00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170" name="Text Box 50"/>
          <p:cNvSpPr txBox="1">
            <a:spLocks noChangeArrowheads="1"/>
          </p:cNvSpPr>
          <p:nvPr/>
        </p:nvSpPr>
        <p:spPr bwMode="auto">
          <a:xfrm>
            <a:off x="4514057" y="3846513"/>
            <a:ext cx="2057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并以此小</a:t>
            </a:r>
          </a:p>
        </p:txBody>
      </p:sp>
      <p:sp>
        <p:nvSpPr>
          <p:cNvPr id="5171" name="Text Box 51"/>
          <p:cNvSpPr txBox="1">
            <a:spLocks noChangeArrowheads="1"/>
          </p:cNvSpPr>
          <p:nvPr/>
        </p:nvSpPr>
        <p:spPr bwMode="auto">
          <a:xfrm>
            <a:off x="2133600" y="4419601"/>
            <a:ext cx="3810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矩形面积</a:t>
            </a:r>
            <a:r>
              <a:rPr lang="zh-CN" altLang="en-US" dirty="0">
                <a:solidFill>
                  <a:srgbClr val="C00000"/>
                </a:solidFill>
              </a:rPr>
              <a:t>近似代替</a:t>
            </a:r>
            <a:r>
              <a:rPr lang="zh-CN" altLang="en-US" dirty="0">
                <a:solidFill>
                  <a:srgbClr val="000000"/>
                </a:solidFill>
              </a:rPr>
              <a:t>相应</a:t>
            </a:r>
          </a:p>
        </p:txBody>
      </p:sp>
      <p:sp>
        <p:nvSpPr>
          <p:cNvPr id="5172" name="Text Box 52"/>
          <p:cNvSpPr txBox="1">
            <a:spLocks noChangeArrowheads="1"/>
          </p:cNvSpPr>
          <p:nvPr/>
        </p:nvSpPr>
        <p:spPr bwMode="auto">
          <a:xfrm>
            <a:off x="2133600" y="5029201"/>
            <a:ext cx="3200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窄曲边梯形面积</a:t>
            </a:r>
          </a:p>
        </p:txBody>
      </p:sp>
      <p:graphicFrame>
        <p:nvGraphicFramePr>
          <p:cNvPr id="5173" name="Object 53"/>
          <p:cNvGraphicFramePr>
            <a:graphicFrameLocks noChangeAspect="1"/>
          </p:cNvGraphicFramePr>
          <p:nvPr>
            <p:extLst/>
          </p:nvPr>
        </p:nvGraphicFramePr>
        <p:xfrm>
          <a:off x="4930776" y="5105401"/>
          <a:ext cx="708025" cy="51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14" name="Equation" r:id="rId31" imgW="698400" imgH="507960" progId="Equation.3">
                  <p:embed/>
                </p:oleObj>
              </mc:Choice>
              <mc:Fallback>
                <p:oleObj name="Equation" r:id="rId31" imgW="698400" imgH="507960" progId="Equation.3">
                  <p:embed/>
                  <p:pic>
                    <p:nvPicPr>
                      <p:cNvPr id="5173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0776" y="5105401"/>
                        <a:ext cx="708025" cy="511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74" name="Text Box 54"/>
          <p:cNvSpPr txBox="1">
            <a:spLocks noChangeArrowheads="1"/>
          </p:cNvSpPr>
          <p:nvPr/>
        </p:nvSpPr>
        <p:spPr bwMode="auto">
          <a:xfrm>
            <a:off x="5638800" y="5029201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5175" name="Object 55"/>
          <p:cNvGraphicFramePr>
            <a:graphicFrameLocks noChangeAspect="1"/>
          </p:cNvGraphicFramePr>
          <p:nvPr>
            <p:extLst/>
          </p:nvPr>
        </p:nvGraphicFramePr>
        <p:xfrm>
          <a:off x="2659064" y="5740400"/>
          <a:ext cx="5011737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15" name="Equation" r:id="rId33" imgW="5016240" imgH="507960" progId="Equation.3">
                  <p:embed/>
                </p:oleObj>
              </mc:Choice>
              <mc:Fallback>
                <p:oleObj name="Equation" r:id="rId33" imgW="5016240" imgH="507960" progId="Equation.3">
                  <p:embed/>
                  <p:pic>
                    <p:nvPicPr>
                      <p:cNvPr id="5175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9064" y="5740400"/>
                        <a:ext cx="5011737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78" name="Object 58"/>
          <p:cNvGraphicFramePr>
            <a:graphicFrameLocks noChangeAspect="1"/>
          </p:cNvGraphicFramePr>
          <p:nvPr>
            <p:extLst/>
          </p:nvPr>
        </p:nvGraphicFramePr>
        <p:xfrm>
          <a:off x="7702717" y="5776912"/>
          <a:ext cx="2235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16" name="Equation" r:id="rId35" imgW="2234880" imgH="406080" progId="Equation.3">
                  <p:embed/>
                </p:oleObj>
              </mc:Choice>
              <mc:Fallback>
                <p:oleObj name="Equation" r:id="rId35" imgW="2234880" imgH="406080" progId="Equation.3">
                  <p:embed/>
                  <p:pic>
                    <p:nvPicPr>
                      <p:cNvPr id="5178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02717" y="5776912"/>
                        <a:ext cx="2235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79" name="Object 59"/>
          <p:cNvGraphicFramePr>
            <a:graphicFrameLocks noChangeAspect="1"/>
          </p:cNvGraphicFramePr>
          <p:nvPr>
            <p:extLst/>
          </p:nvPr>
        </p:nvGraphicFramePr>
        <p:xfrm>
          <a:off x="9157233" y="5341401"/>
          <a:ext cx="274104" cy="4571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17" name="Equation" r:id="rId37" imgW="304560" imgH="507960" progId="Equation.3">
                  <p:embed/>
                </p:oleObj>
              </mc:Choice>
              <mc:Fallback>
                <p:oleObj name="Equation" r:id="rId37" imgW="304560" imgH="507960" progId="Equation.3">
                  <p:embed/>
                  <p:pic>
                    <p:nvPicPr>
                      <p:cNvPr id="5179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57233" y="5341401"/>
                        <a:ext cx="274104" cy="4571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" name="直接箭头连接符 2"/>
          <p:cNvCxnSpPr/>
          <p:nvPr/>
        </p:nvCxnSpPr>
        <p:spPr bwMode="auto">
          <a:xfrm flipH="1" flipV="1">
            <a:off x="9095259" y="4991602"/>
            <a:ext cx="138113" cy="373061"/>
          </a:xfrm>
          <a:prstGeom prst="straightConnector1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37034138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5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5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5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5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5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5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5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500"/>
                            </p:stCondLst>
                            <p:childTnLst>
                              <p:par>
                                <p:cTn id="1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5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5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5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5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500"/>
                                        <p:tgtEl>
                                          <p:spTgt spid="5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1" dur="500"/>
                                        <p:tgtEl>
                                          <p:spTgt spid="5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5" dur="500"/>
                                        <p:tgtEl>
                                          <p:spTgt spid="5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500"/>
                            </p:stCondLst>
                            <p:childTnLst>
                              <p:par>
                                <p:cTn id="1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5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000"/>
                            </p:stCondLst>
                            <p:childTnLst>
                              <p:par>
                                <p:cTn id="1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3" dur="500"/>
                                        <p:tgtEl>
                                          <p:spTgt spid="5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1" grpId="0" autoUpdateAnimBg="0"/>
      <p:bldP spid="5132" grpId="0" autoUpdateAnimBg="0"/>
      <p:bldP spid="5146" grpId="0" autoUpdateAnimBg="0"/>
      <p:bldP spid="5148" grpId="0" autoUpdateAnimBg="0"/>
      <p:bldP spid="5149" grpId="0" autoUpdateAnimBg="0"/>
      <p:bldP spid="5152" grpId="0" autoUpdateAnimBg="0"/>
      <p:bldP spid="5153" grpId="0" autoUpdateAnimBg="0"/>
      <p:bldP spid="5155" grpId="0" autoUpdateAnimBg="0"/>
      <p:bldP spid="5157" grpId="0" autoUpdateAnimBg="0"/>
      <p:bldP spid="5170" grpId="0" autoUpdateAnimBg="0"/>
      <p:bldP spid="5171" grpId="0" autoUpdateAnimBg="0"/>
      <p:bldP spid="5172" grpId="0" autoUpdateAnimBg="0"/>
      <p:bldP spid="5174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358775"/>
            <a:ext cx="1981200" cy="609600"/>
          </a:xfrm>
        </p:spPr>
        <p:txBody>
          <a:bodyPr/>
          <a:lstStyle/>
          <a:p>
            <a:pPr algn="l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3) 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近似和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.</a:t>
            </a:r>
          </a:p>
        </p:txBody>
      </p:sp>
      <p:graphicFrame>
        <p:nvGraphicFramePr>
          <p:cNvPr id="6147" name="Object 3"/>
          <p:cNvGraphicFramePr>
            <a:graphicFrameLocks noChangeAspect="1"/>
          </p:cNvGraphicFramePr>
          <p:nvPr>
            <p:extLst/>
          </p:nvPr>
        </p:nvGraphicFramePr>
        <p:xfrm>
          <a:off x="2757488" y="990600"/>
          <a:ext cx="16383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91" name="Equation" r:id="rId3" imgW="1638000" imgH="1054080" progId="Equation.3">
                  <p:embed/>
                </p:oleObj>
              </mc:Choice>
              <mc:Fallback>
                <p:oleObj name="Equation" r:id="rId3" imgW="1638000" imgH="1054080" progId="Equation.3">
                  <p:embed/>
                  <p:pic>
                    <p:nvPicPr>
                      <p:cNvPr id="614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7488" y="990600"/>
                        <a:ext cx="16383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8" name="Object 4"/>
          <p:cNvGraphicFramePr>
            <a:graphicFrameLocks noChangeAspect="1"/>
          </p:cNvGraphicFramePr>
          <p:nvPr>
            <p:extLst/>
          </p:nvPr>
        </p:nvGraphicFramePr>
        <p:xfrm>
          <a:off x="4419600" y="990600"/>
          <a:ext cx="20701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92" name="Equation" r:id="rId5" imgW="2070000" imgH="1054080" progId="Equation.3">
                  <p:embed/>
                </p:oleObj>
              </mc:Choice>
              <mc:Fallback>
                <p:oleObj name="Equation" r:id="rId5" imgW="2070000" imgH="1054080" progId="Equation.3">
                  <p:embed/>
                  <p:pic>
                    <p:nvPicPr>
                      <p:cNvPr id="614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990600"/>
                        <a:ext cx="20701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2063750" y="2300288"/>
            <a:ext cx="2133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4)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取极限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.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3886200" y="2300288"/>
            <a:ext cx="99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6151" name="Object 7"/>
          <p:cNvGraphicFramePr>
            <a:graphicFrameLocks noChangeAspect="1"/>
          </p:cNvGraphicFramePr>
          <p:nvPr>
            <p:extLst/>
          </p:nvPr>
        </p:nvGraphicFramePr>
        <p:xfrm>
          <a:off x="4460875" y="2362200"/>
          <a:ext cx="2222500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93" name="Equation" r:id="rId7" imgW="2222280" imgH="698400" progId="Equation.3">
                  <p:embed/>
                </p:oleObj>
              </mc:Choice>
              <mc:Fallback>
                <p:oleObj name="Equation" r:id="rId7" imgW="2222280" imgH="698400" progId="Equation.3">
                  <p:embed/>
                  <p:pic>
                    <p:nvPicPr>
                      <p:cNvPr id="615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60875" y="2362200"/>
                        <a:ext cx="2222500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6629400" y="2300288"/>
            <a:ext cx="2819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则曲边梯形面积</a:t>
            </a:r>
          </a:p>
        </p:txBody>
      </p:sp>
      <p:graphicFrame>
        <p:nvGraphicFramePr>
          <p:cNvPr id="6153" name="Object 9"/>
          <p:cNvGraphicFramePr>
            <a:graphicFrameLocks noChangeAspect="1"/>
          </p:cNvGraphicFramePr>
          <p:nvPr>
            <p:extLst/>
          </p:nvPr>
        </p:nvGraphicFramePr>
        <p:xfrm>
          <a:off x="2794000" y="3213100"/>
          <a:ext cx="22352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94" name="Equation" r:id="rId9" imgW="2234880" imgH="1054080" progId="Equation.3">
                  <p:embed/>
                </p:oleObj>
              </mc:Choice>
              <mc:Fallback>
                <p:oleObj name="Equation" r:id="rId9" imgW="2234880" imgH="1054080" progId="Equation.3">
                  <p:embed/>
                  <p:pic>
                    <p:nvPicPr>
                      <p:cNvPr id="615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4000" y="3213100"/>
                        <a:ext cx="22352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4" name="Object 10"/>
          <p:cNvGraphicFramePr>
            <a:graphicFrameLocks noChangeAspect="1"/>
          </p:cNvGraphicFramePr>
          <p:nvPr>
            <p:extLst/>
          </p:nvPr>
        </p:nvGraphicFramePr>
        <p:xfrm>
          <a:off x="3124200" y="4432300"/>
          <a:ext cx="27051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95" name="Equation" r:id="rId11" imgW="2705040" imgH="1054080" progId="Equation.3">
                  <p:embed/>
                </p:oleObj>
              </mc:Choice>
              <mc:Fallback>
                <p:oleObj name="Equation" r:id="rId11" imgW="2705040" imgH="1054080" progId="Equation.3">
                  <p:embed/>
                  <p:pic>
                    <p:nvPicPr>
                      <p:cNvPr id="615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4432300"/>
                        <a:ext cx="27051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264" name="Group 120"/>
          <p:cNvGrpSpPr>
            <a:grpSpLocks/>
          </p:cNvGrpSpPr>
          <p:nvPr/>
        </p:nvGrpSpPr>
        <p:grpSpPr bwMode="auto">
          <a:xfrm>
            <a:off x="6853238" y="3116265"/>
            <a:ext cx="3433762" cy="2670175"/>
            <a:chOff x="3357" y="1963"/>
            <a:chExt cx="2163" cy="1682"/>
          </a:xfrm>
        </p:grpSpPr>
        <p:grpSp>
          <p:nvGrpSpPr>
            <p:cNvPr id="6230" name="Group 86"/>
            <p:cNvGrpSpPr>
              <a:grpSpLocks/>
            </p:cNvGrpSpPr>
            <p:nvPr/>
          </p:nvGrpSpPr>
          <p:grpSpPr bwMode="auto">
            <a:xfrm>
              <a:off x="3975" y="3120"/>
              <a:ext cx="1053" cy="278"/>
              <a:chOff x="3975" y="3408"/>
              <a:chExt cx="1053" cy="278"/>
            </a:xfrm>
          </p:grpSpPr>
          <p:graphicFrame>
            <p:nvGraphicFramePr>
              <p:cNvPr id="6231" name="Object 87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3975" y="3408"/>
              <a:ext cx="188" cy="27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3596" name="Equation" r:id="rId13" imgW="304560" imgH="444240" progId="Equation.3">
                      <p:embed/>
                    </p:oleObj>
                  </mc:Choice>
                  <mc:Fallback>
                    <p:oleObj name="Equation" r:id="rId13" imgW="304560" imgH="444240" progId="Equation.3">
                      <p:embed/>
                      <p:pic>
                        <p:nvPicPr>
                          <p:cNvPr id="6231" name="Object 8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975" y="3408"/>
                            <a:ext cx="188" cy="27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6232" name="Object 88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848" y="3408"/>
              <a:ext cx="180" cy="27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3597" name="Equation" r:id="rId15" imgW="291960" imgH="444240" progId="Equation.3">
                      <p:embed/>
                    </p:oleObj>
                  </mc:Choice>
                  <mc:Fallback>
                    <p:oleObj name="Equation" r:id="rId15" imgW="291960" imgH="444240" progId="Equation.3">
                      <p:embed/>
                      <p:pic>
                        <p:nvPicPr>
                          <p:cNvPr id="6232" name="Object 8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48" y="3408"/>
                            <a:ext cx="180" cy="27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6233" name="Object 89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464" y="3412"/>
              <a:ext cx="345" cy="27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3598" name="Equation" r:id="rId17" imgW="558720" imgH="444240" progId="Equation.3">
                      <p:embed/>
                    </p:oleObj>
                  </mc:Choice>
                  <mc:Fallback>
                    <p:oleObj name="Equation" r:id="rId17" imgW="558720" imgH="444240" progId="Equation.3">
                      <p:embed/>
                      <p:pic>
                        <p:nvPicPr>
                          <p:cNvPr id="6233" name="Object 8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64" y="3412"/>
                            <a:ext cx="345" cy="27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6234" name="Group 90"/>
            <p:cNvGrpSpPr>
              <a:grpSpLocks/>
            </p:cNvGrpSpPr>
            <p:nvPr/>
          </p:nvGrpSpPr>
          <p:grpSpPr bwMode="auto">
            <a:xfrm>
              <a:off x="3357" y="1963"/>
              <a:ext cx="2163" cy="1416"/>
              <a:chOff x="3357" y="1963"/>
              <a:chExt cx="2163" cy="1416"/>
            </a:xfrm>
          </p:grpSpPr>
          <p:grpSp>
            <p:nvGrpSpPr>
              <p:cNvPr id="6235" name="Group 91"/>
              <p:cNvGrpSpPr>
                <a:grpSpLocks/>
              </p:cNvGrpSpPr>
              <p:nvPr/>
            </p:nvGrpSpPr>
            <p:grpSpPr bwMode="auto">
              <a:xfrm>
                <a:off x="3357" y="1963"/>
                <a:ext cx="2163" cy="1416"/>
                <a:chOff x="3357" y="1963"/>
                <a:chExt cx="2163" cy="1416"/>
              </a:xfrm>
            </p:grpSpPr>
            <p:graphicFrame>
              <p:nvGraphicFramePr>
                <p:cNvPr id="6236" name="Object 92"/>
                <p:cNvGraphicFramePr>
                  <a:graphicFrameLocks noChangeAspect="1"/>
                </p:cNvGraphicFramePr>
                <p:nvPr/>
              </p:nvGraphicFramePr>
              <p:xfrm>
                <a:off x="3708" y="2029"/>
                <a:ext cx="1620" cy="115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03599" name="BMP 图象" r:id="rId19" imgW="2572109" imgH="1838095" progId="Paint.Picture">
                        <p:embed/>
                      </p:oleObj>
                    </mc:Choice>
                    <mc:Fallback>
                      <p:oleObj name="BMP 图象" r:id="rId19" imgW="2572109" imgH="1838095" progId="Paint.Picture">
                        <p:embed/>
                        <p:pic>
                          <p:nvPicPr>
                            <p:cNvPr id="6236" name="Object 92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0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708" y="2029"/>
                              <a:ext cx="1620" cy="1158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6237" name="Object 93"/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5376" y="3203"/>
                <a:ext cx="141" cy="149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03600" name="Equation" r:id="rId21" imgW="228600" imgH="241200" progId="Equation.3">
                        <p:embed/>
                      </p:oleObj>
                    </mc:Choice>
                    <mc:Fallback>
                      <p:oleObj name="Equation" r:id="rId21" imgW="228600" imgH="241200" progId="Equation.3">
                        <p:embed/>
                        <p:pic>
                          <p:nvPicPr>
                            <p:cNvPr id="6237" name="Object 93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2">
                              <a:grayscl/>
                              <a:biLevel thresh="50000"/>
                              <a:lum bright="-100000"/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376" y="3203"/>
                              <a:ext cx="141" cy="149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6238" name="Line 94"/>
                <p:cNvSpPr>
                  <a:spLocks noChangeShapeType="1"/>
                </p:cNvSpPr>
                <p:nvPr/>
              </p:nvSpPr>
              <p:spPr bwMode="auto">
                <a:xfrm>
                  <a:off x="3456" y="3130"/>
                  <a:ext cx="2064" cy="0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239" name="Line 95"/>
                <p:cNvSpPr>
                  <a:spLocks noChangeShapeType="1"/>
                </p:cNvSpPr>
                <p:nvPr/>
              </p:nvSpPr>
              <p:spPr bwMode="auto">
                <a:xfrm flipV="1">
                  <a:off x="3552" y="1963"/>
                  <a:ext cx="0" cy="1296"/>
                </a:xfrm>
                <a:prstGeom prst="line">
                  <a:avLst/>
                </a:prstGeom>
                <a:noFill/>
                <a:ln w="9525">
                  <a:solidFill>
                    <a:schemeClr val="bg2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eaLnBrk="1" hangingPunct="1"/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graphicFrame>
              <p:nvGraphicFramePr>
                <p:cNvPr id="6240" name="Object 96"/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3696" y="3176"/>
                <a:ext cx="141" cy="149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03601" name="Equation" r:id="rId23" imgW="228600" imgH="241200" progId="Equation.3">
                        <p:embed/>
                      </p:oleObj>
                    </mc:Choice>
                    <mc:Fallback>
                      <p:oleObj name="Equation" r:id="rId23" imgW="228600" imgH="241200" progId="Equation.3">
                        <p:embed/>
                        <p:pic>
                          <p:nvPicPr>
                            <p:cNvPr id="6240" name="Object 96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4">
                              <a:lum bright="-100000"/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696" y="3176"/>
                              <a:ext cx="141" cy="149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6241" name="Object 97"/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5232" y="3175"/>
                <a:ext cx="133" cy="20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03602" name="Equation" r:id="rId25" imgW="215640" imgH="330120" progId="Equation.3">
                        <p:embed/>
                      </p:oleObj>
                    </mc:Choice>
                    <mc:Fallback>
                      <p:oleObj name="Equation" r:id="rId25" imgW="215640" imgH="330120" progId="Equation.3">
                        <p:embed/>
                        <p:pic>
                          <p:nvPicPr>
                            <p:cNvPr id="6241" name="Object 97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6">
                              <a:grayscl/>
                              <a:biLevel thresh="50000"/>
                              <a:lum bright="-100000"/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232" y="3175"/>
                              <a:ext cx="133" cy="204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6242" name="Object 98"/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3357" y="1963"/>
                <a:ext cx="149" cy="19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03603" name="Equation" r:id="rId27" imgW="241200" imgH="317160" progId="Equation.3">
                        <p:embed/>
                      </p:oleObj>
                    </mc:Choice>
                    <mc:Fallback>
                      <p:oleObj name="Equation" r:id="rId27" imgW="241200" imgH="317160" progId="Equation.3">
                        <p:embed/>
                        <p:pic>
                          <p:nvPicPr>
                            <p:cNvPr id="6242" name="Object 98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28">
                              <a:lum bright="-100000"/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357" y="1963"/>
                              <a:ext cx="149" cy="196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graphicFrame>
            <p:nvGraphicFramePr>
              <p:cNvPr id="6243" name="Object 99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3360" y="3140"/>
              <a:ext cx="188" cy="1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3604" name="Equation" r:id="rId29" imgW="304560" imgH="317160" progId="Equation.3">
                      <p:embed/>
                    </p:oleObj>
                  </mc:Choice>
                  <mc:Fallback>
                    <p:oleObj name="Equation" r:id="rId29" imgW="304560" imgH="317160" progId="Equation.3">
                      <p:embed/>
                      <p:pic>
                        <p:nvPicPr>
                          <p:cNvPr id="6243" name="Object 9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0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360" y="3140"/>
                            <a:ext cx="188" cy="19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6244" name="Line 100"/>
            <p:cNvSpPr>
              <a:spLocks noChangeShapeType="1"/>
            </p:cNvSpPr>
            <p:nvPr/>
          </p:nvSpPr>
          <p:spPr bwMode="auto">
            <a:xfrm>
              <a:off x="4752" y="2496"/>
              <a:ext cx="0" cy="624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6245" name="Group 101"/>
            <p:cNvGrpSpPr>
              <a:grpSpLocks/>
            </p:cNvGrpSpPr>
            <p:nvPr/>
          </p:nvGrpSpPr>
          <p:grpSpPr bwMode="auto">
            <a:xfrm>
              <a:off x="4032" y="2262"/>
              <a:ext cx="1056" cy="869"/>
              <a:chOff x="3936" y="2364"/>
              <a:chExt cx="1056" cy="869"/>
            </a:xfrm>
          </p:grpSpPr>
          <p:sp>
            <p:nvSpPr>
              <p:cNvPr id="6246" name="Line 102"/>
              <p:cNvSpPr>
                <a:spLocks noChangeShapeType="1"/>
              </p:cNvSpPr>
              <p:nvPr/>
            </p:nvSpPr>
            <p:spPr bwMode="auto">
              <a:xfrm>
                <a:off x="3936" y="2471"/>
                <a:ext cx="0" cy="7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247" name="Line 103"/>
              <p:cNvSpPr>
                <a:spLocks noChangeShapeType="1"/>
              </p:cNvSpPr>
              <p:nvPr/>
            </p:nvSpPr>
            <p:spPr bwMode="auto">
              <a:xfrm>
                <a:off x="4224" y="2414"/>
                <a:ext cx="0" cy="81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248" name="Line 104"/>
              <p:cNvSpPr>
                <a:spLocks noChangeShapeType="1"/>
              </p:cNvSpPr>
              <p:nvPr/>
            </p:nvSpPr>
            <p:spPr bwMode="auto">
              <a:xfrm>
                <a:off x="4512" y="2561"/>
                <a:ext cx="0" cy="6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249" name="Line 105"/>
              <p:cNvSpPr>
                <a:spLocks noChangeShapeType="1"/>
              </p:cNvSpPr>
              <p:nvPr/>
            </p:nvSpPr>
            <p:spPr bwMode="auto">
              <a:xfrm>
                <a:off x="4800" y="2544"/>
                <a:ext cx="0" cy="68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250" name="Line 106"/>
              <p:cNvSpPr>
                <a:spLocks noChangeShapeType="1"/>
              </p:cNvSpPr>
              <p:nvPr/>
            </p:nvSpPr>
            <p:spPr bwMode="auto">
              <a:xfrm>
                <a:off x="4992" y="2364"/>
                <a:ext cx="0" cy="86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251" name="Group 107"/>
            <p:cNvGrpSpPr>
              <a:grpSpLocks/>
            </p:cNvGrpSpPr>
            <p:nvPr/>
          </p:nvGrpSpPr>
          <p:grpSpPr bwMode="auto">
            <a:xfrm>
              <a:off x="3888" y="2171"/>
              <a:ext cx="1296" cy="960"/>
              <a:chOff x="3888" y="2496"/>
              <a:chExt cx="1296" cy="960"/>
            </a:xfrm>
          </p:grpSpPr>
          <p:sp>
            <p:nvSpPr>
              <p:cNvPr id="6252" name="Line 108"/>
              <p:cNvSpPr>
                <a:spLocks noChangeShapeType="1"/>
              </p:cNvSpPr>
              <p:nvPr/>
            </p:nvSpPr>
            <p:spPr bwMode="auto">
              <a:xfrm>
                <a:off x="3888" y="2766"/>
                <a:ext cx="0" cy="6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253" name="Line 109"/>
              <p:cNvSpPr>
                <a:spLocks noChangeShapeType="1"/>
              </p:cNvSpPr>
              <p:nvPr/>
            </p:nvSpPr>
            <p:spPr bwMode="auto">
              <a:xfrm>
                <a:off x="4464" y="2718"/>
                <a:ext cx="0" cy="7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254" name="Line 110"/>
              <p:cNvSpPr>
                <a:spLocks noChangeShapeType="1"/>
              </p:cNvSpPr>
              <p:nvPr/>
            </p:nvSpPr>
            <p:spPr bwMode="auto">
              <a:xfrm flipV="1">
                <a:off x="4176" y="2640"/>
                <a:ext cx="0" cy="81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255" name="Line 111"/>
              <p:cNvSpPr>
                <a:spLocks noChangeShapeType="1"/>
              </p:cNvSpPr>
              <p:nvPr/>
            </p:nvSpPr>
            <p:spPr bwMode="auto">
              <a:xfrm flipV="1">
                <a:off x="4992" y="2688"/>
                <a:ext cx="0" cy="7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6256" name="Line 112"/>
              <p:cNvSpPr>
                <a:spLocks noChangeShapeType="1"/>
              </p:cNvSpPr>
              <p:nvPr/>
            </p:nvSpPr>
            <p:spPr bwMode="auto">
              <a:xfrm flipV="1">
                <a:off x="5184" y="2496"/>
                <a:ext cx="0" cy="9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6257" name="Rectangle 113"/>
            <p:cNvSpPr>
              <a:spLocks noChangeArrowheads="1"/>
            </p:cNvSpPr>
            <p:nvPr/>
          </p:nvSpPr>
          <p:spPr bwMode="auto">
            <a:xfrm>
              <a:off x="4608" y="2507"/>
              <a:ext cx="288" cy="624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258" name="Rectangle 114"/>
            <p:cNvSpPr>
              <a:spLocks noChangeArrowheads="1"/>
            </p:cNvSpPr>
            <p:nvPr/>
          </p:nvSpPr>
          <p:spPr bwMode="auto">
            <a:xfrm>
              <a:off x="3767" y="2458"/>
              <a:ext cx="265" cy="671"/>
            </a:xfrm>
            <a:prstGeom prst="rect">
              <a:avLst/>
            </a:prstGeom>
            <a:solidFill>
              <a:srgbClr val="33CCCC">
                <a:alpha val="50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259" name="Rectangle 115"/>
            <p:cNvSpPr>
              <a:spLocks noChangeArrowheads="1"/>
            </p:cNvSpPr>
            <p:nvPr/>
          </p:nvSpPr>
          <p:spPr bwMode="auto">
            <a:xfrm>
              <a:off x="4032" y="2315"/>
              <a:ext cx="288" cy="816"/>
            </a:xfrm>
            <a:prstGeom prst="rect">
              <a:avLst/>
            </a:prstGeom>
            <a:solidFill>
              <a:srgbClr val="CC99FF">
                <a:alpha val="50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260" name="Rectangle 116"/>
            <p:cNvSpPr>
              <a:spLocks noChangeArrowheads="1"/>
            </p:cNvSpPr>
            <p:nvPr/>
          </p:nvSpPr>
          <p:spPr bwMode="auto">
            <a:xfrm>
              <a:off x="4320" y="2371"/>
              <a:ext cx="288" cy="759"/>
            </a:xfrm>
            <a:prstGeom prst="rect">
              <a:avLst/>
            </a:prstGeom>
            <a:solidFill>
              <a:srgbClr val="99CC00">
                <a:alpha val="50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261" name="Rectangle 117"/>
            <p:cNvSpPr>
              <a:spLocks noChangeArrowheads="1"/>
            </p:cNvSpPr>
            <p:nvPr/>
          </p:nvSpPr>
          <p:spPr bwMode="auto">
            <a:xfrm>
              <a:off x="4896" y="2380"/>
              <a:ext cx="192" cy="748"/>
            </a:xfrm>
            <a:prstGeom prst="rect">
              <a:avLst/>
            </a:prstGeom>
            <a:solidFill>
              <a:srgbClr val="3366FF">
                <a:alpha val="50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262" name="Rectangle 118"/>
            <p:cNvSpPr>
              <a:spLocks noChangeArrowheads="1"/>
            </p:cNvSpPr>
            <p:nvPr/>
          </p:nvSpPr>
          <p:spPr bwMode="auto">
            <a:xfrm>
              <a:off x="5088" y="2190"/>
              <a:ext cx="170" cy="941"/>
            </a:xfrm>
            <a:prstGeom prst="rect">
              <a:avLst/>
            </a:prstGeom>
            <a:solidFill>
              <a:srgbClr val="00FF00">
                <a:alpha val="50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6263" name="Object 119"/>
            <p:cNvGraphicFramePr>
              <a:graphicFrameLocks noChangeAspect="1"/>
            </p:cNvGraphicFramePr>
            <p:nvPr>
              <p:extLst/>
            </p:nvPr>
          </p:nvGraphicFramePr>
          <p:xfrm>
            <a:off x="4809" y="3357"/>
            <a:ext cx="173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605" name="Equation" r:id="rId31" imgW="304560" imgH="507960" progId="Equation.3">
                    <p:embed/>
                  </p:oleObj>
                </mc:Choice>
                <mc:Fallback>
                  <p:oleObj name="Equation" r:id="rId31" imgW="304560" imgH="507960" progId="Equation.3">
                    <p:embed/>
                    <p:pic>
                      <p:nvPicPr>
                        <p:cNvPr id="6263" name="Object 1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9" y="3357"/>
                          <a:ext cx="173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cxnSp>
        <p:nvCxnSpPr>
          <p:cNvPr id="46" name="直接箭头连接符 45"/>
          <p:cNvCxnSpPr/>
          <p:nvPr/>
        </p:nvCxnSpPr>
        <p:spPr bwMode="auto">
          <a:xfrm flipH="1" flipV="1">
            <a:off x="9095259" y="4991602"/>
            <a:ext cx="138113" cy="373061"/>
          </a:xfrm>
          <a:prstGeom prst="straightConnector1">
            <a:avLst/>
          </a:prstGeom>
          <a:solidFill>
            <a:schemeClr val="accent1"/>
          </a:solidFill>
          <a:ln w="15875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93090377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 autoUpdateAnimBg="0"/>
      <p:bldP spid="6150" grpId="0" autoUpdateAnimBg="0"/>
      <p:bldP spid="6152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304800"/>
            <a:ext cx="4648200" cy="609600"/>
          </a:xfrm>
        </p:spPr>
        <p:txBody>
          <a:bodyPr/>
          <a:lstStyle/>
          <a:p>
            <a:pPr algn="l"/>
            <a:r>
              <a:rPr lang="en-US" altLang="zh-CN" sz="2800" b="1" dirty="0">
                <a:solidFill>
                  <a:srgbClr val="C00000"/>
                </a:solidFill>
                <a:ea typeface="楷体_GB2312" pitchFamily="49" charset="-122"/>
              </a:rPr>
              <a:t>2. </a:t>
            </a:r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变速直线运动的路程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2063750" y="1066801"/>
            <a:ext cx="36512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设某物体作直线运动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7172" name="Object 4"/>
          <p:cNvGraphicFramePr>
            <a:graphicFrameLocks noChangeAspect="1"/>
          </p:cNvGraphicFramePr>
          <p:nvPr>
            <p:extLst/>
          </p:nvPr>
        </p:nvGraphicFramePr>
        <p:xfrm>
          <a:off x="7010400" y="1155700"/>
          <a:ext cx="2895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49" name="Equation" r:id="rId3" imgW="2895480" imgH="444240" progId="Equation.3">
                  <p:embed/>
                </p:oleObj>
              </mc:Choice>
              <mc:Fallback>
                <p:oleObj name="Equation" r:id="rId3" imgW="2895480" imgH="444240" progId="Equation.3">
                  <p:embed/>
                  <p:pic>
                    <p:nvPicPr>
                      <p:cNvPr id="717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1155700"/>
                        <a:ext cx="2895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9906000" y="1109688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且</a:t>
            </a:r>
          </a:p>
        </p:txBody>
      </p:sp>
      <p:graphicFrame>
        <p:nvGraphicFramePr>
          <p:cNvPr id="7174" name="Object 6"/>
          <p:cNvGraphicFramePr>
            <a:graphicFrameLocks noChangeAspect="1"/>
          </p:cNvGraphicFramePr>
          <p:nvPr>
            <p:extLst/>
          </p:nvPr>
        </p:nvGraphicFramePr>
        <p:xfrm>
          <a:off x="1839764" y="1772816"/>
          <a:ext cx="1231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50" name="Equation" r:id="rId5" imgW="1231560" imgH="406080" progId="Equation.3">
                  <p:embed/>
                </p:oleObj>
              </mc:Choice>
              <mc:Fallback>
                <p:oleObj name="Equation" r:id="rId5" imgW="1231560" imgH="406080" progId="Equation.3">
                  <p:embed/>
                  <p:pic>
                    <p:nvPicPr>
                      <p:cNvPr id="717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9764" y="1772816"/>
                        <a:ext cx="1231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3071664" y="1676401"/>
            <a:ext cx="5943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求在运动时间内物体所经过的路程 </a:t>
            </a:r>
            <a:r>
              <a:rPr lang="en-US" altLang="zh-CN" i="1" dirty="0">
                <a:solidFill>
                  <a:srgbClr val="000000"/>
                </a:solidFill>
              </a:rPr>
              <a:t>s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2063750" y="2362201"/>
            <a:ext cx="18986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C00000"/>
                </a:solidFill>
              </a:rPr>
              <a:t>解决步骤</a:t>
            </a:r>
            <a:r>
              <a:rPr lang="en-US" altLang="zh-CN" b="1" dirty="0">
                <a:solidFill>
                  <a:srgbClr val="C00000"/>
                </a:solidFill>
              </a:rPr>
              <a:t>:</a:t>
            </a: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1676400" y="2909888"/>
            <a:ext cx="2133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1)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大化小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.</a:t>
            </a:r>
          </a:p>
        </p:txBody>
      </p:sp>
      <p:graphicFrame>
        <p:nvGraphicFramePr>
          <p:cNvPr id="7178" name="Object 10"/>
          <p:cNvGraphicFramePr>
            <a:graphicFrameLocks noChangeAspect="1"/>
          </p:cNvGraphicFramePr>
          <p:nvPr>
            <p:extLst/>
          </p:nvPr>
        </p:nvGraphicFramePr>
        <p:xfrm>
          <a:off x="3581400" y="4953000"/>
          <a:ext cx="27559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51" name="Equation" r:id="rId7" imgW="2755800" imgH="507960" progId="Equation.3">
                  <p:embed/>
                </p:oleObj>
              </mc:Choice>
              <mc:Fallback>
                <p:oleObj name="Equation" r:id="rId7" imgW="2755800" imgH="507960" progId="Equation.3">
                  <p:embed/>
                  <p:pic>
                    <p:nvPicPr>
                      <p:cNvPr id="717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4953000"/>
                        <a:ext cx="27559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8763000" y="2909888"/>
            <a:ext cx="1752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将它分成</a:t>
            </a:r>
          </a:p>
        </p:txBody>
      </p:sp>
      <p:graphicFrame>
        <p:nvGraphicFramePr>
          <p:cNvPr id="7180" name="Object 12"/>
          <p:cNvGraphicFramePr>
            <a:graphicFrameLocks noChangeAspect="1"/>
          </p:cNvGraphicFramePr>
          <p:nvPr>
            <p:extLst/>
          </p:nvPr>
        </p:nvGraphicFramePr>
        <p:xfrm>
          <a:off x="3657600" y="3581400"/>
          <a:ext cx="34798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52" name="Equation" r:id="rId9" imgW="3479760" imgH="507960" progId="Equation.3">
                  <p:embed/>
                </p:oleObj>
              </mc:Choice>
              <mc:Fallback>
                <p:oleObj name="Equation" r:id="rId9" imgW="3479760" imgH="507960" progId="Equation.3">
                  <p:embed/>
                  <p:pic>
                    <p:nvPicPr>
                      <p:cNvPr id="718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3581400"/>
                        <a:ext cx="34798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7086600" y="3505201"/>
            <a:ext cx="3429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在每个小段上物体经</a:t>
            </a:r>
          </a:p>
        </p:txBody>
      </p:sp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1676400" y="4876801"/>
            <a:ext cx="18986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2)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常代变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.</a:t>
            </a:r>
          </a:p>
        </p:txBody>
      </p:sp>
      <p:graphicFrame>
        <p:nvGraphicFramePr>
          <p:cNvPr id="7185" name="Object 17"/>
          <p:cNvGraphicFramePr>
            <a:graphicFrameLocks noChangeAspect="1"/>
          </p:cNvGraphicFramePr>
          <p:nvPr>
            <p:extLst/>
          </p:nvPr>
        </p:nvGraphicFramePr>
        <p:xfrm>
          <a:off x="6451600" y="4953000"/>
          <a:ext cx="27686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53" name="Equation" r:id="rId11" imgW="2768400" imgH="533160" progId="Equation.3">
                  <p:embed/>
                </p:oleObj>
              </mc:Choice>
              <mc:Fallback>
                <p:oleObj name="Equation" r:id="rId11" imgW="2768400" imgH="533160" progId="Equation.3">
                  <p:embed/>
                  <p:pic>
                    <p:nvPicPr>
                      <p:cNvPr id="718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1600" y="4953000"/>
                        <a:ext cx="27686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6" name="Text Box 18"/>
          <p:cNvSpPr txBox="1">
            <a:spLocks noChangeArrowheads="1"/>
          </p:cNvSpPr>
          <p:nvPr/>
        </p:nvSpPr>
        <p:spPr bwMode="auto">
          <a:xfrm>
            <a:off x="9296400" y="4876801"/>
            <a:ext cx="76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7187" name="Object 19"/>
          <p:cNvGraphicFramePr>
            <a:graphicFrameLocks noChangeAspect="1"/>
          </p:cNvGraphicFramePr>
          <p:nvPr>
            <p:extLst/>
          </p:nvPr>
        </p:nvGraphicFramePr>
        <p:xfrm>
          <a:off x="3956050" y="5638800"/>
          <a:ext cx="20828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54" name="Equation" r:id="rId13" imgW="2082600" imgH="507960" progId="Equation.3">
                  <p:embed/>
                </p:oleObj>
              </mc:Choice>
              <mc:Fallback>
                <p:oleObj name="Equation" r:id="rId13" imgW="2082600" imgH="507960" progId="Equation.3">
                  <p:embed/>
                  <p:pic>
                    <p:nvPicPr>
                      <p:cNvPr id="7187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6050" y="5638800"/>
                        <a:ext cx="20828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90" name="Object 22"/>
          <p:cNvGraphicFramePr>
            <a:graphicFrameLocks noChangeAspect="1"/>
          </p:cNvGraphicFramePr>
          <p:nvPr>
            <p:extLst/>
          </p:nvPr>
        </p:nvGraphicFramePr>
        <p:xfrm>
          <a:off x="3505200" y="2971800"/>
          <a:ext cx="53086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55" name="Equation" r:id="rId15" imgW="5308560" imgH="469800" progId="Equation.3">
                  <p:embed/>
                </p:oleObj>
              </mc:Choice>
              <mc:Fallback>
                <p:oleObj name="Equation" r:id="rId15" imgW="5308560" imgH="469800" progId="Equation.3">
                  <p:embed/>
                  <p:pic>
                    <p:nvPicPr>
                      <p:cNvPr id="719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2971800"/>
                        <a:ext cx="53086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92" name="Object 24"/>
          <p:cNvGraphicFramePr>
            <a:graphicFrameLocks noChangeAspect="1"/>
          </p:cNvGraphicFramePr>
          <p:nvPr>
            <p:extLst/>
          </p:nvPr>
        </p:nvGraphicFramePr>
        <p:xfrm>
          <a:off x="4114800" y="4267200"/>
          <a:ext cx="27940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56" name="Equation" r:id="rId17" imgW="2793960" imgH="507960" progId="Equation.3">
                  <p:embed/>
                </p:oleObj>
              </mc:Choice>
              <mc:Fallback>
                <p:oleObj name="Equation" r:id="rId17" imgW="2793960" imgH="507960" progId="Equation.3">
                  <p:embed/>
                  <p:pic>
                    <p:nvPicPr>
                      <p:cNvPr id="7192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4267200"/>
                        <a:ext cx="27940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93" name="Object 25"/>
          <p:cNvGraphicFramePr>
            <a:graphicFrameLocks noChangeAspect="1"/>
          </p:cNvGraphicFramePr>
          <p:nvPr>
            <p:extLst/>
          </p:nvPr>
        </p:nvGraphicFramePr>
        <p:xfrm>
          <a:off x="6426200" y="5703888"/>
          <a:ext cx="2032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57" name="Equation" r:id="rId19" imgW="2031840" imgH="406080" progId="Equation.3">
                  <p:embed/>
                </p:oleObj>
              </mc:Choice>
              <mc:Fallback>
                <p:oleObj name="Equation" r:id="rId19" imgW="2031840" imgH="406080" progId="Equation.3">
                  <p:embed/>
                  <p:pic>
                    <p:nvPicPr>
                      <p:cNvPr id="7193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6200" y="5703888"/>
                        <a:ext cx="2032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5" name="Text Box 27"/>
          <p:cNvSpPr txBox="1">
            <a:spLocks noChangeArrowheads="1"/>
          </p:cNvSpPr>
          <p:nvPr/>
        </p:nvSpPr>
        <p:spPr bwMode="auto">
          <a:xfrm>
            <a:off x="5410200" y="1066801"/>
            <a:ext cx="16065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已知速度</a:t>
            </a:r>
          </a:p>
        </p:txBody>
      </p:sp>
      <p:sp>
        <p:nvSpPr>
          <p:cNvPr id="7203" name="Text Box 35"/>
          <p:cNvSpPr txBox="1">
            <a:spLocks noChangeArrowheads="1"/>
          </p:cNvSpPr>
          <p:nvPr/>
        </p:nvSpPr>
        <p:spPr bwMode="auto">
          <a:xfrm>
            <a:off x="2133600" y="3519488"/>
            <a:ext cx="1600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i="1">
                <a:solidFill>
                  <a:srgbClr val="000000"/>
                </a:solidFill>
              </a:rPr>
              <a:t>n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个小段</a:t>
            </a:r>
          </a:p>
        </p:txBody>
      </p:sp>
      <p:sp>
        <p:nvSpPr>
          <p:cNvPr id="7204" name="Text Box 36"/>
          <p:cNvSpPr txBox="1">
            <a:spLocks noChangeArrowheads="1"/>
          </p:cNvSpPr>
          <p:nvPr/>
        </p:nvSpPr>
        <p:spPr bwMode="auto">
          <a:xfrm>
            <a:off x="2057400" y="4205288"/>
            <a:ext cx="2057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过的路程为</a:t>
            </a:r>
          </a:p>
        </p:txBody>
      </p:sp>
    </p:spTree>
    <p:extLst>
      <p:ext uri="{BB962C8B-B14F-4D97-AF65-F5344CB8AC3E}">
        <p14:creationId xmlns:p14="http://schemas.microsoft.com/office/powerpoint/2010/main" val="339905182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7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7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autoUpdateAnimBg="0"/>
      <p:bldP spid="7173" grpId="0" autoUpdateAnimBg="0"/>
      <p:bldP spid="7175" grpId="0" autoUpdateAnimBg="0"/>
      <p:bldP spid="7176" grpId="0" autoUpdateAnimBg="0"/>
      <p:bldP spid="7177" grpId="0" autoUpdateAnimBg="0"/>
      <p:bldP spid="7179" grpId="0" autoUpdateAnimBg="0"/>
      <p:bldP spid="7181" grpId="0" autoUpdateAnimBg="0"/>
      <p:bldP spid="7182" grpId="0" autoUpdateAnimBg="0"/>
      <p:bldP spid="7186" grpId="0" autoUpdateAnimBg="0"/>
      <p:bldP spid="7195" grpId="0" build="p" autoUpdateAnimBg="0"/>
      <p:bldP spid="7203" grpId="0" autoUpdateAnimBg="0"/>
      <p:bldP spid="7204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8" y="304800"/>
            <a:ext cx="2133600" cy="609600"/>
          </a:xfrm>
        </p:spPr>
        <p:txBody>
          <a:bodyPr/>
          <a:lstStyle/>
          <a:p>
            <a:pPr algn="l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3) 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近似和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.</a:t>
            </a:r>
          </a:p>
        </p:txBody>
      </p:sp>
      <p:graphicFrame>
        <p:nvGraphicFramePr>
          <p:cNvPr id="8195" name="Object 3"/>
          <p:cNvGraphicFramePr>
            <a:graphicFrameLocks noChangeAspect="1"/>
          </p:cNvGraphicFramePr>
          <p:nvPr>
            <p:extLst/>
          </p:nvPr>
        </p:nvGraphicFramePr>
        <p:xfrm>
          <a:off x="2940050" y="850900"/>
          <a:ext cx="21971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07" name="Equation" r:id="rId3" imgW="2197080" imgH="1054080" progId="Equation.3">
                  <p:embed/>
                </p:oleObj>
              </mc:Choice>
              <mc:Fallback>
                <p:oleObj name="Equation" r:id="rId3" imgW="2197080" imgH="1054080" progId="Equation.3">
                  <p:embed/>
                  <p:pic>
                    <p:nvPicPr>
                      <p:cNvPr id="819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0050" y="850900"/>
                        <a:ext cx="21971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1703388" y="1919288"/>
            <a:ext cx="2362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4)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取极限 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.</a:t>
            </a:r>
          </a:p>
        </p:txBody>
      </p:sp>
      <p:graphicFrame>
        <p:nvGraphicFramePr>
          <p:cNvPr id="8197" name="Object 5"/>
          <p:cNvGraphicFramePr>
            <a:graphicFrameLocks noChangeAspect="1"/>
          </p:cNvGraphicFramePr>
          <p:nvPr>
            <p:extLst/>
          </p:nvPr>
        </p:nvGraphicFramePr>
        <p:xfrm>
          <a:off x="2882900" y="2289175"/>
          <a:ext cx="28321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08" name="Equation" r:id="rId5" imgW="2831760" imgH="1054080" progId="Equation.3">
                  <p:embed/>
                </p:oleObj>
              </mc:Choice>
              <mc:Fallback>
                <p:oleObj name="Equation" r:id="rId5" imgW="2831760" imgH="1054080" progId="Equation.3">
                  <p:embed/>
                  <p:pic>
                    <p:nvPicPr>
                      <p:cNvPr id="819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2900" y="2289175"/>
                        <a:ext cx="28321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8" name="Object 6"/>
          <p:cNvGraphicFramePr>
            <a:graphicFrameLocks noChangeAspect="1"/>
          </p:cNvGraphicFramePr>
          <p:nvPr>
            <p:extLst/>
          </p:nvPr>
        </p:nvGraphicFramePr>
        <p:xfrm>
          <a:off x="6591300" y="2590800"/>
          <a:ext cx="2146300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09" name="Equation" r:id="rId7" imgW="2145960" imgH="698400" progId="Equation.3">
                  <p:embed/>
                </p:oleObj>
              </mc:Choice>
              <mc:Fallback>
                <p:oleObj name="Equation" r:id="rId7" imgW="2145960" imgH="698400" progId="Equation.3">
                  <p:embed/>
                  <p:pic>
                    <p:nvPicPr>
                      <p:cNvPr id="819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91300" y="2590800"/>
                        <a:ext cx="2146300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2063750" y="3505201"/>
            <a:ext cx="39560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上述两个问题的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共性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2133600" y="4129088"/>
            <a:ext cx="487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解决问题的方法步骤相同 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3194050" y="4738688"/>
            <a:ext cx="5943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C00000"/>
                </a:solidFill>
              </a:rPr>
              <a:t>“</a:t>
            </a:r>
            <a:r>
              <a:rPr lang="zh-CN" altLang="en-US" dirty="0">
                <a:solidFill>
                  <a:srgbClr val="C00000"/>
                </a:solidFill>
              </a:rPr>
              <a:t>大化小 </a:t>
            </a:r>
            <a:r>
              <a:rPr lang="en-US" altLang="zh-CN" dirty="0">
                <a:solidFill>
                  <a:srgbClr val="C00000"/>
                </a:solidFill>
              </a:rPr>
              <a:t>, </a:t>
            </a:r>
            <a:r>
              <a:rPr lang="zh-CN" altLang="en-US" dirty="0">
                <a:solidFill>
                  <a:srgbClr val="C00000"/>
                </a:solidFill>
              </a:rPr>
              <a:t>常代变 </a:t>
            </a:r>
            <a:r>
              <a:rPr lang="en-US" altLang="zh-CN" dirty="0">
                <a:solidFill>
                  <a:srgbClr val="C00000"/>
                </a:solidFill>
              </a:rPr>
              <a:t>, </a:t>
            </a:r>
            <a:r>
              <a:rPr lang="zh-CN" altLang="en-US" dirty="0">
                <a:solidFill>
                  <a:srgbClr val="C00000"/>
                </a:solidFill>
              </a:rPr>
              <a:t>近似和 </a:t>
            </a:r>
            <a:r>
              <a:rPr lang="en-US" altLang="zh-CN" dirty="0">
                <a:solidFill>
                  <a:srgbClr val="C00000"/>
                </a:solidFill>
              </a:rPr>
              <a:t>, </a:t>
            </a:r>
            <a:r>
              <a:rPr lang="zh-CN" altLang="en-US" dirty="0">
                <a:solidFill>
                  <a:srgbClr val="C00000"/>
                </a:solidFill>
              </a:rPr>
              <a:t>取极限 ”</a:t>
            </a:r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2133600" y="5334001"/>
            <a:ext cx="4343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所求量极限结构式相同</a:t>
            </a:r>
            <a:r>
              <a:rPr lang="en-US" altLang="zh-CN">
                <a:solidFill>
                  <a:srgbClr val="000000"/>
                </a:solidFill>
              </a:rPr>
              <a:t>: </a:t>
            </a:r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6240016" y="5334001"/>
            <a:ext cx="3581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C00000"/>
                </a:solidFill>
              </a:rPr>
              <a:t>特殊乘积和式的极限</a:t>
            </a:r>
          </a:p>
        </p:txBody>
      </p:sp>
    </p:spTree>
    <p:extLst>
      <p:ext uri="{BB962C8B-B14F-4D97-AF65-F5344CB8AC3E}">
        <p14:creationId xmlns:p14="http://schemas.microsoft.com/office/powerpoint/2010/main" val="36030938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autoUpdateAnimBg="0"/>
      <p:bldP spid="8199" grpId="0" autoUpdateAnimBg="0"/>
      <p:bldP spid="8200" grpId="0" autoUpdateAnimBg="0"/>
      <p:bldP spid="8201" grpId="0" autoUpdateAnimBg="0"/>
      <p:bldP spid="8202" grpId="0" autoUpdateAnimBg="0"/>
      <p:bldP spid="8203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 txBox="1">
            <a:spLocks noChangeArrowheads="1"/>
          </p:cNvSpPr>
          <p:nvPr/>
        </p:nvSpPr>
        <p:spPr>
          <a:xfrm>
            <a:off x="1559496" y="476672"/>
            <a:ext cx="4343400" cy="6858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kumimoji="0" lang="zh-CN" altLang="en-US" sz="2800" b="1" dirty="0" smtClean="0">
                <a:solidFill>
                  <a:srgbClr val="C00000"/>
                </a:solidFill>
                <a:ea typeface="楷体_GB2312" pitchFamily="49" charset="-122"/>
              </a:rPr>
              <a:t>二、定积分定义</a:t>
            </a:r>
            <a:endParaRPr kumimoji="0" lang="en-US" altLang="zh-CN" sz="2000" b="1" dirty="0">
              <a:solidFill>
                <a:srgbClr val="C00000"/>
              </a:solidFill>
              <a:ea typeface="楷体_GB2312" pitchFamily="49" charset="-122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749" y="1309232"/>
            <a:ext cx="10282501" cy="380800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749" y="5251708"/>
            <a:ext cx="8842501" cy="515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06769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40" y="692696"/>
            <a:ext cx="1147500" cy="425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3988" y="721037"/>
            <a:ext cx="7200001" cy="391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499" y="1340768"/>
            <a:ext cx="10305001" cy="372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33189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空演示文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默认设计模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背景">
  <a:themeElements>
    <a:clrScheme name="背景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背景">
      <a:majorFont>
        <a:latin typeface="Times New Roman"/>
        <a:ea typeface="黑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3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3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lnDef>
  </a:objectDefaults>
  <a:extraClrSchemeLst>
    <a:extraClrScheme>
      <a:clrScheme name="背景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背景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4083</TotalTime>
  <Words>581</Words>
  <Application>Microsoft Office PowerPoint</Application>
  <PresentationFormat>宽屏</PresentationFormat>
  <Paragraphs>131</Paragraphs>
  <Slides>27</Slides>
  <Notes>1</Notes>
  <HiddenSlides>0</HiddenSlides>
  <MMClips>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6</vt:i4>
      </vt:variant>
      <vt:variant>
        <vt:lpstr>幻灯片标题</vt:lpstr>
      </vt:variant>
      <vt:variant>
        <vt:i4>27</vt:i4>
      </vt:variant>
    </vt:vector>
  </HeadingPairs>
  <TitlesOfParts>
    <vt:vector size="45" baseType="lpstr">
      <vt:lpstr>仿宋_GB2312</vt:lpstr>
      <vt:lpstr>黑体</vt:lpstr>
      <vt:lpstr>华文行楷</vt:lpstr>
      <vt:lpstr>楷体</vt:lpstr>
      <vt:lpstr>楷体_GB2312</vt:lpstr>
      <vt:lpstr>宋体</vt:lpstr>
      <vt:lpstr>Arial</vt:lpstr>
      <vt:lpstr>Century Gothic</vt:lpstr>
      <vt:lpstr>Times New Roman</vt:lpstr>
      <vt:lpstr>空演示文稿</vt:lpstr>
      <vt:lpstr>1_默认设计模板</vt:lpstr>
      <vt:lpstr>背景</vt:lpstr>
      <vt:lpstr>位图图像</vt:lpstr>
      <vt:lpstr>BMP 图像</vt:lpstr>
      <vt:lpstr>Equation</vt:lpstr>
      <vt:lpstr>BMP 图象</vt:lpstr>
      <vt:lpstr>公式</vt:lpstr>
      <vt:lpstr>Document</vt:lpstr>
      <vt:lpstr>第五章    定积分</vt:lpstr>
      <vt:lpstr>PowerPoint 演示文稿</vt:lpstr>
      <vt:lpstr>一、定积分问题举例</vt:lpstr>
      <vt:lpstr>解决步骤 :</vt:lpstr>
      <vt:lpstr>3) 近似和.</vt:lpstr>
      <vt:lpstr>2. 变速直线运动的路程</vt:lpstr>
      <vt:lpstr>3) 近似和.</vt:lpstr>
      <vt:lpstr>PowerPoint 演示文稿</vt:lpstr>
      <vt:lpstr>PowerPoint 演示文稿</vt:lpstr>
      <vt:lpstr>PowerPoint 演示文稿</vt:lpstr>
      <vt:lpstr>PowerPoint 演示文稿</vt:lpstr>
      <vt:lpstr>定积分的几何意义:</vt:lpstr>
      <vt:lpstr>PowerPoint 演示文稿</vt:lpstr>
      <vt:lpstr>PowerPoint 演示文稿</vt:lpstr>
      <vt:lpstr>PowerPoint 演示文稿</vt:lpstr>
      <vt:lpstr>例2. 用定积分表示下列极限:</vt:lpstr>
      <vt:lpstr>四、定积分的性质</vt:lpstr>
      <vt:lpstr>PowerPoint 演示文稿</vt:lpstr>
      <vt:lpstr>PowerPoint 演示文稿</vt:lpstr>
      <vt:lpstr>例4. 试证:</vt:lpstr>
      <vt:lpstr>PowerPoint 演示文稿</vt:lpstr>
      <vt:lpstr>说明:</vt:lpstr>
      <vt:lpstr>PowerPoint 演示文稿</vt:lpstr>
      <vt:lpstr>PowerPoint 演示文稿</vt:lpstr>
      <vt:lpstr>内容小结</vt:lpstr>
      <vt:lpstr>练习</vt:lpstr>
      <vt:lpstr>思考:</vt:lpstr>
    </vt:vector>
  </TitlesOfParts>
  <Manager/>
  <Company>cumt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第一节  不定积分的概念与性质</dc:title>
  <dc:creator>曹璎珞，李安昌</dc:creator>
  <cp:lastModifiedBy>webuser</cp:lastModifiedBy>
  <cp:revision>174</cp:revision>
  <cp:lastPrinted>2024-11-24T13:13:06Z</cp:lastPrinted>
  <dcterms:created xsi:type="dcterms:W3CDTF">2000-10-11T02:23:36Z</dcterms:created>
  <dcterms:modified xsi:type="dcterms:W3CDTF">2025-12-05T01:55:05Z</dcterms:modified>
</cp:coreProperties>
</file>