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jpeg" ContentType="image/jpeg"/>
  <Default Extension="emf" ContentType="image/x-emf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684" r:id="rId3"/>
  </p:sldMasterIdLst>
  <p:notesMasterIdLst>
    <p:notesMasterId r:id="rId18"/>
  </p:notesMasterIdLst>
  <p:handoutMasterIdLst>
    <p:handoutMasterId r:id="rId19"/>
  </p:handoutMasterIdLst>
  <p:sldIdLst>
    <p:sldId id="281" r:id="rId4"/>
    <p:sldId id="282" r:id="rId5"/>
    <p:sldId id="283" r:id="rId6"/>
    <p:sldId id="284" r:id="rId7"/>
    <p:sldId id="285" r:id="rId8"/>
    <p:sldId id="286" r:id="rId9"/>
    <p:sldId id="287" r:id="rId10"/>
    <p:sldId id="288" r:id="rId11"/>
    <p:sldId id="289" r:id="rId12"/>
    <p:sldId id="290" r:id="rId13"/>
    <p:sldId id="295" r:id="rId14"/>
    <p:sldId id="291" r:id="rId15"/>
    <p:sldId id="293" r:id="rId16"/>
    <p:sldId id="294" r:id="rId17"/>
  </p:sldIdLst>
  <p:sldSz cx="12192000" cy="6858000"/>
  <p:notesSz cx="7099300" cy="10234613"/>
  <p:defaultTextStyle>
    <a:defPPr>
      <a:defRPr lang="zh-CN"/>
    </a:defPPr>
    <a:lvl1pPr algn="l" rtl="0" eaLnBrk="0" fontAlgn="base" hangingPunct="0">
      <a:spcBef>
        <a:spcPct val="0"/>
      </a:spcBef>
      <a:spcAft>
        <a:spcPct val="0"/>
      </a:spcAft>
      <a:defRPr kumimoji="1" sz="2800" kern="1200">
        <a:solidFill>
          <a:schemeClr val="tx1"/>
        </a:solidFill>
        <a:latin typeface="Times New Roman" panose="02020603050405020304" pitchFamily="18" charset="0"/>
        <a:ea typeface="楷体_GB2312" pitchFamily="49" charset="-122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umimoji="1" sz="2800" kern="1200">
        <a:solidFill>
          <a:schemeClr val="tx1"/>
        </a:solidFill>
        <a:latin typeface="Times New Roman" panose="02020603050405020304" pitchFamily="18" charset="0"/>
        <a:ea typeface="楷体_GB2312" pitchFamily="49" charset="-122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umimoji="1" sz="2800" kern="1200">
        <a:solidFill>
          <a:schemeClr val="tx1"/>
        </a:solidFill>
        <a:latin typeface="Times New Roman" panose="02020603050405020304" pitchFamily="18" charset="0"/>
        <a:ea typeface="楷体_GB2312" pitchFamily="49" charset="-122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umimoji="1" sz="2800" kern="1200">
        <a:solidFill>
          <a:schemeClr val="tx1"/>
        </a:solidFill>
        <a:latin typeface="Times New Roman" panose="02020603050405020304" pitchFamily="18" charset="0"/>
        <a:ea typeface="楷体_GB2312" pitchFamily="49" charset="-122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umimoji="1" sz="2800" kern="1200">
        <a:solidFill>
          <a:schemeClr val="tx1"/>
        </a:solidFill>
        <a:latin typeface="Times New Roman" panose="02020603050405020304" pitchFamily="18" charset="0"/>
        <a:ea typeface="楷体_GB2312" pitchFamily="49" charset="-122"/>
        <a:cs typeface="+mn-cs"/>
      </a:defRPr>
    </a:lvl5pPr>
    <a:lvl6pPr marL="2286000" algn="l" defTabSz="914400" rtl="0" eaLnBrk="1" latinLnBrk="0" hangingPunct="1">
      <a:defRPr kumimoji="1" sz="2800" kern="1200">
        <a:solidFill>
          <a:schemeClr val="tx1"/>
        </a:solidFill>
        <a:latin typeface="Times New Roman" panose="02020603050405020304" pitchFamily="18" charset="0"/>
        <a:ea typeface="楷体_GB2312" pitchFamily="49" charset="-122"/>
        <a:cs typeface="+mn-cs"/>
      </a:defRPr>
    </a:lvl6pPr>
    <a:lvl7pPr marL="2743200" algn="l" defTabSz="914400" rtl="0" eaLnBrk="1" latinLnBrk="0" hangingPunct="1">
      <a:defRPr kumimoji="1" sz="2800" kern="1200">
        <a:solidFill>
          <a:schemeClr val="tx1"/>
        </a:solidFill>
        <a:latin typeface="Times New Roman" panose="02020603050405020304" pitchFamily="18" charset="0"/>
        <a:ea typeface="楷体_GB2312" pitchFamily="49" charset="-122"/>
        <a:cs typeface="+mn-cs"/>
      </a:defRPr>
    </a:lvl7pPr>
    <a:lvl8pPr marL="3200400" algn="l" defTabSz="914400" rtl="0" eaLnBrk="1" latinLnBrk="0" hangingPunct="1">
      <a:defRPr kumimoji="1" sz="2800" kern="1200">
        <a:solidFill>
          <a:schemeClr val="tx1"/>
        </a:solidFill>
        <a:latin typeface="Times New Roman" panose="02020603050405020304" pitchFamily="18" charset="0"/>
        <a:ea typeface="楷体_GB2312" pitchFamily="49" charset="-122"/>
        <a:cs typeface="+mn-cs"/>
      </a:defRPr>
    </a:lvl8pPr>
    <a:lvl9pPr marL="3657600" algn="l" defTabSz="914400" rtl="0" eaLnBrk="1" latinLnBrk="0" hangingPunct="1">
      <a:defRPr kumimoji="1" sz="2800" kern="1200">
        <a:solidFill>
          <a:schemeClr val="tx1"/>
        </a:solidFill>
        <a:latin typeface="Times New Roman" panose="02020603050405020304" pitchFamily="18" charset="0"/>
        <a:ea typeface="楷体_GB2312" pitchFamily="49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504" userDrawn="1">
          <p15:clr>
            <a:srgbClr val="A4A3A4"/>
          </p15:clr>
        </p15:guide>
        <p15:guide id="2" pos="576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224" userDrawn="1">
          <p15:clr>
            <a:srgbClr val="A4A3A4"/>
          </p15:clr>
        </p15:guide>
        <p15:guide id="2" pos="2236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CC"/>
    <a:srgbClr val="66FF99"/>
    <a:srgbClr val="0066FF"/>
    <a:srgbClr val="F2340E"/>
    <a:srgbClr val="006600"/>
    <a:srgbClr val="003300"/>
    <a:srgbClr val="6600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404" autoAdjust="0"/>
    <p:restoredTop sz="90929"/>
  </p:normalViewPr>
  <p:slideViewPr>
    <p:cSldViewPr>
      <p:cViewPr varScale="1">
        <p:scale>
          <a:sx n="98" d="100"/>
          <a:sy n="98" d="100"/>
        </p:scale>
        <p:origin x="75" y="171"/>
      </p:cViewPr>
      <p:guideLst>
        <p:guide orient="horz" pos="3504"/>
        <p:guide pos="576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37" d="100"/>
          <a:sy n="37" d="100"/>
        </p:scale>
        <p:origin x="-1090" y="-58"/>
      </p:cViewPr>
      <p:guideLst>
        <p:guide orient="horz" pos="3224"/>
        <p:guide pos="2236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viewProps" Target="view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tableStyles" Target="tableStyles.xml"/><Relationship Id="rId10" Type="http://schemas.openxmlformats.org/officeDocument/2006/relationships/slide" Target="slides/slide7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7.emf"/><Relationship Id="rId1" Type="http://schemas.openxmlformats.org/officeDocument/2006/relationships/image" Target="../media/image6.emf"/><Relationship Id="rId6" Type="http://schemas.openxmlformats.org/officeDocument/2006/relationships/image" Target="../media/image11.emf"/><Relationship Id="rId5" Type="http://schemas.openxmlformats.org/officeDocument/2006/relationships/image" Target="../media/image10.emf"/><Relationship Id="rId4" Type="http://schemas.openxmlformats.org/officeDocument/2006/relationships/image" Target="../media/image9.emf"/></Relationships>
</file>

<file path=ppt/drawings/_rels/vmlDrawing10.vml.rels><?xml version="1.0" encoding="UTF-8" standalone="yes"?>
<Relationships xmlns="http://schemas.openxmlformats.org/package/2006/relationships"><Relationship Id="rId3" Type="http://schemas.openxmlformats.org/officeDocument/2006/relationships/image" Target="../media/image153.emf"/><Relationship Id="rId2" Type="http://schemas.openxmlformats.org/officeDocument/2006/relationships/image" Target="../media/image152.emf"/><Relationship Id="rId1" Type="http://schemas.openxmlformats.org/officeDocument/2006/relationships/image" Target="../media/image151.emf"/><Relationship Id="rId5" Type="http://schemas.openxmlformats.org/officeDocument/2006/relationships/image" Target="../media/image155.emf"/><Relationship Id="rId4" Type="http://schemas.openxmlformats.org/officeDocument/2006/relationships/image" Target="../media/image154.emf"/></Relationships>
</file>

<file path=ppt/drawings/_rels/vmlDrawing11.vml.rels><?xml version="1.0" encoding="UTF-8" standalone="yes"?>
<Relationships xmlns="http://schemas.openxmlformats.org/package/2006/relationships"><Relationship Id="rId8" Type="http://schemas.openxmlformats.org/officeDocument/2006/relationships/image" Target="../media/image163.emf"/><Relationship Id="rId13" Type="http://schemas.openxmlformats.org/officeDocument/2006/relationships/image" Target="../media/image168.emf"/><Relationship Id="rId18" Type="http://schemas.openxmlformats.org/officeDocument/2006/relationships/image" Target="../media/image173.emf"/><Relationship Id="rId3" Type="http://schemas.openxmlformats.org/officeDocument/2006/relationships/image" Target="../media/image158.emf"/><Relationship Id="rId7" Type="http://schemas.openxmlformats.org/officeDocument/2006/relationships/image" Target="../media/image162.emf"/><Relationship Id="rId12" Type="http://schemas.openxmlformats.org/officeDocument/2006/relationships/image" Target="../media/image167.emf"/><Relationship Id="rId17" Type="http://schemas.openxmlformats.org/officeDocument/2006/relationships/image" Target="../media/image172.emf"/><Relationship Id="rId2" Type="http://schemas.openxmlformats.org/officeDocument/2006/relationships/image" Target="../media/image157.emf"/><Relationship Id="rId16" Type="http://schemas.openxmlformats.org/officeDocument/2006/relationships/image" Target="../media/image171.emf"/><Relationship Id="rId20" Type="http://schemas.openxmlformats.org/officeDocument/2006/relationships/image" Target="../media/image175.emf"/><Relationship Id="rId1" Type="http://schemas.openxmlformats.org/officeDocument/2006/relationships/image" Target="../media/image156.emf"/><Relationship Id="rId6" Type="http://schemas.openxmlformats.org/officeDocument/2006/relationships/image" Target="../media/image161.emf"/><Relationship Id="rId11" Type="http://schemas.openxmlformats.org/officeDocument/2006/relationships/image" Target="../media/image166.emf"/><Relationship Id="rId5" Type="http://schemas.openxmlformats.org/officeDocument/2006/relationships/image" Target="../media/image160.emf"/><Relationship Id="rId15" Type="http://schemas.openxmlformats.org/officeDocument/2006/relationships/image" Target="../media/image170.emf"/><Relationship Id="rId10" Type="http://schemas.openxmlformats.org/officeDocument/2006/relationships/image" Target="../media/image165.emf"/><Relationship Id="rId19" Type="http://schemas.openxmlformats.org/officeDocument/2006/relationships/image" Target="../media/image174.emf"/><Relationship Id="rId4" Type="http://schemas.openxmlformats.org/officeDocument/2006/relationships/image" Target="../media/image159.emf"/><Relationship Id="rId9" Type="http://schemas.openxmlformats.org/officeDocument/2006/relationships/image" Target="../media/image164.emf"/><Relationship Id="rId14" Type="http://schemas.openxmlformats.org/officeDocument/2006/relationships/image" Target="../media/image169.emf"/></Relationships>
</file>

<file path=ppt/drawings/_rels/vmlDrawing12.vml.rels><?xml version="1.0" encoding="UTF-8" standalone="yes"?>
<Relationships xmlns="http://schemas.openxmlformats.org/package/2006/relationships"><Relationship Id="rId8" Type="http://schemas.openxmlformats.org/officeDocument/2006/relationships/image" Target="../media/image183.emf"/><Relationship Id="rId3" Type="http://schemas.openxmlformats.org/officeDocument/2006/relationships/image" Target="../media/image178.emf"/><Relationship Id="rId7" Type="http://schemas.openxmlformats.org/officeDocument/2006/relationships/image" Target="../media/image182.emf"/><Relationship Id="rId2" Type="http://schemas.openxmlformats.org/officeDocument/2006/relationships/image" Target="../media/image177.emf"/><Relationship Id="rId1" Type="http://schemas.openxmlformats.org/officeDocument/2006/relationships/image" Target="../media/image176.emf"/><Relationship Id="rId6" Type="http://schemas.openxmlformats.org/officeDocument/2006/relationships/image" Target="../media/image181.emf"/><Relationship Id="rId5" Type="http://schemas.openxmlformats.org/officeDocument/2006/relationships/image" Target="../media/image180.emf"/><Relationship Id="rId4" Type="http://schemas.openxmlformats.org/officeDocument/2006/relationships/image" Target="../media/image179.emf"/></Relationships>
</file>

<file path=ppt/drawings/_rels/vmlDrawing2.vml.rels><?xml version="1.0" encoding="UTF-8" standalone="yes"?>
<Relationships xmlns="http://schemas.openxmlformats.org/package/2006/relationships"><Relationship Id="rId8" Type="http://schemas.openxmlformats.org/officeDocument/2006/relationships/image" Target="../media/image19.emf"/><Relationship Id="rId13" Type="http://schemas.openxmlformats.org/officeDocument/2006/relationships/image" Target="../media/image24.emf"/><Relationship Id="rId18" Type="http://schemas.openxmlformats.org/officeDocument/2006/relationships/image" Target="../media/image29.emf"/><Relationship Id="rId26" Type="http://schemas.openxmlformats.org/officeDocument/2006/relationships/image" Target="../media/image37.emf"/><Relationship Id="rId3" Type="http://schemas.openxmlformats.org/officeDocument/2006/relationships/image" Target="../media/image14.emf"/><Relationship Id="rId21" Type="http://schemas.openxmlformats.org/officeDocument/2006/relationships/image" Target="../media/image32.emf"/><Relationship Id="rId7" Type="http://schemas.openxmlformats.org/officeDocument/2006/relationships/image" Target="../media/image18.emf"/><Relationship Id="rId12" Type="http://schemas.openxmlformats.org/officeDocument/2006/relationships/image" Target="../media/image23.emf"/><Relationship Id="rId17" Type="http://schemas.openxmlformats.org/officeDocument/2006/relationships/image" Target="../media/image28.emf"/><Relationship Id="rId25" Type="http://schemas.openxmlformats.org/officeDocument/2006/relationships/image" Target="../media/image36.emf"/><Relationship Id="rId2" Type="http://schemas.openxmlformats.org/officeDocument/2006/relationships/image" Target="../media/image13.emf"/><Relationship Id="rId16" Type="http://schemas.openxmlformats.org/officeDocument/2006/relationships/image" Target="../media/image27.emf"/><Relationship Id="rId20" Type="http://schemas.openxmlformats.org/officeDocument/2006/relationships/image" Target="../media/image31.emf"/><Relationship Id="rId1" Type="http://schemas.openxmlformats.org/officeDocument/2006/relationships/image" Target="../media/image12.png"/><Relationship Id="rId6" Type="http://schemas.openxmlformats.org/officeDocument/2006/relationships/image" Target="../media/image17.emf"/><Relationship Id="rId11" Type="http://schemas.openxmlformats.org/officeDocument/2006/relationships/image" Target="../media/image22.emf"/><Relationship Id="rId24" Type="http://schemas.openxmlformats.org/officeDocument/2006/relationships/image" Target="../media/image35.emf"/><Relationship Id="rId5" Type="http://schemas.openxmlformats.org/officeDocument/2006/relationships/image" Target="../media/image16.emf"/><Relationship Id="rId15" Type="http://schemas.openxmlformats.org/officeDocument/2006/relationships/image" Target="../media/image26.emf"/><Relationship Id="rId23" Type="http://schemas.openxmlformats.org/officeDocument/2006/relationships/image" Target="../media/image34.emf"/><Relationship Id="rId10" Type="http://schemas.openxmlformats.org/officeDocument/2006/relationships/image" Target="../media/image21.emf"/><Relationship Id="rId19" Type="http://schemas.openxmlformats.org/officeDocument/2006/relationships/image" Target="../media/image30.emf"/><Relationship Id="rId4" Type="http://schemas.openxmlformats.org/officeDocument/2006/relationships/image" Target="../media/image15.emf"/><Relationship Id="rId9" Type="http://schemas.openxmlformats.org/officeDocument/2006/relationships/image" Target="../media/image20.emf"/><Relationship Id="rId14" Type="http://schemas.openxmlformats.org/officeDocument/2006/relationships/image" Target="../media/image25.emf"/><Relationship Id="rId22" Type="http://schemas.openxmlformats.org/officeDocument/2006/relationships/image" Target="../media/image33.e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40.emf"/><Relationship Id="rId7" Type="http://schemas.openxmlformats.org/officeDocument/2006/relationships/image" Target="../media/image44.emf"/><Relationship Id="rId2" Type="http://schemas.openxmlformats.org/officeDocument/2006/relationships/image" Target="../media/image39.emf"/><Relationship Id="rId1" Type="http://schemas.openxmlformats.org/officeDocument/2006/relationships/image" Target="../media/image38.emf"/><Relationship Id="rId6" Type="http://schemas.openxmlformats.org/officeDocument/2006/relationships/image" Target="../media/image43.emf"/><Relationship Id="rId5" Type="http://schemas.openxmlformats.org/officeDocument/2006/relationships/image" Target="../media/image42.emf"/><Relationship Id="rId4" Type="http://schemas.openxmlformats.org/officeDocument/2006/relationships/image" Target="../media/image41.emf"/></Relationships>
</file>

<file path=ppt/drawings/_rels/vmlDrawing4.vml.rels><?xml version="1.0" encoding="UTF-8" standalone="yes"?>
<Relationships xmlns="http://schemas.openxmlformats.org/package/2006/relationships"><Relationship Id="rId8" Type="http://schemas.openxmlformats.org/officeDocument/2006/relationships/image" Target="../media/image52.emf"/><Relationship Id="rId13" Type="http://schemas.openxmlformats.org/officeDocument/2006/relationships/image" Target="../media/image57.emf"/><Relationship Id="rId18" Type="http://schemas.openxmlformats.org/officeDocument/2006/relationships/image" Target="../media/image62.emf"/><Relationship Id="rId3" Type="http://schemas.openxmlformats.org/officeDocument/2006/relationships/image" Target="../media/image47.emf"/><Relationship Id="rId7" Type="http://schemas.openxmlformats.org/officeDocument/2006/relationships/image" Target="../media/image51.emf"/><Relationship Id="rId12" Type="http://schemas.openxmlformats.org/officeDocument/2006/relationships/image" Target="../media/image56.emf"/><Relationship Id="rId17" Type="http://schemas.openxmlformats.org/officeDocument/2006/relationships/image" Target="../media/image61.emf"/><Relationship Id="rId2" Type="http://schemas.openxmlformats.org/officeDocument/2006/relationships/image" Target="../media/image46.emf"/><Relationship Id="rId16" Type="http://schemas.openxmlformats.org/officeDocument/2006/relationships/image" Target="../media/image60.emf"/><Relationship Id="rId1" Type="http://schemas.openxmlformats.org/officeDocument/2006/relationships/image" Target="../media/image45.emf"/><Relationship Id="rId6" Type="http://schemas.openxmlformats.org/officeDocument/2006/relationships/image" Target="../media/image50.emf"/><Relationship Id="rId11" Type="http://schemas.openxmlformats.org/officeDocument/2006/relationships/image" Target="../media/image55.emf"/><Relationship Id="rId5" Type="http://schemas.openxmlformats.org/officeDocument/2006/relationships/image" Target="../media/image49.emf"/><Relationship Id="rId15" Type="http://schemas.openxmlformats.org/officeDocument/2006/relationships/image" Target="../media/image59.emf"/><Relationship Id="rId10" Type="http://schemas.openxmlformats.org/officeDocument/2006/relationships/image" Target="../media/image54.emf"/><Relationship Id="rId4" Type="http://schemas.openxmlformats.org/officeDocument/2006/relationships/image" Target="../media/image48.emf"/><Relationship Id="rId9" Type="http://schemas.openxmlformats.org/officeDocument/2006/relationships/image" Target="../media/image53.emf"/><Relationship Id="rId14" Type="http://schemas.openxmlformats.org/officeDocument/2006/relationships/image" Target="../media/image58.emf"/></Relationships>
</file>

<file path=ppt/drawings/_rels/vmlDrawing5.vml.rels><?xml version="1.0" encoding="UTF-8" standalone="yes"?>
<Relationships xmlns="http://schemas.openxmlformats.org/package/2006/relationships"><Relationship Id="rId8" Type="http://schemas.openxmlformats.org/officeDocument/2006/relationships/image" Target="../media/image71.emf"/><Relationship Id="rId13" Type="http://schemas.openxmlformats.org/officeDocument/2006/relationships/image" Target="../media/image76.emf"/><Relationship Id="rId18" Type="http://schemas.openxmlformats.org/officeDocument/2006/relationships/image" Target="../media/image81.emf"/><Relationship Id="rId3" Type="http://schemas.openxmlformats.org/officeDocument/2006/relationships/image" Target="../media/image66.emf"/><Relationship Id="rId21" Type="http://schemas.openxmlformats.org/officeDocument/2006/relationships/image" Target="../media/image84.emf"/><Relationship Id="rId7" Type="http://schemas.openxmlformats.org/officeDocument/2006/relationships/image" Target="../media/image70.emf"/><Relationship Id="rId12" Type="http://schemas.openxmlformats.org/officeDocument/2006/relationships/image" Target="../media/image75.emf"/><Relationship Id="rId17" Type="http://schemas.openxmlformats.org/officeDocument/2006/relationships/image" Target="../media/image80.emf"/><Relationship Id="rId2" Type="http://schemas.openxmlformats.org/officeDocument/2006/relationships/image" Target="../media/image65.emf"/><Relationship Id="rId16" Type="http://schemas.openxmlformats.org/officeDocument/2006/relationships/image" Target="../media/image79.emf"/><Relationship Id="rId20" Type="http://schemas.openxmlformats.org/officeDocument/2006/relationships/image" Target="../media/image83.emf"/><Relationship Id="rId1" Type="http://schemas.openxmlformats.org/officeDocument/2006/relationships/image" Target="../media/image64.emf"/><Relationship Id="rId6" Type="http://schemas.openxmlformats.org/officeDocument/2006/relationships/image" Target="../media/image69.emf"/><Relationship Id="rId11" Type="http://schemas.openxmlformats.org/officeDocument/2006/relationships/image" Target="../media/image74.emf"/><Relationship Id="rId5" Type="http://schemas.openxmlformats.org/officeDocument/2006/relationships/image" Target="../media/image68.emf"/><Relationship Id="rId15" Type="http://schemas.openxmlformats.org/officeDocument/2006/relationships/image" Target="../media/image78.emf"/><Relationship Id="rId10" Type="http://schemas.openxmlformats.org/officeDocument/2006/relationships/image" Target="../media/image73.emf"/><Relationship Id="rId19" Type="http://schemas.openxmlformats.org/officeDocument/2006/relationships/image" Target="../media/image82.emf"/><Relationship Id="rId4" Type="http://schemas.openxmlformats.org/officeDocument/2006/relationships/image" Target="../media/image67.emf"/><Relationship Id="rId9" Type="http://schemas.openxmlformats.org/officeDocument/2006/relationships/image" Target="../media/image72.emf"/><Relationship Id="rId14" Type="http://schemas.openxmlformats.org/officeDocument/2006/relationships/image" Target="../media/image77.emf"/></Relationships>
</file>

<file path=ppt/drawings/_rels/vmlDrawing6.vml.rels><?xml version="1.0" encoding="UTF-8" standalone="yes"?>
<Relationships xmlns="http://schemas.openxmlformats.org/package/2006/relationships"><Relationship Id="rId8" Type="http://schemas.openxmlformats.org/officeDocument/2006/relationships/image" Target="../media/image92.emf"/><Relationship Id="rId3" Type="http://schemas.openxmlformats.org/officeDocument/2006/relationships/image" Target="../media/image87.emf"/><Relationship Id="rId7" Type="http://schemas.openxmlformats.org/officeDocument/2006/relationships/image" Target="../media/image91.emf"/><Relationship Id="rId2" Type="http://schemas.openxmlformats.org/officeDocument/2006/relationships/image" Target="../media/image86.emf"/><Relationship Id="rId1" Type="http://schemas.openxmlformats.org/officeDocument/2006/relationships/image" Target="../media/image85.emf"/><Relationship Id="rId6" Type="http://schemas.openxmlformats.org/officeDocument/2006/relationships/image" Target="../media/image90.emf"/><Relationship Id="rId11" Type="http://schemas.openxmlformats.org/officeDocument/2006/relationships/image" Target="../media/image95.emf"/><Relationship Id="rId5" Type="http://schemas.openxmlformats.org/officeDocument/2006/relationships/image" Target="../media/image89.emf"/><Relationship Id="rId10" Type="http://schemas.openxmlformats.org/officeDocument/2006/relationships/image" Target="../media/image94.emf"/><Relationship Id="rId4" Type="http://schemas.openxmlformats.org/officeDocument/2006/relationships/image" Target="../media/image88.emf"/><Relationship Id="rId9" Type="http://schemas.openxmlformats.org/officeDocument/2006/relationships/image" Target="../media/image93.emf"/></Relationships>
</file>

<file path=ppt/drawings/_rels/vmlDrawing7.vml.rels><?xml version="1.0" encoding="UTF-8" standalone="yes"?>
<Relationships xmlns="http://schemas.openxmlformats.org/package/2006/relationships"><Relationship Id="rId8" Type="http://schemas.openxmlformats.org/officeDocument/2006/relationships/image" Target="../media/image105.emf"/><Relationship Id="rId13" Type="http://schemas.openxmlformats.org/officeDocument/2006/relationships/image" Target="../media/image110.emf"/><Relationship Id="rId18" Type="http://schemas.openxmlformats.org/officeDocument/2006/relationships/image" Target="../media/image115.emf"/><Relationship Id="rId3" Type="http://schemas.openxmlformats.org/officeDocument/2006/relationships/image" Target="../media/image100.emf"/><Relationship Id="rId7" Type="http://schemas.openxmlformats.org/officeDocument/2006/relationships/image" Target="../media/image104.emf"/><Relationship Id="rId12" Type="http://schemas.openxmlformats.org/officeDocument/2006/relationships/image" Target="../media/image109.emf"/><Relationship Id="rId17" Type="http://schemas.openxmlformats.org/officeDocument/2006/relationships/image" Target="../media/image114.emf"/><Relationship Id="rId2" Type="http://schemas.openxmlformats.org/officeDocument/2006/relationships/image" Target="../media/image99.emf"/><Relationship Id="rId16" Type="http://schemas.openxmlformats.org/officeDocument/2006/relationships/image" Target="../media/image113.emf"/><Relationship Id="rId1" Type="http://schemas.openxmlformats.org/officeDocument/2006/relationships/image" Target="../media/image98.emf"/><Relationship Id="rId6" Type="http://schemas.openxmlformats.org/officeDocument/2006/relationships/image" Target="../media/image103.emf"/><Relationship Id="rId11" Type="http://schemas.openxmlformats.org/officeDocument/2006/relationships/image" Target="../media/image108.emf"/><Relationship Id="rId5" Type="http://schemas.openxmlformats.org/officeDocument/2006/relationships/image" Target="../media/image102.emf"/><Relationship Id="rId15" Type="http://schemas.openxmlformats.org/officeDocument/2006/relationships/image" Target="../media/image112.emf"/><Relationship Id="rId10" Type="http://schemas.openxmlformats.org/officeDocument/2006/relationships/image" Target="../media/image107.emf"/><Relationship Id="rId19" Type="http://schemas.openxmlformats.org/officeDocument/2006/relationships/image" Target="../media/image116.emf"/><Relationship Id="rId4" Type="http://schemas.openxmlformats.org/officeDocument/2006/relationships/image" Target="../media/image101.emf"/><Relationship Id="rId9" Type="http://schemas.openxmlformats.org/officeDocument/2006/relationships/image" Target="../media/image106.emf"/><Relationship Id="rId14" Type="http://schemas.openxmlformats.org/officeDocument/2006/relationships/image" Target="../media/image111.emf"/></Relationships>
</file>

<file path=ppt/drawings/_rels/vmlDrawing8.vml.rels><?xml version="1.0" encoding="UTF-8" standalone="yes"?>
<Relationships xmlns="http://schemas.openxmlformats.org/package/2006/relationships"><Relationship Id="rId8" Type="http://schemas.openxmlformats.org/officeDocument/2006/relationships/image" Target="../media/image124.emf"/><Relationship Id="rId13" Type="http://schemas.openxmlformats.org/officeDocument/2006/relationships/image" Target="../media/image129.emf"/><Relationship Id="rId3" Type="http://schemas.openxmlformats.org/officeDocument/2006/relationships/image" Target="../media/image119.emf"/><Relationship Id="rId7" Type="http://schemas.openxmlformats.org/officeDocument/2006/relationships/image" Target="../media/image123.emf"/><Relationship Id="rId12" Type="http://schemas.openxmlformats.org/officeDocument/2006/relationships/image" Target="../media/image128.emf"/><Relationship Id="rId2" Type="http://schemas.openxmlformats.org/officeDocument/2006/relationships/image" Target="../media/image118.emf"/><Relationship Id="rId16" Type="http://schemas.openxmlformats.org/officeDocument/2006/relationships/image" Target="../media/image132.emf"/><Relationship Id="rId1" Type="http://schemas.openxmlformats.org/officeDocument/2006/relationships/image" Target="../media/image117.emf"/><Relationship Id="rId6" Type="http://schemas.openxmlformats.org/officeDocument/2006/relationships/image" Target="../media/image122.emf"/><Relationship Id="rId11" Type="http://schemas.openxmlformats.org/officeDocument/2006/relationships/image" Target="../media/image127.emf"/><Relationship Id="rId5" Type="http://schemas.openxmlformats.org/officeDocument/2006/relationships/image" Target="../media/image121.emf"/><Relationship Id="rId15" Type="http://schemas.openxmlformats.org/officeDocument/2006/relationships/image" Target="../media/image131.emf"/><Relationship Id="rId10" Type="http://schemas.openxmlformats.org/officeDocument/2006/relationships/image" Target="../media/image126.emf"/><Relationship Id="rId4" Type="http://schemas.openxmlformats.org/officeDocument/2006/relationships/image" Target="../media/image120.emf"/><Relationship Id="rId9" Type="http://schemas.openxmlformats.org/officeDocument/2006/relationships/image" Target="../media/image125.emf"/><Relationship Id="rId14" Type="http://schemas.openxmlformats.org/officeDocument/2006/relationships/image" Target="../media/image130.emf"/></Relationships>
</file>

<file path=ppt/drawings/_rels/vmlDrawing9.vml.rels><?xml version="1.0" encoding="UTF-8" standalone="yes"?>
<Relationships xmlns="http://schemas.openxmlformats.org/package/2006/relationships"><Relationship Id="rId8" Type="http://schemas.openxmlformats.org/officeDocument/2006/relationships/image" Target="../media/image140.wmf"/><Relationship Id="rId13" Type="http://schemas.openxmlformats.org/officeDocument/2006/relationships/image" Target="../media/image145.wmf"/><Relationship Id="rId3" Type="http://schemas.openxmlformats.org/officeDocument/2006/relationships/image" Target="../media/image135.wmf"/><Relationship Id="rId7" Type="http://schemas.openxmlformats.org/officeDocument/2006/relationships/image" Target="../media/image139.wmf"/><Relationship Id="rId12" Type="http://schemas.openxmlformats.org/officeDocument/2006/relationships/image" Target="../media/image144.wmf"/><Relationship Id="rId2" Type="http://schemas.openxmlformats.org/officeDocument/2006/relationships/image" Target="../media/image134.wmf"/><Relationship Id="rId1" Type="http://schemas.openxmlformats.org/officeDocument/2006/relationships/image" Target="../media/image133.wmf"/><Relationship Id="rId6" Type="http://schemas.openxmlformats.org/officeDocument/2006/relationships/image" Target="../media/image138.wmf"/><Relationship Id="rId11" Type="http://schemas.openxmlformats.org/officeDocument/2006/relationships/image" Target="../media/image143.wmf"/><Relationship Id="rId5" Type="http://schemas.openxmlformats.org/officeDocument/2006/relationships/image" Target="../media/image137.wmf"/><Relationship Id="rId10" Type="http://schemas.openxmlformats.org/officeDocument/2006/relationships/image" Target="../media/image142.emf"/><Relationship Id="rId4" Type="http://schemas.openxmlformats.org/officeDocument/2006/relationships/image" Target="../media/image136.wmf"/><Relationship Id="rId9" Type="http://schemas.openxmlformats.org/officeDocument/2006/relationships/image" Target="../media/image141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6" y="6"/>
            <a:ext cx="3076363" cy="5117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4724" tIns="47361" rIns="94724" bIns="47361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ea typeface="宋体" panose="02010600030101010101" pitchFamily="2" charset="-122"/>
              </a:defRPr>
            </a:lvl1pPr>
          </a:lstStyle>
          <a:p>
            <a:endParaRPr lang="en-US" altLang="zh-CN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022943" y="6"/>
            <a:ext cx="3076363" cy="5117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4724" tIns="47361" rIns="94724" bIns="47361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ea typeface="宋体" panose="02010600030101010101" pitchFamily="2" charset="-122"/>
              </a:defRPr>
            </a:lvl1pPr>
          </a:lstStyle>
          <a:p>
            <a:endParaRPr lang="en-US" altLang="zh-CN"/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6" y="9722883"/>
            <a:ext cx="3076363" cy="5117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4724" tIns="47361" rIns="94724" bIns="47361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ea typeface="宋体" panose="02010600030101010101" pitchFamily="2" charset="-122"/>
              </a:defRPr>
            </a:lvl1pPr>
          </a:lstStyle>
          <a:p>
            <a:endParaRPr lang="en-US" altLang="zh-CN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022943" y="9722883"/>
            <a:ext cx="3076363" cy="5117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4724" tIns="47361" rIns="94724" bIns="47361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ea typeface="宋体" panose="02010600030101010101" pitchFamily="2" charset="-122"/>
              </a:defRPr>
            </a:lvl1pPr>
          </a:lstStyle>
          <a:p>
            <a:fld id="{F76CA51B-57B4-49E4-B338-52948878BF47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12389721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6" y="6"/>
            <a:ext cx="3076363" cy="5117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4724" tIns="47361" rIns="94724" bIns="47361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ea typeface="宋体" panose="02010600030101010101" pitchFamily="2" charset="-122"/>
              </a:defRPr>
            </a:lvl1pPr>
          </a:lstStyle>
          <a:p>
            <a:endParaRPr lang="en-US" altLang="zh-CN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22943" y="6"/>
            <a:ext cx="3076363" cy="5117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4724" tIns="47361" rIns="94724" bIns="47361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ea typeface="宋体" panose="02010600030101010101" pitchFamily="2" charset="-122"/>
              </a:defRPr>
            </a:lvl1pPr>
          </a:lstStyle>
          <a:p>
            <a:endParaRPr lang="en-US" altLang="zh-CN"/>
          </a:p>
        </p:txBody>
      </p:sp>
      <p:sp>
        <p:nvSpPr>
          <p:cNvPr id="2052" name="Rectangle 4"/>
          <p:cNvSpPr>
            <a:spLocks noGrp="1" noRot="1" noChangeAspect="1" noChangeArrowheads="1"/>
          </p:cNvSpPr>
          <p:nvPr>
            <p:ph type="sldImg" idx="2"/>
          </p:nvPr>
        </p:nvSpPr>
        <p:spPr bwMode="auto">
          <a:xfrm>
            <a:off x="138113" y="766763"/>
            <a:ext cx="6823075" cy="38385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5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46574" y="4861447"/>
            <a:ext cx="5206154" cy="46055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4724" tIns="47361" rIns="94724" bIns="4736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单击以编辑母版文本样式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205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6" y="9722883"/>
            <a:ext cx="3076363" cy="5117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4724" tIns="47361" rIns="94724" bIns="47361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ea typeface="宋体" panose="02010600030101010101" pitchFamily="2" charset="-122"/>
              </a:defRPr>
            </a:lvl1pPr>
          </a:lstStyle>
          <a:p>
            <a:endParaRPr lang="en-US" altLang="zh-CN"/>
          </a:p>
        </p:txBody>
      </p:sp>
      <p:sp>
        <p:nvSpPr>
          <p:cNvPr id="205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2943" y="9722883"/>
            <a:ext cx="3076363" cy="5117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4724" tIns="47361" rIns="94724" bIns="47361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ea typeface="宋体" panose="02010600030101010101" pitchFamily="2" charset="-122"/>
              </a:defRPr>
            </a:lvl1pPr>
          </a:lstStyle>
          <a:p>
            <a:fld id="{5CC453DB-827D-4E55-93A7-D9FFC557638B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25494747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pPr defTabSz="914333"/>
            <a:fld id="{61712C76-8B9D-440C-AA54-15E6A99D3E5A}" type="slidenum">
              <a:rPr lang="en-US" altLang="zh-CN">
                <a:solidFill>
                  <a:srgbClr val="000000"/>
                </a:solidFill>
              </a:rPr>
              <a:pPr defTabSz="914333"/>
              <a:t>5</a:t>
            </a:fld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419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9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/>
              <a:t>运行时</a:t>
            </a:r>
            <a:r>
              <a:rPr lang="en-US" altLang="zh-CN"/>
              <a:t>, </a:t>
            </a:r>
            <a:r>
              <a:rPr lang="zh-CN" altLang="en-US"/>
              <a:t>点击按钮“说明”</a:t>
            </a:r>
            <a:r>
              <a:rPr lang="en-US" altLang="zh-CN"/>
              <a:t>, </a:t>
            </a:r>
            <a:r>
              <a:rPr lang="zh-CN" altLang="en-US"/>
              <a:t>可显示变限积分求导公式</a:t>
            </a:r>
            <a:r>
              <a:rPr lang="en-US" altLang="zh-CN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25188220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pPr defTabSz="914333"/>
            <a:fld id="{F881552C-0E08-4536-9F15-6FCEF008F7C6}" type="slidenum">
              <a:rPr lang="en-US" altLang="zh-CN">
                <a:solidFill>
                  <a:srgbClr val="000000"/>
                </a:solidFill>
              </a:rPr>
              <a:pPr defTabSz="914333"/>
              <a:t>12</a:t>
            </a:fld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532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2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zh-CN" altLang="zh-CN"/>
          </a:p>
        </p:txBody>
      </p:sp>
    </p:spTree>
    <p:extLst>
      <p:ext uri="{BB962C8B-B14F-4D97-AF65-F5344CB8AC3E}">
        <p14:creationId xmlns:p14="http://schemas.microsoft.com/office/powerpoint/2010/main" val="21942223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dirty="0" smtClean="0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 smtClean="0"/>
              <a:t>单击以编辑母版副标题样式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76426-99A6-4DA5-820C-9525E41F2391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097727403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61E5AD-A355-47C5-A421-E422DDD9319B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013561563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dirty="0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FBBC9F-DFF1-4816-8EC6-83070198E079}" type="slidenum">
              <a:rPr lang="en-US" altLang="zh-CN" smtClean="0"/>
              <a:pPr/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878014411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单击以编辑母版副标题样式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A99FED1-D440-48A9-B202-ECE5B06E9A72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9920225"/>
      </p:ext>
    </p:extLst>
  </p:cSld>
  <p:clrMapOvr>
    <a:masterClrMapping/>
  </p:clrMapOvr>
  <p:transition>
    <p:wipe dir="r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60263C0-4BC9-4A52-B4E4-89D9A7786DDC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8297065"/>
      </p:ext>
    </p:extLst>
  </p:cSld>
  <p:clrMapOvr>
    <a:masterClrMapping/>
  </p:clrMapOvr>
  <p:transition>
    <p:wipe dir="r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23933CD-6449-40E3-B8FA-A2D85A457DD3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9335567"/>
      </p:ext>
    </p:extLst>
  </p:cSld>
  <p:clrMapOvr>
    <a:masterClrMapping/>
  </p:clrMapOvr>
  <p:transition>
    <p:wipe dir="r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914400" y="1981200"/>
            <a:ext cx="5080000" cy="4114800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97600" y="1981200"/>
            <a:ext cx="5080000" cy="4114800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5125823-4D7C-46EC-9EF2-EA64CA0FC24F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2621174"/>
      </p:ext>
    </p:extLst>
  </p:cSld>
  <p:clrMapOvr>
    <a:masterClrMapping/>
  </p:clrMapOvr>
  <p:transition>
    <p:wipe dir="r"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BCF8F26-7CFB-4DD5-AC07-BE4DCCB0E7FD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1678077"/>
      </p:ext>
    </p:extLst>
  </p:cSld>
  <p:clrMapOvr>
    <a:masterClrMapping/>
  </p:clrMapOvr>
  <p:transition>
    <p:wipe dir="r"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A4F8C55-0E38-4482-845B-37C4DE1C5EB4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8903474"/>
      </p:ext>
    </p:extLst>
  </p:cSld>
  <p:clrMapOvr>
    <a:masterClrMapping/>
  </p:clrMapOvr>
  <p:transition>
    <p:wipe dir="r"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451DB20-A882-46FE-BA08-3ADBB55F3FE0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2364064"/>
      </p:ext>
    </p:extLst>
  </p:cSld>
  <p:clrMapOvr>
    <a:masterClrMapping/>
  </p:clrMapOvr>
  <p:transition>
    <p:wipe dir="r"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20E45B7-1AA6-4E0B-B775-147799E2394E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0085794"/>
      </p:ext>
    </p:extLst>
  </p:cSld>
  <p:clrMapOvr>
    <a:masterClrMapping/>
  </p:clrMapOvr>
  <p:transition>
    <p:wipe dir="r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zh-CN" altLang="en-US" dirty="0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0" indent="228600">
              <a:lnSpc>
                <a:spcPct val="130000"/>
              </a:lnSpc>
              <a:spcBef>
                <a:spcPts val="0"/>
              </a:spcBef>
              <a:spcAft>
                <a:spcPts val="600"/>
              </a:spcAft>
              <a:defRPr sz="2400"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zh-CN" altLang="en-US" dirty="0" smtClean="0"/>
              <a:t>编辑母版文本样式</a:t>
            </a:r>
          </a:p>
          <a:p>
            <a:pPr lvl="1"/>
            <a:r>
              <a:rPr lang="zh-CN" altLang="en-US" dirty="0" smtClean="0"/>
              <a:t>第二级</a:t>
            </a:r>
          </a:p>
          <a:p>
            <a:pPr lvl="2"/>
            <a:r>
              <a:rPr lang="zh-CN" altLang="en-US" dirty="0" smtClean="0"/>
              <a:t>第三级</a:t>
            </a:r>
          </a:p>
          <a:p>
            <a:pPr lvl="3"/>
            <a:r>
              <a:rPr lang="zh-CN" altLang="en-US" dirty="0" smtClean="0"/>
              <a:t>第四级</a:t>
            </a:r>
          </a:p>
          <a:p>
            <a:pPr lvl="4"/>
            <a:r>
              <a:rPr lang="zh-CN" altLang="en-US" dirty="0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E757D4-82C7-41E1-B85A-9204DDB48FF8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379070784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956FDFC-3742-4749-B578-4CC55E2090E3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0435667"/>
      </p:ext>
    </p:extLst>
  </p:cSld>
  <p:clrMapOvr>
    <a:masterClrMapping/>
  </p:clrMapOvr>
  <p:transition>
    <p:wipe dir="r"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478AB3A-2728-49AA-AB2C-FE6E90418452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3584219"/>
      </p:ext>
    </p:extLst>
  </p:cSld>
  <p:clrMapOvr>
    <a:masterClrMapping/>
  </p:clrMapOvr>
  <p:transition>
    <p:wipe dir="r"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686800" y="609600"/>
            <a:ext cx="2590800" cy="5486400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914400" y="609600"/>
            <a:ext cx="7569200" cy="5486400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E908744-9123-4C62-802F-C5D257EDC724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4116004"/>
      </p:ext>
    </p:extLst>
  </p:cSld>
  <p:clrMapOvr>
    <a:masterClrMapping/>
  </p:clrMapOvr>
  <p:transition>
    <p:wipe dir="r"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4.2  </a:t>
            </a:r>
            <a:r>
              <a:rPr lang="zh-CN" altLang="en-US" smtClean="0">
                <a:solidFill>
                  <a:srgbClr val="000000"/>
                </a:solidFill>
                <a:ea typeface="宋体" panose="02010600030101010101" pitchFamily="2" charset="-122"/>
              </a:rPr>
              <a:t>微积分基本定理</a:t>
            </a: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(55)</a:t>
            </a: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8ADAD2B-70A2-4C57-8C34-844AFF237C4B}" type="slidenum"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pPr>
                <a:defRPr/>
              </a:pPr>
              <a:t>‹#›</a:t>
            </a:fld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3171111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4.2  </a:t>
            </a:r>
            <a:r>
              <a:rPr lang="zh-CN" altLang="en-US" smtClean="0">
                <a:solidFill>
                  <a:srgbClr val="000000"/>
                </a:solidFill>
                <a:ea typeface="宋体" panose="02010600030101010101" pitchFamily="2" charset="-122"/>
              </a:rPr>
              <a:t>微积分基本定理</a:t>
            </a: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(55)</a:t>
            </a: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7076A3-6C9A-4D3A-8C39-C17D5614668A}" type="slidenum"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pPr>
                <a:defRPr/>
              </a:pPr>
              <a:t>‹#›</a:t>
            </a:fld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87538947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4.2  </a:t>
            </a:r>
            <a:r>
              <a:rPr lang="zh-CN" altLang="en-US" smtClean="0">
                <a:solidFill>
                  <a:srgbClr val="000000"/>
                </a:solidFill>
                <a:ea typeface="宋体" panose="02010600030101010101" pitchFamily="2" charset="-122"/>
              </a:rPr>
              <a:t>微积分基本定理</a:t>
            </a: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(55)</a:t>
            </a: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F4CC19-2FBB-49D1-B17A-B93DDF4E8512}" type="slidenum"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pPr>
                <a:defRPr/>
              </a:pPr>
              <a:t>‹#›</a:t>
            </a:fld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52546475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1219200" y="1981200"/>
            <a:ext cx="49276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350000" y="1981200"/>
            <a:ext cx="49276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4.2  </a:t>
            </a:r>
            <a:r>
              <a:rPr lang="zh-CN" altLang="en-US" smtClean="0">
                <a:solidFill>
                  <a:srgbClr val="000000"/>
                </a:solidFill>
                <a:ea typeface="宋体" panose="02010600030101010101" pitchFamily="2" charset="-122"/>
              </a:rPr>
              <a:t>微积分基本定理</a:t>
            </a: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(55)</a:t>
            </a: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F8954A4-DA61-43D2-A1D4-D8A66BC0CDE2}" type="slidenum"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pPr>
                <a:defRPr/>
              </a:pPr>
              <a:t>‹#›</a:t>
            </a:fld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83621331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4.2  </a:t>
            </a:r>
            <a:r>
              <a:rPr lang="zh-CN" altLang="en-US" smtClean="0">
                <a:solidFill>
                  <a:srgbClr val="000000"/>
                </a:solidFill>
                <a:ea typeface="宋体" panose="02010600030101010101" pitchFamily="2" charset="-122"/>
              </a:rPr>
              <a:t>微积分基本定理</a:t>
            </a: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(55)</a:t>
            </a: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F010603-69FD-4420-BA96-5F551BB58539}" type="slidenum"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pPr>
                <a:defRPr/>
              </a:pPr>
              <a:t>‹#›</a:t>
            </a:fld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40141082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4.2  </a:t>
            </a:r>
            <a:r>
              <a:rPr lang="zh-CN" altLang="en-US" smtClean="0">
                <a:solidFill>
                  <a:srgbClr val="000000"/>
                </a:solidFill>
                <a:ea typeface="宋体" panose="02010600030101010101" pitchFamily="2" charset="-122"/>
              </a:rPr>
              <a:t>微积分基本定理</a:t>
            </a: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(55)</a:t>
            </a: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F866F35-4CEF-49A2-A58A-F168AFA82432}" type="slidenum"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pPr>
                <a:defRPr/>
              </a:pPr>
              <a:t>‹#›</a:t>
            </a:fld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29642353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4.2  </a:t>
            </a:r>
            <a:r>
              <a:rPr lang="zh-CN" altLang="en-US" smtClean="0">
                <a:solidFill>
                  <a:srgbClr val="000000"/>
                </a:solidFill>
                <a:ea typeface="宋体" panose="02010600030101010101" pitchFamily="2" charset="-122"/>
              </a:rPr>
              <a:t>微积分基本定理</a:t>
            </a: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(55)</a:t>
            </a: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E06FA99-0B30-4F65-ADE6-E99D15F474C9}" type="slidenum"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pPr>
                <a:defRPr/>
              </a:pPr>
              <a:t>‹#›</a:t>
            </a:fld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2230390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D0AC38-FC56-4172-8A85-76CDEFC600B4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661567175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4.2  </a:t>
            </a:r>
            <a:r>
              <a:rPr lang="zh-CN" altLang="en-US" smtClean="0">
                <a:solidFill>
                  <a:srgbClr val="000000"/>
                </a:solidFill>
                <a:ea typeface="宋体" panose="02010600030101010101" pitchFamily="2" charset="-122"/>
              </a:rPr>
              <a:t>微积分基本定理</a:t>
            </a: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(55)</a:t>
            </a: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D09F91-DD38-4295-B94D-2CCE02C20E37}" type="slidenum"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pPr>
                <a:defRPr/>
              </a:pPr>
              <a:t>‹#›</a:t>
            </a:fld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97374033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4.2  </a:t>
            </a:r>
            <a:r>
              <a:rPr lang="zh-CN" altLang="en-US" smtClean="0">
                <a:solidFill>
                  <a:srgbClr val="000000"/>
                </a:solidFill>
                <a:ea typeface="宋体" panose="02010600030101010101" pitchFamily="2" charset="-122"/>
              </a:rPr>
              <a:t>微积分基本定理</a:t>
            </a: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(55)</a:t>
            </a: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80F4265-0F04-4185-9DBD-F0570F554760}" type="slidenum"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pPr>
                <a:defRPr/>
              </a:pPr>
              <a:t>‹#›</a:t>
            </a:fld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47170754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4.2  </a:t>
            </a:r>
            <a:r>
              <a:rPr lang="zh-CN" altLang="en-US" smtClean="0">
                <a:solidFill>
                  <a:srgbClr val="000000"/>
                </a:solidFill>
                <a:ea typeface="宋体" panose="02010600030101010101" pitchFamily="2" charset="-122"/>
              </a:rPr>
              <a:t>微积分基本定理</a:t>
            </a: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(55)</a:t>
            </a: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E879EF-E9FC-4E72-B32C-CDBAEEF15365}" type="slidenum"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pPr>
                <a:defRPr/>
              </a:pPr>
              <a:t>‹#›</a:t>
            </a:fld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05195145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63000" y="609600"/>
            <a:ext cx="2514600" cy="5486400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1219200" y="609600"/>
            <a:ext cx="7340600" cy="5486400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4.2  </a:t>
            </a:r>
            <a:r>
              <a:rPr lang="zh-CN" altLang="en-US" smtClean="0">
                <a:solidFill>
                  <a:srgbClr val="000000"/>
                </a:solidFill>
                <a:ea typeface="宋体" panose="02010600030101010101" pitchFamily="2" charset="-122"/>
              </a:rPr>
              <a:t>微积分基本定理</a:t>
            </a: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(55)</a:t>
            </a: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330046-F071-4E11-A0C4-FBC9E9727AD1}" type="slidenum"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pPr>
                <a:defRPr/>
              </a:pPr>
              <a:t>‹#›</a:t>
            </a:fld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5688366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2A4653-A759-4E5F-986C-1033809627A6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350925488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 dirty="0" smtClean="0"/>
              <a:t>编辑母版文本样式</a:t>
            </a:r>
          </a:p>
          <a:p>
            <a:pPr lvl="1"/>
            <a:r>
              <a:rPr lang="zh-CN" altLang="en-US" dirty="0" smtClean="0"/>
              <a:t>第二级</a:t>
            </a:r>
          </a:p>
          <a:p>
            <a:pPr lvl="2"/>
            <a:r>
              <a:rPr lang="zh-CN" altLang="en-US" dirty="0" smtClean="0"/>
              <a:t>第三级</a:t>
            </a:r>
          </a:p>
          <a:p>
            <a:pPr lvl="3"/>
            <a:r>
              <a:rPr lang="zh-CN" altLang="en-US" dirty="0" smtClean="0"/>
              <a:t>第四级</a:t>
            </a:r>
          </a:p>
          <a:p>
            <a:pPr lvl="4"/>
            <a:r>
              <a:rPr lang="zh-CN" altLang="en-US" dirty="0" smtClean="0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90E15-F0A1-4F1D-86C3-A04D4C3CF688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844169148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487A57-035C-4A45-8103-2DB4FDB67A97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02702852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F4E60-A4D3-49B7-968B-DE7470D8651C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983660892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2FD5A-8D93-43BE-A6EA-07B9BF7872D0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36158856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 smtClean="0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879FC0-217A-43E3-AA07-8EC6E50749EF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360430329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17" Type="http://schemas.openxmlformats.org/officeDocument/2006/relationships/image" Target="../media/image5.jpe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17" Type="http://schemas.openxmlformats.org/officeDocument/2006/relationships/image" Target="../media/image5.jpeg"/><Relationship Id="rId2" Type="http://schemas.openxmlformats.org/officeDocument/2006/relationships/slideLayout" Target="../slideLayouts/slideLayout13.xml"/><Relationship Id="rId16" Type="http://schemas.openxmlformats.org/officeDocument/2006/relationships/image" Target="../media/image4.jpeg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3.jpeg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2.jpe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dirty="0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 smtClean="0"/>
              <a:t>编辑母版文本样式</a:t>
            </a:r>
          </a:p>
          <a:p>
            <a:pPr lvl="1"/>
            <a:r>
              <a:rPr lang="zh-CN" altLang="en-US" dirty="0" smtClean="0"/>
              <a:t>第二级</a:t>
            </a:r>
          </a:p>
          <a:p>
            <a:pPr lvl="2"/>
            <a:r>
              <a:rPr lang="zh-CN" altLang="en-US" dirty="0" smtClean="0"/>
              <a:t>第三级</a:t>
            </a:r>
          </a:p>
          <a:p>
            <a:pPr lvl="3"/>
            <a:r>
              <a:rPr lang="zh-CN" altLang="en-US" dirty="0" smtClean="0"/>
              <a:t>第四级</a:t>
            </a:r>
          </a:p>
          <a:p>
            <a:pPr lvl="4"/>
            <a:r>
              <a:rPr lang="zh-CN" altLang="en-US" dirty="0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176477-B9D8-42D1-80B3-50537FA29CF7}" type="slidenum">
              <a:rPr lang="en-US" altLang="zh-CN" smtClean="0"/>
              <a:pPr/>
              <a:t>‹#›</a:t>
            </a:fld>
            <a:endParaRPr lang="en-US" altLang="zh-CN"/>
          </a:p>
        </p:txBody>
      </p:sp>
      <p:sp>
        <p:nvSpPr>
          <p:cNvPr id="7" name="Text Box 12"/>
          <p:cNvSpPr txBox="1">
            <a:spLocks noChangeArrowheads="1"/>
          </p:cNvSpPr>
          <p:nvPr userDrawn="1"/>
        </p:nvSpPr>
        <p:spPr bwMode="auto">
          <a:xfrm>
            <a:off x="9264352" y="6600826"/>
            <a:ext cx="2300630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kumimoji="0" lang="zh-CN" altLang="en-US" sz="1000" dirty="0">
                <a:latin typeface="楷体_GB2312" pitchFamily="49" charset="-122"/>
              </a:rPr>
              <a:t>目录   上页   下页   返回   结束 </a:t>
            </a:r>
          </a:p>
        </p:txBody>
      </p:sp>
      <p:pic>
        <p:nvPicPr>
          <p:cNvPr id="8" name="Picture 13" descr="F:\My Documents\数学资源库\返回.jpg">
            <a:hlinkClick r:id="" action="ppaction://hlinkshowjump?jump=lastslideviewed"/>
          </p:cNvPr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413" y="6373134"/>
            <a:ext cx="320040" cy="259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14" descr="F:\My Documents\数学资源库\目录.jpg">
            <a:hlinkClick r:id="" action="ppaction://hlinkshowjump?jump=firstslide"/>
          </p:cNvPr>
          <p:cNvPicPr>
            <a:picLocks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36360" y="6376988"/>
            <a:ext cx="320040" cy="259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15" descr="F:\My Documents\数学资源库\上一页.jpg">
            <a:hlinkClick r:id="" action="ppaction://hlinkshowjump?jump=previousslide"/>
          </p:cNvPr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82045" y="6372098"/>
            <a:ext cx="320040" cy="259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6" descr="F:\My Documents\数学资源库\退出.jpg">
            <a:hlinkClick r:id="" action="ppaction://hlinkshowjump?jump=endshow"/>
          </p:cNvPr>
          <p:cNvPicPr>
            <a:picLocks noChangeAspect="1" noChangeArrowheads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97581" y="6373134"/>
            <a:ext cx="320040" cy="259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7" descr="F:\My Documents\数学资源库\下一页.jpg">
            <a:hlinkClick r:id="" action="ppaction://hlinkshowjump?jump=nextslide"/>
          </p:cNvPr>
          <p:cNvPicPr>
            <a:picLocks noChangeAspect="1" noChangeArrowheads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39245" y="6373134"/>
            <a:ext cx="320040" cy="259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317094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>
    <p:wipe dir="r"/>
  </p:transition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alpha val="91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09600"/>
            <a:ext cx="103632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zh-CN"/>
              <a:t>单击以编辑</a:t>
            </a:r>
            <a:r>
              <a:rPr lang="zh-CN" altLang="en-US"/>
              <a:t>母版标题样式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1981200"/>
            <a:ext cx="103632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单击以编辑母版文本样式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14400" y="6248400"/>
            <a:ext cx="2540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spcBef>
                <a:spcPct val="50000"/>
              </a:spcBef>
              <a:defRPr sz="1400">
                <a:ea typeface="+mn-ea"/>
              </a:defRPr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spcBef>
                <a:spcPct val="50000"/>
              </a:spcBef>
              <a:defRPr sz="1400">
                <a:ea typeface="+mn-ea"/>
              </a:defRPr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8400"/>
            <a:ext cx="2540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spcBef>
                <a:spcPct val="50000"/>
              </a:spcBef>
              <a:defRPr sz="1400">
                <a:ea typeface="+mn-ea"/>
              </a:defRPr>
            </a:lvl1pPr>
          </a:lstStyle>
          <a:p>
            <a:fld id="{53CCFFE6-F9F2-48B0-9899-A1925B5CF9E2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1031" name="Text Box 7"/>
          <p:cNvSpPr txBox="1">
            <a:spLocks noChangeArrowheads="1"/>
          </p:cNvSpPr>
          <p:nvPr userDrawn="1"/>
        </p:nvSpPr>
        <p:spPr bwMode="auto">
          <a:xfrm>
            <a:off x="8684684" y="6600826"/>
            <a:ext cx="2300630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楷体_GB2312" pitchFamily="49" charset="-122"/>
                <a:ea typeface="楷体_GB2312" pitchFamily="49" charset="-122"/>
                <a:cs typeface="+mn-cs"/>
              </a:rPr>
              <a:t>目录   上页   下页   返回   结束 </a:t>
            </a:r>
          </a:p>
        </p:txBody>
      </p:sp>
      <p:pic>
        <p:nvPicPr>
          <p:cNvPr id="1032" name="Picture 8" descr="返回">
            <a:hlinkClick r:id="" action="ppaction://hlinkshowjump?jump=lastslideviewed"/>
          </p:cNvPr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36767" y="6376989"/>
            <a:ext cx="474133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3" name="Picture 9" descr="目录">
            <a:hlinkClick r:id="" action="ppaction://hlinkshowjump?jump=firstslide"/>
          </p:cNvPr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52418" y="6376989"/>
            <a:ext cx="474133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上一页">
            <a:hlinkClick r:id="" action="ppaction://hlinkshowjump?jump=previousslide"/>
          </p:cNvPr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47200" y="6376989"/>
            <a:ext cx="474133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5" name="Picture 11" descr="退出">
            <a:hlinkClick r:id="" action="ppaction://hlinkshowjump?jump=endshow"/>
          </p:cNvPr>
          <p:cNvPicPr>
            <a:picLocks noChangeAspect="1" noChangeArrowheads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31551" y="6376989"/>
            <a:ext cx="474133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下一页">
            <a:hlinkClick r:id="" action="ppaction://hlinkshowjump?jump=nextslide"/>
          </p:cNvPr>
          <p:cNvPicPr>
            <a:picLocks noChangeAspect="1" noChangeArrowheads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41984" y="6376989"/>
            <a:ext cx="474133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20708412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ransition>
    <p:wipe dir="r"/>
  </p:transition>
  <p:txStyles>
    <p:titleStyle>
      <a:lvl1pPr algn="ctr" rtl="0" fontAlgn="base">
        <a:spcBef>
          <a:spcPct val="0"/>
        </a:spcBef>
        <a:spcAft>
          <a:spcPct val="0"/>
        </a:spcAft>
        <a:defRPr kumimoji="1"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2pPr>
      <a:lvl3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3pPr>
      <a:lvl4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4pPr>
      <a:lvl5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alpha val="91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219200" y="609600"/>
            <a:ext cx="10058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7270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219200" y="1981200"/>
            <a:ext cx="10058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403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14400" y="6248400"/>
            <a:ext cx="2540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4403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4.2  </a:t>
            </a:r>
            <a:r>
              <a:rPr lang="zh-CN" altLang="en-US" smtClean="0">
                <a:solidFill>
                  <a:srgbClr val="000000"/>
                </a:solidFill>
                <a:ea typeface="宋体" panose="02010600030101010101" pitchFamily="2" charset="-122"/>
              </a:rPr>
              <a:t>微积分基本定理</a:t>
            </a: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(55)</a:t>
            </a: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4403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8400"/>
            <a:ext cx="2540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8765C8E5-5260-4DDF-8192-993082E86416}" type="slidenum"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pPr>
                <a:defRPr/>
              </a:pPr>
              <a:t>‹#›</a:t>
            </a:fld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44040" name="Rectangle 8">
            <a:hlinkClick r:id="" action="ppaction://hlinkshowjump?jump=previousslide"/>
          </p:cNvPr>
          <p:cNvSpPr>
            <a:spLocks noChangeArrowheads="1"/>
          </p:cNvSpPr>
          <p:nvPr/>
        </p:nvSpPr>
        <p:spPr bwMode="auto">
          <a:xfrm>
            <a:off x="8534400" y="6324600"/>
            <a:ext cx="914400" cy="381000"/>
          </a:xfrm>
          <a:prstGeom prst="rect">
            <a:avLst/>
          </a:prstGeom>
          <a:noFill/>
          <a:ln w="5715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4041" name="Rectangle 9">
            <a:hlinkClick r:id="" action="ppaction://hlinkshowjump?jump=nextslide"/>
          </p:cNvPr>
          <p:cNvSpPr>
            <a:spLocks noChangeArrowheads="1"/>
          </p:cNvSpPr>
          <p:nvPr/>
        </p:nvSpPr>
        <p:spPr bwMode="auto">
          <a:xfrm>
            <a:off x="9711267" y="6292850"/>
            <a:ext cx="914400" cy="381000"/>
          </a:xfrm>
          <a:prstGeom prst="rect">
            <a:avLst/>
          </a:prstGeom>
          <a:noFill/>
          <a:ln w="5715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4042" name="Rectangle 10">
            <a:hlinkClick r:id="" action="ppaction://hlinkshowjump?jump=firstslide"/>
          </p:cNvPr>
          <p:cNvSpPr>
            <a:spLocks noChangeArrowheads="1"/>
          </p:cNvSpPr>
          <p:nvPr/>
        </p:nvSpPr>
        <p:spPr bwMode="auto">
          <a:xfrm>
            <a:off x="10871200" y="6308725"/>
            <a:ext cx="914400" cy="381000"/>
          </a:xfrm>
          <a:prstGeom prst="rect">
            <a:avLst/>
          </a:prstGeom>
          <a:noFill/>
          <a:ln w="5715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738749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hf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 b="1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 b="1">
          <a:solidFill>
            <a:schemeClr val="tx2"/>
          </a:solidFill>
          <a:latin typeface="Times New Roman" pitchFamily="18" charset="0"/>
          <a:ea typeface="黑体" pitchFamily="2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 b="1">
          <a:solidFill>
            <a:schemeClr val="tx2"/>
          </a:solidFill>
          <a:latin typeface="Times New Roman" pitchFamily="18" charset="0"/>
          <a:ea typeface="黑体" pitchFamily="2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 b="1">
          <a:solidFill>
            <a:schemeClr val="tx2"/>
          </a:solidFill>
          <a:latin typeface="Times New Roman" pitchFamily="18" charset="0"/>
          <a:ea typeface="黑体" pitchFamily="2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 b="1">
          <a:solidFill>
            <a:schemeClr val="tx2"/>
          </a:solidFill>
          <a:latin typeface="Times New Roman" pitchFamily="18" charset="0"/>
          <a:ea typeface="黑体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 b="1">
          <a:solidFill>
            <a:schemeClr val="tx2"/>
          </a:solidFill>
          <a:latin typeface="Times New Roman" pitchFamily="18" charset="0"/>
          <a:ea typeface="黑体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 b="1">
          <a:solidFill>
            <a:schemeClr val="tx2"/>
          </a:solidFill>
          <a:latin typeface="Times New Roman" pitchFamily="18" charset="0"/>
          <a:ea typeface="黑体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 b="1">
          <a:solidFill>
            <a:schemeClr val="tx2"/>
          </a:solidFill>
          <a:latin typeface="Times New Roman" pitchFamily="18" charset="0"/>
          <a:ea typeface="黑体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 b="1">
          <a:solidFill>
            <a:schemeClr val="tx2"/>
          </a:solidFill>
          <a:latin typeface="Times New Roman" pitchFamily="18" charset="0"/>
          <a:ea typeface="黑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kumimoji="1" sz="3200" b="1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kumimoji="1" sz="2800" b="1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2400" b="1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5.wmf"/><Relationship Id="rId13" Type="http://schemas.openxmlformats.org/officeDocument/2006/relationships/oleObject" Target="../embeddings/oleObject130.bin"/><Relationship Id="rId18" Type="http://schemas.openxmlformats.org/officeDocument/2006/relationships/image" Target="../media/image140.wmf"/><Relationship Id="rId26" Type="http://schemas.openxmlformats.org/officeDocument/2006/relationships/image" Target="../media/image144.wmf"/><Relationship Id="rId3" Type="http://schemas.openxmlformats.org/officeDocument/2006/relationships/oleObject" Target="../embeddings/oleObject125.bin"/><Relationship Id="rId21" Type="http://schemas.openxmlformats.org/officeDocument/2006/relationships/oleObject" Target="../embeddings/oleObject134.bin"/><Relationship Id="rId7" Type="http://schemas.openxmlformats.org/officeDocument/2006/relationships/oleObject" Target="../embeddings/oleObject127.bin"/><Relationship Id="rId12" Type="http://schemas.openxmlformats.org/officeDocument/2006/relationships/image" Target="../media/image137.wmf"/><Relationship Id="rId17" Type="http://schemas.openxmlformats.org/officeDocument/2006/relationships/oleObject" Target="../embeddings/oleObject132.bin"/><Relationship Id="rId25" Type="http://schemas.openxmlformats.org/officeDocument/2006/relationships/oleObject" Target="../embeddings/oleObject136.bin"/><Relationship Id="rId2" Type="http://schemas.openxmlformats.org/officeDocument/2006/relationships/slideLayout" Target="../slideLayouts/slideLayout29.xml"/><Relationship Id="rId16" Type="http://schemas.openxmlformats.org/officeDocument/2006/relationships/image" Target="../media/image139.wmf"/><Relationship Id="rId20" Type="http://schemas.openxmlformats.org/officeDocument/2006/relationships/image" Target="../media/image141.emf"/><Relationship Id="rId1" Type="http://schemas.openxmlformats.org/officeDocument/2006/relationships/vmlDrawing" Target="../drawings/vmlDrawing9.vml"/><Relationship Id="rId6" Type="http://schemas.openxmlformats.org/officeDocument/2006/relationships/image" Target="../media/image134.wmf"/><Relationship Id="rId11" Type="http://schemas.openxmlformats.org/officeDocument/2006/relationships/oleObject" Target="../embeddings/oleObject129.bin"/><Relationship Id="rId24" Type="http://schemas.openxmlformats.org/officeDocument/2006/relationships/image" Target="../media/image143.wmf"/><Relationship Id="rId5" Type="http://schemas.openxmlformats.org/officeDocument/2006/relationships/oleObject" Target="../embeddings/oleObject126.bin"/><Relationship Id="rId15" Type="http://schemas.openxmlformats.org/officeDocument/2006/relationships/oleObject" Target="../embeddings/oleObject131.bin"/><Relationship Id="rId23" Type="http://schemas.openxmlformats.org/officeDocument/2006/relationships/oleObject" Target="../embeddings/oleObject135.bin"/><Relationship Id="rId28" Type="http://schemas.openxmlformats.org/officeDocument/2006/relationships/image" Target="../media/image145.wmf"/><Relationship Id="rId10" Type="http://schemas.openxmlformats.org/officeDocument/2006/relationships/image" Target="../media/image136.wmf"/><Relationship Id="rId19" Type="http://schemas.openxmlformats.org/officeDocument/2006/relationships/oleObject" Target="../embeddings/oleObject133.bin"/><Relationship Id="rId4" Type="http://schemas.openxmlformats.org/officeDocument/2006/relationships/image" Target="../media/image133.wmf"/><Relationship Id="rId9" Type="http://schemas.openxmlformats.org/officeDocument/2006/relationships/oleObject" Target="../embeddings/oleObject128.bin"/><Relationship Id="rId14" Type="http://schemas.openxmlformats.org/officeDocument/2006/relationships/image" Target="../media/image138.wmf"/><Relationship Id="rId22" Type="http://schemas.openxmlformats.org/officeDocument/2006/relationships/image" Target="../media/image142.emf"/><Relationship Id="rId27" Type="http://schemas.openxmlformats.org/officeDocument/2006/relationships/oleObject" Target="../embeddings/oleObject137.bin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7.emf"/><Relationship Id="rId2" Type="http://schemas.openxmlformats.org/officeDocument/2006/relationships/image" Target="../media/image146.e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0.png"/><Relationship Id="rId5" Type="http://schemas.openxmlformats.org/officeDocument/2006/relationships/image" Target="../media/image149.emf"/><Relationship Id="rId4" Type="http://schemas.openxmlformats.org/officeDocument/2006/relationships/image" Target="../media/image148.emf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40.bin"/><Relationship Id="rId13" Type="http://schemas.openxmlformats.org/officeDocument/2006/relationships/image" Target="../media/image155.emf"/><Relationship Id="rId3" Type="http://schemas.openxmlformats.org/officeDocument/2006/relationships/notesSlide" Target="../notesSlides/notesSlide2.xml"/><Relationship Id="rId7" Type="http://schemas.openxmlformats.org/officeDocument/2006/relationships/image" Target="../media/image152.emf"/><Relationship Id="rId12" Type="http://schemas.openxmlformats.org/officeDocument/2006/relationships/oleObject" Target="../embeddings/oleObject142.bin"/><Relationship Id="rId2" Type="http://schemas.openxmlformats.org/officeDocument/2006/relationships/slideLayout" Target="../slideLayouts/slideLayout17.xml"/><Relationship Id="rId1" Type="http://schemas.openxmlformats.org/officeDocument/2006/relationships/vmlDrawing" Target="../drawings/vmlDrawing10.vml"/><Relationship Id="rId6" Type="http://schemas.openxmlformats.org/officeDocument/2006/relationships/oleObject" Target="../embeddings/oleObject139.bin"/><Relationship Id="rId11" Type="http://schemas.openxmlformats.org/officeDocument/2006/relationships/image" Target="../media/image154.emf"/><Relationship Id="rId5" Type="http://schemas.openxmlformats.org/officeDocument/2006/relationships/image" Target="../media/image151.emf"/><Relationship Id="rId10" Type="http://schemas.openxmlformats.org/officeDocument/2006/relationships/oleObject" Target="../embeddings/oleObject141.bin"/><Relationship Id="rId4" Type="http://schemas.openxmlformats.org/officeDocument/2006/relationships/oleObject" Target="../embeddings/oleObject138.bin"/><Relationship Id="rId9" Type="http://schemas.openxmlformats.org/officeDocument/2006/relationships/image" Target="../media/image153.emf"/></Relationships>
</file>

<file path=ppt/slides/_rels/slide13.xml.rels><?xml version="1.0" encoding="UTF-8" standalone="yes"?>
<Relationships xmlns="http://schemas.openxmlformats.org/package/2006/relationships"><Relationship Id="rId13" Type="http://schemas.openxmlformats.org/officeDocument/2006/relationships/oleObject" Target="../embeddings/oleObject148.bin"/><Relationship Id="rId18" Type="http://schemas.openxmlformats.org/officeDocument/2006/relationships/image" Target="../media/image163.emf"/><Relationship Id="rId26" Type="http://schemas.openxmlformats.org/officeDocument/2006/relationships/image" Target="../media/image167.emf"/><Relationship Id="rId39" Type="http://schemas.openxmlformats.org/officeDocument/2006/relationships/oleObject" Target="../embeddings/oleObject161.bin"/><Relationship Id="rId21" Type="http://schemas.openxmlformats.org/officeDocument/2006/relationships/oleObject" Target="../embeddings/oleObject152.bin"/><Relationship Id="rId34" Type="http://schemas.openxmlformats.org/officeDocument/2006/relationships/image" Target="../media/image171.emf"/><Relationship Id="rId42" Type="http://schemas.openxmlformats.org/officeDocument/2006/relationships/image" Target="../media/image175.emf"/><Relationship Id="rId7" Type="http://schemas.openxmlformats.org/officeDocument/2006/relationships/oleObject" Target="../embeddings/oleObject145.bin"/><Relationship Id="rId2" Type="http://schemas.openxmlformats.org/officeDocument/2006/relationships/slideLayout" Target="../slideLayouts/slideLayout17.xml"/><Relationship Id="rId16" Type="http://schemas.openxmlformats.org/officeDocument/2006/relationships/image" Target="../media/image162.emf"/><Relationship Id="rId20" Type="http://schemas.openxmlformats.org/officeDocument/2006/relationships/image" Target="../media/image164.emf"/><Relationship Id="rId29" Type="http://schemas.openxmlformats.org/officeDocument/2006/relationships/oleObject" Target="../embeddings/oleObject156.bin"/><Relationship Id="rId41" Type="http://schemas.openxmlformats.org/officeDocument/2006/relationships/oleObject" Target="../embeddings/oleObject162.bin"/><Relationship Id="rId1" Type="http://schemas.openxmlformats.org/officeDocument/2006/relationships/vmlDrawing" Target="../drawings/vmlDrawing11.vml"/><Relationship Id="rId6" Type="http://schemas.openxmlformats.org/officeDocument/2006/relationships/image" Target="../media/image157.emf"/><Relationship Id="rId11" Type="http://schemas.openxmlformats.org/officeDocument/2006/relationships/oleObject" Target="../embeddings/oleObject147.bin"/><Relationship Id="rId24" Type="http://schemas.openxmlformats.org/officeDocument/2006/relationships/image" Target="../media/image166.emf"/><Relationship Id="rId32" Type="http://schemas.openxmlformats.org/officeDocument/2006/relationships/image" Target="../media/image170.emf"/><Relationship Id="rId37" Type="http://schemas.openxmlformats.org/officeDocument/2006/relationships/oleObject" Target="../embeddings/oleObject160.bin"/><Relationship Id="rId40" Type="http://schemas.openxmlformats.org/officeDocument/2006/relationships/image" Target="../media/image174.emf"/><Relationship Id="rId5" Type="http://schemas.openxmlformats.org/officeDocument/2006/relationships/oleObject" Target="../embeddings/oleObject144.bin"/><Relationship Id="rId15" Type="http://schemas.openxmlformats.org/officeDocument/2006/relationships/oleObject" Target="../embeddings/oleObject149.bin"/><Relationship Id="rId23" Type="http://schemas.openxmlformats.org/officeDocument/2006/relationships/oleObject" Target="../embeddings/oleObject153.bin"/><Relationship Id="rId28" Type="http://schemas.openxmlformats.org/officeDocument/2006/relationships/image" Target="../media/image168.emf"/><Relationship Id="rId36" Type="http://schemas.openxmlformats.org/officeDocument/2006/relationships/image" Target="../media/image172.emf"/><Relationship Id="rId10" Type="http://schemas.openxmlformats.org/officeDocument/2006/relationships/image" Target="../media/image159.emf"/><Relationship Id="rId19" Type="http://schemas.openxmlformats.org/officeDocument/2006/relationships/oleObject" Target="../embeddings/oleObject151.bin"/><Relationship Id="rId31" Type="http://schemas.openxmlformats.org/officeDocument/2006/relationships/oleObject" Target="../embeddings/oleObject157.bin"/><Relationship Id="rId4" Type="http://schemas.openxmlformats.org/officeDocument/2006/relationships/image" Target="../media/image156.emf"/><Relationship Id="rId9" Type="http://schemas.openxmlformats.org/officeDocument/2006/relationships/oleObject" Target="../embeddings/oleObject146.bin"/><Relationship Id="rId14" Type="http://schemas.openxmlformats.org/officeDocument/2006/relationships/image" Target="../media/image161.emf"/><Relationship Id="rId22" Type="http://schemas.openxmlformats.org/officeDocument/2006/relationships/image" Target="../media/image165.emf"/><Relationship Id="rId27" Type="http://schemas.openxmlformats.org/officeDocument/2006/relationships/oleObject" Target="../embeddings/oleObject155.bin"/><Relationship Id="rId30" Type="http://schemas.openxmlformats.org/officeDocument/2006/relationships/image" Target="../media/image169.emf"/><Relationship Id="rId35" Type="http://schemas.openxmlformats.org/officeDocument/2006/relationships/oleObject" Target="../embeddings/oleObject159.bin"/><Relationship Id="rId8" Type="http://schemas.openxmlformats.org/officeDocument/2006/relationships/image" Target="../media/image158.emf"/><Relationship Id="rId3" Type="http://schemas.openxmlformats.org/officeDocument/2006/relationships/oleObject" Target="../embeddings/oleObject143.bin"/><Relationship Id="rId12" Type="http://schemas.openxmlformats.org/officeDocument/2006/relationships/image" Target="../media/image160.emf"/><Relationship Id="rId17" Type="http://schemas.openxmlformats.org/officeDocument/2006/relationships/oleObject" Target="../embeddings/oleObject150.bin"/><Relationship Id="rId25" Type="http://schemas.openxmlformats.org/officeDocument/2006/relationships/oleObject" Target="../embeddings/oleObject154.bin"/><Relationship Id="rId33" Type="http://schemas.openxmlformats.org/officeDocument/2006/relationships/oleObject" Target="../embeddings/oleObject158.bin"/><Relationship Id="rId38" Type="http://schemas.openxmlformats.org/officeDocument/2006/relationships/image" Target="../media/image173.emf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8.emf"/><Relationship Id="rId13" Type="http://schemas.openxmlformats.org/officeDocument/2006/relationships/oleObject" Target="../embeddings/oleObject168.bin"/><Relationship Id="rId18" Type="http://schemas.openxmlformats.org/officeDocument/2006/relationships/image" Target="../media/image183.emf"/><Relationship Id="rId3" Type="http://schemas.openxmlformats.org/officeDocument/2006/relationships/oleObject" Target="../embeddings/oleObject163.bin"/><Relationship Id="rId7" Type="http://schemas.openxmlformats.org/officeDocument/2006/relationships/oleObject" Target="../embeddings/oleObject165.bin"/><Relationship Id="rId12" Type="http://schemas.openxmlformats.org/officeDocument/2006/relationships/image" Target="../media/image180.emf"/><Relationship Id="rId17" Type="http://schemas.openxmlformats.org/officeDocument/2006/relationships/oleObject" Target="../embeddings/oleObject170.bin"/><Relationship Id="rId2" Type="http://schemas.openxmlformats.org/officeDocument/2006/relationships/slideLayout" Target="../slideLayouts/slideLayout18.xml"/><Relationship Id="rId16" Type="http://schemas.openxmlformats.org/officeDocument/2006/relationships/image" Target="../media/image182.emf"/><Relationship Id="rId1" Type="http://schemas.openxmlformats.org/officeDocument/2006/relationships/vmlDrawing" Target="../drawings/vmlDrawing12.vml"/><Relationship Id="rId6" Type="http://schemas.openxmlformats.org/officeDocument/2006/relationships/image" Target="../media/image177.emf"/><Relationship Id="rId11" Type="http://schemas.openxmlformats.org/officeDocument/2006/relationships/oleObject" Target="../embeddings/oleObject167.bin"/><Relationship Id="rId5" Type="http://schemas.openxmlformats.org/officeDocument/2006/relationships/oleObject" Target="../embeddings/oleObject164.bin"/><Relationship Id="rId15" Type="http://schemas.openxmlformats.org/officeDocument/2006/relationships/oleObject" Target="../embeddings/oleObject169.bin"/><Relationship Id="rId10" Type="http://schemas.openxmlformats.org/officeDocument/2006/relationships/image" Target="../media/image179.emf"/><Relationship Id="rId4" Type="http://schemas.openxmlformats.org/officeDocument/2006/relationships/image" Target="../media/image176.emf"/><Relationship Id="rId9" Type="http://schemas.openxmlformats.org/officeDocument/2006/relationships/oleObject" Target="../embeddings/oleObject166.bin"/><Relationship Id="rId14" Type="http://schemas.openxmlformats.org/officeDocument/2006/relationships/image" Target="../media/image181.emf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emf"/><Relationship Id="rId13" Type="http://schemas.openxmlformats.org/officeDocument/2006/relationships/oleObject" Target="../embeddings/oleObject6.bin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12" Type="http://schemas.openxmlformats.org/officeDocument/2006/relationships/image" Target="../media/image10.emf"/><Relationship Id="rId2" Type="http://schemas.openxmlformats.org/officeDocument/2006/relationships/slideLayout" Target="../slideLayouts/slideLayout1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7.emf"/><Relationship Id="rId11" Type="http://schemas.openxmlformats.org/officeDocument/2006/relationships/oleObject" Target="../embeddings/oleObject5.bin"/><Relationship Id="rId5" Type="http://schemas.openxmlformats.org/officeDocument/2006/relationships/oleObject" Target="../embeddings/oleObject2.bin"/><Relationship Id="rId10" Type="http://schemas.openxmlformats.org/officeDocument/2006/relationships/image" Target="../media/image9.emf"/><Relationship Id="rId4" Type="http://schemas.openxmlformats.org/officeDocument/2006/relationships/image" Target="../media/image6.emf"/><Relationship Id="rId9" Type="http://schemas.openxmlformats.org/officeDocument/2006/relationships/oleObject" Target="../embeddings/oleObject4.bin"/><Relationship Id="rId14" Type="http://schemas.openxmlformats.org/officeDocument/2006/relationships/image" Target="../media/image11.emf"/></Relationships>
</file>

<file path=ppt/slides/_rels/slide3.xml.rels><?xml version="1.0" encoding="UTF-8" standalone="yes"?>
<Relationships xmlns="http://schemas.openxmlformats.org/package/2006/relationships"><Relationship Id="rId13" Type="http://schemas.openxmlformats.org/officeDocument/2006/relationships/oleObject" Target="../embeddings/oleObject12.bin"/><Relationship Id="rId18" Type="http://schemas.openxmlformats.org/officeDocument/2006/relationships/image" Target="../media/image19.emf"/><Relationship Id="rId26" Type="http://schemas.openxmlformats.org/officeDocument/2006/relationships/image" Target="../media/image23.emf"/><Relationship Id="rId39" Type="http://schemas.openxmlformats.org/officeDocument/2006/relationships/oleObject" Target="../embeddings/oleObject25.bin"/><Relationship Id="rId21" Type="http://schemas.openxmlformats.org/officeDocument/2006/relationships/oleObject" Target="../embeddings/oleObject16.bin"/><Relationship Id="rId34" Type="http://schemas.openxmlformats.org/officeDocument/2006/relationships/image" Target="../media/image27.emf"/><Relationship Id="rId42" Type="http://schemas.openxmlformats.org/officeDocument/2006/relationships/image" Target="../media/image31.emf"/><Relationship Id="rId47" Type="http://schemas.openxmlformats.org/officeDocument/2006/relationships/oleObject" Target="../embeddings/oleObject29.bin"/><Relationship Id="rId50" Type="http://schemas.openxmlformats.org/officeDocument/2006/relationships/image" Target="../media/image35.emf"/><Relationship Id="rId7" Type="http://schemas.openxmlformats.org/officeDocument/2006/relationships/oleObject" Target="../embeddings/oleObject9.bin"/><Relationship Id="rId2" Type="http://schemas.openxmlformats.org/officeDocument/2006/relationships/slideLayout" Target="../slideLayouts/slideLayout17.xml"/><Relationship Id="rId16" Type="http://schemas.openxmlformats.org/officeDocument/2006/relationships/image" Target="../media/image18.emf"/><Relationship Id="rId29" Type="http://schemas.openxmlformats.org/officeDocument/2006/relationships/oleObject" Target="../embeddings/oleObject20.bin"/><Relationship Id="rId11" Type="http://schemas.openxmlformats.org/officeDocument/2006/relationships/oleObject" Target="../embeddings/oleObject11.bin"/><Relationship Id="rId24" Type="http://schemas.openxmlformats.org/officeDocument/2006/relationships/image" Target="../media/image22.emf"/><Relationship Id="rId32" Type="http://schemas.openxmlformats.org/officeDocument/2006/relationships/image" Target="../media/image26.emf"/><Relationship Id="rId37" Type="http://schemas.openxmlformats.org/officeDocument/2006/relationships/oleObject" Target="../embeddings/oleObject24.bin"/><Relationship Id="rId40" Type="http://schemas.openxmlformats.org/officeDocument/2006/relationships/image" Target="../media/image30.emf"/><Relationship Id="rId45" Type="http://schemas.openxmlformats.org/officeDocument/2006/relationships/oleObject" Target="../embeddings/oleObject28.bin"/><Relationship Id="rId53" Type="http://schemas.openxmlformats.org/officeDocument/2006/relationships/oleObject" Target="../embeddings/oleObject32.bin"/><Relationship Id="rId5" Type="http://schemas.openxmlformats.org/officeDocument/2006/relationships/oleObject" Target="../embeddings/oleObject8.bin"/><Relationship Id="rId10" Type="http://schemas.openxmlformats.org/officeDocument/2006/relationships/image" Target="../media/image15.emf"/><Relationship Id="rId19" Type="http://schemas.openxmlformats.org/officeDocument/2006/relationships/oleObject" Target="../embeddings/oleObject15.bin"/><Relationship Id="rId31" Type="http://schemas.openxmlformats.org/officeDocument/2006/relationships/oleObject" Target="../embeddings/oleObject21.bin"/><Relationship Id="rId44" Type="http://schemas.openxmlformats.org/officeDocument/2006/relationships/image" Target="../media/image32.emf"/><Relationship Id="rId52" Type="http://schemas.openxmlformats.org/officeDocument/2006/relationships/image" Target="../media/image36.emf"/><Relationship Id="rId4" Type="http://schemas.openxmlformats.org/officeDocument/2006/relationships/image" Target="../media/image12.png"/><Relationship Id="rId9" Type="http://schemas.openxmlformats.org/officeDocument/2006/relationships/oleObject" Target="../embeddings/oleObject10.bin"/><Relationship Id="rId14" Type="http://schemas.openxmlformats.org/officeDocument/2006/relationships/image" Target="../media/image17.emf"/><Relationship Id="rId22" Type="http://schemas.openxmlformats.org/officeDocument/2006/relationships/image" Target="../media/image21.emf"/><Relationship Id="rId27" Type="http://schemas.openxmlformats.org/officeDocument/2006/relationships/oleObject" Target="../embeddings/oleObject19.bin"/><Relationship Id="rId30" Type="http://schemas.openxmlformats.org/officeDocument/2006/relationships/image" Target="../media/image25.emf"/><Relationship Id="rId35" Type="http://schemas.openxmlformats.org/officeDocument/2006/relationships/oleObject" Target="../embeddings/oleObject23.bin"/><Relationship Id="rId43" Type="http://schemas.openxmlformats.org/officeDocument/2006/relationships/oleObject" Target="../embeddings/oleObject27.bin"/><Relationship Id="rId48" Type="http://schemas.openxmlformats.org/officeDocument/2006/relationships/image" Target="../media/image34.emf"/><Relationship Id="rId8" Type="http://schemas.openxmlformats.org/officeDocument/2006/relationships/image" Target="../media/image14.emf"/><Relationship Id="rId51" Type="http://schemas.openxmlformats.org/officeDocument/2006/relationships/oleObject" Target="../embeddings/oleObject31.bin"/><Relationship Id="rId3" Type="http://schemas.openxmlformats.org/officeDocument/2006/relationships/oleObject" Target="../embeddings/oleObject7.bin"/><Relationship Id="rId12" Type="http://schemas.openxmlformats.org/officeDocument/2006/relationships/image" Target="../media/image16.emf"/><Relationship Id="rId17" Type="http://schemas.openxmlformats.org/officeDocument/2006/relationships/oleObject" Target="../embeddings/oleObject14.bin"/><Relationship Id="rId25" Type="http://schemas.openxmlformats.org/officeDocument/2006/relationships/oleObject" Target="../embeddings/oleObject18.bin"/><Relationship Id="rId33" Type="http://schemas.openxmlformats.org/officeDocument/2006/relationships/oleObject" Target="../embeddings/oleObject22.bin"/><Relationship Id="rId38" Type="http://schemas.openxmlformats.org/officeDocument/2006/relationships/image" Target="../media/image29.emf"/><Relationship Id="rId46" Type="http://schemas.openxmlformats.org/officeDocument/2006/relationships/image" Target="../media/image33.emf"/><Relationship Id="rId20" Type="http://schemas.openxmlformats.org/officeDocument/2006/relationships/image" Target="../media/image20.emf"/><Relationship Id="rId41" Type="http://schemas.openxmlformats.org/officeDocument/2006/relationships/oleObject" Target="../embeddings/oleObject26.bin"/><Relationship Id="rId54" Type="http://schemas.openxmlformats.org/officeDocument/2006/relationships/image" Target="../media/image37.emf"/><Relationship Id="rId1" Type="http://schemas.openxmlformats.org/officeDocument/2006/relationships/vmlDrawing" Target="../drawings/vmlDrawing2.vml"/><Relationship Id="rId6" Type="http://schemas.openxmlformats.org/officeDocument/2006/relationships/image" Target="../media/image13.emf"/><Relationship Id="rId15" Type="http://schemas.openxmlformats.org/officeDocument/2006/relationships/oleObject" Target="../embeddings/oleObject13.bin"/><Relationship Id="rId23" Type="http://schemas.openxmlformats.org/officeDocument/2006/relationships/oleObject" Target="../embeddings/oleObject17.bin"/><Relationship Id="rId28" Type="http://schemas.openxmlformats.org/officeDocument/2006/relationships/image" Target="../media/image24.emf"/><Relationship Id="rId36" Type="http://schemas.openxmlformats.org/officeDocument/2006/relationships/image" Target="../media/image28.emf"/><Relationship Id="rId49" Type="http://schemas.openxmlformats.org/officeDocument/2006/relationships/oleObject" Target="../embeddings/oleObject30.bin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emf"/><Relationship Id="rId13" Type="http://schemas.openxmlformats.org/officeDocument/2006/relationships/oleObject" Target="../embeddings/oleObject38.bin"/><Relationship Id="rId3" Type="http://schemas.openxmlformats.org/officeDocument/2006/relationships/oleObject" Target="../embeddings/oleObject33.bin"/><Relationship Id="rId7" Type="http://schemas.openxmlformats.org/officeDocument/2006/relationships/oleObject" Target="../embeddings/oleObject35.bin"/><Relationship Id="rId12" Type="http://schemas.openxmlformats.org/officeDocument/2006/relationships/image" Target="../media/image42.emf"/><Relationship Id="rId2" Type="http://schemas.openxmlformats.org/officeDocument/2006/relationships/slideLayout" Target="../slideLayouts/slideLayout17.xml"/><Relationship Id="rId16" Type="http://schemas.openxmlformats.org/officeDocument/2006/relationships/image" Target="../media/image44.emf"/><Relationship Id="rId1" Type="http://schemas.openxmlformats.org/officeDocument/2006/relationships/vmlDrawing" Target="../drawings/vmlDrawing3.vml"/><Relationship Id="rId6" Type="http://schemas.openxmlformats.org/officeDocument/2006/relationships/image" Target="../media/image39.emf"/><Relationship Id="rId11" Type="http://schemas.openxmlformats.org/officeDocument/2006/relationships/oleObject" Target="../embeddings/oleObject37.bin"/><Relationship Id="rId5" Type="http://schemas.openxmlformats.org/officeDocument/2006/relationships/oleObject" Target="../embeddings/oleObject34.bin"/><Relationship Id="rId15" Type="http://schemas.openxmlformats.org/officeDocument/2006/relationships/oleObject" Target="../embeddings/oleObject39.bin"/><Relationship Id="rId10" Type="http://schemas.openxmlformats.org/officeDocument/2006/relationships/image" Target="../media/image41.emf"/><Relationship Id="rId4" Type="http://schemas.openxmlformats.org/officeDocument/2006/relationships/image" Target="../media/image38.emf"/><Relationship Id="rId9" Type="http://schemas.openxmlformats.org/officeDocument/2006/relationships/oleObject" Target="../embeddings/oleObject36.bin"/><Relationship Id="rId14" Type="http://schemas.openxmlformats.org/officeDocument/2006/relationships/image" Target="../media/image43.emf"/></Relationships>
</file>

<file path=ppt/slides/_rels/slide5.xml.rels><?xml version="1.0" encoding="UTF-8" standalone="yes"?>
<Relationships xmlns="http://schemas.openxmlformats.org/package/2006/relationships"><Relationship Id="rId13" Type="http://schemas.openxmlformats.org/officeDocument/2006/relationships/image" Target="../media/image49.emf"/><Relationship Id="rId18" Type="http://schemas.openxmlformats.org/officeDocument/2006/relationships/oleObject" Target="../embeddings/oleObject47.bin"/><Relationship Id="rId26" Type="http://schemas.openxmlformats.org/officeDocument/2006/relationships/oleObject" Target="../embeddings/oleObject50.bin"/><Relationship Id="rId39" Type="http://schemas.openxmlformats.org/officeDocument/2006/relationships/image" Target="../media/image61.emf"/><Relationship Id="rId21" Type="http://schemas.openxmlformats.org/officeDocument/2006/relationships/image" Target="../media/image63.jpeg"/><Relationship Id="rId34" Type="http://schemas.openxmlformats.org/officeDocument/2006/relationships/oleObject" Target="../embeddings/oleObject54.bin"/><Relationship Id="rId7" Type="http://schemas.openxmlformats.org/officeDocument/2006/relationships/image" Target="../media/image46.emf"/><Relationship Id="rId2" Type="http://schemas.openxmlformats.org/officeDocument/2006/relationships/slideLayout" Target="../slideLayouts/slideLayout17.xml"/><Relationship Id="rId16" Type="http://schemas.openxmlformats.org/officeDocument/2006/relationships/oleObject" Target="../embeddings/oleObject46.bin"/><Relationship Id="rId20" Type="http://schemas.openxmlformats.org/officeDocument/2006/relationships/slide" Target="slide4.xml"/><Relationship Id="rId29" Type="http://schemas.openxmlformats.org/officeDocument/2006/relationships/image" Target="../media/image56.emf"/><Relationship Id="rId41" Type="http://schemas.openxmlformats.org/officeDocument/2006/relationships/image" Target="../media/image62.emf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oleObject41.bin"/><Relationship Id="rId11" Type="http://schemas.openxmlformats.org/officeDocument/2006/relationships/image" Target="../media/image48.emf"/><Relationship Id="rId24" Type="http://schemas.openxmlformats.org/officeDocument/2006/relationships/oleObject" Target="../embeddings/oleObject49.bin"/><Relationship Id="rId32" Type="http://schemas.openxmlformats.org/officeDocument/2006/relationships/oleObject" Target="../embeddings/oleObject53.bin"/><Relationship Id="rId37" Type="http://schemas.openxmlformats.org/officeDocument/2006/relationships/image" Target="../media/image60.emf"/><Relationship Id="rId40" Type="http://schemas.openxmlformats.org/officeDocument/2006/relationships/oleObject" Target="../embeddings/oleObject57.bin"/><Relationship Id="rId5" Type="http://schemas.openxmlformats.org/officeDocument/2006/relationships/image" Target="../media/image45.emf"/><Relationship Id="rId15" Type="http://schemas.openxmlformats.org/officeDocument/2006/relationships/image" Target="../media/image50.emf"/><Relationship Id="rId23" Type="http://schemas.openxmlformats.org/officeDocument/2006/relationships/image" Target="../media/image53.emf"/><Relationship Id="rId28" Type="http://schemas.openxmlformats.org/officeDocument/2006/relationships/oleObject" Target="../embeddings/oleObject51.bin"/><Relationship Id="rId36" Type="http://schemas.openxmlformats.org/officeDocument/2006/relationships/oleObject" Target="../embeddings/oleObject55.bin"/><Relationship Id="rId10" Type="http://schemas.openxmlformats.org/officeDocument/2006/relationships/oleObject" Target="../embeddings/oleObject43.bin"/><Relationship Id="rId19" Type="http://schemas.openxmlformats.org/officeDocument/2006/relationships/image" Target="../media/image52.emf"/><Relationship Id="rId31" Type="http://schemas.openxmlformats.org/officeDocument/2006/relationships/image" Target="../media/image57.emf"/><Relationship Id="rId4" Type="http://schemas.openxmlformats.org/officeDocument/2006/relationships/oleObject" Target="../embeddings/oleObject40.bin"/><Relationship Id="rId9" Type="http://schemas.openxmlformats.org/officeDocument/2006/relationships/image" Target="../media/image47.emf"/><Relationship Id="rId14" Type="http://schemas.openxmlformats.org/officeDocument/2006/relationships/oleObject" Target="../embeddings/oleObject45.bin"/><Relationship Id="rId22" Type="http://schemas.openxmlformats.org/officeDocument/2006/relationships/oleObject" Target="../embeddings/oleObject48.bin"/><Relationship Id="rId27" Type="http://schemas.openxmlformats.org/officeDocument/2006/relationships/image" Target="../media/image55.emf"/><Relationship Id="rId30" Type="http://schemas.openxmlformats.org/officeDocument/2006/relationships/oleObject" Target="../embeddings/oleObject52.bin"/><Relationship Id="rId35" Type="http://schemas.openxmlformats.org/officeDocument/2006/relationships/image" Target="../media/image59.emf"/><Relationship Id="rId8" Type="http://schemas.openxmlformats.org/officeDocument/2006/relationships/oleObject" Target="../embeddings/oleObject42.bin"/><Relationship Id="rId3" Type="http://schemas.openxmlformats.org/officeDocument/2006/relationships/notesSlide" Target="../notesSlides/notesSlide1.xml"/><Relationship Id="rId12" Type="http://schemas.openxmlformats.org/officeDocument/2006/relationships/oleObject" Target="../embeddings/oleObject44.bin"/><Relationship Id="rId17" Type="http://schemas.openxmlformats.org/officeDocument/2006/relationships/image" Target="../media/image51.emf"/><Relationship Id="rId25" Type="http://schemas.openxmlformats.org/officeDocument/2006/relationships/image" Target="../media/image54.emf"/><Relationship Id="rId33" Type="http://schemas.openxmlformats.org/officeDocument/2006/relationships/image" Target="../media/image58.emf"/><Relationship Id="rId38" Type="http://schemas.openxmlformats.org/officeDocument/2006/relationships/oleObject" Target="../embeddings/oleObject56.bin"/></Relationships>
</file>

<file path=ppt/slides/_rels/slide6.xml.rels><?xml version="1.0" encoding="UTF-8" standalone="yes"?>
<Relationships xmlns="http://schemas.openxmlformats.org/package/2006/relationships"><Relationship Id="rId13" Type="http://schemas.openxmlformats.org/officeDocument/2006/relationships/oleObject" Target="../embeddings/oleObject63.bin"/><Relationship Id="rId18" Type="http://schemas.openxmlformats.org/officeDocument/2006/relationships/image" Target="../media/image71.emf"/><Relationship Id="rId26" Type="http://schemas.openxmlformats.org/officeDocument/2006/relationships/image" Target="../media/image75.emf"/><Relationship Id="rId39" Type="http://schemas.openxmlformats.org/officeDocument/2006/relationships/oleObject" Target="../embeddings/oleObject76.bin"/><Relationship Id="rId21" Type="http://schemas.openxmlformats.org/officeDocument/2006/relationships/oleObject" Target="../embeddings/oleObject67.bin"/><Relationship Id="rId34" Type="http://schemas.openxmlformats.org/officeDocument/2006/relationships/image" Target="../media/image79.emf"/><Relationship Id="rId42" Type="http://schemas.openxmlformats.org/officeDocument/2006/relationships/image" Target="../media/image83.emf"/><Relationship Id="rId7" Type="http://schemas.openxmlformats.org/officeDocument/2006/relationships/oleObject" Target="../embeddings/oleObject60.bin"/><Relationship Id="rId2" Type="http://schemas.openxmlformats.org/officeDocument/2006/relationships/slideLayout" Target="../slideLayouts/slideLayout17.xml"/><Relationship Id="rId16" Type="http://schemas.openxmlformats.org/officeDocument/2006/relationships/image" Target="../media/image70.emf"/><Relationship Id="rId20" Type="http://schemas.openxmlformats.org/officeDocument/2006/relationships/image" Target="../media/image72.emf"/><Relationship Id="rId29" Type="http://schemas.openxmlformats.org/officeDocument/2006/relationships/oleObject" Target="../embeddings/oleObject71.bin"/><Relationship Id="rId41" Type="http://schemas.openxmlformats.org/officeDocument/2006/relationships/oleObject" Target="../embeddings/oleObject77.bin"/><Relationship Id="rId1" Type="http://schemas.openxmlformats.org/officeDocument/2006/relationships/vmlDrawing" Target="../drawings/vmlDrawing5.vml"/><Relationship Id="rId6" Type="http://schemas.openxmlformats.org/officeDocument/2006/relationships/image" Target="../media/image65.emf"/><Relationship Id="rId11" Type="http://schemas.openxmlformats.org/officeDocument/2006/relationships/oleObject" Target="../embeddings/oleObject62.bin"/><Relationship Id="rId24" Type="http://schemas.openxmlformats.org/officeDocument/2006/relationships/image" Target="../media/image74.emf"/><Relationship Id="rId32" Type="http://schemas.openxmlformats.org/officeDocument/2006/relationships/image" Target="../media/image78.emf"/><Relationship Id="rId37" Type="http://schemas.openxmlformats.org/officeDocument/2006/relationships/oleObject" Target="../embeddings/oleObject75.bin"/><Relationship Id="rId40" Type="http://schemas.openxmlformats.org/officeDocument/2006/relationships/image" Target="../media/image82.emf"/><Relationship Id="rId5" Type="http://schemas.openxmlformats.org/officeDocument/2006/relationships/oleObject" Target="../embeddings/oleObject59.bin"/><Relationship Id="rId15" Type="http://schemas.openxmlformats.org/officeDocument/2006/relationships/oleObject" Target="../embeddings/oleObject64.bin"/><Relationship Id="rId23" Type="http://schemas.openxmlformats.org/officeDocument/2006/relationships/oleObject" Target="../embeddings/oleObject68.bin"/><Relationship Id="rId28" Type="http://schemas.openxmlformats.org/officeDocument/2006/relationships/image" Target="../media/image76.emf"/><Relationship Id="rId36" Type="http://schemas.openxmlformats.org/officeDocument/2006/relationships/image" Target="../media/image80.emf"/><Relationship Id="rId10" Type="http://schemas.openxmlformats.org/officeDocument/2006/relationships/image" Target="../media/image67.emf"/><Relationship Id="rId19" Type="http://schemas.openxmlformats.org/officeDocument/2006/relationships/oleObject" Target="../embeddings/oleObject66.bin"/><Relationship Id="rId31" Type="http://schemas.openxmlformats.org/officeDocument/2006/relationships/oleObject" Target="../embeddings/oleObject72.bin"/><Relationship Id="rId44" Type="http://schemas.openxmlformats.org/officeDocument/2006/relationships/image" Target="../media/image84.emf"/><Relationship Id="rId4" Type="http://schemas.openxmlformats.org/officeDocument/2006/relationships/image" Target="../media/image64.emf"/><Relationship Id="rId9" Type="http://schemas.openxmlformats.org/officeDocument/2006/relationships/oleObject" Target="../embeddings/oleObject61.bin"/><Relationship Id="rId14" Type="http://schemas.openxmlformats.org/officeDocument/2006/relationships/image" Target="../media/image69.emf"/><Relationship Id="rId22" Type="http://schemas.openxmlformats.org/officeDocument/2006/relationships/image" Target="../media/image73.emf"/><Relationship Id="rId27" Type="http://schemas.openxmlformats.org/officeDocument/2006/relationships/oleObject" Target="../embeddings/oleObject70.bin"/><Relationship Id="rId30" Type="http://schemas.openxmlformats.org/officeDocument/2006/relationships/image" Target="../media/image77.emf"/><Relationship Id="rId35" Type="http://schemas.openxmlformats.org/officeDocument/2006/relationships/oleObject" Target="../embeddings/oleObject74.bin"/><Relationship Id="rId43" Type="http://schemas.openxmlformats.org/officeDocument/2006/relationships/oleObject" Target="../embeddings/oleObject78.bin"/><Relationship Id="rId8" Type="http://schemas.openxmlformats.org/officeDocument/2006/relationships/image" Target="../media/image66.emf"/><Relationship Id="rId3" Type="http://schemas.openxmlformats.org/officeDocument/2006/relationships/oleObject" Target="../embeddings/oleObject58.bin"/><Relationship Id="rId12" Type="http://schemas.openxmlformats.org/officeDocument/2006/relationships/image" Target="../media/image68.emf"/><Relationship Id="rId17" Type="http://schemas.openxmlformats.org/officeDocument/2006/relationships/oleObject" Target="../embeddings/oleObject65.bin"/><Relationship Id="rId25" Type="http://schemas.openxmlformats.org/officeDocument/2006/relationships/oleObject" Target="../embeddings/oleObject69.bin"/><Relationship Id="rId33" Type="http://schemas.openxmlformats.org/officeDocument/2006/relationships/oleObject" Target="../embeddings/oleObject73.bin"/><Relationship Id="rId38" Type="http://schemas.openxmlformats.org/officeDocument/2006/relationships/image" Target="../media/image81.emf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81.bin"/><Relationship Id="rId13" Type="http://schemas.openxmlformats.org/officeDocument/2006/relationships/image" Target="../media/image89.emf"/><Relationship Id="rId18" Type="http://schemas.openxmlformats.org/officeDocument/2006/relationships/oleObject" Target="../embeddings/oleObject86.bin"/><Relationship Id="rId26" Type="http://schemas.openxmlformats.org/officeDocument/2006/relationships/image" Target="../media/image97.emf"/><Relationship Id="rId3" Type="http://schemas.openxmlformats.org/officeDocument/2006/relationships/image" Target="../media/image96.emf"/><Relationship Id="rId21" Type="http://schemas.openxmlformats.org/officeDocument/2006/relationships/image" Target="../media/image93.emf"/><Relationship Id="rId7" Type="http://schemas.openxmlformats.org/officeDocument/2006/relationships/image" Target="../media/image86.emf"/><Relationship Id="rId12" Type="http://schemas.openxmlformats.org/officeDocument/2006/relationships/oleObject" Target="../embeddings/oleObject83.bin"/><Relationship Id="rId17" Type="http://schemas.openxmlformats.org/officeDocument/2006/relationships/image" Target="../media/image91.emf"/><Relationship Id="rId25" Type="http://schemas.openxmlformats.org/officeDocument/2006/relationships/image" Target="../media/image95.emf"/><Relationship Id="rId2" Type="http://schemas.openxmlformats.org/officeDocument/2006/relationships/slideLayout" Target="../slideLayouts/slideLayout17.xml"/><Relationship Id="rId16" Type="http://schemas.openxmlformats.org/officeDocument/2006/relationships/oleObject" Target="../embeddings/oleObject85.bin"/><Relationship Id="rId20" Type="http://schemas.openxmlformats.org/officeDocument/2006/relationships/oleObject" Target="../embeddings/oleObject87.bin"/><Relationship Id="rId1" Type="http://schemas.openxmlformats.org/officeDocument/2006/relationships/vmlDrawing" Target="../drawings/vmlDrawing6.vml"/><Relationship Id="rId6" Type="http://schemas.openxmlformats.org/officeDocument/2006/relationships/oleObject" Target="../embeddings/oleObject80.bin"/><Relationship Id="rId11" Type="http://schemas.openxmlformats.org/officeDocument/2006/relationships/image" Target="../media/image88.emf"/><Relationship Id="rId24" Type="http://schemas.openxmlformats.org/officeDocument/2006/relationships/oleObject" Target="../embeddings/oleObject89.bin"/><Relationship Id="rId5" Type="http://schemas.openxmlformats.org/officeDocument/2006/relationships/image" Target="../media/image85.emf"/><Relationship Id="rId15" Type="http://schemas.openxmlformats.org/officeDocument/2006/relationships/image" Target="../media/image90.emf"/><Relationship Id="rId23" Type="http://schemas.openxmlformats.org/officeDocument/2006/relationships/image" Target="../media/image94.emf"/><Relationship Id="rId10" Type="http://schemas.openxmlformats.org/officeDocument/2006/relationships/oleObject" Target="../embeddings/oleObject82.bin"/><Relationship Id="rId19" Type="http://schemas.openxmlformats.org/officeDocument/2006/relationships/image" Target="../media/image92.emf"/><Relationship Id="rId4" Type="http://schemas.openxmlformats.org/officeDocument/2006/relationships/oleObject" Target="../embeddings/oleObject79.bin"/><Relationship Id="rId9" Type="http://schemas.openxmlformats.org/officeDocument/2006/relationships/image" Target="../media/image87.emf"/><Relationship Id="rId14" Type="http://schemas.openxmlformats.org/officeDocument/2006/relationships/oleObject" Target="../embeddings/oleObject84.bin"/><Relationship Id="rId22" Type="http://schemas.openxmlformats.org/officeDocument/2006/relationships/oleObject" Target="../embeddings/oleObject88.bin"/></Relationships>
</file>

<file path=ppt/slides/_rels/slide8.xml.rels><?xml version="1.0" encoding="UTF-8" standalone="yes"?>
<Relationships xmlns="http://schemas.openxmlformats.org/package/2006/relationships"><Relationship Id="rId13" Type="http://schemas.openxmlformats.org/officeDocument/2006/relationships/oleObject" Target="../embeddings/oleObject95.bin"/><Relationship Id="rId18" Type="http://schemas.openxmlformats.org/officeDocument/2006/relationships/image" Target="../media/image105.emf"/><Relationship Id="rId26" Type="http://schemas.openxmlformats.org/officeDocument/2006/relationships/image" Target="../media/image109.emf"/><Relationship Id="rId39" Type="http://schemas.openxmlformats.org/officeDocument/2006/relationships/oleObject" Target="../embeddings/oleObject108.bin"/><Relationship Id="rId21" Type="http://schemas.openxmlformats.org/officeDocument/2006/relationships/oleObject" Target="../embeddings/oleObject99.bin"/><Relationship Id="rId34" Type="http://schemas.openxmlformats.org/officeDocument/2006/relationships/image" Target="../media/image113.emf"/><Relationship Id="rId7" Type="http://schemas.openxmlformats.org/officeDocument/2006/relationships/oleObject" Target="../embeddings/oleObject92.bin"/><Relationship Id="rId12" Type="http://schemas.openxmlformats.org/officeDocument/2006/relationships/image" Target="../media/image102.emf"/><Relationship Id="rId17" Type="http://schemas.openxmlformats.org/officeDocument/2006/relationships/oleObject" Target="../embeddings/oleObject97.bin"/><Relationship Id="rId25" Type="http://schemas.openxmlformats.org/officeDocument/2006/relationships/oleObject" Target="../embeddings/oleObject101.bin"/><Relationship Id="rId33" Type="http://schemas.openxmlformats.org/officeDocument/2006/relationships/oleObject" Target="../embeddings/oleObject105.bin"/><Relationship Id="rId38" Type="http://schemas.openxmlformats.org/officeDocument/2006/relationships/image" Target="../media/image115.emf"/><Relationship Id="rId2" Type="http://schemas.openxmlformats.org/officeDocument/2006/relationships/slideLayout" Target="../slideLayouts/slideLayout17.xml"/><Relationship Id="rId16" Type="http://schemas.openxmlformats.org/officeDocument/2006/relationships/image" Target="../media/image104.emf"/><Relationship Id="rId20" Type="http://schemas.openxmlformats.org/officeDocument/2006/relationships/image" Target="../media/image106.emf"/><Relationship Id="rId29" Type="http://schemas.openxmlformats.org/officeDocument/2006/relationships/oleObject" Target="../embeddings/oleObject103.bin"/><Relationship Id="rId1" Type="http://schemas.openxmlformats.org/officeDocument/2006/relationships/vmlDrawing" Target="../drawings/vmlDrawing7.vml"/><Relationship Id="rId6" Type="http://schemas.openxmlformats.org/officeDocument/2006/relationships/image" Target="../media/image99.emf"/><Relationship Id="rId11" Type="http://schemas.openxmlformats.org/officeDocument/2006/relationships/oleObject" Target="../embeddings/oleObject94.bin"/><Relationship Id="rId24" Type="http://schemas.openxmlformats.org/officeDocument/2006/relationships/image" Target="../media/image108.emf"/><Relationship Id="rId32" Type="http://schemas.openxmlformats.org/officeDocument/2006/relationships/image" Target="../media/image112.emf"/><Relationship Id="rId37" Type="http://schemas.openxmlformats.org/officeDocument/2006/relationships/oleObject" Target="../embeddings/oleObject107.bin"/><Relationship Id="rId40" Type="http://schemas.openxmlformats.org/officeDocument/2006/relationships/image" Target="../media/image116.emf"/><Relationship Id="rId5" Type="http://schemas.openxmlformats.org/officeDocument/2006/relationships/oleObject" Target="../embeddings/oleObject91.bin"/><Relationship Id="rId15" Type="http://schemas.openxmlformats.org/officeDocument/2006/relationships/oleObject" Target="../embeddings/oleObject96.bin"/><Relationship Id="rId23" Type="http://schemas.openxmlformats.org/officeDocument/2006/relationships/oleObject" Target="../embeddings/oleObject100.bin"/><Relationship Id="rId28" Type="http://schemas.openxmlformats.org/officeDocument/2006/relationships/image" Target="../media/image110.emf"/><Relationship Id="rId36" Type="http://schemas.openxmlformats.org/officeDocument/2006/relationships/image" Target="../media/image114.emf"/><Relationship Id="rId10" Type="http://schemas.openxmlformats.org/officeDocument/2006/relationships/image" Target="../media/image101.emf"/><Relationship Id="rId19" Type="http://schemas.openxmlformats.org/officeDocument/2006/relationships/oleObject" Target="../embeddings/oleObject98.bin"/><Relationship Id="rId31" Type="http://schemas.openxmlformats.org/officeDocument/2006/relationships/oleObject" Target="../embeddings/oleObject104.bin"/><Relationship Id="rId4" Type="http://schemas.openxmlformats.org/officeDocument/2006/relationships/image" Target="../media/image98.emf"/><Relationship Id="rId9" Type="http://schemas.openxmlformats.org/officeDocument/2006/relationships/oleObject" Target="../embeddings/oleObject93.bin"/><Relationship Id="rId14" Type="http://schemas.openxmlformats.org/officeDocument/2006/relationships/image" Target="../media/image103.emf"/><Relationship Id="rId22" Type="http://schemas.openxmlformats.org/officeDocument/2006/relationships/image" Target="../media/image107.emf"/><Relationship Id="rId27" Type="http://schemas.openxmlformats.org/officeDocument/2006/relationships/oleObject" Target="../embeddings/oleObject102.bin"/><Relationship Id="rId30" Type="http://schemas.openxmlformats.org/officeDocument/2006/relationships/image" Target="../media/image111.emf"/><Relationship Id="rId35" Type="http://schemas.openxmlformats.org/officeDocument/2006/relationships/oleObject" Target="../embeddings/oleObject106.bin"/><Relationship Id="rId8" Type="http://schemas.openxmlformats.org/officeDocument/2006/relationships/image" Target="../media/image100.emf"/><Relationship Id="rId3" Type="http://schemas.openxmlformats.org/officeDocument/2006/relationships/oleObject" Target="../embeddings/oleObject90.bin"/></Relationships>
</file>

<file path=ppt/slides/_rels/slide9.xml.rels><?xml version="1.0" encoding="UTF-8" standalone="yes"?>
<Relationships xmlns="http://schemas.openxmlformats.org/package/2006/relationships"><Relationship Id="rId13" Type="http://schemas.openxmlformats.org/officeDocument/2006/relationships/oleObject" Target="../embeddings/oleObject114.bin"/><Relationship Id="rId18" Type="http://schemas.openxmlformats.org/officeDocument/2006/relationships/image" Target="../media/image124.emf"/><Relationship Id="rId26" Type="http://schemas.openxmlformats.org/officeDocument/2006/relationships/image" Target="../media/image128.emf"/><Relationship Id="rId3" Type="http://schemas.openxmlformats.org/officeDocument/2006/relationships/oleObject" Target="../embeddings/oleObject109.bin"/><Relationship Id="rId21" Type="http://schemas.openxmlformats.org/officeDocument/2006/relationships/oleObject" Target="../embeddings/oleObject118.bin"/><Relationship Id="rId34" Type="http://schemas.openxmlformats.org/officeDocument/2006/relationships/image" Target="../media/image132.emf"/><Relationship Id="rId7" Type="http://schemas.openxmlformats.org/officeDocument/2006/relationships/oleObject" Target="../embeddings/oleObject111.bin"/><Relationship Id="rId12" Type="http://schemas.openxmlformats.org/officeDocument/2006/relationships/image" Target="../media/image121.emf"/><Relationship Id="rId17" Type="http://schemas.openxmlformats.org/officeDocument/2006/relationships/oleObject" Target="../embeddings/oleObject116.bin"/><Relationship Id="rId25" Type="http://schemas.openxmlformats.org/officeDocument/2006/relationships/oleObject" Target="../embeddings/oleObject120.bin"/><Relationship Id="rId33" Type="http://schemas.openxmlformats.org/officeDocument/2006/relationships/oleObject" Target="../embeddings/oleObject124.bin"/><Relationship Id="rId2" Type="http://schemas.openxmlformats.org/officeDocument/2006/relationships/slideLayout" Target="../slideLayouts/slideLayout17.xml"/><Relationship Id="rId16" Type="http://schemas.openxmlformats.org/officeDocument/2006/relationships/image" Target="../media/image123.emf"/><Relationship Id="rId20" Type="http://schemas.openxmlformats.org/officeDocument/2006/relationships/image" Target="../media/image125.emf"/><Relationship Id="rId29" Type="http://schemas.openxmlformats.org/officeDocument/2006/relationships/oleObject" Target="../embeddings/oleObject122.bin"/><Relationship Id="rId1" Type="http://schemas.openxmlformats.org/officeDocument/2006/relationships/vmlDrawing" Target="../drawings/vmlDrawing8.vml"/><Relationship Id="rId6" Type="http://schemas.openxmlformats.org/officeDocument/2006/relationships/image" Target="../media/image118.emf"/><Relationship Id="rId11" Type="http://schemas.openxmlformats.org/officeDocument/2006/relationships/oleObject" Target="../embeddings/oleObject113.bin"/><Relationship Id="rId24" Type="http://schemas.openxmlformats.org/officeDocument/2006/relationships/image" Target="../media/image127.emf"/><Relationship Id="rId32" Type="http://schemas.openxmlformats.org/officeDocument/2006/relationships/image" Target="../media/image131.emf"/><Relationship Id="rId5" Type="http://schemas.openxmlformats.org/officeDocument/2006/relationships/oleObject" Target="../embeddings/oleObject110.bin"/><Relationship Id="rId15" Type="http://schemas.openxmlformats.org/officeDocument/2006/relationships/oleObject" Target="../embeddings/oleObject115.bin"/><Relationship Id="rId23" Type="http://schemas.openxmlformats.org/officeDocument/2006/relationships/oleObject" Target="../embeddings/oleObject119.bin"/><Relationship Id="rId28" Type="http://schemas.openxmlformats.org/officeDocument/2006/relationships/image" Target="../media/image129.emf"/><Relationship Id="rId10" Type="http://schemas.openxmlformats.org/officeDocument/2006/relationships/image" Target="../media/image120.emf"/><Relationship Id="rId19" Type="http://schemas.openxmlformats.org/officeDocument/2006/relationships/oleObject" Target="../embeddings/oleObject117.bin"/><Relationship Id="rId31" Type="http://schemas.openxmlformats.org/officeDocument/2006/relationships/oleObject" Target="../embeddings/oleObject123.bin"/><Relationship Id="rId4" Type="http://schemas.openxmlformats.org/officeDocument/2006/relationships/image" Target="../media/image117.emf"/><Relationship Id="rId9" Type="http://schemas.openxmlformats.org/officeDocument/2006/relationships/oleObject" Target="../embeddings/oleObject112.bin"/><Relationship Id="rId14" Type="http://schemas.openxmlformats.org/officeDocument/2006/relationships/image" Target="../media/image122.emf"/><Relationship Id="rId22" Type="http://schemas.openxmlformats.org/officeDocument/2006/relationships/image" Target="../media/image126.emf"/><Relationship Id="rId27" Type="http://schemas.openxmlformats.org/officeDocument/2006/relationships/oleObject" Target="../embeddings/oleObject121.bin"/><Relationship Id="rId30" Type="http://schemas.openxmlformats.org/officeDocument/2006/relationships/image" Target="../media/image130.emf"/><Relationship Id="rId8" Type="http://schemas.openxmlformats.org/officeDocument/2006/relationships/image" Target="../media/image119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10" name="Text Box 46"/>
          <p:cNvSpPr txBox="1">
            <a:spLocks noChangeArrowheads="1"/>
          </p:cNvSpPr>
          <p:nvPr/>
        </p:nvSpPr>
        <p:spPr bwMode="auto">
          <a:xfrm>
            <a:off x="1559496" y="766445"/>
            <a:ext cx="9433048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altLang="zh-CN" sz="3600" b="1" dirty="0" smtClean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5.2</a:t>
            </a:r>
            <a:r>
              <a:rPr lang="zh-CN" altLang="en-US" sz="3600" b="1" dirty="0" smtClean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节 微积分基本定理</a:t>
            </a:r>
            <a:endParaRPr lang="zh-CN" altLang="en-US" sz="3600" b="1" dirty="0">
              <a:solidFill>
                <a:srgbClr val="C0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4" name="Text Box 8">
            <a:hlinkClick r:id="" action="ppaction://noaction"/>
          </p:cNvPr>
          <p:cNvSpPr txBox="1">
            <a:spLocks noChangeArrowheads="1"/>
          </p:cNvSpPr>
          <p:nvPr/>
        </p:nvSpPr>
        <p:spPr bwMode="auto">
          <a:xfrm>
            <a:off x="4223792" y="2420888"/>
            <a:ext cx="4824536" cy="1600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eaLnBrk="1" hangingPunct="1">
              <a:lnSpc>
                <a:spcPct val="150000"/>
              </a:lnSpc>
              <a:spcBef>
                <a:spcPct val="50000"/>
              </a:spcBef>
            </a:pPr>
            <a:r>
              <a:rPr lang="en-US" altLang="zh-CN" b="1" dirty="0" smtClean="0">
                <a:solidFill>
                  <a:srgbClr val="000099">
                    <a:lumMod val="60000"/>
                    <a:lumOff val="40000"/>
                  </a:srgbClr>
                </a:solidFill>
              </a:rPr>
              <a:t>5.2.1   </a:t>
            </a:r>
            <a:r>
              <a:rPr lang="zh-CN" altLang="en-US" b="1" dirty="0" smtClean="0">
                <a:solidFill>
                  <a:srgbClr val="000099">
                    <a:lumMod val="60000"/>
                    <a:lumOff val="40000"/>
                  </a:srgbClr>
                </a:solidFill>
              </a:rPr>
              <a:t>积分上限函数</a:t>
            </a:r>
            <a:endParaRPr lang="en-US" altLang="zh-CN" b="1" dirty="0" smtClean="0">
              <a:solidFill>
                <a:srgbClr val="000099">
                  <a:lumMod val="60000"/>
                  <a:lumOff val="40000"/>
                </a:srgbClr>
              </a:solidFill>
            </a:endParaRPr>
          </a:p>
          <a:p>
            <a:pPr eaLnBrk="1" hangingPunct="1">
              <a:lnSpc>
                <a:spcPct val="150000"/>
              </a:lnSpc>
              <a:spcBef>
                <a:spcPct val="50000"/>
              </a:spcBef>
            </a:pPr>
            <a:r>
              <a:rPr lang="en-US" altLang="zh-CN" b="1" dirty="0" smtClean="0">
                <a:solidFill>
                  <a:srgbClr val="000099">
                    <a:lumMod val="60000"/>
                    <a:lumOff val="40000"/>
                  </a:srgbClr>
                </a:solidFill>
              </a:rPr>
              <a:t>5.2.2   </a:t>
            </a:r>
            <a:r>
              <a:rPr lang="zh-CN" altLang="en-US" b="1" dirty="0" smtClean="0">
                <a:solidFill>
                  <a:srgbClr val="000099">
                    <a:lumMod val="60000"/>
                    <a:lumOff val="40000"/>
                  </a:srgbClr>
                </a:solidFill>
              </a:rPr>
              <a:t>牛顿</a:t>
            </a:r>
            <a:r>
              <a:rPr lang="en-US" altLang="zh-CN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-</a:t>
            </a: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莱布尼兹公式</a:t>
            </a:r>
            <a:endParaRPr lang="zh-CN" altLang="en-US" b="1" dirty="0">
              <a:solidFill>
                <a:srgbClr val="000099">
                  <a:lumMod val="60000"/>
                  <a:lumOff val="40000"/>
                </a:srgbClr>
              </a:solidFill>
              <a:latin typeface="楷体_GB2312" pitchFamily="49" charset="-122"/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91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54" name="灯片编号占位符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>
              <a:defRPr/>
            </a:pPr>
            <a:fld id="{FC4A0230-138C-4ADC-A000-8EDE77956643}" type="slidenum">
              <a:rPr lang="en-US" altLang="zh-CN" sz="1400">
                <a:solidFill>
                  <a:srgbClr val="000000"/>
                </a:solidFill>
              </a:rPr>
              <a:pPr>
                <a:defRPr/>
              </a:pPr>
              <a:t>10</a:t>
            </a:fld>
            <a:endParaRPr lang="en-US" altLang="zh-CN" sz="1400">
              <a:solidFill>
                <a:srgbClr val="000000"/>
              </a:solidFill>
            </a:endParaRPr>
          </a:p>
        </p:txBody>
      </p:sp>
      <p:grpSp>
        <p:nvGrpSpPr>
          <p:cNvPr id="2" name="组合 27"/>
          <p:cNvGrpSpPr>
            <a:grpSpLocks/>
          </p:cNvGrpSpPr>
          <p:nvPr/>
        </p:nvGrpSpPr>
        <p:grpSpPr bwMode="auto">
          <a:xfrm>
            <a:off x="2424113" y="836713"/>
            <a:ext cx="4824412" cy="788987"/>
            <a:chOff x="899715" y="1343869"/>
            <a:chExt cx="4824413" cy="788987"/>
          </a:xfrm>
        </p:grpSpPr>
        <p:sp>
          <p:nvSpPr>
            <p:cNvPr id="14364" name="Text Box 2"/>
            <p:cNvSpPr txBox="1">
              <a:spLocks noChangeArrowheads="1"/>
            </p:cNvSpPr>
            <p:nvPr/>
          </p:nvSpPr>
          <p:spPr bwMode="auto">
            <a:xfrm>
              <a:off x="899715" y="1516906"/>
              <a:ext cx="2209800" cy="5232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  <a:defRPr/>
              </a:pPr>
              <a:r>
                <a:rPr lang="zh-CN" altLang="en-US" sz="2800" b="1" dirty="0">
                  <a:solidFill>
                    <a:srgbClr val="3333CC"/>
                  </a:solidFill>
                  <a:ea typeface="楷体_GB2312" pitchFamily="49" charset="-122"/>
                </a:rPr>
                <a:t>例</a:t>
              </a:r>
              <a:r>
                <a:rPr lang="en-US" altLang="zh-CN" sz="2800" b="1" dirty="0">
                  <a:solidFill>
                    <a:srgbClr val="3333CC"/>
                  </a:solidFill>
                  <a:ea typeface="楷体_GB2312" pitchFamily="49" charset="-122"/>
                </a:rPr>
                <a:t>7.  </a:t>
              </a:r>
              <a:r>
                <a:rPr lang="zh-CN" altLang="en-US" sz="2800" dirty="0">
                  <a:solidFill>
                    <a:srgbClr val="000000"/>
                  </a:solidFill>
                  <a:latin typeface="宋体" panose="02010600030101010101" pitchFamily="2" charset="-122"/>
                </a:rPr>
                <a:t>求积分</a:t>
              </a:r>
              <a:r>
                <a:rPr lang="zh-CN" altLang="en-US" sz="2800" b="1" dirty="0">
                  <a:solidFill>
                    <a:srgbClr val="000000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    </a:t>
              </a:r>
            </a:p>
          </p:txBody>
        </p:sp>
        <p:graphicFrame>
          <p:nvGraphicFramePr>
            <p:cNvPr id="14352" name="Object 2"/>
            <p:cNvGraphicFramePr>
              <a:graphicFrameLocks noChangeAspect="1"/>
            </p:cNvGraphicFramePr>
            <p:nvPr/>
          </p:nvGraphicFramePr>
          <p:xfrm>
            <a:off x="3022203" y="1343869"/>
            <a:ext cx="2701925" cy="78898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37296" name="Equation" r:id="rId3" imgW="1130040" imgH="330120" progId="Equation.DSMT4">
                    <p:embed/>
                  </p:oleObj>
                </mc:Choice>
                <mc:Fallback>
                  <p:oleObj name="Equation" r:id="rId3" imgW="1130040" imgH="330120" progId="Equation.DSMT4">
                    <p:embed/>
                    <p:pic>
                      <p:nvPicPr>
                        <p:cNvPr id="14352" name="Object 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022203" y="1343869"/>
                          <a:ext cx="2701925" cy="788987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22532" name="Text Box 4"/>
          <p:cNvSpPr txBox="1">
            <a:spLocks noChangeArrowheads="1"/>
          </p:cNvSpPr>
          <p:nvPr/>
        </p:nvSpPr>
        <p:spPr bwMode="auto">
          <a:xfrm>
            <a:off x="2409827" y="1765260"/>
            <a:ext cx="111918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zh-CN" altLang="en-US" sz="2800" b="1" dirty="0">
                <a:solidFill>
                  <a:srgbClr val="3333CC"/>
                </a:solidFill>
              </a:rPr>
              <a:t>解</a:t>
            </a:r>
            <a:r>
              <a:rPr lang="en-US" altLang="zh-CN" sz="2800" b="1" dirty="0">
                <a:solidFill>
                  <a:srgbClr val="3333CC"/>
                </a:solidFill>
              </a:rPr>
              <a:t>:</a:t>
            </a:r>
            <a:endParaRPr lang="zh-CN" altLang="en-US" sz="2800" b="1" dirty="0">
              <a:solidFill>
                <a:srgbClr val="3333CC"/>
              </a:solidFill>
              <a:ea typeface="黑体" panose="02010609060101010101" pitchFamily="49" charset="-122"/>
            </a:endParaRPr>
          </a:p>
        </p:txBody>
      </p:sp>
      <p:graphicFrame>
        <p:nvGraphicFramePr>
          <p:cNvPr id="115715" name="Object 3"/>
          <p:cNvGraphicFramePr>
            <a:graphicFrameLocks noChangeAspect="1"/>
          </p:cNvGraphicFramePr>
          <p:nvPr>
            <p:extLst/>
          </p:nvPr>
        </p:nvGraphicFramePr>
        <p:xfrm>
          <a:off x="2495550" y="2393394"/>
          <a:ext cx="2971800" cy="4937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7297" name="公式" r:id="rId5" imgW="2971800" imgH="495000" progId="Equation.3">
                  <p:embed/>
                </p:oleObj>
              </mc:Choice>
              <mc:Fallback>
                <p:oleObj name="公式" r:id="rId5" imgW="2971800" imgH="495000" progId="Equation.3">
                  <p:embed/>
                  <p:pic>
                    <p:nvPicPr>
                      <p:cNvPr id="115715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95550" y="2393394"/>
                        <a:ext cx="2971800" cy="4937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5716" name="Object 4"/>
          <p:cNvGraphicFramePr>
            <a:graphicFrameLocks noChangeAspect="1"/>
          </p:cNvGraphicFramePr>
          <p:nvPr>
            <p:extLst/>
          </p:nvPr>
        </p:nvGraphicFramePr>
        <p:xfrm>
          <a:off x="3346541" y="2967980"/>
          <a:ext cx="2979738" cy="17287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7298" name="Equation" r:id="rId7" imgW="1269720" imgH="736560" progId="Equation.DSMT4">
                  <p:embed/>
                </p:oleObj>
              </mc:Choice>
              <mc:Fallback>
                <p:oleObj name="Equation" r:id="rId7" imgW="1269720" imgH="736560" progId="Equation.DSMT4">
                  <p:embed/>
                  <p:pic>
                    <p:nvPicPr>
                      <p:cNvPr id="115716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46541" y="2967980"/>
                        <a:ext cx="2979738" cy="17287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5717" name="Object 5"/>
          <p:cNvGraphicFramePr>
            <a:graphicFrameLocks noChangeAspect="1"/>
          </p:cNvGraphicFramePr>
          <p:nvPr>
            <p:extLst/>
          </p:nvPr>
        </p:nvGraphicFramePr>
        <p:xfrm>
          <a:off x="2495551" y="4841974"/>
          <a:ext cx="4968875" cy="7191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7299" name="Equation" r:id="rId9" imgW="2286000" imgH="330120" progId="Equation.DSMT4">
                  <p:embed/>
                </p:oleObj>
              </mc:Choice>
              <mc:Fallback>
                <p:oleObj name="Equation" r:id="rId9" imgW="2286000" imgH="330120" progId="Equation.DSMT4">
                  <p:embed/>
                  <p:pic>
                    <p:nvPicPr>
                      <p:cNvPr id="115717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95551" y="4841974"/>
                        <a:ext cx="4968875" cy="7191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5718" name="Object 6"/>
          <p:cNvGraphicFramePr>
            <a:graphicFrameLocks noChangeAspect="1"/>
          </p:cNvGraphicFramePr>
          <p:nvPr>
            <p:extLst/>
          </p:nvPr>
        </p:nvGraphicFramePr>
        <p:xfrm>
          <a:off x="7545388" y="4768949"/>
          <a:ext cx="838200" cy="889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7300" name="公式" r:id="rId11" imgW="838080" imgH="888840" progId="Equation.3">
                  <p:embed/>
                </p:oleObj>
              </mc:Choice>
              <mc:Fallback>
                <p:oleObj name="公式" r:id="rId11" imgW="838080" imgH="888840" progId="Equation.3">
                  <p:embed/>
                  <p:pic>
                    <p:nvPicPr>
                      <p:cNvPr id="115718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45388" y="4768949"/>
                        <a:ext cx="838200" cy="889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3" name="Group 39"/>
          <p:cNvGrpSpPr>
            <a:grpSpLocks/>
          </p:cNvGrpSpPr>
          <p:nvPr/>
        </p:nvGrpSpPr>
        <p:grpSpPr bwMode="auto">
          <a:xfrm>
            <a:off x="7067500" y="1844824"/>
            <a:ext cx="2628900" cy="2597150"/>
            <a:chOff x="3240" y="956"/>
            <a:chExt cx="1656" cy="1636"/>
          </a:xfrm>
        </p:grpSpPr>
        <p:sp>
          <p:nvSpPr>
            <p:cNvPr id="14359" name="Line 6"/>
            <p:cNvSpPr>
              <a:spLocks noChangeShapeType="1"/>
            </p:cNvSpPr>
            <p:nvPr/>
          </p:nvSpPr>
          <p:spPr bwMode="auto">
            <a:xfrm>
              <a:off x="3300" y="2090"/>
              <a:ext cx="1596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sm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zh-CN" altLang="en-US" sz="2400">
                <a:solidFill>
                  <a:srgbClr val="000000"/>
                </a:solidFill>
                <a:ea typeface="宋体" panose="02010600030101010101" pitchFamily="2" charset="-122"/>
              </a:endParaRPr>
            </a:p>
          </p:txBody>
        </p:sp>
        <p:sp>
          <p:nvSpPr>
            <p:cNvPr id="14360" name="Line 7"/>
            <p:cNvSpPr>
              <a:spLocks noChangeShapeType="1"/>
            </p:cNvSpPr>
            <p:nvPr/>
          </p:nvSpPr>
          <p:spPr bwMode="auto">
            <a:xfrm flipV="1">
              <a:off x="3897" y="956"/>
              <a:ext cx="0" cy="1636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sm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zh-CN" altLang="en-US" sz="2400">
                <a:solidFill>
                  <a:srgbClr val="000000"/>
                </a:solidFill>
                <a:ea typeface="宋体" panose="02010600030101010101" pitchFamily="2" charset="-122"/>
              </a:endParaRPr>
            </a:p>
          </p:txBody>
        </p:sp>
        <p:graphicFrame>
          <p:nvGraphicFramePr>
            <p:cNvPr id="14344" name="Object 7"/>
            <p:cNvGraphicFramePr>
              <a:graphicFrameLocks noChangeAspect="1"/>
            </p:cNvGraphicFramePr>
            <p:nvPr/>
          </p:nvGraphicFramePr>
          <p:xfrm>
            <a:off x="4771" y="2153"/>
            <a:ext cx="105" cy="9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37301" name="公式" r:id="rId13" imgW="266400" imgH="253800" progId="Equation.3">
                    <p:embed/>
                  </p:oleObj>
                </mc:Choice>
                <mc:Fallback>
                  <p:oleObj name="公式" r:id="rId13" imgW="266400" imgH="253800" progId="Equation.3">
                    <p:embed/>
                    <p:pic>
                      <p:nvPicPr>
                        <p:cNvPr id="14344" name="Object 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771" y="2153"/>
                          <a:ext cx="105" cy="91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4345" name="Object 8"/>
            <p:cNvGraphicFramePr>
              <a:graphicFrameLocks noChangeAspect="1"/>
            </p:cNvGraphicFramePr>
            <p:nvPr/>
          </p:nvGraphicFramePr>
          <p:xfrm>
            <a:off x="3769" y="1016"/>
            <a:ext cx="104" cy="11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37302" name="公式" r:id="rId15" imgW="266400" imgH="330120" progId="Equation.3">
                    <p:embed/>
                  </p:oleObj>
                </mc:Choice>
                <mc:Fallback>
                  <p:oleObj name="公式" r:id="rId15" imgW="266400" imgH="330120" progId="Equation.3">
                    <p:embed/>
                    <p:pic>
                      <p:nvPicPr>
                        <p:cNvPr id="14345" name="Object 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769" y="1016"/>
                          <a:ext cx="104" cy="11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4346" name="Object 9"/>
            <p:cNvGraphicFramePr>
              <a:graphicFrameLocks noChangeAspect="1"/>
            </p:cNvGraphicFramePr>
            <p:nvPr/>
          </p:nvGraphicFramePr>
          <p:xfrm>
            <a:off x="3918" y="2134"/>
            <a:ext cx="99" cy="9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37303" name="公式" r:id="rId17" imgW="228600" imgH="253800" progId="Equation.3">
                    <p:embed/>
                  </p:oleObj>
                </mc:Choice>
                <mc:Fallback>
                  <p:oleObj name="公式" r:id="rId17" imgW="228600" imgH="253800" progId="Equation.3">
                    <p:embed/>
                    <p:pic>
                      <p:nvPicPr>
                        <p:cNvPr id="14346" name="Object 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918" y="2134"/>
                          <a:ext cx="99" cy="99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4347" name="Object 10"/>
            <p:cNvGraphicFramePr>
              <a:graphicFrameLocks noChangeAspect="1"/>
            </p:cNvGraphicFramePr>
            <p:nvPr/>
          </p:nvGraphicFramePr>
          <p:xfrm>
            <a:off x="3440" y="1235"/>
            <a:ext cx="427" cy="20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37304" name="公式" r:id="rId19" imgW="1015920" imgH="495000" progId="Equation.3">
                    <p:embed/>
                  </p:oleObj>
                </mc:Choice>
                <mc:Fallback>
                  <p:oleObj name="公式" r:id="rId19" imgW="1015920" imgH="495000" progId="Equation.3">
                    <p:embed/>
                    <p:pic>
                      <p:nvPicPr>
                        <p:cNvPr id="14347" name="Object 1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440" y="1235"/>
                          <a:ext cx="427" cy="20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4361" name="Line 12"/>
            <p:cNvSpPr>
              <a:spLocks noChangeShapeType="1"/>
            </p:cNvSpPr>
            <p:nvPr/>
          </p:nvSpPr>
          <p:spPr bwMode="auto">
            <a:xfrm rot="20787881" flipV="1">
              <a:off x="3385" y="1512"/>
              <a:ext cx="1437" cy="776"/>
            </a:xfrm>
            <a:prstGeom prst="line">
              <a:avLst/>
            </a:prstGeom>
            <a:noFill/>
            <a:ln w="38100">
              <a:solidFill>
                <a:srgbClr val="FF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zh-CN" altLang="en-US" sz="2400">
                <a:solidFill>
                  <a:srgbClr val="000000"/>
                </a:solidFill>
                <a:ea typeface="宋体" panose="02010600030101010101" pitchFamily="2" charset="-122"/>
              </a:endParaRPr>
            </a:p>
          </p:txBody>
        </p:sp>
        <p:graphicFrame>
          <p:nvGraphicFramePr>
            <p:cNvPr id="14348" name="Object 11"/>
            <p:cNvGraphicFramePr>
              <a:graphicFrameLocks noChangeAspect="1"/>
            </p:cNvGraphicFramePr>
            <p:nvPr/>
          </p:nvGraphicFramePr>
          <p:xfrm>
            <a:off x="4477" y="1594"/>
            <a:ext cx="373" cy="13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37305" name="公式" r:id="rId21" imgW="888840" imgH="330120" progId="Equation.3">
                    <p:embed/>
                  </p:oleObj>
                </mc:Choice>
                <mc:Fallback>
                  <p:oleObj name="公式" r:id="rId21" imgW="888840" imgH="330120" progId="Equation.3">
                    <p:embed/>
                    <p:pic>
                      <p:nvPicPr>
                        <p:cNvPr id="14348" name="Object 1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477" y="1594"/>
                          <a:ext cx="373" cy="139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4362" name="Line 23"/>
            <p:cNvSpPr>
              <a:spLocks noChangeShapeType="1"/>
            </p:cNvSpPr>
            <p:nvPr/>
          </p:nvSpPr>
          <p:spPr bwMode="auto">
            <a:xfrm>
              <a:off x="4297" y="1714"/>
              <a:ext cx="0" cy="37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zh-CN" altLang="en-US" sz="2400">
                <a:solidFill>
                  <a:srgbClr val="000000"/>
                </a:solidFill>
                <a:ea typeface="宋体" panose="02010600030101010101" pitchFamily="2" charset="-122"/>
              </a:endParaRPr>
            </a:p>
          </p:txBody>
        </p:sp>
        <p:graphicFrame>
          <p:nvGraphicFramePr>
            <p:cNvPr id="14349" name="Object 12"/>
            <p:cNvGraphicFramePr>
              <a:graphicFrameLocks noChangeAspect="1"/>
            </p:cNvGraphicFramePr>
            <p:nvPr/>
          </p:nvGraphicFramePr>
          <p:xfrm>
            <a:off x="4268" y="2145"/>
            <a:ext cx="59" cy="9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37306" name="公式" r:id="rId23" imgW="190440" imgH="317160" progId="Equation.3">
                    <p:embed/>
                  </p:oleObj>
                </mc:Choice>
                <mc:Fallback>
                  <p:oleObj name="公式" r:id="rId23" imgW="190440" imgH="317160" progId="Equation.3">
                    <p:embed/>
                    <p:pic>
                      <p:nvPicPr>
                        <p:cNvPr id="14349" name="Object 1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268" y="2145"/>
                          <a:ext cx="59" cy="9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4363" name="Arc 32"/>
            <p:cNvSpPr>
              <a:spLocks/>
            </p:cNvSpPr>
            <p:nvPr/>
          </p:nvSpPr>
          <p:spPr bwMode="auto">
            <a:xfrm>
              <a:off x="3360" y="996"/>
              <a:ext cx="1078" cy="1091"/>
            </a:xfrm>
            <a:custGeom>
              <a:avLst/>
              <a:gdLst>
                <a:gd name="T0" fmla="*/ 0 w 42987"/>
                <a:gd name="T1" fmla="*/ 0 h 21600"/>
                <a:gd name="T2" fmla="*/ 0 w 42987"/>
                <a:gd name="T3" fmla="*/ 0 h 21600"/>
                <a:gd name="T4" fmla="*/ 0 w 42987"/>
                <a:gd name="T5" fmla="*/ 0 h 21600"/>
                <a:gd name="T6" fmla="*/ 0 60000 65536"/>
                <a:gd name="T7" fmla="*/ 0 60000 65536"/>
                <a:gd name="T8" fmla="*/ 0 60000 65536"/>
                <a:gd name="T9" fmla="*/ 0 w 42987"/>
                <a:gd name="T10" fmla="*/ 0 h 21600"/>
                <a:gd name="T11" fmla="*/ 42987 w 42987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2987" h="21600" fill="none" extrusionOk="0">
                  <a:moveTo>
                    <a:pt x="42987" y="2052"/>
                  </a:moveTo>
                  <a:cubicBezTo>
                    <a:pt x="41929" y="13136"/>
                    <a:pt x="32619" y="21599"/>
                    <a:pt x="21485" y="21600"/>
                  </a:cubicBezTo>
                  <a:cubicBezTo>
                    <a:pt x="10418" y="21600"/>
                    <a:pt x="1141" y="13235"/>
                    <a:pt x="0" y="2227"/>
                  </a:cubicBezTo>
                </a:path>
                <a:path w="42987" h="21600" stroke="0" extrusionOk="0">
                  <a:moveTo>
                    <a:pt x="42987" y="2052"/>
                  </a:moveTo>
                  <a:cubicBezTo>
                    <a:pt x="41929" y="13136"/>
                    <a:pt x="32619" y="21599"/>
                    <a:pt x="21485" y="21600"/>
                  </a:cubicBezTo>
                  <a:cubicBezTo>
                    <a:pt x="10418" y="21600"/>
                    <a:pt x="1141" y="13235"/>
                    <a:pt x="0" y="2227"/>
                  </a:cubicBezTo>
                  <a:lnTo>
                    <a:pt x="21485" y="0"/>
                  </a:lnTo>
                  <a:close/>
                </a:path>
              </a:pathLst>
            </a:custGeom>
            <a:noFill/>
            <a:ln w="38100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zh-CN" altLang="en-US" sz="2400">
                <a:solidFill>
                  <a:srgbClr val="000000"/>
                </a:solidFill>
                <a:ea typeface="宋体" panose="02010600030101010101" pitchFamily="2" charset="-122"/>
              </a:endParaRPr>
            </a:p>
          </p:txBody>
        </p:sp>
        <p:graphicFrame>
          <p:nvGraphicFramePr>
            <p:cNvPr id="14350" name="Object 13"/>
            <p:cNvGraphicFramePr>
              <a:graphicFrameLocks noChangeAspect="1"/>
            </p:cNvGraphicFramePr>
            <p:nvPr/>
          </p:nvGraphicFramePr>
          <p:xfrm>
            <a:off x="4570" y="2139"/>
            <a:ext cx="67" cy="9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37307" name="公式" r:id="rId25" imgW="215640" imgH="304560" progId="Equation.3">
                    <p:embed/>
                  </p:oleObj>
                </mc:Choice>
                <mc:Fallback>
                  <p:oleObj name="公式" r:id="rId25" imgW="215640" imgH="304560" progId="Equation.3">
                    <p:embed/>
                    <p:pic>
                      <p:nvPicPr>
                        <p:cNvPr id="14350" name="Object 1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570" y="2139"/>
                          <a:ext cx="67" cy="9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4351" name="Object 14"/>
            <p:cNvGraphicFramePr>
              <a:graphicFrameLocks noChangeAspect="1"/>
            </p:cNvGraphicFramePr>
            <p:nvPr/>
          </p:nvGraphicFramePr>
          <p:xfrm>
            <a:off x="3240" y="2123"/>
            <a:ext cx="149" cy="9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37308" name="公式" r:id="rId27" imgW="482400" imgH="304560" progId="Equation.3">
                    <p:embed/>
                  </p:oleObj>
                </mc:Choice>
                <mc:Fallback>
                  <p:oleObj name="公式" r:id="rId27" imgW="482400" imgH="304560" progId="Equation.3">
                    <p:embed/>
                    <p:pic>
                      <p:nvPicPr>
                        <p:cNvPr id="14351" name="Object 1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240" y="2123"/>
                          <a:ext cx="149" cy="9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</p:spTree>
    <p:extLst>
      <p:ext uri="{BB962C8B-B14F-4D97-AF65-F5344CB8AC3E}">
        <p14:creationId xmlns:p14="http://schemas.microsoft.com/office/powerpoint/2010/main" val="2198499782"/>
      </p:ext>
    </p:extLst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25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157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157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157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157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2" grpId="0" autoUpdateAnimBg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组合 6"/>
          <p:cNvGrpSpPr/>
          <p:nvPr/>
        </p:nvGrpSpPr>
        <p:grpSpPr>
          <a:xfrm>
            <a:off x="2347715" y="1535939"/>
            <a:ext cx="2610120" cy="946333"/>
            <a:chOff x="2063552" y="1282442"/>
            <a:chExt cx="2610120" cy="946333"/>
          </a:xfrm>
        </p:grpSpPr>
        <p:pic>
          <p:nvPicPr>
            <p:cNvPr id="3" name="图片 2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063552" y="1412774"/>
              <a:ext cx="990000" cy="685667"/>
            </a:xfrm>
            <a:prstGeom prst="rect">
              <a:avLst/>
            </a:prstGeom>
          </p:spPr>
        </p:pic>
        <p:pic>
          <p:nvPicPr>
            <p:cNvPr id="4" name="图片 3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143672" y="1282442"/>
              <a:ext cx="1530000" cy="946333"/>
            </a:xfrm>
            <a:prstGeom prst="rect">
              <a:avLst/>
            </a:prstGeom>
          </p:spPr>
        </p:pic>
      </p:grpSp>
      <p:pic>
        <p:nvPicPr>
          <p:cNvPr id="5" name="图片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47715" y="2710024"/>
            <a:ext cx="1575000" cy="93500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78469" y="3770795"/>
            <a:ext cx="2677500" cy="810333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27448" y="611794"/>
            <a:ext cx="6677978" cy="857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3876857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ChangeArrowheads="1"/>
          </p:cNvSpPr>
          <p:nvPr>
            <p:ph type="title"/>
          </p:nvPr>
        </p:nvSpPr>
        <p:spPr>
          <a:xfrm>
            <a:off x="2100932" y="332656"/>
            <a:ext cx="1950368" cy="633065"/>
          </a:xfrm>
          <a:ln>
            <a:solidFill>
              <a:schemeClr val="accent2"/>
            </a:solidFill>
            <a:miter lim="800000"/>
            <a:headEnd/>
            <a:tailEnd/>
          </a:ln>
        </p:spPr>
        <p:txBody>
          <a:bodyPr/>
          <a:lstStyle/>
          <a:p>
            <a:r>
              <a:rPr lang="zh-CN" altLang="en-US" sz="2800" b="1" dirty="0">
                <a:solidFill>
                  <a:srgbClr val="C00000"/>
                </a:solidFill>
                <a:ea typeface="楷体_GB2312" pitchFamily="49" charset="-122"/>
              </a:rPr>
              <a:t>内容小结</a:t>
            </a:r>
          </a:p>
        </p:txBody>
      </p:sp>
      <p:graphicFrame>
        <p:nvGraphicFramePr>
          <p:cNvPr id="52227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73656488"/>
              </p:ext>
            </p:extLst>
          </p:nvPr>
        </p:nvGraphicFramePr>
        <p:xfrm>
          <a:off x="2063750" y="1858749"/>
          <a:ext cx="5118100" cy="43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8272" name="Equation" r:id="rId4" imgW="5117760" imgH="431640" progId="Equation.3">
                  <p:embed/>
                </p:oleObj>
              </mc:Choice>
              <mc:Fallback>
                <p:oleObj name="Equation" r:id="rId4" imgW="5117760" imgH="431640" progId="Equation.3">
                  <p:embed/>
                  <p:pic>
                    <p:nvPicPr>
                      <p:cNvPr id="52227" name="Object 3"/>
                      <p:cNvPicPr preferRelativeResize="0"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63750" y="1858749"/>
                        <a:ext cx="5118100" cy="431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2228" name="Text Box 4"/>
          <p:cNvSpPr txBox="1">
            <a:spLocks noChangeArrowheads="1"/>
          </p:cNvSpPr>
          <p:nvPr/>
        </p:nvSpPr>
        <p:spPr bwMode="auto">
          <a:xfrm>
            <a:off x="7315200" y="1782549"/>
            <a:ext cx="89535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>
                <a:solidFill>
                  <a:srgbClr val="000000"/>
                </a:solidFill>
              </a:rPr>
              <a:t>则有</a:t>
            </a:r>
          </a:p>
        </p:txBody>
      </p:sp>
      <p:sp>
        <p:nvSpPr>
          <p:cNvPr id="52229" name="Text Box 5"/>
          <p:cNvSpPr txBox="1">
            <a:spLocks noChangeArrowheads="1"/>
          </p:cNvSpPr>
          <p:nvPr/>
        </p:nvSpPr>
        <p:spPr bwMode="auto">
          <a:xfrm>
            <a:off x="2063750" y="1158662"/>
            <a:ext cx="30289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zh-CN" dirty="0">
                <a:solidFill>
                  <a:srgbClr val="000099">
                    <a:lumMod val="60000"/>
                    <a:lumOff val="40000"/>
                  </a:srgbClr>
                </a:solidFill>
              </a:rPr>
              <a:t>1. </a:t>
            </a:r>
            <a:r>
              <a:rPr lang="zh-CN" altLang="en-US" dirty="0">
                <a:solidFill>
                  <a:srgbClr val="000099">
                    <a:lumMod val="60000"/>
                    <a:lumOff val="40000"/>
                  </a:srgbClr>
                </a:solidFill>
              </a:rPr>
              <a:t>微积分基本公式</a:t>
            </a:r>
          </a:p>
        </p:txBody>
      </p:sp>
      <p:graphicFrame>
        <p:nvGraphicFramePr>
          <p:cNvPr id="52230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39287719"/>
              </p:ext>
            </p:extLst>
          </p:nvPr>
        </p:nvGraphicFramePr>
        <p:xfrm>
          <a:off x="2222500" y="2428165"/>
          <a:ext cx="1828800" cy="774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8273" name="Equation" r:id="rId6" imgW="1828800" imgH="774360" progId="Equation.3">
                  <p:embed/>
                </p:oleObj>
              </mc:Choice>
              <mc:Fallback>
                <p:oleObj name="Equation" r:id="rId6" imgW="1828800" imgH="774360" progId="Equation.3">
                  <p:embed/>
                  <p:pic>
                    <p:nvPicPr>
                      <p:cNvPr id="5223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22500" y="2428165"/>
                        <a:ext cx="1828800" cy="774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2232" name="Text Box 8"/>
          <p:cNvSpPr txBox="1">
            <a:spLocks noChangeArrowheads="1"/>
          </p:cNvSpPr>
          <p:nvPr/>
        </p:nvSpPr>
        <p:spPr bwMode="auto">
          <a:xfrm>
            <a:off x="3124200" y="3266365"/>
            <a:ext cx="20129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 sz="2400" dirty="0">
                <a:solidFill>
                  <a:srgbClr val="000099">
                    <a:lumMod val="60000"/>
                    <a:lumOff val="40000"/>
                  </a:srgbClr>
                </a:solidFill>
              </a:rPr>
              <a:t>积分中值定理</a:t>
            </a:r>
          </a:p>
        </p:txBody>
      </p:sp>
      <p:graphicFrame>
        <p:nvGraphicFramePr>
          <p:cNvPr id="52233" name="Objec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40293888"/>
              </p:ext>
            </p:extLst>
          </p:nvPr>
        </p:nvGraphicFramePr>
        <p:xfrm>
          <a:off x="5861050" y="2658353"/>
          <a:ext cx="2082800" cy="419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8274" name="Equation" r:id="rId8" imgW="2082600" imgH="419040" progId="Equation.3">
                  <p:embed/>
                </p:oleObj>
              </mc:Choice>
              <mc:Fallback>
                <p:oleObj name="Equation" r:id="rId8" imgW="2082600" imgH="419040" progId="Equation.3">
                  <p:embed/>
                  <p:pic>
                    <p:nvPicPr>
                      <p:cNvPr id="52233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61050" y="2658353"/>
                        <a:ext cx="2082800" cy="419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2234" name="Object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0704156"/>
              </p:ext>
            </p:extLst>
          </p:nvPr>
        </p:nvGraphicFramePr>
        <p:xfrm>
          <a:off x="8001000" y="2691690"/>
          <a:ext cx="20828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8275" name="Equation" r:id="rId10" imgW="2082600" imgH="406080" progId="Equation.3">
                  <p:embed/>
                </p:oleObj>
              </mc:Choice>
              <mc:Fallback>
                <p:oleObj name="Equation" r:id="rId10" imgW="2082600" imgH="406080" progId="Equation.3">
                  <p:embed/>
                  <p:pic>
                    <p:nvPicPr>
                      <p:cNvPr id="52234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001000" y="2691690"/>
                        <a:ext cx="20828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2235" name="Text Box 11"/>
          <p:cNvSpPr txBox="1">
            <a:spLocks noChangeArrowheads="1"/>
          </p:cNvSpPr>
          <p:nvPr/>
        </p:nvSpPr>
        <p:spPr bwMode="auto">
          <a:xfrm>
            <a:off x="6902450" y="3266365"/>
            <a:ext cx="20129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 sz="2400">
                <a:solidFill>
                  <a:srgbClr val="000099">
                    <a:lumMod val="60000"/>
                    <a:lumOff val="40000"/>
                  </a:srgbClr>
                </a:solidFill>
              </a:rPr>
              <a:t>微分中值定理</a:t>
            </a:r>
          </a:p>
        </p:txBody>
      </p:sp>
      <p:graphicFrame>
        <p:nvGraphicFramePr>
          <p:cNvPr id="52237" name="Object 1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29470781"/>
              </p:ext>
            </p:extLst>
          </p:nvPr>
        </p:nvGraphicFramePr>
        <p:xfrm>
          <a:off x="4089400" y="2656765"/>
          <a:ext cx="17018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8276" name="Equation" r:id="rId12" imgW="1701720" imgH="406080" progId="Equation.3">
                  <p:embed/>
                </p:oleObj>
              </mc:Choice>
              <mc:Fallback>
                <p:oleObj name="Equation" r:id="rId12" imgW="1701720" imgH="406080" progId="Equation.3">
                  <p:embed/>
                  <p:pic>
                    <p:nvPicPr>
                      <p:cNvPr id="52237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89400" y="2656765"/>
                        <a:ext cx="17018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2239" name="Text Box 15"/>
          <p:cNvSpPr txBox="1">
            <a:spLocks noChangeArrowheads="1"/>
          </p:cNvSpPr>
          <p:nvPr/>
        </p:nvSpPr>
        <p:spPr bwMode="auto">
          <a:xfrm>
            <a:off x="4648200" y="4028365"/>
            <a:ext cx="29273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 sz="2400" dirty="0">
                <a:solidFill>
                  <a:srgbClr val="C00000"/>
                </a:solidFill>
              </a:rPr>
              <a:t>牛顿 </a:t>
            </a:r>
            <a:r>
              <a:rPr lang="en-US" altLang="zh-CN" sz="2400" dirty="0">
                <a:solidFill>
                  <a:srgbClr val="C00000"/>
                </a:solidFill>
              </a:rPr>
              <a:t>– </a:t>
            </a:r>
            <a:r>
              <a:rPr lang="zh-CN" altLang="en-US" sz="2400" dirty="0">
                <a:solidFill>
                  <a:srgbClr val="C00000"/>
                </a:solidFill>
              </a:rPr>
              <a:t>莱布尼茨公式</a:t>
            </a:r>
          </a:p>
        </p:txBody>
      </p:sp>
      <p:sp>
        <p:nvSpPr>
          <p:cNvPr id="52240" name="Text Box 16"/>
          <p:cNvSpPr txBox="1">
            <a:spLocks noChangeArrowheads="1"/>
          </p:cNvSpPr>
          <p:nvPr/>
        </p:nvSpPr>
        <p:spPr bwMode="auto">
          <a:xfrm>
            <a:off x="2063750" y="4615269"/>
            <a:ext cx="347345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zh-CN" dirty="0">
                <a:solidFill>
                  <a:srgbClr val="000099">
                    <a:lumMod val="60000"/>
                    <a:lumOff val="40000"/>
                  </a:srgbClr>
                </a:solidFill>
              </a:rPr>
              <a:t>2. </a:t>
            </a:r>
            <a:r>
              <a:rPr lang="zh-CN" altLang="en-US" dirty="0">
                <a:solidFill>
                  <a:srgbClr val="000099">
                    <a:lumMod val="60000"/>
                    <a:lumOff val="40000"/>
                  </a:srgbClr>
                </a:solidFill>
              </a:rPr>
              <a:t>变限积分求导公式 </a:t>
            </a:r>
          </a:p>
        </p:txBody>
      </p:sp>
      <p:sp>
        <p:nvSpPr>
          <p:cNvPr id="52248" name="AutoShape 24"/>
          <p:cNvSpPr>
            <a:spLocks/>
          </p:cNvSpPr>
          <p:nvPr/>
        </p:nvSpPr>
        <p:spPr bwMode="auto">
          <a:xfrm rot="5400000">
            <a:off x="4023520" y="2211472"/>
            <a:ext cx="179387" cy="1981200"/>
          </a:xfrm>
          <a:prstGeom prst="rightBrace">
            <a:avLst>
              <a:gd name="adj1" fmla="val 92036"/>
              <a:gd name="adj2" fmla="val 50000"/>
            </a:avLst>
          </a:prstGeom>
          <a:noFill/>
          <a:ln w="19050">
            <a:solidFill>
              <a:schemeClr val="bg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52249" name="AutoShape 25"/>
          <p:cNvSpPr>
            <a:spLocks/>
          </p:cNvSpPr>
          <p:nvPr/>
        </p:nvSpPr>
        <p:spPr bwMode="auto">
          <a:xfrm rot="5400000">
            <a:off x="7757320" y="2211472"/>
            <a:ext cx="179387" cy="1981200"/>
          </a:xfrm>
          <a:prstGeom prst="rightBrace">
            <a:avLst>
              <a:gd name="adj1" fmla="val 92036"/>
              <a:gd name="adj2" fmla="val 50000"/>
            </a:avLst>
          </a:prstGeom>
          <a:noFill/>
          <a:ln w="19050">
            <a:solidFill>
              <a:schemeClr val="bg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52251" name="Freeform 27"/>
          <p:cNvSpPr>
            <a:spLocks/>
          </p:cNvSpPr>
          <p:nvPr/>
        </p:nvSpPr>
        <p:spPr bwMode="auto">
          <a:xfrm>
            <a:off x="2743200" y="3113965"/>
            <a:ext cx="6477000" cy="838200"/>
          </a:xfrm>
          <a:custGeom>
            <a:avLst/>
            <a:gdLst>
              <a:gd name="T0" fmla="*/ 0 w 4080"/>
              <a:gd name="T1" fmla="*/ 0 h 528"/>
              <a:gd name="T2" fmla="*/ 0 w 4080"/>
              <a:gd name="T3" fmla="*/ 528 h 528"/>
              <a:gd name="T4" fmla="*/ 4080 w 4080"/>
              <a:gd name="T5" fmla="*/ 528 h 528"/>
              <a:gd name="T6" fmla="*/ 4080 w 4080"/>
              <a:gd name="T7" fmla="*/ 0 h 5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080" h="528">
                <a:moveTo>
                  <a:pt x="0" y="0"/>
                </a:moveTo>
                <a:lnTo>
                  <a:pt x="0" y="528"/>
                </a:lnTo>
                <a:lnTo>
                  <a:pt x="4080" y="528"/>
                </a:lnTo>
                <a:lnTo>
                  <a:pt x="4080" y="0"/>
                </a:lnTo>
              </a:path>
            </a:pathLst>
          </a:custGeom>
          <a:noFill/>
          <a:ln w="19050" cmpd="sng">
            <a:solidFill>
              <a:schemeClr val="bg2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17" name="Text Box 24"/>
          <p:cNvSpPr txBox="1">
            <a:spLocks noChangeArrowheads="1"/>
          </p:cNvSpPr>
          <p:nvPr/>
        </p:nvSpPr>
        <p:spPr bwMode="auto">
          <a:xfrm>
            <a:off x="1559496" y="5426060"/>
            <a:ext cx="9289032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zh-CN" altLang="en-US" b="1" dirty="0" smtClean="0">
                <a:solidFill>
                  <a:srgbClr val="C00000"/>
                </a:solidFill>
                <a:latin typeface="+mn-ea"/>
                <a:ea typeface="+mn-ea"/>
              </a:rPr>
              <a:t>作业</a:t>
            </a:r>
            <a:r>
              <a:rPr lang="zh-CN" altLang="en-US" dirty="0" smtClean="0">
                <a:solidFill>
                  <a:srgbClr val="000099">
                    <a:lumMod val="60000"/>
                    <a:lumOff val="40000"/>
                  </a:srgbClr>
                </a:solidFill>
                <a:latin typeface="+mn-ea"/>
                <a:ea typeface="+mn-ea"/>
              </a:rPr>
              <a:t> </a:t>
            </a:r>
            <a:r>
              <a:rPr lang="zh-CN" altLang="en-US" b="1" dirty="0" smtClean="0">
                <a:solidFill>
                  <a:srgbClr val="000099">
                    <a:lumMod val="60000"/>
                    <a:lumOff val="40000"/>
                  </a:srgbClr>
                </a:solidFill>
                <a:latin typeface="+mn-ea"/>
                <a:ea typeface="+mn-ea"/>
              </a:rPr>
              <a:t>习题</a:t>
            </a:r>
            <a:r>
              <a:rPr lang="en-US" altLang="zh-CN" b="1" dirty="0" smtClean="0">
                <a:solidFill>
                  <a:srgbClr val="000099">
                    <a:lumMod val="60000"/>
                    <a:lumOff val="40000"/>
                  </a:srgbClr>
                </a:solidFill>
                <a:latin typeface="+mn-ea"/>
                <a:ea typeface="+mn-ea"/>
              </a:rPr>
              <a:t>5.2</a:t>
            </a:r>
            <a:r>
              <a:rPr lang="zh-CN" altLang="en-US" b="1" dirty="0" smtClean="0">
                <a:solidFill>
                  <a:srgbClr val="000099">
                    <a:lumMod val="60000"/>
                    <a:lumOff val="40000"/>
                  </a:srgbClr>
                </a:solidFill>
                <a:latin typeface="+mn-ea"/>
                <a:ea typeface="+mn-ea"/>
              </a:rPr>
              <a:t>：</a:t>
            </a:r>
            <a:r>
              <a:rPr lang="en-US" altLang="zh-CN" dirty="0">
                <a:solidFill>
                  <a:srgbClr val="000000"/>
                </a:solidFill>
              </a:rPr>
              <a:t> </a:t>
            </a:r>
            <a:r>
              <a:rPr lang="en-US" altLang="zh-CN" dirty="0">
                <a:solidFill>
                  <a:srgbClr val="000000"/>
                </a:solidFill>
              </a:rPr>
              <a:t>3(4)</a:t>
            </a:r>
            <a:r>
              <a:rPr lang="zh-CN" altLang="en-US" dirty="0">
                <a:solidFill>
                  <a:srgbClr val="000000"/>
                </a:solidFill>
              </a:rPr>
              <a:t>，</a:t>
            </a:r>
            <a:r>
              <a:rPr lang="en-US" altLang="zh-CN" dirty="0">
                <a:solidFill>
                  <a:srgbClr val="000000"/>
                </a:solidFill>
              </a:rPr>
              <a:t>4(1)</a:t>
            </a:r>
            <a:r>
              <a:rPr lang="zh-CN" altLang="en-US" dirty="0">
                <a:solidFill>
                  <a:srgbClr val="000000"/>
                </a:solidFill>
              </a:rPr>
              <a:t>，</a:t>
            </a:r>
            <a:r>
              <a:rPr lang="en-US" altLang="zh-CN" dirty="0">
                <a:solidFill>
                  <a:srgbClr val="000000"/>
                </a:solidFill>
              </a:rPr>
              <a:t>7(2)</a:t>
            </a:r>
            <a:r>
              <a:rPr lang="en-US" altLang="zh-CN" dirty="0" smtClean="0">
                <a:solidFill>
                  <a:srgbClr val="000000"/>
                </a:solidFill>
                <a:latin typeface="+mn-lt"/>
                <a:ea typeface="+mn-ea"/>
              </a:rPr>
              <a:t>.</a:t>
            </a:r>
            <a:endParaRPr lang="en-US" altLang="zh-CN" dirty="0">
              <a:solidFill>
                <a:srgbClr val="000000"/>
              </a:solidFill>
              <a:latin typeface="+mn-lt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212822396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22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22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22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522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522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522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522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522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522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522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522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522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 nodeType="clickPar">
                      <p:stCondLst>
                        <p:cond delay="indefinite"/>
                      </p:stCondLst>
                      <p:childTnLst>
                        <p:par>
                          <p:cTn id="6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522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522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228" grpId="0" build="p" autoUpdateAnimBg="0"/>
      <p:bldP spid="52229" grpId="0" build="p" autoUpdateAnimBg="0"/>
      <p:bldP spid="52232" grpId="0" build="p" autoUpdateAnimBg="0"/>
      <p:bldP spid="52235" grpId="0" build="p" autoUpdateAnimBg="0"/>
      <p:bldP spid="52239" grpId="0" build="p" autoUpdateAnimBg="0"/>
      <p:bldP spid="52240" grpId="0" build="p" autoUpdateAnimBg="0"/>
      <p:bldP spid="1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7890" name="Object 2"/>
          <p:cNvGraphicFramePr>
            <a:graphicFrameLocks noChangeAspect="1"/>
          </p:cNvGraphicFramePr>
          <p:nvPr>
            <p:extLst/>
          </p:nvPr>
        </p:nvGraphicFramePr>
        <p:xfrm>
          <a:off x="5638800" y="5434013"/>
          <a:ext cx="27686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9386" name="Equation" r:id="rId3" imgW="2768400" imgH="850680" progId="Equation.3">
                  <p:embed/>
                </p:oleObj>
              </mc:Choice>
              <mc:Fallback>
                <p:oleObj name="Equation" r:id="rId3" imgW="2768400" imgH="850680" progId="Equation.3">
                  <p:embed/>
                  <p:pic>
                    <p:nvPicPr>
                      <p:cNvPr id="3789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38800" y="5434013"/>
                        <a:ext cx="276860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7891" name="Rectangle 3"/>
          <p:cNvSpPr>
            <a:spLocks noGrp="1" noChangeArrowheads="1"/>
          </p:cNvSpPr>
          <p:nvPr>
            <p:ph type="title"/>
          </p:nvPr>
        </p:nvSpPr>
        <p:spPr>
          <a:xfrm>
            <a:off x="2063751" y="152400"/>
            <a:ext cx="1617663" cy="685800"/>
          </a:xfrm>
        </p:spPr>
        <p:txBody>
          <a:bodyPr/>
          <a:lstStyle/>
          <a:p>
            <a:pPr algn="l"/>
            <a:r>
              <a:rPr lang="zh-CN" altLang="en-US" sz="2800" b="1" dirty="0">
                <a:solidFill>
                  <a:srgbClr val="C00000"/>
                </a:solidFill>
                <a:ea typeface="楷体_GB2312" pitchFamily="49" charset="-122"/>
              </a:rPr>
              <a:t>思考题</a:t>
            </a:r>
          </a:p>
        </p:txBody>
      </p:sp>
      <p:sp>
        <p:nvSpPr>
          <p:cNvPr id="37892" name="Text Box 4"/>
          <p:cNvSpPr txBox="1">
            <a:spLocks noChangeArrowheads="1"/>
          </p:cNvSpPr>
          <p:nvPr/>
        </p:nvSpPr>
        <p:spPr bwMode="auto">
          <a:xfrm>
            <a:off x="2063751" y="1447801"/>
            <a:ext cx="118427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解</a:t>
            </a:r>
            <a:r>
              <a:rPr lang="zh-CN" altLang="en-US" dirty="0">
                <a:solidFill>
                  <a:srgbClr val="000099">
                    <a:lumMod val="60000"/>
                    <a:lumOff val="40000"/>
                  </a:srgbClr>
                </a:solidFill>
              </a:rPr>
              <a:t>：</a:t>
            </a:r>
          </a:p>
        </p:txBody>
      </p:sp>
      <p:sp>
        <p:nvSpPr>
          <p:cNvPr id="37893" name="Text Box 5"/>
          <p:cNvSpPr txBox="1">
            <a:spLocks noChangeArrowheads="1"/>
          </p:cNvSpPr>
          <p:nvPr/>
        </p:nvSpPr>
        <p:spPr bwMode="auto">
          <a:xfrm>
            <a:off x="2063750" y="754063"/>
            <a:ext cx="45085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/>
            <a:r>
              <a:rPr lang="en-US" altLang="zh-CN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1.</a:t>
            </a:r>
          </a:p>
        </p:txBody>
      </p:sp>
      <p:sp>
        <p:nvSpPr>
          <p:cNvPr id="37894" name="Text Box 6"/>
          <p:cNvSpPr txBox="1">
            <a:spLocks noChangeArrowheads="1"/>
          </p:cNvSpPr>
          <p:nvPr/>
        </p:nvSpPr>
        <p:spPr bwMode="auto">
          <a:xfrm>
            <a:off x="2438400" y="768351"/>
            <a:ext cx="5397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/>
            <a:r>
              <a:rPr lang="zh-CN" altLang="en-US">
                <a:solidFill>
                  <a:srgbClr val="000000"/>
                </a:solidFill>
              </a:rPr>
              <a:t>设</a:t>
            </a:r>
          </a:p>
        </p:txBody>
      </p:sp>
      <p:graphicFrame>
        <p:nvGraphicFramePr>
          <p:cNvPr id="37895" name="Object 7"/>
          <p:cNvGraphicFramePr>
            <a:graphicFrameLocks noChangeAspect="1"/>
          </p:cNvGraphicFramePr>
          <p:nvPr>
            <p:extLst/>
          </p:nvPr>
        </p:nvGraphicFramePr>
        <p:xfrm>
          <a:off x="2886076" y="673100"/>
          <a:ext cx="5724525" cy="774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9387" name="Equation" r:id="rId5" imgW="5727600" imgH="774360" progId="Equation.3">
                  <p:embed/>
                </p:oleObj>
              </mc:Choice>
              <mc:Fallback>
                <p:oleObj name="Equation" r:id="rId5" imgW="5727600" imgH="774360" progId="Equation.3">
                  <p:embed/>
                  <p:pic>
                    <p:nvPicPr>
                      <p:cNvPr id="37895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86076" y="673100"/>
                        <a:ext cx="5724525" cy="774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7896" name="Text Box 8"/>
          <p:cNvSpPr txBox="1">
            <a:spLocks noChangeArrowheads="1"/>
          </p:cNvSpPr>
          <p:nvPr/>
        </p:nvSpPr>
        <p:spPr bwMode="auto">
          <a:xfrm>
            <a:off x="8604250" y="741363"/>
            <a:ext cx="53975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/>
            <a:r>
              <a:rPr lang="zh-CN" altLang="en-US">
                <a:solidFill>
                  <a:srgbClr val="000000"/>
                </a:solidFill>
              </a:rPr>
              <a:t>求</a:t>
            </a:r>
          </a:p>
        </p:txBody>
      </p:sp>
      <p:graphicFrame>
        <p:nvGraphicFramePr>
          <p:cNvPr id="37897" name="Object 9"/>
          <p:cNvGraphicFramePr>
            <a:graphicFrameLocks noChangeAspect="1"/>
          </p:cNvGraphicFramePr>
          <p:nvPr>
            <p:extLst/>
          </p:nvPr>
        </p:nvGraphicFramePr>
        <p:xfrm>
          <a:off x="9093200" y="838200"/>
          <a:ext cx="8128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9388" name="Equation" r:id="rId7" imgW="812520" imgH="406080" progId="Equation.3">
                  <p:embed/>
                </p:oleObj>
              </mc:Choice>
              <mc:Fallback>
                <p:oleObj name="Equation" r:id="rId7" imgW="812520" imgH="406080" progId="Equation.3">
                  <p:embed/>
                  <p:pic>
                    <p:nvPicPr>
                      <p:cNvPr id="37897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093200" y="838200"/>
                        <a:ext cx="8128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7898" name="Text Box 10"/>
          <p:cNvSpPr txBox="1">
            <a:spLocks noChangeArrowheads="1"/>
          </p:cNvSpPr>
          <p:nvPr/>
        </p:nvSpPr>
        <p:spPr bwMode="auto">
          <a:xfrm>
            <a:off x="2686050" y="1462088"/>
            <a:ext cx="249555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/>
            <a:r>
              <a:rPr lang="zh-CN" altLang="en-US">
                <a:solidFill>
                  <a:srgbClr val="000000"/>
                </a:solidFill>
              </a:rPr>
              <a:t>定积分为常数 </a:t>
            </a:r>
            <a:r>
              <a:rPr lang="en-US" altLang="zh-CN">
                <a:solidFill>
                  <a:srgbClr val="000000"/>
                </a:solidFill>
              </a:rPr>
              <a:t>,</a:t>
            </a:r>
          </a:p>
        </p:txBody>
      </p:sp>
      <p:graphicFrame>
        <p:nvGraphicFramePr>
          <p:cNvPr id="37899" name="Object 11"/>
          <p:cNvGraphicFramePr>
            <a:graphicFrameLocks noChangeAspect="1"/>
          </p:cNvGraphicFramePr>
          <p:nvPr>
            <p:extLst/>
          </p:nvPr>
        </p:nvGraphicFramePr>
        <p:xfrm>
          <a:off x="2667000" y="2041525"/>
          <a:ext cx="2273300" cy="774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9389" name="Equation" r:id="rId9" imgW="2273040" imgH="774360" progId="Equation.3">
                  <p:embed/>
                </p:oleObj>
              </mc:Choice>
              <mc:Fallback>
                <p:oleObj name="Equation" r:id="rId9" imgW="2273040" imgH="774360" progId="Equation.3">
                  <p:embed/>
                  <p:pic>
                    <p:nvPicPr>
                      <p:cNvPr id="37899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67000" y="2041525"/>
                        <a:ext cx="2273300" cy="774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7900" name="Text Box 12"/>
          <p:cNvSpPr txBox="1">
            <a:spLocks noChangeArrowheads="1"/>
          </p:cNvSpPr>
          <p:nvPr/>
        </p:nvSpPr>
        <p:spPr bwMode="auto">
          <a:xfrm>
            <a:off x="2063750" y="2147888"/>
            <a:ext cx="59055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/>
            <a:r>
              <a:rPr lang="zh-CN" altLang="en-US">
                <a:solidFill>
                  <a:srgbClr val="000000"/>
                </a:solidFill>
              </a:rPr>
              <a:t>设</a:t>
            </a:r>
          </a:p>
        </p:txBody>
      </p:sp>
      <p:graphicFrame>
        <p:nvGraphicFramePr>
          <p:cNvPr id="37901" name="Object 13"/>
          <p:cNvGraphicFramePr>
            <a:graphicFrameLocks noChangeAspect="1"/>
          </p:cNvGraphicFramePr>
          <p:nvPr>
            <p:extLst/>
          </p:nvPr>
        </p:nvGraphicFramePr>
        <p:xfrm>
          <a:off x="5130800" y="2041525"/>
          <a:ext cx="2095500" cy="774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9390" name="Equation" r:id="rId11" imgW="2095200" imgH="774360" progId="Equation.3">
                  <p:embed/>
                </p:oleObj>
              </mc:Choice>
              <mc:Fallback>
                <p:oleObj name="Equation" r:id="rId11" imgW="2095200" imgH="774360" progId="Equation.3">
                  <p:embed/>
                  <p:pic>
                    <p:nvPicPr>
                      <p:cNvPr id="37901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30800" y="2041525"/>
                        <a:ext cx="2095500" cy="774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7902" name="Object 14"/>
          <p:cNvGraphicFramePr>
            <a:graphicFrameLocks noChangeAspect="1"/>
          </p:cNvGraphicFramePr>
          <p:nvPr>
            <p:extLst/>
          </p:nvPr>
        </p:nvGraphicFramePr>
        <p:xfrm>
          <a:off x="3276600" y="2844800"/>
          <a:ext cx="2857500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9391" name="Equation" r:id="rId13" imgW="2857320" imgH="507960" progId="Equation.3">
                  <p:embed/>
                </p:oleObj>
              </mc:Choice>
              <mc:Fallback>
                <p:oleObj name="Equation" r:id="rId13" imgW="2857320" imgH="507960" progId="Equation.3">
                  <p:embed/>
                  <p:pic>
                    <p:nvPicPr>
                      <p:cNvPr id="37902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76600" y="2844800"/>
                        <a:ext cx="2857500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7903" name="Text Box 15"/>
          <p:cNvSpPr txBox="1">
            <a:spLocks noChangeArrowheads="1"/>
          </p:cNvSpPr>
          <p:nvPr/>
        </p:nvSpPr>
        <p:spPr bwMode="auto">
          <a:xfrm>
            <a:off x="7239000" y="2071688"/>
            <a:ext cx="9906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/>
            <a:r>
              <a:rPr lang="en-US" altLang="zh-CN">
                <a:solidFill>
                  <a:srgbClr val="000000"/>
                </a:solidFill>
              </a:rPr>
              <a:t>, </a:t>
            </a:r>
            <a:r>
              <a:rPr lang="zh-CN" altLang="en-US">
                <a:solidFill>
                  <a:srgbClr val="000000"/>
                </a:solidFill>
              </a:rPr>
              <a:t>则</a:t>
            </a:r>
          </a:p>
        </p:txBody>
      </p:sp>
      <p:graphicFrame>
        <p:nvGraphicFramePr>
          <p:cNvPr id="37904" name="Object 16"/>
          <p:cNvGraphicFramePr>
            <a:graphicFrameLocks noChangeAspect="1"/>
          </p:cNvGraphicFramePr>
          <p:nvPr>
            <p:extLst/>
          </p:nvPr>
        </p:nvGraphicFramePr>
        <p:xfrm>
          <a:off x="2451100" y="3565525"/>
          <a:ext cx="2108200" cy="774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9392" name="Equation" r:id="rId15" imgW="2108160" imgH="774360" progId="Equation.3">
                  <p:embed/>
                </p:oleObj>
              </mc:Choice>
              <mc:Fallback>
                <p:oleObj name="Equation" r:id="rId15" imgW="2108160" imgH="774360" progId="Equation.3">
                  <p:embed/>
                  <p:pic>
                    <p:nvPicPr>
                      <p:cNvPr id="37904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51100" y="3565525"/>
                        <a:ext cx="2108200" cy="774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7905" name="Object 17"/>
          <p:cNvGraphicFramePr>
            <a:graphicFrameLocks noChangeAspect="1"/>
          </p:cNvGraphicFramePr>
          <p:nvPr>
            <p:extLst/>
          </p:nvPr>
        </p:nvGraphicFramePr>
        <p:xfrm>
          <a:off x="4572000" y="3429000"/>
          <a:ext cx="889000" cy="939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9393" name="Equation" r:id="rId17" imgW="888840" imgH="939600" progId="Equation.3">
                  <p:embed/>
                </p:oleObj>
              </mc:Choice>
              <mc:Fallback>
                <p:oleObj name="Equation" r:id="rId17" imgW="888840" imgH="939600" progId="Equation.3">
                  <p:embed/>
                  <p:pic>
                    <p:nvPicPr>
                      <p:cNvPr id="37905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72000" y="3429000"/>
                        <a:ext cx="889000" cy="939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7906" name="Object 18"/>
          <p:cNvGraphicFramePr>
            <a:graphicFrameLocks noChangeAspect="1"/>
          </p:cNvGraphicFramePr>
          <p:nvPr>
            <p:extLst/>
          </p:nvPr>
        </p:nvGraphicFramePr>
        <p:xfrm>
          <a:off x="5522913" y="3463925"/>
          <a:ext cx="850900" cy="939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9394" name="Equation" r:id="rId19" imgW="850680" imgH="939600" progId="Equation.3">
                  <p:embed/>
                </p:oleObj>
              </mc:Choice>
              <mc:Fallback>
                <p:oleObj name="Equation" r:id="rId19" imgW="850680" imgH="939600" progId="Equation.3">
                  <p:embed/>
                  <p:pic>
                    <p:nvPicPr>
                      <p:cNvPr id="37906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22913" y="3463925"/>
                        <a:ext cx="850900" cy="939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7907" name="Object 19"/>
          <p:cNvGraphicFramePr>
            <a:graphicFrameLocks noChangeAspect="1"/>
          </p:cNvGraphicFramePr>
          <p:nvPr>
            <p:extLst/>
          </p:nvPr>
        </p:nvGraphicFramePr>
        <p:xfrm>
          <a:off x="6400800" y="3794125"/>
          <a:ext cx="1016000" cy="43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9395" name="Equation" r:id="rId21" imgW="1015920" imgH="431640" progId="Equation.3">
                  <p:embed/>
                </p:oleObj>
              </mc:Choice>
              <mc:Fallback>
                <p:oleObj name="Equation" r:id="rId21" imgW="1015920" imgH="431640" progId="Equation.3">
                  <p:embed/>
                  <p:pic>
                    <p:nvPicPr>
                      <p:cNvPr id="37907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00800" y="3794125"/>
                        <a:ext cx="1016000" cy="431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7908" name="Object 20"/>
          <p:cNvGraphicFramePr>
            <a:graphicFrameLocks noChangeAspect="1"/>
          </p:cNvGraphicFramePr>
          <p:nvPr>
            <p:extLst/>
          </p:nvPr>
        </p:nvGraphicFramePr>
        <p:xfrm>
          <a:off x="7504114" y="3559176"/>
          <a:ext cx="180975" cy="8493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9396" name="Equation" r:id="rId23" imgW="203040" imgH="939600" progId="Equation.3">
                  <p:embed/>
                </p:oleObj>
              </mc:Choice>
              <mc:Fallback>
                <p:oleObj name="Equation" r:id="rId23" imgW="203040" imgH="939600" progId="Equation.3">
                  <p:embed/>
                  <p:pic>
                    <p:nvPicPr>
                      <p:cNvPr id="37908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04114" y="3559176"/>
                        <a:ext cx="180975" cy="8493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7909" name="Object 21"/>
          <p:cNvGraphicFramePr>
            <a:graphicFrameLocks noChangeAspect="1"/>
          </p:cNvGraphicFramePr>
          <p:nvPr>
            <p:extLst/>
          </p:nvPr>
        </p:nvGraphicFramePr>
        <p:xfrm>
          <a:off x="2463800" y="4572000"/>
          <a:ext cx="2044700" cy="774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9397" name="Equation" r:id="rId25" imgW="2044440" imgH="774360" progId="Equation.3">
                  <p:embed/>
                </p:oleObj>
              </mc:Choice>
              <mc:Fallback>
                <p:oleObj name="Equation" r:id="rId25" imgW="2044440" imgH="774360" progId="Equation.3">
                  <p:embed/>
                  <p:pic>
                    <p:nvPicPr>
                      <p:cNvPr id="37909" name="Object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63800" y="4572000"/>
                        <a:ext cx="2044700" cy="774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7910" name="Object 22"/>
          <p:cNvGraphicFramePr>
            <a:graphicFrameLocks noChangeAspect="1"/>
          </p:cNvGraphicFramePr>
          <p:nvPr>
            <p:extLst/>
          </p:nvPr>
        </p:nvGraphicFramePr>
        <p:xfrm>
          <a:off x="4572000" y="4470400"/>
          <a:ext cx="889000" cy="939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9398" name="Equation" r:id="rId27" imgW="888840" imgH="939600" progId="Equation.3">
                  <p:embed/>
                </p:oleObj>
              </mc:Choice>
              <mc:Fallback>
                <p:oleObj name="Equation" r:id="rId27" imgW="888840" imgH="939600" progId="Equation.3">
                  <p:embed/>
                  <p:pic>
                    <p:nvPicPr>
                      <p:cNvPr id="37910" name="Object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8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72000" y="4470400"/>
                        <a:ext cx="889000" cy="939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7911" name="Object 23"/>
          <p:cNvGraphicFramePr>
            <a:graphicFrameLocks noChangeAspect="1"/>
          </p:cNvGraphicFramePr>
          <p:nvPr>
            <p:extLst/>
          </p:nvPr>
        </p:nvGraphicFramePr>
        <p:xfrm>
          <a:off x="5562600" y="4495800"/>
          <a:ext cx="850900" cy="939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9399" name="Equation" r:id="rId29" imgW="850680" imgH="939600" progId="Equation.3">
                  <p:embed/>
                </p:oleObj>
              </mc:Choice>
              <mc:Fallback>
                <p:oleObj name="Equation" r:id="rId29" imgW="850680" imgH="939600" progId="Equation.3">
                  <p:embed/>
                  <p:pic>
                    <p:nvPicPr>
                      <p:cNvPr id="37911" name="Object 2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0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62600" y="4495800"/>
                        <a:ext cx="850900" cy="939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7912" name="Object 24"/>
          <p:cNvGraphicFramePr>
            <a:graphicFrameLocks noChangeAspect="1"/>
          </p:cNvGraphicFramePr>
          <p:nvPr>
            <p:extLst/>
          </p:nvPr>
        </p:nvGraphicFramePr>
        <p:xfrm>
          <a:off x="6477000" y="4800600"/>
          <a:ext cx="1016000" cy="43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9400" name="Equation" r:id="rId31" imgW="1015920" imgH="431640" progId="Equation.3">
                  <p:embed/>
                </p:oleObj>
              </mc:Choice>
              <mc:Fallback>
                <p:oleObj name="Equation" r:id="rId31" imgW="1015920" imgH="431640" progId="Equation.3">
                  <p:embed/>
                  <p:pic>
                    <p:nvPicPr>
                      <p:cNvPr id="37912" name="Object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2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77000" y="4800600"/>
                        <a:ext cx="1016000" cy="431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7913" name="Object 25"/>
          <p:cNvGraphicFramePr>
            <a:graphicFrameLocks noChangeAspect="1"/>
          </p:cNvGraphicFramePr>
          <p:nvPr>
            <p:extLst/>
          </p:nvPr>
        </p:nvGraphicFramePr>
        <p:xfrm>
          <a:off x="7543801" y="4584701"/>
          <a:ext cx="193675" cy="8493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9401" name="Equation" r:id="rId33" imgW="215640" imgH="939600" progId="Equation.3">
                  <p:embed/>
                </p:oleObj>
              </mc:Choice>
              <mc:Fallback>
                <p:oleObj name="Equation" r:id="rId33" imgW="215640" imgH="939600" progId="Equation.3">
                  <p:embed/>
                  <p:pic>
                    <p:nvPicPr>
                      <p:cNvPr id="37913" name="Object 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4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43801" y="4584701"/>
                        <a:ext cx="193675" cy="8493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7914" name="Object 26"/>
          <p:cNvGraphicFramePr>
            <a:graphicFrameLocks noChangeAspect="1"/>
          </p:cNvGraphicFramePr>
          <p:nvPr>
            <p:extLst/>
          </p:nvPr>
        </p:nvGraphicFramePr>
        <p:xfrm>
          <a:off x="7772400" y="3565525"/>
          <a:ext cx="17526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9402" name="Equation" r:id="rId35" imgW="1752480" imgH="850680" progId="Equation.3">
                  <p:embed/>
                </p:oleObj>
              </mc:Choice>
              <mc:Fallback>
                <p:oleObj name="Equation" r:id="rId35" imgW="1752480" imgH="850680" progId="Equation.3">
                  <p:embed/>
                  <p:pic>
                    <p:nvPicPr>
                      <p:cNvPr id="37914" name="Object 2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6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772400" y="3565525"/>
                        <a:ext cx="175260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7915" name="Object 27"/>
          <p:cNvGraphicFramePr>
            <a:graphicFrameLocks noChangeAspect="1"/>
          </p:cNvGraphicFramePr>
          <p:nvPr>
            <p:extLst/>
          </p:nvPr>
        </p:nvGraphicFramePr>
        <p:xfrm>
          <a:off x="7848600" y="4572000"/>
          <a:ext cx="19177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9403" name="Equation" r:id="rId37" imgW="1917360" imgH="850680" progId="Equation.3">
                  <p:embed/>
                </p:oleObj>
              </mc:Choice>
              <mc:Fallback>
                <p:oleObj name="Equation" r:id="rId37" imgW="1917360" imgH="850680" progId="Equation.3">
                  <p:embed/>
                  <p:pic>
                    <p:nvPicPr>
                      <p:cNvPr id="37915" name="Object 2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8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848600" y="4572000"/>
                        <a:ext cx="191770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7916" name="AutoShape 28"/>
          <p:cNvSpPr>
            <a:spLocks noChangeArrowheads="1"/>
          </p:cNvSpPr>
          <p:nvPr/>
        </p:nvSpPr>
        <p:spPr bwMode="auto">
          <a:xfrm>
            <a:off x="1965325" y="5764214"/>
            <a:ext cx="719138" cy="179387"/>
          </a:xfrm>
          <a:prstGeom prst="rightArrow">
            <a:avLst>
              <a:gd name="adj1" fmla="val 50000"/>
              <a:gd name="adj2" fmla="val 100222"/>
            </a:avLst>
          </a:prstGeom>
          <a:solidFill>
            <a:schemeClr val="bg1"/>
          </a:solidFill>
          <a:ln w="9525">
            <a:solidFill>
              <a:schemeClr val="bg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graphicFrame>
        <p:nvGraphicFramePr>
          <p:cNvPr id="37917" name="Object 29"/>
          <p:cNvGraphicFramePr>
            <a:graphicFrameLocks noChangeAspect="1"/>
          </p:cNvGraphicFramePr>
          <p:nvPr>
            <p:extLst/>
          </p:nvPr>
        </p:nvGraphicFramePr>
        <p:xfrm>
          <a:off x="2819400" y="5410200"/>
          <a:ext cx="9017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9404" name="Equation" r:id="rId39" imgW="901440" imgH="850680" progId="Equation.3">
                  <p:embed/>
                </p:oleObj>
              </mc:Choice>
              <mc:Fallback>
                <p:oleObj name="Equation" r:id="rId39" imgW="901440" imgH="850680" progId="Equation.3">
                  <p:embed/>
                  <p:pic>
                    <p:nvPicPr>
                      <p:cNvPr id="37917" name="Object 2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0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19400" y="5410200"/>
                        <a:ext cx="90170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7918" name="Object 30"/>
          <p:cNvGraphicFramePr>
            <a:graphicFrameLocks noChangeAspect="1"/>
          </p:cNvGraphicFramePr>
          <p:nvPr>
            <p:extLst/>
          </p:nvPr>
        </p:nvGraphicFramePr>
        <p:xfrm>
          <a:off x="3860800" y="5410200"/>
          <a:ext cx="7874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9405" name="Equation" r:id="rId41" imgW="787320" imgH="850680" progId="Equation.3">
                  <p:embed/>
                </p:oleObj>
              </mc:Choice>
              <mc:Fallback>
                <p:oleObj name="Equation" r:id="rId41" imgW="787320" imgH="850680" progId="Equation.3">
                  <p:embed/>
                  <p:pic>
                    <p:nvPicPr>
                      <p:cNvPr id="37918" name="Object 3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2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60800" y="5410200"/>
                        <a:ext cx="78740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7919" name="AutoShape 31"/>
          <p:cNvSpPr>
            <a:spLocks noChangeArrowheads="1"/>
          </p:cNvSpPr>
          <p:nvPr/>
        </p:nvSpPr>
        <p:spPr bwMode="auto">
          <a:xfrm>
            <a:off x="4843464" y="5764214"/>
            <a:ext cx="719137" cy="179387"/>
          </a:xfrm>
          <a:prstGeom prst="rightArrow">
            <a:avLst>
              <a:gd name="adj1" fmla="val 50000"/>
              <a:gd name="adj2" fmla="val 100221"/>
            </a:avLst>
          </a:prstGeom>
          <a:solidFill>
            <a:schemeClr val="bg1"/>
          </a:solidFill>
          <a:ln w="9525">
            <a:solidFill>
              <a:schemeClr val="bg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37920" name="Text Box 32"/>
          <p:cNvSpPr txBox="1">
            <a:spLocks noChangeArrowheads="1"/>
          </p:cNvSpPr>
          <p:nvPr/>
        </p:nvSpPr>
        <p:spPr bwMode="auto">
          <a:xfrm>
            <a:off x="5073650" y="1476376"/>
            <a:ext cx="39179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/>
            <a:r>
              <a:rPr lang="zh-CN" altLang="en-US">
                <a:solidFill>
                  <a:srgbClr val="000000"/>
                </a:solidFill>
              </a:rPr>
              <a:t>故应用积分法定此常数 </a:t>
            </a:r>
            <a:r>
              <a:rPr lang="en-US" altLang="zh-CN">
                <a:solidFill>
                  <a:srgbClr val="000000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037853060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78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78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379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379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378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379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379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379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379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379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379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5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379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5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0" dur="500"/>
                                        <p:tgtEl>
                                          <p:spTgt spid="379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379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 nodeType="clickPar">
                      <p:stCondLst>
                        <p:cond delay="indefinite"/>
                      </p:stCondLst>
                      <p:childTnLst>
                        <p:par>
                          <p:cTn id="6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379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 nodeType="clickPar">
                      <p:stCondLst>
                        <p:cond delay="indefinite"/>
                      </p:stCondLst>
                      <p:childTnLst>
                        <p:par>
                          <p:cTn id="7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379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7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379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8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500"/>
                                        <p:tgtEl>
                                          <p:spTgt spid="379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8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7" dur="500"/>
                                        <p:tgtEl>
                                          <p:spTgt spid="379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 nodeType="clickPar">
                      <p:stCondLst>
                        <p:cond delay="indefinite"/>
                      </p:stCondLst>
                      <p:childTnLst>
                        <p:par>
                          <p:cTn id="8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500"/>
                                        <p:tgtEl>
                                          <p:spTgt spid="379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 nodeType="clickPar">
                      <p:stCondLst>
                        <p:cond delay="indefinite"/>
                      </p:stCondLst>
                      <p:childTnLst>
                        <p:par>
                          <p:cTn id="9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500"/>
                                        <p:tgtEl>
                                          <p:spTgt spid="379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500"/>
                                        <p:tgtEl>
                                          <p:spTgt spid="379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0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5" dur="500"/>
                                        <p:tgtEl>
                                          <p:spTgt spid="379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 nodeType="clickPar">
                      <p:stCondLst>
                        <p:cond delay="indefinite"/>
                      </p:stCondLst>
                      <p:childTnLst>
                        <p:par>
                          <p:cTn id="10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0" dur="500"/>
                                        <p:tgtEl>
                                          <p:spTgt spid="379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1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4" dur="500"/>
                                        <p:tgtEl>
                                          <p:spTgt spid="378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892" grpId="0" autoUpdateAnimBg="0"/>
      <p:bldP spid="37898" grpId="0" build="p" autoUpdateAnimBg="0"/>
      <p:bldP spid="37900" grpId="0" build="p" autoUpdateAnimBg="0"/>
      <p:bldP spid="37903" grpId="0" build="p" autoUpdateAnimBg="0"/>
      <p:bldP spid="37920" grpId="0" build="p" autoUpdateAnimBg="0" advAuto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977330" y="554038"/>
            <a:ext cx="1212850" cy="457200"/>
          </a:xfrm>
        </p:spPr>
        <p:txBody>
          <a:bodyPr/>
          <a:lstStyle/>
          <a:p>
            <a:pPr algn="l"/>
            <a:r>
              <a:rPr lang="en-US" altLang="zh-CN" sz="32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2.</a:t>
            </a:r>
            <a:r>
              <a:rPr lang="en-US" altLang="zh-CN" sz="3200" b="1" dirty="0">
                <a:solidFill>
                  <a:schemeClr val="bg2"/>
                </a:solidFill>
                <a:ea typeface="楷体_GB2312" pitchFamily="49" charset="-122"/>
              </a:rPr>
              <a:t> </a:t>
            </a:r>
            <a:r>
              <a:rPr lang="zh-CN" altLang="en-US" sz="2800" dirty="0">
                <a:solidFill>
                  <a:schemeClr val="bg2"/>
                </a:solidFill>
                <a:ea typeface="楷体_GB2312" pitchFamily="49" charset="-122"/>
              </a:rPr>
              <a:t>设</a:t>
            </a:r>
          </a:p>
        </p:txBody>
      </p:sp>
      <p:sp>
        <p:nvSpPr>
          <p:cNvPr id="60419" name="Text Box 3"/>
          <p:cNvSpPr txBox="1">
            <a:spLocks noChangeArrowheads="1"/>
          </p:cNvSpPr>
          <p:nvPr/>
        </p:nvSpPr>
        <p:spPr bwMode="auto">
          <a:xfrm>
            <a:off x="1977331" y="2071688"/>
            <a:ext cx="777875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/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证</a:t>
            </a:r>
            <a:r>
              <a:rPr lang="zh-CN" altLang="en-US" dirty="0">
                <a:solidFill>
                  <a:srgbClr val="000099">
                    <a:lumMod val="60000"/>
                    <a:lumOff val="40000"/>
                  </a:srgbClr>
                </a:solidFill>
              </a:rPr>
              <a:t>：</a:t>
            </a:r>
          </a:p>
        </p:txBody>
      </p:sp>
      <p:graphicFrame>
        <p:nvGraphicFramePr>
          <p:cNvPr id="60420" name="Object 4"/>
          <p:cNvGraphicFramePr>
            <a:graphicFrameLocks noChangeAspect="1"/>
          </p:cNvGraphicFramePr>
          <p:nvPr>
            <p:extLst/>
          </p:nvPr>
        </p:nvGraphicFramePr>
        <p:xfrm>
          <a:off x="2936180" y="355600"/>
          <a:ext cx="4978400" cy="863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0338" name="Equation" r:id="rId3" imgW="4978080" imgH="863280" progId="Equation.3">
                  <p:embed/>
                </p:oleObj>
              </mc:Choice>
              <mc:Fallback>
                <p:oleObj name="Equation" r:id="rId3" imgW="4978080" imgH="863280" progId="Equation.3">
                  <p:embed/>
                  <p:pic>
                    <p:nvPicPr>
                      <p:cNvPr id="6042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36180" y="355600"/>
                        <a:ext cx="4978400" cy="863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0421" name="Text Box 5"/>
          <p:cNvSpPr txBox="1">
            <a:spLocks noChangeArrowheads="1"/>
          </p:cNvSpPr>
          <p:nvPr/>
        </p:nvSpPr>
        <p:spPr bwMode="auto">
          <a:xfrm>
            <a:off x="7928869" y="547688"/>
            <a:ext cx="1527175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/>
            <a:r>
              <a:rPr lang="zh-CN" altLang="en-US" dirty="0">
                <a:solidFill>
                  <a:srgbClr val="000000"/>
                </a:solidFill>
              </a:rPr>
              <a:t>试证</a:t>
            </a:r>
            <a:r>
              <a:rPr lang="en-US" altLang="zh-CN" dirty="0">
                <a:solidFill>
                  <a:srgbClr val="000000"/>
                </a:solidFill>
              </a:rPr>
              <a:t>: </a:t>
            </a:r>
            <a:r>
              <a:rPr lang="zh-CN" altLang="en-US" dirty="0">
                <a:solidFill>
                  <a:srgbClr val="000000"/>
                </a:solidFill>
              </a:rPr>
              <a:t>当 </a:t>
            </a:r>
          </a:p>
        </p:txBody>
      </p:sp>
      <p:graphicFrame>
        <p:nvGraphicFramePr>
          <p:cNvPr id="60422" name="Object 6"/>
          <p:cNvGraphicFramePr>
            <a:graphicFrameLocks noChangeAspect="1"/>
          </p:cNvGraphicFramePr>
          <p:nvPr>
            <p:extLst/>
          </p:nvPr>
        </p:nvGraphicFramePr>
        <p:xfrm>
          <a:off x="3037780" y="1905000"/>
          <a:ext cx="1041400" cy="901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0339" name="Equation" r:id="rId5" imgW="1041120" imgH="901440" progId="Equation.3">
                  <p:embed/>
                </p:oleObj>
              </mc:Choice>
              <mc:Fallback>
                <p:oleObj name="Equation" r:id="rId5" imgW="1041120" imgH="901440" progId="Equation.3">
                  <p:embed/>
                  <p:pic>
                    <p:nvPicPr>
                      <p:cNvPr id="60422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37780" y="1905000"/>
                        <a:ext cx="1041400" cy="901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0423" name="Object 7"/>
          <p:cNvGraphicFramePr>
            <a:graphicFrameLocks noChangeAspect="1"/>
          </p:cNvGraphicFramePr>
          <p:nvPr>
            <p:extLst/>
          </p:nvPr>
        </p:nvGraphicFramePr>
        <p:xfrm>
          <a:off x="4180781" y="1905000"/>
          <a:ext cx="2663825" cy="1066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0340" name="Equation" r:id="rId7" imgW="2666880" imgH="1066680" progId="Equation.3">
                  <p:embed/>
                </p:oleObj>
              </mc:Choice>
              <mc:Fallback>
                <p:oleObj name="Equation" r:id="rId7" imgW="2666880" imgH="1066680" progId="Equation.3">
                  <p:embed/>
                  <p:pic>
                    <p:nvPicPr>
                      <p:cNvPr id="60423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80781" y="1905000"/>
                        <a:ext cx="2663825" cy="1066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0431" name="Object 15"/>
          <p:cNvGraphicFramePr>
            <a:graphicFrameLocks noChangeAspect="1"/>
          </p:cNvGraphicFramePr>
          <p:nvPr>
            <p:extLst/>
          </p:nvPr>
        </p:nvGraphicFramePr>
        <p:xfrm>
          <a:off x="9362380" y="533400"/>
          <a:ext cx="1054100" cy="419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0341" name="Equation" r:id="rId9" imgW="1054080" imgH="419040" progId="Equation.3">
                  <p:embed/>
                </p:oleObj>
              </mc:Choice>
              <mc:Fallback>
                <p:oleObj name="Equation" r:id="rId9" imgW="1054080" imgH="419040" progId="Equation.3">
                  <p:embed/>
                  <p:pic>
                    <p:nvPicPr>
                      <p:cNvPr id="60431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362380" y="533400"/>
                        <a:ext cx="1054100" cy="419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0432" name="Text Box 16"/>
          <p:cNvSpPr txBox="1">
            <a:spLocks noChangeArrowheads="1"/>
          </p:cNvSpPr>
          <p:nvPr/>
        </p:nvSpPr>
        <p:spPr bwMode="auto">
          <a:xfrm>
            <a:off x="2415480" y="1233488"/>
            <a:ext cx="23749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>
                <a:solidFill>
                  <a:srgbClr val="000000"/>
                </a:solidFill>
              </a:rPr>
              <a:t>时</a:t>
            </a:r>
            <a:r>
              <a:rPr lang="en-US" altLang="zh-CN">
                <a:solidFill>
                  <a:srgbClr val="000000"/>
                </a:solidFill>
              </a:rPr>
              <a:t>, </a:t>
            </a:r>
            <a:r>
              <a:rPr lang="en-US" altLang="zh-CN" i="1">
                <a:solidFill>
                  <a:srgbClr val="000000"/>
                </a:solidFill>
                <a:sym typeface="Symbol" panose="05050102010706020507" pitchFamily="18" charset="2"/>
              </a:rPr>
              <a:t></a:t>
            </a:r>
            <a:r>
              <a:rPr lang="en-US" altLang="zh-CN">
                <a:solidFill>
                  <a:srgbClr val="000000"/>
                </a:solidFill>
                <a:sym typeface="Symbol" panose="05050102010706020507" pitchFamily="18" charset="2"/>
              </a:rPr>
              <a:t> = </a:t>
            </a:r>
            <a:r>
              <a:rPr lang="en-US" altLang="zh-CN" i="1">
                <a:solidFill>
                  <a:srgbClr val="000000"/>
                </a:solidFill>
                <a:sym typeface="Symbol" panose="05050102010706020507" pitchFamily="18" charset="2"/>
              </a:rPr>
              <a:t>o</a:t>
            </a:r>
            <a:r>
              <a:rPr lang="en-US" altLang="zh-CN">
                <a:solidFill>
                  <a:srgbClr val="000000"/>
                </a:solidFill>
                <a:sym typeface="Symbol" panose="05050102010706020507" pitchFamily="18" charset="2"/>
              </a:rPr>
              <a:t>( </a:t>
            </a:r>
            <a:r>
              <a:rPr lang="en-US" altLang="zh-CN" i="1">
                <a:solidFill>
                  <a:srgbClr val="000000"/>
                </a:solidFill>
                <a:sym typeface="Symbol" panose="05050102010706020507" pitchFamily="18" charset="2"/>
              </a:rPr>
              <a:t> </a:t>
            </a:r>
            <a:r>
              <a:rPr lang="en-US" altLang="zh-CN">
                <a:solidFill>
                  <a:srgbClr val="000000"/>
                </a:solidFill>
                <a:sym typeface="Symbol" panose="05050102010706020507" pitchFamily="18" charset="2"/>
              </a:rPr>
              <a:t>) . </a:t>
            </a:r>
            <a:endParaRPr lang="en-US" altLang="zh-CN">
              <a:solidFill>
                <a:srgbClr val="000000"/>
              </a:solidFill>
            </a:endParaRPr>
          </a:p>
        </p:txBody>
      </p:sp>
      <p:graphicFrame>
        <p:nvGraphicFramePr>
          <p:cNvPr id="60433" name="Object 17"/>
          <p:cNvGraphicFramePr>
            <a:graphicFrameLocks noChangeAspect="1"/>
          </p:cNvGraphicFramePr>
          <p:nvPr>
            <p:extLst/>
          </p:nvPr>
        </p:nvGraphicFramePr>
        <p:xfrm>
          <a:off x="4180781" y="3200400"/>
          <a:ext cx="2206625" cy="1066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0342" name="Equation" r:id="rId11" imgW="2209680" imgH="1066680" progId="Equation.3">
                  <p:embed/>
                </p:oleObj>
              </mc:Choice>
              <mc:Fallback>
                <p:oleObj name="Equation" r:id="rId11" imgW="2209680" imgH="1066680" progId="Equation.3">
                  <p:embed/>
                  <p:pic>
                    <p:nvPicPr>
                      <p:cNvPr id="60433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80781" y="3200400"/>
                        <a:ext cx="2206625" cy="1066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0434" name="Object 18"/>
          <p:cNvGraphicFramePr>
            <a:graphicFrameLocks noChangeAspect="1"/>
          </p:cNvGraphicFramePr>
          <p:nvPr>
            <p:extLst/>
          </p:nvPr>
        </p:nvGraphicFramePr>
        <p:xfrm>
          <a:off x="4180781" y="4502150"/>
          <a:ext cx="1827213" cy="1054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0343" name="Equation" r:id="rId13" imgW="1828800" imgH="1054080" progId="Equation.3">
                  <p:embed/>
                </p:oleObj>
              </mc:Choice>
              <mc:Fallback>
                <p:oleObj name="Equation" r:id="rId13" imgW="1828800" imgH="1054080" progId="Equation.3">
                  <p:embed/>
                  <p:pic>
                    <p:nvPicPr>
                      <p:cNvPr id="60434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80781" y="4502150"/>
                        <a:ext cx="1827213" cy="1054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0435" name="Object 19"/>
          <p:cNvGraphicFramePr>
            <a:graphicFrameLocks noChangeAspect="1"/>
          </p:cNvGraphicFramePr>
          <p:nvPr>
            <p:extLst/>
          </p:nvPr>
        </p:nvGraphicFramePr>
        <p:xfrm>
          <a:off x="6085780" y="4829175"/>
          <a:ext cx="495300" cy="317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0344" name="Equation" r:id="rId15" imgW="495000" imgH="317160" progId="Equation.3">
                  <p:embed/>
                </p:oleObj>
              </mc:Choice>
              <mc:Fallback>
                <p:oleObj name="Equation" r:id="rId15" imgW="495000" imgH="317160" progId="Equation.3">
                  <p:embed/>
                  <p:pic>
                    <p:nvPicPr>
                      <p:cNvPr id="60435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85780" y="4829175"/>
                        <a:ext cx="495300" cy="317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0436" name="Text Box 20"/>
          <p:cNvSpPr txBox="1">
            <a:spLocks noChangeArrowheads="1"/>
          </p:cNvSpPr>
          <p:nvPr/>
        </p:nvSpPr>
        <p:spPr bwMode="auto">
          <a:xfrm>
            <a:off x="3126680" y="5699126"/>
            <a:ext cx="27305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>
                <a:solidFill>
                  <a:srgbClr val="000000"/>
                </a:solidFill>
              </a:rPr>
              <a:t>所以 </a:t>
            </a:r>
            <a:r>
              <a:rPr lang="zh-CN" altLang="en-US" i="1">
                <a:solidFill>
                  <a:srgbClr val="000000"/>
                </a:solidFill>
                <a:sym typeface="Symbol" panose="05050102010706020507" pitchFamily="18" charset="2"/>
              </a:rPr>
              <a:t></a:t>
            </a:r>
            <a:r>
              <a:rPr lang="zh-CN" altLang="en-US">
                <a:solidFill>
                  <a:srgbClr val="000000"/>
                </a:solidFill>
                <a:sym typeface="Symbol" panose="05050102010706020507" pitchFamily="18" charset="2"/>
              </a:rPr>
              <a:t> </a:t>
            </a:r>
            <a:r>
              <a:rPr lang="en-US" altLang="zh-CN">
                <a:solidFill>
                  <a:srgbClr val="000000"/>
                </a:solidFill>
                <a:sym typeface="Symbol" panose="05050102010706020507" pitchFamily="18" charset="2"/>
              </a:rPr>
              <a:t>= </a:t>
            </a:r>
            <a:r>
              <a:rPr lang="en-US" altLang="zh-CN" i="1">
                <a:solidFill>
                  <a:srgbClr val="000000"/>
                </a:solidFill>
                <a:sym typeface="Symbol" panose="05050102010706020507" pitchFamily="18" charset="2"/>
              </a:rPr>
              <a:t>o</a:t>
            </a:r>
            <a:r>
              <a:rPr lang="en-US" altLang="zh-CN">
                <a:solidFill>
                  <a:srgbClr val="000000"/>
                </a:solidFill>
                <a:sym typeface="Symbol" panose="05050102010706020507" pitchFamily="18" charset="2"/>
              </a:rPr>
              <a:t>( </a:t>
            </a:r>
            <a:r>
              <a:rPr lang="en-US" altLang="zh-CN" i="1">
                <a:solidFill>
                  <a:srgbClr val="000000"/>
                </a:solidFill>
                <a:sym typeface="Symbol" panose="05050102010706020507" pitchFamily="18" charset="2"/>
              </a:rPr>
              <a:t> </a:t>
            </a:r>
            <a:r>
              <a:rPr lang="en-US" altLang="zh-CN">
                <a:solidFill>
                  <a:srgbClr val="000000"/>
                </a:solidFill>
                <a:sym typeface="Symbol" panose="05050102010706020507" pitchFamily="18" charset="2"/>
              </a:rPr>
              <a:t>) . </a:t>
            </a:r>
            <a:r>
              <a:rPr lang="en-US" altLang="zh-CN">
                <a:solidFill>
                  <a:srgbClr val="000000"/>
                </a:solidFill>
              </a:rPr>
              <a:t> </a:t>
            </a:r>
          </a:p>
        </p:txBody>
      </p:sp>
      <p:graphicFrame>
        <p:nvGraphicFramePr>
          <p:cNvPr id="60437" name="Object 21"/>
          <p:cNvGraphicFramePr>
            <a:graphicFrameLocks noChangeAspect="1"/>
          </p:cNvGraphicFramePr>
          <p:nvPr>
            <p:extLst/>
          </p:nvPr>
        </p:nvGraphicFramePr>
        <p:xfrm>
          <a:off x="8424168" y="2032000"/>
          <a:ext cx="1497012" cy="1625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0345" name="Equation" r:id="rId17" imgW="1498320" imgH="1625400" progId="Equation.3">
                  <p:embed/>
                </p:oleObj>
              </mc:Choice>
              <mc:Fallback>
                <p:oleObj name="Equation" r:id="rId17" imgW="1498320" imgH="1625400" progId="Equation.3">
                  <p:embed/>
                  <p:pic>
                    <p:nvPicPr>
                      <p:cNvPr id="60437" name="Object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424168" y="2032000"/>
                        <a:ext cx="1497012" cy="1625600"/>
                      </a:xfrm>
                      <a:prstGeom prst="rect">
                        <a:avLst/>
                      </a:prstGeom>
                      <a:noFill/>
                      <a:ln w="9525">
                        <a:solidFill>
                          <a:schemeClr val="accent2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0438" name="Text Box 22"/>
          <p:cNvSpPr txBox="1">
            <a:spLocks noChangeArrowheads="1"/>
          </p:cNvSpPr>
          <p:nvPr/>
        </p:nvSpPr>
        <p:spPr bwMode="auto">
          <a:xfrm>
            <a:off x="4104580" y="1933576"/>
            <a:ext cx="4381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 sz="2000">
                <a:solidFill>
                  <a:srgbClr val="000000"/>
                </a:solidFill>
              </a:rPr>
              <a:t>洛</a:t>
            </a:r>
          </a:p>
        </p:txBody>
      </p:sp>
    </p:spTree>
    <p:extLst>
      <p:ext uri="{BB962C8B-B14F-4D97-AF65-F5344CB8AC3E}">
        <p14:creationId xmlns:p14="http://schemas.microsoft.com/office/powerpoint/2010/main" val="2359680929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04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604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604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604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604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604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604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604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604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604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604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</p:stCondLst>
                      <p:childTnLst>
                        <p:par>
                          <p:cTn id="5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604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419" grpId="0" autoUpdateAnimBg="0"/>
      <p:bldP spid="60421" grpId="0" build="p" autoUpdateAnimBg="0"/>
      <p:bldP spid="60432" grpId="0" build="p" autoUpdateAnimBg="0" advAuto="0"/>
      <p:bldP spid="60436" grpId="0" build="p" autoUpdateAnimBg="0"/>
      <p:bldP spid="60438" grpId="0" build="p" autoUpdateAnimBg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2090855" y="1050342"/>
            <a:ext cx="2051050" cy="685800"/>
          </a:xfrm>
        </p:spPr>
        <p:txBody>
          <a:bodyPr/>
          <a:lstStyle/>
          <a:p>
            <a:pPr algn="l"/>
            <a:r>
              <a:rPr lang="zh-CN" altLang="en-US" sz="2800" b="1" dirty="0">
                <a:solidFill>
                  <a:srgbClr val="C00000"/>
                </a:solidFill>
                <a:ea typeface="楷体_GB2312" pitchFamily="49" charset="-122"/>
              </a:rPr>
              <a:t>一、引例  </a:t>
            </a:r>
            <a:endParaRPr lang="zh-CN" altLang="en-US" sz="2800" dirty="0">
              <a:solidFill>
                <a:srgbClr val="C00000"/>
              </a:solidFill>
              <a:ea typeface="楷体_GB2312" pitchFamily="49" charset="-122"/>
            </a:endParaRPr>
          </a:p>
        </p:txBody>
      </p:sp>
      <p:sp>
        <p:nvSpPr>
          <p:cNvPr id="8195" name="Text Box 3"/>
          <p:cNvSpPr txBox="1">
            <a:spLocks noChangeArrowheads="1"/>
          </p:cNvSpPr>
          <p:nvPr/>
        </p:nvSpPr>
        <p:spPr bwMode="auto">
          <a:xfrm>
            <a:off x="1215752" y="1814339"/>
            <a:ext cx="62484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dirty="0">
                <a:solidFill>
                  <a:srgbClr val="000000"/>
                </a:solidFill>
              </a:rPr>
              <a:t>在变速直线运动中</a:t>
            </a:r>
            <a:r>
              <a:rPr lang="en-US" altLang="zh-CN" dirty="0">
                <a:solidFill>
                  <a:srgbClr val="000000"/>
                </a:solidFill>
              </a:rPr>
              <a:t>, </a:t>
            </a:r>
            <a:r>
              <a:rPr lang="zh-CN" altLang="en-US" dirty="0" smtClean="0">
                <a:solidFill>
                  <a:srgbClr val="000099">
                    <a:lumMod val="60000"/>
                    <a:lumOff val="40000"/>
                  </a:srgbClr>
                </a:solidFill>
              </a:rPr>
              <a:t>位置</a:t>
            </a:r>
            <a:r>
              <a:rPr lang="zh-CN" altLang="en-US" dirty="0">
                <a:solidFill>
                  <a:srgbClr val="000000"/>
                </a:solidFill>
              </a:rPr>
              <a:t>函数</a:t>
            </a:r>
          </a:p>
        </p:txBody>
      </p:sp>
      <p:graphicFrame>
        <p:nvGraphicFramePr>
          <p:cNvPr id="8196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19941892"/>
              </p:ext>
            </p:extLst>
          </p:nvPr>
        </p:nvGraphicFramePr>
        <p:xfrm>
          <a:off x="5848920" y="1902900"/>
          <a:ext cx="5715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9062" name="Equation" r:id="rId3" imgW="571320" imgH="406080" progId="Equation.3">
                  <p:embed/>
                </p:oleObj>
              </mc:Choice>
              <mc:Fallback>
                <p:oleObj name="Equation" r:id="rId3" imgW="571320" imgH="406080" progId="Equation.3">
                  <p:embed/>
                  <p:pic>
                    <p:nvPicPr>
                      <p:cNvPr id="8196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48920" y="1902900"/>
                        <a:ext cx="5715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8197" name="Text Box 5"/>
          <p:cNvSpPr txBox="1">
            <a:spLocks noChangeArrowheads="1"/>
          </p:cNvSpPr>
          <p:nvPr/>
        </p:nvSpPr>
        <p:spPr bwMode="auto">
          <a:xfrm>
            <a:off x="6384032" y="1814339"/>
            <a:ext cx="20574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dirty="0">
                <a:solidFill>
                  <a:srgbClr val="000000"/>
                </a:solidFill>
              </a:rPr>
              <a:t>与</a:t>
            </a:r>
            <a:r>
              <a:rPr lang="zh-CN" altLang="en-US" dirty="0">
                <a:solidFill>
                  <a:srgbClr val="000099">
                    <a:lumMod val="60000"/>
                    <a:lumOff val="40000"/>
                  </a:srgbClr>
                </a:solidFill>
              </a:rPr>
              <a:t>速度</a:t>
            </a:r>
            <a:r>
              <a:rPr lang="zh-CN" altLang="en-US" dirty="0">
                <a:solidFill>
                  <a:srgbClr val="000000"/>
                </a:solidFill>
              </a:rPr>
              <a:t>函数</a:t>
            </a:r>
          </a:p>
        </p:txBody>
      </p:sp>
      <p:graphicFrame>
        <p:nvGraphicFramePr>
          <p:cNvPr id="8198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07575550"/>
              </p:ext>
            </p:extLst>
          </p:nvPr>
        </p:nvGraphicFramePr>
        <p:xfrm>
          <a:off x="8299648" y="1866726"/>
          <a:ext cx="5715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9063" name="Equation" r:id="rId5" imgW="571320" imgH="406080" progId="Equation.3">
                  <p:embed/>
                </p:oleObj>
              </mc:Choice>
              <mc:Fallback>
                <p:oleObj name="Equation" r:id="rId5" imgW="571320" imgH="406080" progId="Equation.3">
                  <p:embed/>
                  <p:pic>
                    <p:nvPicPr>
                      <p:cNvPr id="8198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99648" y="1866726"/>
                        <a:ext cx="5715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199" name="Text Box 7"/>
          <p:cNvSpPr txBox="1">
            <a:spLocks noChangeArrowheads="1"/>
          </p:cNvSpPr>
          <p:nvPr/>
        </p:nvSpPr>
        <p:spPr bwMode="auto">
          <a:xfrm>
            <a:off x="8871148" y="1794966"/>
            <a:ext cx="23622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dirty="0">
                <a:solidFill>
                  <a:srgbClr val="000000"/>
                </a:solidFill>
              </a:rPr>
              <a:t>之间有关系</a:t>
            </a:r>
            <a:r>
              <a:rPr lang="en-US" altLang="zh-CN" dirty="0">
                <a:solidFill>
                  <a:srgbClr val="000000"/>
                </a:solidFill>
              </a:rPr>
              <a:t>:</a:t>
            </a:r>
          </a:p>
        </p:txBody>
      </p:sp>
      <p:graphicFrame>
        <p:nvGraphicFramePr>
          <p:cNvPr id="8200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48245550"/>
              </p:ext>
            </p:extLst>
          </p:nvPr>
        </p:nvGraphicFramePr>
        <p:xfrm>
          <a:off x="4165600" y="2490788"/>
          <a:ext cx="1549400" cy="419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9064" name="Equation" r:id="rId7" imgW="1549080" imgH="419040" progId="Equation.3">
                  <p:embed/>
                </p:oleObj>
              </mc:Choice>
              <mc:Fallback>
                <p:oleObj name="Equation" r:id="rId7" imgW="1549080" imgH="419040" progId="Equation.3">
                  <p:embed/>
                  <p:pic>
                    <p:nvPicPr>
                      <p:cNvPr id="820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65600" y="2490788"/>
                        <a:ext cx="1549400" cy="419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201" name="Text Box 9"/>
          <p:cNvSpPr txBox="1">
            <a:spLocks noChangeArrowheads="1"/>
          </p:cNvSpPr>
          <p:nvPr/>
        </p:nvSpPr>
        <p:spPr bwMode="auto">
          <a:xfrm>
            <a:off x="2135560" y="2981896"/>
            <a:ext cx="28956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dirty="0">
                <a:solidFill>
                  <a:srgbClr val="000000"/>
                </a:solidFill>
              </a:rPr>
              <a:t>物体在时间间隔</a:t>
            </a:r>
          </a:p>
        </p:txBody>
      </p:sp>
      <p:graphicFrame>
        <p:nvGraphicFramePr>
          <p:cNvPr id="8202" name="Object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08279784"/>
              </p:ext>
            </p:extLst>
          </p:nvPr>
        </p:nvGraphicFramePr>
        <p:xfrm>
          <a:off x="4739060" y="3037458"/>
          <a:ext cx="10541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9065" name="Equation" r:id="rId9" imgW="1054080" imgH="444240" progId="Equation.3">
                  <p:embed/>
                </p:oleObj>
              </mc:Choice>
              <mc:Fallback>
                <p:oleObj name="Equation" r:id="rId9" imgW="1054080" imgH="444240" progId="Equation.3">
                  <p:embed/>
                  <p:pic>
                    <p:nvPicPr>
                      <p:cNvPr id="8202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39060" y="3037458"/>
                        <a:ext cx="10541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203" name="Text Box 11"/>
          <p:cNvSpPr txBox="1">
            <a:spLocks noChangeArrowheads="1"/>
          </p:cNvSpPr>
          <p:nvPr/>
        </p:nvSpPr>
        <p:spPr bwMode="auto">
          <a:xfrm>
            <a:off x="5716960" y="2981896"/>
            <a:ext cx="32004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dirty="0">
                <a:solidFill>
                  <a:srgbClr val="000000"/>
                </a:solidFill>
              </a:rPr>
              <a:t>内经过的路程为</a:t>
            </a:r>
          </a:p>
        </p:txBody>
      </p:sp>
      <p:graphicFrame>
        <p:nvGraphicFramePr>
          <p:cNvPr id="8204" name="Object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68993695"/>
              </p:ext>
            </p:extLst>
          </p:nvPr>
        </p:nvGraphicFramePr>
        <p:xfrm>
          <a:off x="3308350" y="3590404"/>
          <a:ext cx="3670300" cy="774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9066" name="Equation" r:id="rId11" imgW="3670200" imgH="774360" progId="Equation.3">
                  <p:embed/>
                </p:oleObj>
              </mc:Choice>
              <mc:Fallback>
                <p:oleObj name="Equation" r:id="rId11" imgW="3670200" imgH="774360" progId="Equation.3">
                  <p:embed/>
                  <p:pic>
                    <p:nvPicPr>
                      <p:cNvPr id="8204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08350" y="3590404"/>
                        <a:ext cx="3670300" cy="774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205" name="Text Box 13"/>
          <p:cNvSpPr txBox="1">
            <a:spLocks noChangeArrowheads="1"/>
          </p:cNvSpPr>
          <p:nvPr/>
        </p:nvSpPr>
        <p:spPr bwMode="auto">
          <a:xfrm>
            <a:off x="2063750" y="5272088"/>
            <a:ext cx="837565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这种积分与原函数的关系在一定条件下具有普遍性 </a:t>
            </a:r>
            <a:r>
              <a:rPr lang="en-US" altLang="zh-CN">
                <a:solidFill>
                  <a:srgbClr val="000000"/>
                </a:solidFill>
              </a:rPr>
              <a:t>.</a:t>
            </a:r>
          </a:p>
        </p:txBody>
      </p:sp>
      <p:graphicFrame>
        <p:nvGraphicFramePr>
          <p:cNvPr id="8215" name="Object 23"/>
          <p:cNvGraphicFramePr>
            <a:graphicFrameLocks noChangeAspect="1"/>
          </p:cNvGraphicFramePr>
          <p:nvPr>
            <p:extLst/>
          </p:nvPr>
        </p:nvGraphicFramePr>
        <p:xfrm>
          <a:off x="3314700" y="4572000"/>
          <a:ext cx="40259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9067" name="Equation" r:id="rId13" imgW="4025880" imgH="444240" progId="Equation.3">
                  <p:embed/>
                </p:oleObj>
              </mc:Choice>
              <mc:Fallback>
                <p:oleObj name="Equation" r:id="rId13" imgW="4025880" imgH="444240" progId="Equation.3">
                  <p:embed/>
                  <p:pic>
                    <p:nvPicPr>
                      <p:cNvPr id="8215" name="Object 2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14700" y="4572000"/>
                        <a:ext cx="40259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" name="文本框 14"/>
          <p:cNvSpPr txBox="1"/>
          <p:nvPr/>
        </p:nvSpPr>
        <p:spPr>
          <a:xfrm>
            <a:off x="4165600" y="384135"/>
            <a:ext cx="332655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 smtClean="0">
                <a:solidFill>
                  <a:srgbClr val="C00000"/>
                </a:solidFill>
              </a:rPr>
              <a:t>5.2.1   </a:t>
            </a:r>
            <a:r>
              <a:rPr lang="zh-CN" altLang="en-US" dirty="0" smtClean="0">
                <a:solidFill>
                  <a:srgbClr val="C00000"/>
                </a:solidFill>
              </a:rPr>
              <a:t>积分上限函数</a:t>
            </a:r>
            <a:endParaRPr lang="zh-CN" altLang="en-US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9273105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8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8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8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8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81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82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82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8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000"/>
                            </p:stCondLst>
                            <p:childTnLst>
                              <p:par>
                                <p:cTn id="4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82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82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82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82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4" grpId="0"/>
      <p:bldP spid="8195" grpId="0" autoUpdateAnimBg="0"/>
      <p:bldP spid="8197" grpId="0" autoUpdateAnimBg="0"/>
      <p:bldP spid="8199" grpId="0" autoUpdateAnimBg="0"/>
      <p:bldP spid="8201" grpId="0" autoUpdateAnimBg="0"/>
      <p:bldP spid="8203" grpId="0" autoUpdateAnimBg="0"/>
      <p:bldP spid="8205" grpId="0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5058" name="Object 2"/>
          <p:cNvGraphicFramePr>
            <a:graphicFrameLocks noChangeAspect="1"/>
          </p:cNvGraphicFramePr>
          <p:nvPr>
            <p:extLst/>
          </p:nvPr>
        </p:nvGraphicFramePr>
        <p:xfrm>
          <a:off x="8526464" y="1419226"/>
          <a:ext cx="744537" cy="13827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0206" name="BMP 图象" r:id="rId3" imgW="781159" imgH="1448002" progId="Paint.Picture">
                  <p:embed/>
                </p:oleObj>
              </mc:Choice>
              <mc:Fallback>
                <p:oleObj name="BMP 图象" r:id="rId3" imgW="781159" imgH="1448002" progId="Paint.Picture">
                  <p:embed/>
                  <p:pic>
                    <p:nvPicPr>
                      <p:cNvPr id="45058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526464" y="1419226"/>
                        <a:ext cx="744537" cy="13827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5084" name="Line 28"/>
          <p:cNvSpPr>
            <a:spLocks noChangeShapeType="1"/>
          </p:cNvSpPr>
          <p:nvPr/>
        </p:nvSpPr>
        <p:spPr bwMode="auto">
          <a:xfrm>
            <a:off x="9236075" y="1641475"/>
            <a:ext cx="0" cy="1092200"/>
          </a:xfrm>
          <a:prstGeom prst="line">
            <a:avLst/>
          </a:prstGeom>
          <a:noFill/>
          <a:ln w="12700">
            <a:solidFill>
              <a:schemeClr val="tx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graphicFrame>
        <p:nvGraphicFramePr>
          <p:cNvPr id="45085" name="Object 29"/>
          <p:cNvGraphicFramePr>
            <a:graphicFrameLocks noChangeAspect="1"/>
          </p:cNvGraphicFramePr>
          <p:nvPr>
            <p:extLst/>
          </p:nvPr>
        </p:nvGraphicFramePr>
        <p:xfrm>
          <a:off x="8583613" y="1946276"/>
          <a:ext cx="654050" cy="346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0207" name="Equation" r:id="rId5" imgW="774360" imgH="406080" progId="Equation.3">
                  <p:embed/>
                </p:oleObj>
              </mc:Choice>
              <mc:Fallback>
                <p:oleObj name="Equation" r:id="rId5" imgW="774360" imgH="406080" progId="Equation.3">
                  <p:embed/>
                  <p:pic>
                    <p:nvPicPr>
                      <p:cNvPr id="45085" name="Object 2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583613" y="1946276"/>
                        <a:ext cx="654050" cy="3460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5086" name="Object 30"/>
          <p:cNvGraphicFramePr>
            <a:graphicFrameLocks noChangeAspect="1"/>
          </p:cNvGraphicFramePr>
          <p:nvPr>
            <p:extLst/>
          </p:nvPr>
        </p:nvGraphicFramePr>
        <p:xfrm>
          <a:off x="9111254" y="2816226"/>
          <a:ext cx="219075" cy="231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0208" name="Equation" r:id="rId7" imgW="228600" imgH="241200" progId="Equation.3">
                  <p:embed/>
                </p:oleObj>
              </mc:Choice>
              <mc:Fallback>
                <p:oleObj name="Equation" r:id="rId7" imgW="228600" imgH="241200" progId="Equation.3">
                  <p:embed/>
                  <p:pic>
                    <p:nvPicPr>
                      <p:cNvPr id="45086" name="Object 3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111254" y="2816226"/>
                        <a:ext cx="219075" cy="2317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5087" name="Object 31"/>
          <p:cNvGraphicFramePr>
            <a:graphicFrameLocks noChangeAspect="1"/>
          </p:cNvGraphicFramePr>
          <p:nvPr>
            <p:extLst/>
          </p:nvPr>
        </p:nvGraphicFramePr>
        <p:xfrm>
          <a:off x="9393155" y="3101134"/>
          <a:ext cx="662904" cy="29710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0209" name="Equation" r:id="rId9" imgW="736560" imgH="330120" progId="Equation.3">
                  <p:embed/>
                </p:oleObj>
              </mc:Choice>
              <mc:Fallback>
                <p:oleObj name="Equation" r:id="rId9" imgW="736560" imgH="330120" progId="Equation.3">
                  <p:embed/>
                  <p:pic>
                    <p:nvPicPr>
                      <p:cNvPr id="45087" name="Object 3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393155" y="3101134"/>
                        <a:ext cx="662904" cy="29710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5088" name="Line 32"/>
          <p:cNvSpPr>
            <a:spLocks noChangeShapeType="1"/>
          </p:cNvSpPr>
          <p:nvPr/>
        </p:nvSpPr>
        <p:spPr bwMode="auto">
          <a:xfrm flipV="1">
            <a:off x="9466263" y="1731964"/>
            <a:ext cx="0" cy="1019175"/>
          </a:xfrm>
          <a:prstGeom prst="line">
            <a:avLst/>
          </a:prstGeom>
          <a:noFill/>
          <a:ln w="12700">
            <a:solidFill>
              <a:schemeClr val="bg1">
                <a:lumMod val="60000"/>
                <a:lumOff val="40000"/>
              </a:schemeClr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45089" name="Line 33"/>
          <p:cNvSpPr>
            <a:spLocks noChangeShapeType="1"/>
          </p:cNvSpPr>
          <p:nvPr/>
        </p:nvSpPr>
        <p:spPr bwMode="auto">
          <a:xfrm flipH="1" flipV="1">
            <a:off x="9512890" y="2806701"/>
            <a:ext cx="177210" cy="374621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graphicFrame>
        <p:nvGraphicFramePr>
          <p:cNvPr id="45094" name="Object 38"/>
          <p:cNvGraphicFramePr>
            <a:graphicFrameLocks noChangeAspect="1"/>
          </p:cNvGraphicFramePr>
          <p:nvPr>
            <p:extLst/>
          </p:nvPr>
        </p:nvGraphicFramePr>
        <p:xfrm>
          <a:off x="9297988" y="2851160"/>
          <a:ext cx="168840" cy="27543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0210" name="Equation" r:id="rId11" imgW="241200" imgH="393480" progId="Equation.3">
                  <p:embed/>
                </p:oleObj>
              </mc:Choice>
              <mc:Fallback>
                <p:oleObj name="Equation" r:id="rId11" imgW="241200" imgH="393480" progId="Equation.3">
                  <p:embed/>
                  <p:pic>
                    <p:nvPicPr>
                      <p:cNvPr id="45094" name="Object 3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297988" y="2851160"/>
                        <a:ext cx="168840" cy="27543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5095" name="Line 39"/>
          <p:cNvSpPr>
            <a:spLocks noChangeShapeType="1"/>
          </p:cNvSpPr>
          <p:nvPr/>
        </p:nvSpPr>
        <p:spPr bwMode="auto">
          <a:xfrm flipV="1">
            <a:off x="9353550" y="1727201"/>
            <a:ext cx="0" cy="1019175"/>
          </a:xfrm>
          <a:prstGeom prst="line">
            <a:avLst/>
          </a:prstGeom>
          <a:noFill/>
          <a:ln w="19050">
            <a:solidFill>
              <a:schemeClr val="accent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45059" name="Rectangle 3"/>
          <p:cNvSpPr>
            <a:spLocks noGrp="1" noChangeArrowheads="1"/>
          </p:cNvSpPr>
          <p:nvPr>
            <p:ph type="title"/>
          </p:nvPr>
        </p:nvSpPr>
        <p:spPr>
          <a:xfrm>
            <a:off x="2063750" y="228600"/>
            <a:ext cx="5784850" cy="609600"/>
          </a:xfrm>
        </p:spPr>
        <p:txBody>
          <a:bodyPr/>
          <a:lstStyle/>
          <a:p>
            <a:pPr algn="l"/>
            <a:r>
              <a:rPr lang="zh-CN" altLang="en-US" sz="2800" b="1" dirty="0">
                <a:solidFill>
                  <a:srgbClr val="C00000"/>
                </a:solidFill>
                <a:ea typeface="楷体_GB2312" pitchFamily="49" charset="-122"/>
              </a:rPr>
              <a:t>二、积分上限的函数及其导数</a:t>
            </a:r>
          </a:p>
        </p:txBody>
      </p:sp>
      <p:graphicFrame>
        <p:nvGraphicFramePr>
          <p:cNvPr id="45060" name="Object 4"/>
          <p:cNvGraphicFramePr>
            <a:graphicFrameLocks noChangeAspect="1"/>
          </p:cNvGraphicFramePr>
          <p:nvPr>
            <p:extLst/>
          </p:nvPr>
        </p:nvGraphicFramePr>
        <p:xfrm>
          <a:off x="3695700" y="965200"/>
          <a:ext cx="23241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0211" name="Equation" r:id="rId13" imgW="2323800" imgH="406080" progId="Equation.3">
                  <p:embed/>
                </p:oleObj>
              </mc:Choice>
              <mc:Fallback>
                <p:oleObj name="Equation" r:id="rId13" imgW="2323800" imgH="406080" progId="Equation.3">
                  <p:embed/>
                  <p:pic>
                    <p:nvPicPr>
                      <p:cNvPr id="4506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95700" y="965200"/>
                        <a:ext cx="23241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5061" name="Text Box 5"/>
          <p:cNvSpPr txBox="1">
            <a:spLocks noChangeArrowheads="1"/>
          </p:cNvSpPr>
          <p:nvPr/>
        </p:nvSpPr>
        <p:spPr bwMode="auto">
          <a:xfrm>
            <a:off x="6019800" y="852488"/>
            <a:ext cx="25146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dirty="0">
                <a:solidFill>
                  <a:srgbClr val="000000"/>
                </a:solidFill>
              </a:rPr>
              <a:t>则</a:t>
            </a:r>
            <a:r>
              <a:rPr lang="zh-CN" altLang="en-US" dirty="0">
                <a:solidFill>
                  <a:srgbClr val="000099">
                    <a:lumMod val="60000"/>
                    <a:lumOff val="40000"/>
                  </a:srgbClr>
                </a:solidFill>
              </a:rPr>
              <a:t>变上限函数</a:t>
            </a:r>
          </a:p>
        </p:txBody>
      </p:sp>
      <p:graphicFrame>
        <p:nvGraphicFramePr>
          <p:cNvPr id="45062" name="Object 6"/>
          <p:cNvGraphicFramePr>
            <a:graphicFrameLocks noChangeAspect="1"/>
          </p:cNvGraphicFramePr>
          <p:nvPr>
            <p:extLst/>
          </p:nvPr>
        </p:nvGraphicFramePr>
        <p:xfrm>
          <a:off x="3727450" y="1422400"/>
          <a:ext cx="2527300" cy="800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0212" name="Equation" r:id="rId15" imgW="2527200" imgH="799920" progId="Equation.3">
                  <p:embed/>
                </p:oleObj>
              </mc:Choice>
              <mc:Fallback>
                <p:oleObj name="Equation" r:id="rId15" imgW="2527200" imgH="799920" progId="Equation.3">
                  <p:embed/>
                  <p:pic>
                    <p:nvPicPr>
                      <p:cNvPr id="45062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27450" y="1422400"/>
                        <a:ext cx="2527300" cy="800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5068" name="Text Box 12"/>
          <p:cNvSpPr txBox="1">
            <a:spLocks noChangeArrowheads="1"/>
          </p:cNvSpPr>
          <p:nvPr/>
        </p:nvSpPr>
        <p:spPr bwMode="auto">
          <a:xfrm>
            <a:off x="2063750" y="2743201"/>
            <a:ext cx="98425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证</a:t>
            </a:r>
            <a:r>
              <a:rPr lang="en-US" altLang="zh-CN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:</a:t>
            </a:r>
          </a:p>
        </p:txBody>
      </p:sp>
      <p:graphicFrame>
        <p:nvGraphicFramePr>
          <p:cNvPr id="45069" name="Object 13"/>
          <p:cNvGraphicFramePr>
            <a:graphicFrameLocks noChangeAspect="1"/>
          </p:cNvGraphicFramePr>
          <p:nvPr>
            <p:extLst/>
          </p:nvPr>
        </p:nvGraphicFramePr>
        <p:xfrm>
          <a:off x="2819400" y="2851150"/>
          <a:ext cx="26670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0213" name="Equation" r:id="rId17" imgW="2666880" imgH="406080" progId="Equation.3">
                  <p:embed/>
                </p:oleObj>
              </mc:Choice>
              <mc:Fallback>
                <p:oleObj name="Equation" r:id="rId17" imgW="2666880" imgH="406080" progId="Equation.3">
                  <p:embed/>
                  <p:pic>
                    <p:nvPicPr>
                      <p:cNvPr id="45069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19400" y="2851150"/>
                        <a:ext cx="26670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5070" name="Text Box 14"/>
          <p:cNvSpPr txBox="1">
            <a:spLocks noChangeArrowheads="1"/>
          </p:cNvSpPr>
          <p:nvPr/>
        </p:nvSpPr>
        <p:spPr bwMode="auto">
          <a:xfrm>
            <a:off x="5486400" y="2757488"/>
            <a:ext cx="12192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则有</a:t>
            </a:r>
          </a:p>
        </p:txBody>
      </p:sp>
      <p:graphicFrame>
        <p:nvGraphicFramePr>
          <p:cNvPr id="45090" name="Object 34"/>
          <p:cNvGraphicFramePr>
            <a:graphicFrameLocks noChangeAspect="1"/>
          </p:cNvGraphicFramePr>
          <p:nvPr>
            <p:extLst/>
          </p:nvPr>
        </p:nvGraphicFramePr>
        <p:xfrm>
          <a:off x="2120900" y="3352800"/>
          <a:ext cx="24003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0214" name="Equation" r:id="rId19" imgW="2400120" imgH="850680" progId="Equation.3">
                  <p:embed/>
                </p:oleObj>
              </mc:Choice>
              <mc:Fallback>
                <p:oleObj name="Equation" r:id="rId19" imgW="2400120" imgH="850680" progId="Equation.3">
                  <p:embed/>
                  <p:pic>
                    <p:nvPicPr>
                      <p:cNvPr id="45090" name="Object 3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20900" y="3352800"/>
                        <a:ext cx="240030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5091" name="Object 35"/>
          <p:cNvGraphicFramePr>
            <a:graphicFrameLocks noChangeAspect="1"/>
          </p:cNvGraphicFramePr>
          <p:nvPr>
            <p:extLst/>
          </p:nvPr>
        </p:nvGraphicFramePr>
        <p:xfrm>
          <a:off x="4572000" y="3333155"/>
          <a:ext cx="7366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0215" name="Equation" r:id="rId21" imgW="736560" imgH="850680" progId="Equation.3">
                  <p:embed/>
                </p:oleObj>
              </mc:Choice>
              <mc:Fallback>
                <p:oleObj name="Equation" r:id="rId21" imgW="736560" imgH="850680" progId="Equation.3">
                  <p:embed/>
                  <p:pic>
                    <p:nvPicPr>
                      <p:cNvPr id="45091" name="Object 3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72000" y="3333155"/>
                        <a:ext cx="73660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5092" name="Object 36"/>
          <p:cNvGraphicFramePr>
            <a:graphicFrameLocks noChangeAspect="1"/>
          </p:cNvGraphicFramePr>
          <p:nvPr>
            <p:extLst/>
          </p:nvPr>
        </p:nvGraphicFramePr>
        <p:xfrm>
          <a:off x="5305426" y="3398242"/>
          <a:ext cx="3641725" cy="774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0216" name="Equation" r:id="rId23" imgW="3644640" imgH="774360" progId="Equation.3">
                  <p:embed/>
                </p:oleObj>
              </mc:Choice>
              <mc:Fallback>
                <p:oleObj name="Equation" r:id="rId23" imgW="3644640" imgH="774360" progId="Equation.3">
                  <p:embed/>
                  <p:pic>
                    <p:nvPicPr>
                      <p:cNvPr id="45092" name="Object 3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05426" y="3398242"/>
                        <a:ext cx="3641725" cy="774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5093" name="Object 37"/>
          <p:cNvGraphicFramePr>
            <a:graphicFrameLocks noChangeAspect="1"/>
          </p:cNvGraphicFramePr>
          <p:nvPr>
            <p:extLst/>
          </p:nvPr>
        </p:nvGraphicFramePr>
        <p:xfrm>
          <a:off x="4521200" y="4306292"/>
          <a:ext cx="23114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0217" name="Equation" r:id="rId25" imgW="2311200" imgH="850680" progId="Equation.3">
                  <p:embed/>
                </p:oleObj>
              </mc:Choice>
              <mc:Fallback>
                <p:oleObj name="Equation" r:id="rId25" imgW="2311200" imgH="850680" progId="Equation.3">
                  <p:embed/>
                  <p:pic>
                    <p:nvPicPr>
                      <p:cNvPr id="45093" name="Object 3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21200" y="4306292"/>
                        <a:ext cx="231140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5096" name="Object 40"/>
          <p:cNvGraphicFramePr>
            <a:graphicFrameLocks noChangeAspect="1"/>
          </p:cNvGraphicFramePr>
          <p:nvPr>
            <p:extLst/>
          </p:nvPr>
        </p:nvGraphicFramePr>
        <p:xfrm>
          <a:off x="6858000" y="4534892"/>
          <a:ext cx="10414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0218" name="Equation" r:id="rId27" imgW="1041120" imgH="406080" progId="Equation.3">
                  <p:embed/>
                </p:oleObj>
              </mc:Choice>
              <mc:Fallback>
                <p:oleObj name="Equation" r:id="rId27" imgW="1041120" imgH="406080" progId="Equation.3">
                  <p:embed/>
                  <p:pic>
                    <p:nvPicPr>
                      <p:cNvPr id="45096" name="Object 4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58000" y="4534892"/>
                        <a:ext cx="10414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5097" name="Object 41"/>
          <p:cNvGraphicFramePr>
            <a:graphicFrameLocks noChangeAspect="1"/>
          </p:cNvGraphicFramePr>
          <p:nvPr>
            <p:extLst/>
          </p:nvPr>
        </p:nvGraphicFramePr>
        <p:xfrm>
          <a:off x="8124129" y="4526954"/>
          <a:ext cx="20955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0219" name="Equation" r:id="rId29" imgW="2095200" imgH="406080" progId="Equation.3">
                  <p:embed/>
                </p:oleObj>
              </mc:Choice>
              <mc:Fallback>
                <p:oleObj name="Equation" r:id="rId29" imgW="2095200" imgH="406080" progId="Equation.3">
                  <p:embed/>
                  <p:pic>
                    <p:nvPicPr>
                      <p:cNvPr id="45097" name="Object 4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124129" y="4526954"/>
                        <a:ext cx="20955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5099" name="Object 43"/>
          <p:cNvGraphicFramePr>
            <a:graphicFrameLocks noChangeAspect="1"/>
          </p:cNvGraphicFramePr>
          <p:nvPr>
            <p:extLst/>
          </p:nvPr>
        </p:nvGraphicFramePr>
        <p:xfrm>
          <a:off x="4019550" y="5549900"/>
          <a:ext cx="32639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0220" name="Equation" r:id="rId31" imgW="3263760" imgH="850680" progId="Equation.3">
                  <p:embed/>
                </p:oleObj>
              </mc:Choice>
              <mc:Fallback>
                <p:oleObj name="Equation" r:id="rId31" imgW="3263760" imgH="850680" progId="Equation.3">
                  <p:embed/>
                  <p:pic>
                    <p:nvPicPr>
                      <p:cNvPr id="45099" name="Object 4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19550" y="5549900"/>
                        <a:ext cx="326390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5100" name="Object 44"/>
          <p:cNvGraphicFramePr>
            <a:graphicFrameLocks noChangeAspect="1"/>
          </p:cNvGraphicFramePr>
          <p:nvPr>
            <p:extLst/>
          </p:nvPr>
        </p:nvGraphicFramePr>
        <p:xfrm>
          <a:off x="7378700" y="5751513"/>
          <a:ext cx="1600200" cy="609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0221" name="Equation" r:id="rId33" imgW="1600200" imgH="609480" progId="Equation.3">
                  <p:embed/>
                </p:oleObj>
              </mc:Choice>
              <mc:Fallback>
                <p:oleObj name="Equation" r:id="rId33" imgW="1600200" imgH="609480" progId="Equation.3">
                  <p:embed/>
                  <p:pic>
                    <p:nvPicPr>
                      <p:cNvPr id="45100" name="Object 4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378700" y="5751513"/>
                        <a:ext cx="1600200" cy="609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5101" name="Object 45"/>
          <p:cNvGraphicFramePr>
            <a:graphicFrameLocks noChangeAspect="1"/>
          </p:cNvGraphicFramePr>
          <p:nvPr>
            <p:extLst/>
          </p:nvPr>
        </p:nvGraphicFramePr>
        <p:xfrm>
          <a:off x="9055100" y="5784850"/>
          <a:ext cx="10287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0222" name="Equation" r:id="rId35" imgW="1028520" imgH="406080" progId="Equation.3">
                  <p:embed/>
                </p:oleObj>
              </mc:Choice>
              <mc:Fallback>
                <p:oleObj name="Equation" r:id="rId35" imgW="1028520" imgH="406080" progId="Equation.3">
                  <p:embed/>
                  <p:pic>
                    <p:nvPicPr>
                      <p:cNvPr id="45101" name="Object 4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055100" y="5784850"/>
                        <a:ext cx="10287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5102" name="Object 46"/>
          <p:cNvGraphicFramePr>
            <a:graphicFrameLocks noChangeAspect="1"/>
          </p:cNvGraphicFramePr>
          <p:nvPr>
            <p:extLst/>
          </p:nvPr>
        </p:nvGraphicFramePr>
        <p:xfrm>
          <a:off x="2736850" y="5765800"/>
          <a:ext cx="1257300" cy="419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0223" name="Equation" r:id="rId37" imgW="1257120" imgH="419040" progId="Equation.3">
                  <p:embed/>
                </p:oleObj>
              </mc:Choice>
              <mc:Fallback>
                <p:oleObj name="Equation" r:id="rId37" imgW="1257120" imgH="419040" progId="Equation.3">
                  <p:embed/>
                  <p:pic>
                    <p:nvPicPr>
                      <p:cNvPr id="45102" name="Object 4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36850" y="5765800"/>
                        <a:ext cx="1257300" cy="419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5113" name="Rectangle 57"/>
          <p:cNvSpPr>
            <a:spLocks noGrp="1" noChangeArrowheads="1"/>
          </p:cNvSpPr>
          <p:nvPr/>
        </p:nvSpPr>
        <p:spPr bwMode="auto">
          <a:xfrm>
            <a:off x="2063750" y="838200"/>
            <a:ext cx="182245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r>
              <a:rPr kumimoji="0"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定理</a:t>
            </a:r>
            <a:r>
              <a:rPr kumimoji="0" lang="en-US" altLang="zh-CN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1.</a:t>
            </a:r>
            <a:r>
              <a:rPr kumimoji="0" lang="en-US" altLang="zh-CN" b="1" dirty="0">
                <a:solidFill>
                  <a:srgbClr val="000000"/>
                </a:solidFill>
              </a:rPr>
              <a:t> </a:t>
            </a:r>
            <a:r>
              <a:rPr kumimoji="0" lang="en-US" altLang="zh-CN" dirty="0">
                <a:solidFill>
                  <a:srgbClr val="000000"/>
                </a:solidFill>
              </a:rPr>
              <a:t> </a:t>
            </a:r>
            <a:r>
              <a:rPr kumimoji="0" lang="zh-CN" altLang="en-US" dirty="0">
                <a:solidFill>
                  <a:srgbClr val="000000"/>
                </a:solidFill>
              </a:rPr>
              <a:t>若</a:t>
            </a:r>
          </a:p>
        </p:txBody>
      </p:sp>
      <p:graphicFrame>
        <p:nvGraphicFramePr>
          <p:cNvPr id="45114" name="Object 58"/>
          <p:cNvGraphicFramePr>
            <a:graphicFrameLocks noChangeAspect="1"/>
          </p:cNvGraphicFramePr>
          <p:nvPr>
            <p:extLst/>
          </p:nvPr>
        </p:nvGraphicFramePr>
        <p:xfrm>
          <a:off x="1784350" y="2209800"/>
          <a:ext cx="52197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0224" name="Equation" r:id="rId39" imgW="5219640" imgH="457200" progId="Equation.3">
                  <p:embed/>
                </p:oleObj>
              </mc:Choice>
              <mc:Fallback>
                <p:oleObj name="Equation" r:id="rId39" imgW="5219640" imgH="457200" progId="Equation.3">
                  <p:embed/>
                  <p:pic>
                    <p:nvPicPr>
                      <p:cNvPr id="45114" name="Object 5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0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84350" y="2209800"/>
                        <a:ext cx="52197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5115" name="Object 59"/>
          <p:cNvGraphicFramePr>
            <a:graphicFrameLocks noChangeAspect="1"/>
          </p:cNvGraphicFramePr>
          <p:nvPr>
            <p:extLst/>
          </p:nvPr>
        </p:nvGraphicFramePr>
        <p:xfrm>
          <a:off x="1841500" y="5156200"/>
          <a:ext cx="24257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0225" name="Equation" r:id="rId41" imgW="2425680" imgH="406080" progId="Equation.3">
                  <p:embed/>
                </p:oleObj>
              </mc:Choice>
              <mc:Fallback>
                <p:oleObj name="Equation" r:id="rId41" imgW="2425680" imgH="406080" progId="Equation.3">
                  <p:embed/>
                  <p:pic>
                    <p:nvPicPr>
                      <p:cNvPr id="45115" name="Object 5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2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41500" y="5156200"/>
                        <a:ext cx="24257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45118" name="Group 62"/>
          <p:cNvGrpSpPr>
            <a:grpSpLocks/>
          </p:cNvGrpSpPr>
          <p:nvPr/>
        </p:nvGrpSpPr>
        <p:grpSpPr bwMode="auto">
          <a:xfrm>
            <a:off x="8013700" y="1050926"/>
            <a:ext cx="2501900" cy="2030413"/>
            <a:chOff x="4088" y="662"/>
            <a:chExt cx="1576" cy="1279"/>
          </a:xfrm>
        </p:grpSpPr>
        <p:grpSp>
          <p:nvGrpSpPr>
            <p:cNvPr id="45116" name="Group 60"/>
            <p:cNvGrpSpPr>
              <a:grpSpLocks/>
            </p:cNvGrpSpPr>
            <p:nvPr/>
          </p:nvGrpSpPr>
          <p:grpSpPr bwMode="auto">
            <a:xfrm>
              <a:off x="4088" y="662"/>
              <a:ext cx="1576" cy="1279"/>
              <a:chOff x="4088" y="662"/>
              <a:chExt cx="1576" cy="1279"/>
            </a:xfrm>
          </p:grpSpPr>
          <p:graphicFrame>
            <p:nvGraphicFramePr>
              <p:cNvPr id="45072" name="Object 16"/>
              <p:cNvGraphicFramePr>
                <a:graphicFrameLocks noChangeAspect="1"/>
              </p:cNvGraphicFramePr>
              <p:nvPr>
                <p:extLst/>
              </p:nvPr>
            </p:nvGraphicFramePr>
            <p:xfrm>
              <a:off x="4374" y="662"/>
              <a:ext cx="749" cy="230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30226" name="Equation" r:id="rId43" imgW="1320480" imgH="406080" progId="Equation.3">
                      <p:embed/>
                    </p:oleObj>
                  </mc:Choice>
                  <mc:Fallback>
                    <p:oleObj name="Equation" r:id="rId43" imgW="1320480" imgH="406080" progId="Equation.3">
                      <p:embed/>
                      <p:pic>
                        <p:nvPicPr>
                          <p:cNvPr id="45072" name="Object 16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44">
                            <a:lum bright="-100000"/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374" y="662"/>
                            <a:ext cx="749" cy="230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45074" name="Line 18"/>
              <p:cNvSpPr>
                <a:spLocks noChangeShapeType="1"/>
              </p:cNvSpPr>
              <p:nvPr/>
            </p:nvSpPr>
            <p:spPr bwMode="auto">
              <a:xfrm flipV="1">
                <a:off x="4291" y="873"/>
                <a:ext cx="0" cy="871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45075" name="Line 19"/>
              <p:cNvSpPr>
                <a:spLocks noChangeShapeType="1"/>
              </p:cNvSpPr>
              <p:nvPr/>
            </p:nvSpPr>
            <p:spPr bwMode="auto">
              <a:xfrm>
                <a:off x="5344" y="873"/>
                <a:ext cx="0" cy="871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graphicFrame>
            <p:nvGraphicFramePr>
              <p:cNvPr id="45076" name="Object 20"/>
              <p:cNvGraphicFramePr>
                <a:graphicFrameLocks noChangeAspect="1"/>
              </p:cNvGraphicFramePr>
              <p:nvPr>
                <p:extLst/>
              </p:nvPr>
            </p:nvGraphicFramePr>
            <p:xfrm>
              <a:off x="5527" y="1795"/>
              <a:ext cx="137" cy="145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30227" name="Equation" r:id="rId45" imgW="228600" imgH="241200" progId="Equation.3">
                      <p:embed/>
                    </p:oleObj>
                  </mc:Choice>
                  <mc:Fallback>
                    <p:oleObj name="Equation" r:id="rId45" imgW="228600" imgH="241200" progId="Equation.3">
                      <p:embed/>
                      <p:pic>
                        <p:nvPicPr>
                          <p:cNvPr id="45076" name="Object 20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46">
                            <a:lum bright="-100000"/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5527" y="1795"/>
                            <a:ext cx="137" cy="145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45077" name="Object 21"/>
              <p:cNvGraphicFramePr>
                <a:graphicFrameLocks noChangeAspect="1"/>
              </p:cNvGraphicFramePr>
              <p:nvPr>
                <p:extLst/>
              </p:nvPr>
            </p:nvGraphicFramePr>
            <p:xfrm>
              <a:off x="5307" y="1744"/>
              <a:ext cx="128" cy="197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30228" name="Equation" r:id="rId47" imgW="215640" imgH="330120" progId="Equation.3">
                      <p:embed/>
                    </p:oleObj>
                  </mc:Choice>
                  <mc:Fallback>
                    <p:oleObj name="Equation" r:id="rId47" imgW="215640" imgH="330120" progId="Equation.3">
                      <p:embed/>
                      <p:pic>
                        <p:nvPicPr>
                          <p:cNvPr id="45077" name="Object 21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48">
                            <a:lum bright="-100000"/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5307" y="1744"/>
                            <a:ext cx="128" cy="197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45078" name="Object 22"/>
              <p:cNvGraphicFramePr>
                <a:graphicFrameLocks noChangeAspect="1"/>
              </p:cNvGraphicFramePr>
              <p:nvPr>
                <p:extLst/>
              </p:nvPr>
            </p:nvGraphicFramePr>
            <p:xfrm>
              <a:off x="4374" y="1790"/>
              <a:ext cx="137" cy="145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30229" name="Equation" r:id="rId49" imgW="228600" imgH="241200" progId="Equation.3">
                      <p:embed/>
                    </p:oleObj>
                  </mc:Choice>
                  <mc:Fallback>
                    <p:oleObj name="Equation" r:id="rId49" imgW="228600" imgH="241200" progId="Equation.3">
                      <p:embed/>
                      <p:pic>
                        <p:nvPicPr>
                          <p:cNvPr id="45078" name="Object 22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50">
                            <a:lum bright="-100000"/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374" y="1790"/>
                            <a:ext cx="137" cy="145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45080" name="Object 24"/>
              <p:cNvGraphicFramePr>
                <a:graphicFrameLocks noChangeAspect="1"/>
              </p:cNvGraphicFramePr>
              <p:nvPr>
                <p:extLst/>
              </p:nvPr>
            </p:nvGraphicFramePr>
            <p:xfrm>
              <a:off x="4088" y="911"/>
              <a:ext cx="145" cy="191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30230" name="Equation" r:id="rId51" imgW="241200" imgH="317160" progId="Equation.3">
                      <p:embed/>
                    </p:oleObj>
                  </mc:Choice>
                  <mc:Fallback>
                    <p:oleObj name="Equation" r:id="rId51" imgW="241200" imgH="317160" progId="Equation.3">
                      <p:embed/>
                      <p:pic>
                        <p:nvPicPr>
                          <p:cNvPr id="45080" name="Object 24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52">
                            <a:lum bright="-100000"/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088" y="911"/>
                            <a:ext cx="145" cy="191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45081" name="Freeform 25"/>
              <p:cNvSpPr>
                <a:spLocks/>
              </p:cNvSpPr>
              <p:nvPr/>
            </p:nvSpPr>
            <p:spPr bwMode="auto">
              <a:xfrm>
                <a:off x="4428" y="873"/>
                <a:ext cx="916" cy="321"/>
              </a:xfrm>
              <a:custGeom>
                <a:avLst/>
                <a:gdLst>
                  <a:gd name="T0" fmla="*/ 0 w 960"/>
                  <a:gd name="T1" fmla="*/ 336 h 336"/>
                  <a:gd name="T2" fmla="*/ 192 w 960"/>
                  <a:gd name="T3" fmla="*/ 48 h 336"/>
                  <a:gd name="T4" fmla="*/ 624 w 960"/>
                  <a:gd name="T5" fmla="*/ 240 h 336"/>
                  <a:gd name="T6" fmla="*/ 960 w 960"/>
                  <a:gd name="T7" fmla="*/ 0 h 3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960" h="336">
                    <a:moveTo>
                      <a:pt x="0" y="336"/>
                    </a:moveTo>
                    <a:cubicBezTo>
                      <a:pt x="44" y="200"/>
                      <a:pt x="88" y="64"/>
                      <a:pt x="192" y="48"/>
                    </a:cubicBezTo>
                    <a:cubicBezTo>
                      <a:pt x="296" y="32"/>
                      <a:pt x="496" y="248"/>
                      <a:pt x="624" y="240"/>
                    </a:cubicBezTo>
                    <a:cubicBezTo>
                      <a:pt x="752" y="232"/>
                      <a:pt x="904" y="40"/>
                      <a:pt x="960" y="0"/>
                    </a:cubicBezTo>
                  </a:path>
                </a:pathLst>
              </a:custGeom>
              <a:noFill/>
              <a:ln w="19050" cmpd="sng">
                <a:solidFill>
                  <a:schemeClr val="bg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45082" name="Line 26"/>
              <p:cNvSpPr>
                <a:spLocks noChangeShapeType="1"/>
              </p:cNvSpPr>
              <p:nvPr/>
            </p:nvSpPr>
            <p:spPr bwMode="auto">
              <a:xfrm>
                <a:off x="4291" y="1744"/>
                <a:ext cx="1373" cy="0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45083" name="Line 27"/>
              <p:cNvSpPr>
                <a:spLocks noChangeShapeType="1"/>
              </p:cNvSpPr>
              <p:nvPr/>
            </p:nvSpPr>
            <p:spPr bwMode="auto">
              <a:xfrm>
                <a:off x="4428" y="1194"/>
                <a:ext cx="0" cy="550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</p:grpSp>
        <p:graphicFrame>
          <p:nvGraphicFramePr>
            <p:cNvPr id="45117" name="Object 61"/>
            <p:cNvGraphicFramePr>
              <a:graphicFrameLocks noChangeAspect="1"/>
            </p:cNvGraphicFramePr>
            <p:nvPr>
              <p:extLst/>
            </p:nvPr>
          </p:nvGraphicFramePr>
          <p:xfrm>
            <a:off x="4108" y="1720"/>
            <a:ext cx="192" cy="2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30231" name="Equation" r:id="rId53" imgW="304560" imgH="317160" progId="Equation.3">
                    <p:embed/>
                  </p:oleObj>
                </mc:Choice>
                <mc:Fallback>
                  <p:oleObj name="Equation" r:id="rId53" imgW="304560" imgH="317160" progId="Equation.3">
                    <p:embed/>
                    <p:pic>
                      <p:nvPicPr>
                        <p:cNvPr id="45117" name="Object 6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4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108" y="1720"/>
                          <a:ext cx="192" cy="20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</p:spTree>
    <p:extLst>
      <p:ext uri="{BB962C8B-B14F-4D97-AF65-F5344CB8AC3E}">
        <p14:creationId xmlns:p14="http://schemas.microsoft.com/office/powerpoint/2010/main" val="548548443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1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51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450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450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450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45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450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45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450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3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450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450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450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450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450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450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6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500"/>
                                        <p:tgtEl>
                                          <p:spTgt spid="450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 nodeType="clickPar">
                      <p:stCondLst>
                        <p:cond delay="indefinite"/>
                      </p:stCondLst>
                      <p:childTnLst>
                        <p:par>
                          <p:cTn id="7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450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7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450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 nodeType="clickPar">
                      <p:stCondLst>
                        <p:cond delay="indefinite"/>
                      </p:stCondLst>
                      <p:childTnLst>
                        <p:par>
                          <p:cTn id="7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450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500"/>
                                        <p:tgtEl>
                                          <p:spTgt spid="450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 nodeType="clickPar">
                      <p:stCondLst>
                        <p:cond delay="indefinite"/>
                      </p:stCondLst>
                      <p:childTnLst>
                        <p:par>
                          <p:cTn id="8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500"/>
                                        <p:tgtEl>
                                          <p:spTgt spid="450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 nodeType="clickPar">
                      <p:stCondLst>
                        <p:cond delay="indefinite"/>
                      </p:stCondLst>
                      <p:childTnLst>
                        <p:par>
                          <p:cTn id="9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500"/>
                                        <p:tgtEl>
                                          <p:spTgt spid="450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0" dur="500"/>
                                        <p:tgtEl>
                                          <p:spTgt spid="450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 nodeType="clickPar">
                      <p:stCondLst>
                        <p:cond delay="indefinite"/>
                      </p:stCondLst>
                      <p:childTnLst>
                        <p:par>
                          <p:cTn id="10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5" dur="500"/>
                                        <p:tgtEl>
                                          <p:spTgt spid="450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9" dur="500"/>
                                        <p:tgtEl>
                                          <p:spTgt spid="450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 nodeType="clickPar">
                      <p:stCondLst>
                        <p:cond delay="indefinite"/>
                      </p:stCondLst>
                      <p:childTnLst>
                        <p:par>
                          <p:cTn id="1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4" dur="500"/>
                                        <p:tgtEl>
                                          <p:spTgt spid="45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 nodeType="clickPar">
                      <p:stCondLst>
                        <p:cond delay="indefinite"/>
                      </p:stCondLst>
                      <p:childTnLst>
                        <p:par>
                          <p:cTn id="1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9" dur="500"/>
                                        <p:tgtEl>
                                          <p:spTgt spid="45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3" dur="500"/>
                                        <p:tgtEl>
                                          <p:spTgt spid="45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 nodeType="clickPar">
                      <p:stCondLst>
                        <p:cond delay="indefinite"/>
                      </p:stCondLst>
                      <p:childTnLst>
                        <p:par>
                          <p:cTn id="1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8" dur="500"/>
                                        <p:tgtEl>
                                          <p:spTgt spid="45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 nodeType="clickPar">
                      <p:stCondLst>
                        <p:cond delay="indefinite"/>
                      </p:stCondLst>
                      <p:childTnLst>
                        <p:par>
                          <p:cTn id="1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3" dur="500"/>
                                        <p:tgtEl>
                                          <p:spTgt spid="45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061" grpId="0" build="p" autoUpdateAnimBg="0"/>
      <p:bldP spid="45068" grpId="0" autoUpdateAnimBg="0"/>
      <p:bldP spid="45070" grpId="0" autoUpdateAnimBg="0"/>
      <p:bldP spid="45113" grpId="0" build="p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2063750" y="457200"/>
            <a:ext cx="1136650" cy="609600"/>
          </a:xfrm>
        </p:spPr>
        <p:txBody>
          <a:bodyPr/>
          <a:lstStyle/>
          <a:p>
            <a:pPr algn="l"/>
            <a:r>
              <a:rPr lang="zh-CN" altLang="en-US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说明</a:t>
            </a:r>
            <a:r>
              <a:rPr lang="en-US" altLang="zh-CN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仿宋_GB2312" pitchFamily="49" charset="-122"/>
              </a:rPr>
              <a:t>:</a:t>
            </a:r>
          </a:p>
        </p:txBody>
      </p:sp>
      <p:sp>
        <p:nvSpPr>
          <p:cNvPr id="17421" name="Text Box 13"/>
          <p:cNvSpPr txBox="1">
            <a:spLocks noChangeArrowheads="1"/>
          </p:cNvSpPr>
          <p:nvPr/>
        </p:nvSpPr>
        <p:spPr bwMode="auto">
          <a:xfrm>
            <a:off x="2133600" y="1081088"/>
            <a:ext cx="71628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 dirty="0">
                <a:solidFill>
                  <a:srgbClr val="000000"/>
                </a:solidFill>
              </a:rPr>
              <a:t>1) </a:t>
            </a:r>
            <a:r>
              <a:rPr lang="zh-CN" altLang="en-US" dirty="0">
                <a:solidFill>
                  <a:srgbClr val="000000"/>
                </a:solidFill>
              </a:rPr>
              <a:t>定理 </a:t>
            </a:r>
            <a:r>
              <a:rPr lang="en-US" altLang="zh-CN" dirty="0">
                <a:solidFill>
                  <a:srgbClr val="000000"/>
                </a:solidFill>
              </a:rPr>
              <a:t>1 </a:t>
            </a:r>
            <a:r>
              <a:rPr lang="zh-CN" altLang="en-US" dirty="0">
                <a:solidFill>
                  <a:srgbClr val="000000"/>
                </a:solidFill>
              </a:rPr>
              <a:t>证明了</a:t>
            </a:r>
            <a:r>
              <a:rPr lang="zh-CN" altLang="en-US" dirty="0">
                <a:solidFill>
                  <a:srgbClr val="000099">
                    <a:lumMod val="60000"/>
                    <a:lumOff val="40000"/>
                  </a:srgbClr>
                </a:solidFill>
              </a:rPr>
              <a:t>连续函数的原函数是存在的</a:t>
            </a:r>
            <a:r>
              <a:rPr lang="en-US" altLang="zh-CN" dirty="0">
                <a:solidFill>
                  <a:srgbClr val="000000"/>
                </a:solidFill>
              </a:rPr>
              <a:t>.</a:t>
            </a:r>
          </a:p>
        </p:txBody>
      </p:sp>
      <p:sp>
        <p:nvSpPr>
          <p:cNvPr id="17422" name="Text Box 14"/>
          <p:cNvSpPr txBox="1">
            <a:spLocks noChangeArrowheads="1"/>
          </p:cNvSpPr>
          <p:nvPr/>
        </p:nvSpPr>
        <p:spPr bwMode="auto">
          <a:xfrm>
            <a:off x="2133600" y="2224088"/>
            <a:ext cx="40386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>
                <a:solidFill>
                  <a:srgbClr val="000000"/>
                </a:solidFill>
              </a:rPr>
              <a:t>2) </a:t>
            </a:r>
            <a:r>
              <a:rPr lang="zh-CN" altLang="en-US">
                <a:solidFill>
                  <a:srgbClr val="000000"/>
                </a:solidFill>
              </a:rPr>
              <a:t>其他变限积分求导</a:t>
            </a:r>
            <a:r>
              <a:rPr lang="en-US" altLang="zh-CN">
                <a:solidFill>
                  <a:srgbClr val="000000"/>
                </a:solidFill>
              </a:rPr>
              <a:t>:</a:t>
            </a:r>
          </a:p>
        </p:txBody>
      </p:sp>
      <p:graphicFrame>
        <p:nvGraphicFramePr>
          <p:cNvPr id="17423" name="Object 15"/>
          <p:cNvGraphicFramePr>
            <a:graphicFrameLocks noChangeAspect="1"/>
          </p:cNvGraphicFramePr>
          <p:nvPr>
            <p:extLst/>
          </p:nvPr>
        </p:nvGraphicFramePr>
        <p:xfrm>
          <a:off x="2667000" y="2743200"/>
          <a:ext cx="1841500" cy="927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1116" name="Equation" r:id="rId3" imgW="1841400" imgH="927000" progId="Equation.3">
                  <p:embed/>
                </p:oleObj>
              </mc:Choice>
              <mc:Fallback>
                <p:oleObj name="Equation" r:id="rId3" imgW="1841400" imgH="927000" progId="Equation.3">
                  <p:embed/>
                  <p:pic>
                    <p:nvPicPr>
                      <p:cNvPr id="17423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67000" y="2743200"/>
                        <a:ext cx="1841500" cy="927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424" name="Object 16"/>
          <p:cNvGraphicFramePr>
            <a:graphicFrameLocks noChangeAspect="1"/>
          </p:cNvGraphicFramePr>
          <p:nvPr>
            <p:extLst/>
          </p:nvPr>
        </p:nvGraphicFramePr>
        <p:xfrm>
          <a:off x="4578350" y="2971800"/>
          <a:ext cx="12446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1117" name="Equation" r:id="rId5" imgW="1244520" imgH="406080" progId="Equation.3">
                  <p:embed/>
                </p:oleObj>
              </mc:Choice>
              <mc:Fallback>
                <p:oleObj name="Equation" r:id="rId5" imgW="1244520" imgH="406080" progId="Equation.3">
                  <p:embed/>
                  <p:pic>
                    <p:nvPicPr>
                      <p:cNvPr id="17424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78350" y="2971800"/>
                        <a:ext cx="12446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425" name="Object 17"/>
          <p:cNvGraphicFramePr>
            <a:graphicFrameLocks noChangeAspect="1"/>
          </p:cNvGraphicFramePr>
          <p:nvPr>
            <p:extLst/>
          </p:nvPr>
        </p:nvGraphicFramePr>
        <p:xfrm>
          <a:off x="2590800" y="3759200"/>
          <a:ext cx="2260600" cy="927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1118" name="Equation" r:id="rId7" imgW="2260440" imgH="927000" progId="Equation.3">
                  <p:embed/>
                </p:oleObj>
              </mc:Choice>
              <mc:Fallback>
                <p:oleObj name="Equation" r:id="rId7" imgW="2260440" imgH="927000" progId="Equation.3">
                  <p:embed/>
                  <p:pic>
                    <p:nvPicPr>
                      <p:cNvPr id="17425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90800" y="3759200"/>
                        <a:ext cx="2260600" cy="927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426" name="Object 18"/>
          <p:cNvGraphicFramePr>
            <a:graphicFrameLocks noChangeAspect="1"/>
          </p:cNvGraphicFramePr>
          <p:nvPr>
            <p:extLst/>
          </p:nvPr>
        </p:nvGraphicFramePr>
        <p:xfrm>
          <a:off x="4940300" y="3987800"/>
          <a:ext cx="2298700" cy="419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1119" name="Equation" r:id="rId9" imgW="2298600" imgH="419040" progId="Equation.3">
                  <p:embed/>
                </p:oleObj>
              </mc:Choice>
              <mc:Fallback>
                <p:oleObj name="Equation" r:id="rId9" imgW="2298600" imgH="419040" progId="Equation.3">
                  <p:embed/>
                  <p:pic>
                    <p:nvPicPr>
                      <p:cNvPr id="17426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40300" y="3987800"/>
                        <a:ext cx="2298700" cy="419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427" name="Text Box 19"/>
          <p:cNvSpPr txBox="1">
            <a:spLocks noChangeArrowheads="1"/>
          </p:cNvSpPr>
          <p:nvPr/>
        </p:nvSpPr>
        <p:spPr bwMode="auto">
          <a:xfrm>
            <a:off x="9067800" y="1066801"/>
            <a:ext cx="14478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同时为</a:t>
            </a:r>
          </a:p>
        </p:txBody>
      </p:sp>
      <p:sp>
        <p:nvSpPr>
          <p:cNvPr id="17428" name="Text Box 20"/>
          <p:cNvSpPr txBox="1">
            <a:spLocks noChangeArrowheads="1"/>
          </p:cNvSpPr>
          <p:nvPr/>
        </p:nvSpPr>
        <p:spPr bwMode="auto">
          <a:xfrm>
            <a:off x="1752600" y="1676401"/>
            <a:ext cx="6705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dirty="0">
                <a:solidFill>
                  <a:srgbClr val="000099">
                    <a:lumMod val="60000"/>
                    <a:lumOff val="40000"/>
                  </a:srgbClr>
                </a:solidFill>
              </a:rPr>
              <a:t>通过原函数计算定积分</a:t>
            </a:r>
            <a:r>
              <a:rPr lang="zh-CN" altLang="en-US" dirty="0">
                <a:solidFill>
                  <a:srgbClr val="000000"/>
                </a:solidFill>
              </a:rPr>
              <a:t>开辟了道路 </a:t>
            </a:r>
            <a:r>
              <a:rPr lang="en-US" altLang="zh-CN" dirty="0">
                <a:solidFill>
                  <a:srgbClr val="000000"/>
                </a:solidFill>
              </a:rPr>
              <a:t>.</a:t>
            </a:r>
          </a:p>
        </p:txBody>
      </p:sp>
      <p:graphicFrame>
        <p:nvGraphicFramePr>
          <p:cNvPr id="17446" name="Object 38"/>
          <p:cNvGraphicFramePr>
            <a:graphicFrameLocks noChangeAspect="1"/>
          </p:cNvGraphicFramePr>
          <p:nvPr>
            <p:extLst/>
          </p:nvPr>
        </p:nvGraphicFramePr>
        <p:xfrm>
          <a:off x="2590800" y="4826000"/>
          <a:ext cx="2235200" cy="927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1120" name="Equation" r:id="rId11" imgW="2234880" imgH="927000" progId="Equation.3">
                  <p:embed/>
                </p:oleObj>
              </mc:Choice>
              <mc:Fallback>
                <p:oleObj name="Equation" r:id="rId11" imgW="2234880" imgH="927000" progId="Equation.3">
                  <p:embed/>
                  <p:pic>
                    <p:nvPicPr>
                      <p:cNvPr id="17446" name="Object 3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90800" y="4826000"/>
                        <a:ext cx="2235200" cy="927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447" name="Object 39"/>
          <p:cNvGraphicFramePr>
            <a:graphicFrameLocks noChangeAspect="1"/>
          </p:cNvGraphicFramePr>
          <p:nvPr>
            <p:extLst/>
          </p:nvPr>
        </p:nvGraphicFramePr>
        <p:xfrm>
          <a:off x="4889500" y="5905500"/>
          <a:ext cx="4660900" cy="419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1121" name="Equation" r:id="rId13" imgW="4660560" imgH="419040" progId="Equation.3">
                  <p:embed/>
                </p:oleObj>
              </mc:Choice>
              <mc:Fallback>
                <p:oleObj name="Equation" r:id="rId13" imgW="4660560" imgH="419040" progId="Equation.3">
                  <p:embed/>
                  <p:pic>
                    <p:nvPicPr>
                      <p:cNvPr id="17447" name="Object 3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89500" y="5905500"/>
                        <a:ext cx="4660900" cy="419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449" name="Object 41"/>
          <p:cNvGraphicFramePr>
            <a:graphicFrameLocks noChangeAspect="1"/>
          </p:cNvGraphicFramePr>
          <p:nvPr>
            <p:extLst/>
          </p:nvPr>
        </p:nvGraphicFramePr>
        <p:xfrm>
          <a:off x="4889500" y="4826000"/>
          <a:ext cx="5168900" cy="927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1122" name="Equation" r:id="rId15" imgW="5168880" imgH="927000" progId="Equation.3">
                  <p:embed/>
                </p:oleObj>
              </mc:Choice>
              <mc:Fallback>
                <p:oleObj name="Equation" r:id="rId15" imgW="5168880" imgH="927000" progId="Equation.3">
                  <p:embed/>
                  <p:pic>
                    <p:nvPicPr>
                      <p:cNvPr id="17449" name="Object 4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89500" y="4826000"/>
                        <a:ext cx="5168900" cy="927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401285562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74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74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74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74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74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74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74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174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174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174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174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21" grpId="0" autoUpdateAnimBg="0"/>
      <p:bldP spid="17422" grpId="0" autoUpdateAnimBg="0"/>
      <p:bldP spid="17427" grpId="0" autoUpdateAnimBg="0"/>
      <p:bldP spid="17428" grpId="0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358" name="Object 22"/>
          <p:cNvGraphicFramePr>
            <a:graphicFrameLocks noChangeAspect="1"/>
          </p:cNvGraphicFramePr>
          <p:nvPr>
            <p:extLst/>
          </p:nvPr>
        </p:nvGraphicFramePr>
        <p:xfrm>
          <a:off x="5035550" y="1343025"/>
          <a:ext cx="2374900" cy="584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2206" name="Equation" r:id="rId4" imgW="2374560" imgH="583920" progId="Equation.3">
                  <p:embed/>
                </p:oleObj>
              </mc:Choice>
              <mc:Fallback>
                <p:oleObj name="Equation" r:id="rId4" imgW="2374560" imgH="583920" progId="Equation.3">
                  <p:embed/>
                  <p:pic>
                    <p:nvPicPr>
                      <p:cNvPr id="14358" name="Object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35550" y="1343025"/>
                        <a:ext cx="2374900" cy="584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2063750" y="609600"/>
            <a:ext cx="1600200" cy="609600"/>
          </a:xfrm>
        </p:spPr>
        <p:txBody>
          <a:bodyPr/>
          <a:lstStyle/>
          <a:p>
            <a:pPr algn="l"/>
            <a:r>
              <a:rPr lang="zh-CN" altLang="en-US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例</a:t>
            </a:r>
            <a:r>
              <a:rPr lang="en-US" altLang="zh-CN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1.</a:t>
            </a:r>
            <a:r>
              <a:rPr lang="en-US" altLang="zh-CN" sz="2800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  </a:t>
            </a:r>
            <a:r>
              <a:rPr lang="zh-CN" altLang="en-US" sz="2800" dirty="0">
                <a:solidFill>
                  <a:schemeClr val="bg2"/>
                </a:solidFill>
                <a:ea typeface="楷体_GB2312" pitchFamily="49" charset="-122"/>
              </a:rPr>
              <a:t>求</a:t>
            </a:r>
          </a:p>
        </p:txBody>
      </p:sp>
      <p:graphicFrame>
        <p:nvGraphicFramePr>
          <p:cNvPr id="14339" name="Object 3"/>
          <p:cNvGraphicFramePr>
            <a:graphicFrameLocks noChangeAspect="1"/>
          </p:cNvGraphicFramePr>
          <p:nvPr>
            <p:extLst/>
          </p:nvPr>
        </p:nvGraphicFramePr>
        <p:xfrm>
          <a:off x="3429000" y="663575"/>
          <a:ext cx="558800" cy="609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2207" name="Equation" r:id="rId6" imgW="558720" imgH="609480" progId="Equation.3">
                  <p:embed/>
                </p:oleObj>
              </mc:Choice>
              <mc:Fallback>
                <p:oleObj name="Equation" r:id="rId6" imgW="558720" imgH="609480" progId="Equation.3">
                  <p:embed/>
                  <p:pic>
                    <p:nvPicPr>
                      <p:cNvPr id="14339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29000" y="663575"/>
                        <a:ext cx="558800" cy="609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340" name="Object 4"/>
          <p:cNvGraphicFramePr>
            <a:graphicFrameLocks noChangeAspect="1"/>
          </p:cNvGraphicFramePr>
          <p:nvPr>
            <p:extLst/>
          </p:nvPr>
        </p:nvGraphicFramePr>
        <p:xfrm>
          <a:off x="4229100" y="196850"/>
          <a:ext cx="1765300" cy="800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2208" name="Equation" r:id="rId8" imgW="1765080" imgH="799920" progId="Equation.3">
                  <p:embed/>
                </p:oleObj>
              </mc:Choice>
              <mc:Fallback>
                <p:oleObj name="Equation" r:id="rId8" imgW="1765080" imgH="799920" progId="Equation.3">
                  <p:embed/>
                  <p:pic>
                    <p:nvPicPr>
                      <p:cNvPr id="1434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29100" y="196850"/>
                        <a:ext cx="1765300" cy="800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341" name="Line 5"/>
          <p:cNvSpPr>
            <a:spLocks noChangeShapeType="1"/>
          </p:cNvSpPr>
          <p:nvPr/>
        </p:nvSpPr>
        <p:spPr bwMode="auto">
          <a:xfrm flipH="1">
            <a:off x="4064000" y="939800"/>
            <a:ext cx="2362200" cy="0"/>
          </a:xfrm>
          <a:prstGeom prst="line">
            <a:avLst/>
          </a:prstGeom>
          <a:noFill/>
          <a:ln w="1270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graphicFrame>
        <p:nvGraphicFramePr>
          <p:cNvPr id="14342" name="Object 6"/>
          <p:cNvGraphicFramePr>
            <a:graphicFrameLocks noChangeAspect="1"/>
          </p:cNvGraphicFramePr>
          <p:nvPr>
            <p:extLst/>
          </p:nvPr>
        </p:nvGraphicFramePr>
        <p:xfrm>
          <a:off x="4902200" y="990600"/>
          <a:ext cx="368300" cy="43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2209" name="Equation" r:id="rId10" imgW="368280" imgH="431640" progId="Equation.3">
                  <p:embed/>
                </p:oleObj>
              </mc:Choice>
              <mc:Fallback>
                <p:oleObj name="Equation" r:id="rId10" imgW="368280" imgH="431640" progId="Equation.3">
                  <p:embed/>
                  <p:pic>
                    <p:nvPicPr>
                      <p:cNvPr id="14342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02200" y="990600"/>
                        <a:ext cx="368300" cy="431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344" name="Text Box 8"/>
          <p:cNvSpPr txBox="1">
            <a:spLocks noChangeArrowheads="1"/>
          </p:cNvSpPr>
          <p:nvPr/>
        </p:nvSpPr>
        <p:spPr bwMode="auto">
          <a:xfrm>
            <a:off x="2063750" y="1528763"/>
            <a:ext cx="8382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解</a:t>
            </a:r>
            <a:r>
              <a:rPr lang="en-US" altLang="zh-CN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:</a:t>
            </a:r>
          </a:p>
        </p:txBody>
      </p:sp>
      <p:sp>
        <p:nvSpPr>
          <p:cNvPr id="14345" name="Text Box 9"/>
          <p:cNvSpPr txBox="1">
            <a:spLocks noChangeArrowheads="1"/>
          </p:cNvSpPr>
          <p:nvPr/>
        </p:nvSpPr>
        <p:spPr bwMode="auto">
          <a:xfrm>
            <a:off x="2971800" y="1528763"/>
            <a:ext cx="12192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原式</a:t>
            </a:r>
          </a:p>
        </p:txBody>
      </p:sp>
      <p:graphicFrame>
        <p:nvGraphicFramePr>
          <p:cNvPr id="14346" name="Object 10"/>
          <p:cNvGraphicFramePr>
            <a:graphicFrameLocks noChangeAspect="1"/>
          </p:cNvGraphicFramePr>
          <p:nvPr>
            <p:extLst/>
          </p:nvPr>
        </p:nvGraphicFramePr>
        <p:xfrm>
          <a:off x="3886200" y="1638300"/>
          <a:ext cx="1092200" cy="609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2210" name="Equation" r:id="rId12" imgW="1091880" imgH="609480" progId="Equation.3">
                  <p:embed/>
                </p:oleObj>
              </mc:Choice>
              <mc:Fallback>
                <p:oleObj name="Equation" r:id="rId12" imgW="1091880" imgH="609480" progId="Equation.3">
                  <p:embed/>
                  <p:pic>
                    <p:nvPicPr>
                      <p:cNvPr id="14346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86200" y="1638300"/>
                        <a:ext cx="1092200" cy="609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348" name="Line 12"/>
          <p:cNvSpPr>
            <a:spLocks noChangeShapeType="1"/>
          </p:cNvSpPr>
          <p:nvPr/>
        </p:nvSpPr>
        <p:spPr bwMode="auto">
          <a:xfrm flipH="1">
            <a:off x="5048250" y="1905000"/>
            <a:ext cx="2343150" cy="0"/>
          </a:xfrm>
          <a:prstGeom prst="line">
            <a:avLst/>
          </a:prstGeom>
          <a:noFill/>
          <a:ln w="1270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graphicFrame>
        <p:nvGraphicFramePr>
          <p:cNvPr id="14351" name="Object 15"/>
          <p:cNvGraphicFramePr>
            <a:graphicFrameLocks noChangeAspect="1"/>
          </p:cNvGraphicFramePr>
          <p:nvPr>
            <p:extLst/>
          </p:nvPr>
        </p:nvGraphicFramePr>
        <p:xfrm>
          <a:off x="8991600" y="547688"/>
          <a:ext cx="369888" cy="8239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2211" name="Equation" r:id="rId14" imgW="126720" imgH="279360" progId="Equation.3">
                  <p:embed/>
                </p:oleObj>
              </mc:Choice>
              <mc:Fallback>
                <p:oleObj name="Equation" r:id="rId14" imgW="126720" imgH="279360" progId="Equation.3">
                  <p:embed/>
                  <p:pic>
                    <p:nvPicPr>
                      <p:cNvPr id="14351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991600" y="547688"/>
                        <a:ext cx="369888" cy="823912"/>
                      </a:xfrm>
                      <a:prstGeom prst="rect">
                        <a:avLst/>
                      </a:prstGeom>
                      <a:noFill/>
                      <a:ln w="9525">
                        <a:solidFill>
                          <a:schemeClr val="accent2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360" name="Object 24"/>
          <p:cNvGraphicFramePr>
            <a:graphicFrameLocks noChangeAspect="1"/>
          </p:cNvGraphicFramePr>
          <p:nvPr>
            <p:extLst/>
          </p:nvPr>
        </p:nvGraphicFramePr>
        <p:xfrm>
          <a:off x="5962650" y="1968500"/>
          <a:ext cx="406400" cy="393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2212" name="Equation" r:id="rId16" imgW="406080" imgH="393480" progId="Equation.3">
                  <p:embed/>
                </p:oleObj>
              </mc:Choice>
              <mc:Fallback>
                <p:oleObj name="Equation" r:id="rId16" imgW="406080" imgH="393480" progId="Equation.3">
                  <p:embed/>
                  <p:pic>
                    <p:nvPicPr>
                      <p:cNvPr id="14360" name="Object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62650" y="1968500"/>
                        <a:ext cx="406400" cy="393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362" name="Object 26"/>
          <p:cNvGraphicFramePr>
            <a:graphicFrameLocks noChangeAspect="1"/>
          </p:cNvGraphicFramePr>
          <p:nvPr>
            <p:extLst/>
          </p:nvPr>
        </p:nvGraphicFramePr>
        <p:xfrm>
          <a:off x="7575550" y="1409700"/>
          <a:ext cx="736600" cy="927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2213" name="Equation" r:id="rId18" imgW="736560" imgH="927000" progId="Equation.3">
                  <p:embed/>
                </p:oleObj>
              </mc:Choice>
              <mc:Fallback>
                <p:oleObj name="Equation" r:id="rId18" imgW="736560" imgH="927000" progId="Equation.3">
                  <p:embed/>
                  <p:pic>
                    <p:nvPicPr>
                      <p:cNvPr id="14362" name="Object 2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75550" y="1409700"/>
                        <a:ext cx="736600" cy="927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4364" name="Picture 28" descr="机动">
            <a:hlinkClick r:id="rId20" action="ppaction://hlinksldjump"/>
          </p:cNvPr>
          <p:cNvPicPr>
            <a:picLocks noChangeAspect="1" noChangeArrowheads="1"/>
          </p:cNvPicPr>
          <p:nvPr/>
        </p:nvPicPr>
        <p:blipFill>
          <a:blip r:embed="rId21">
            <a:clrChange>
              <a:clrFrom>
                <a:srgbClr val="231A93"/>
              </a:clrFrom>
              <a:clrTo>
                <a:srgbClr val="231A93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0" y="6376989"/>
            <a:ext cx="355600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369" name="Text Box 33"/>
          <p:cNvSpPr txBox="1">
            <a:spLocks noChangeArrowheads="1"/>
          </p:cNvSpPr>
          <p:nvPr/>
        </p:nvSpPr>
        <p:spPr bwMode="auto">
          <a:xfrm>
            <a:off x="7600950" y="6600826"/>
            <a:ext cx="62865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kumimoji="0" lang="zh-CN" altLang="en-US" sz="1000">
                <a:solidFill>
                  <a:srgbClr val="000000"/>
                </a:solidFill>
                <a:latin typeface="楷体_GB2312" pitchFamily="49" charset="-122"/>
              </a:rPr>
              <a:t>说明   </a:t>
            </a:r>
          </a:p>
        </p:txBody>
      </p:sp>
      <p:sp>
        <p:nvSpPr>
          <p:cNvPr id="14370" name="Rectangle 34"/>
          <p:cNvSpPr>
            <a:spLocks noChangeArrowheads="1"/>
          </p:cNvSpPr>
          <p:nvPr/>
        </p:nvSpPr>
        <p:spPr bwMode="auto">
          <a:xfrm>
            <a:off x="2057400" y="2362200"/>
            <a:ext cx="12192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800" b="1" dirty="0">
                <a:solidFill>
                  <a:srgbClr val="000099">
                    <a:lumMod val="60000"/>
                    <a:lumOff val="40000"/>
                  </a:srgbClr>
                </a:solidFill>
                <a:ea typeface="楷体_GB2312" pitchFamily="49" charset="-122"/>
              </a:rPr>
              <a:t>例</a:t>
            </a:r>
            <a:r>
              <a:rPr lang="en-US" altLang="zh-CN" sz="2800" b="1" dirty="0">
                <a:solidFill>
                  <a:srgbClr val="000099">
                    <a:lumMod val="60000"/>
                    <a:lumOff val="40000"/>
                  </a:srgbClr>
                </a:solidFill>
                <a:ea typeface="楷体_GB2312" pitchFamily="49" charset="-122"/>
              </a:rPr>
              <a:t>2.</a:t>
            </a:r>
            <a:r>
              <a:rPr lang="en-US" altLang="zh-CN" sz="2800" b="1" dirty="0">
                <a:solidFill>
                  <a:srgbClr val="000000"/>
                </a:solidFill>
                <a:ea typeface="楷体_GB2312" pitchFamily="49" charset="-122"/>
              </a:rPr>
              <a:t> </a:t>
            </a:r>
          </a:p>
        </p:txBody>
      </p:sp>
      <p:sp>
        <p:nvSpPr>
          <p:cNvPr id="14371" name="Text Box 35"/>
          <p:cNvSpPr txBox="1">
            <a:spLocks noChangeArrowheads="1"/>
          </p:cNvSpPr>
          <p:nvPr/>
        </p:nvSpPr>
        <p:spPr bwMode="auto">
          <a:xfrm>
            <a:off x="2895600" y="2362201"/>
            <a:ext cx="42672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确定常数 </a:t>
            </a:r>
            <a:r>
              <a:rPr lang="en-US" altLang="zh-CN" i="1">
                <a:solidFill>
                  <a:srgbClr val="000000"/>
                </a:solidFill>
              </a:rPr>
              <a:t>a</a:t>
            </a:r>
            <a:r>
              <a:rPr lang="en-US" altLang="zh-CN">
                <a:solidFill>
                  <a:srgbClr val="000000"/>
                </a:solidFill>
              </a:rPr>
              <a:t> , </a:t>
            </a:r>
            <a:r>
              <a:rPr lang="en-US" altLang="zh-CN" i="1">
                <a:solidFill>
                  <a:srgbClr val="000000"/>
                </a:solidFill>
              </a:rPr>
              <a:t>b</a:t>
            </a:r>
            <a:r>
              <a:rPr lang="en-US" altLang="zh-CN">
                <a:solidFill>
                  <a:srgbClr val="000000"/>
                </a:solidFill>
              </a:rPr>
              <a:t> , </a:t>
            </a:r>
            <a:r>
              <a:rPr lang="en-US" altLang="zh-CN" i="1">
                <a:solidFill>
                  <a:srgbClr val="000000"/>
                </a:solidFill>
              </a:rPr>
              <a:t>c</a:t>
            </a:r>
            <a:r>
              <a:rPr lang="en-US" altLang="zh-CN">
                <a:solidFill>
                  <a:srgbClr val="000000"/>
                </a:solidFill>
              </a:rPr>
              <a:t> </a:t>
            </a:r>
            <a:r>
              <a:rPr lang="zh-CN" altLang="en-US">
                <a:solidFill>
                  <a:srgbClr val="000000"/>
                </a:solidFill>
              </a:rPr>
              <a:t>的值</a:t>
            </a:r>
            <a:r>
              <a:rPr lang="en-US" altLang="zh-CN">
                <a:solidFill>
                  <a:srgbClr val="000000"/>
                </a:solidFill>
              </a:rPr>
              <a:t>, </a:t>
            </a:r>
            <a:r>
              <a:rPr lang="zh-CN" altLang="en-US">
                <a:solidFill>
                  <a:srgbClr val="000000"/>
                </a:solidFill>
              </a:rPr>
              <a:t>使</a:t>
            </a:r>
          </a:p>
        </p:txBody>
      </p:sp>
      <p:graphicFrame>
        <p:nvGraphicFramePr>
          <p:cNvPr id="14372" name="Object 36"/>
          <p:cNvGraphicFramePr>
            <a:graphicFrameLocks noChangeAspect="1"/>
          </p:cNvGraphicFramePr>
          <p:nvPr>
            <p:extLst/>
          </p:nvPr>
        </p:nvGraphicFramePr>
        <p:xfrm>
          <a:off x="3219450" y="2889251"/>
          <a:ext cx="4502150" cy="1235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2214" name="Equation" r:id="rId22" imgW="4508280" imgH="1231560" progId="Equation.3">
                  <p:embed/>
                </p:oleObj>
              </mc:Choice>
              <mc:Fallback>
                <p:oleObj name="Equation" r:id="rId22" imgW="4508280" imgH="1231560" progId="Equation.3">
                  <p:embed/>
                  <p:pic>
                    <p:nvPicPr>
                      <p:cNvPr id="14372" name="Object 3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3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19450" y="2889251"/>
                        <a:ext cx="4502150" cy="12350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373" name="Text Box 37"/>
          <p:cNvSpPr txBox="1">
            <a:spLocks noChangeArrowheads="1"/>
          </p:cNvSpPr>
          <p:nvPr/>
        </p:nvSpPr>
        <p:spPr bwMode="auto">
          <a:xfrm>
            <a:off x="2063750" y="4114801"/>
            <a:ext cx="8382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解</a:t>
            </a:r>
            <a:r>
              <a:rPr lang="en-US" altLang="zh-CN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:</a:t>
            </a:r>
          </a:p>
        </p:txBody>
      </p:sp>
      <p:graphicFrame>
        <p:nvGraphicFramePr>
          <p:cNvPr id="14374" name="Object 38"/>
          <p:cNvGraphicFramePr>
            <a:graphicFrameLocks noChangeAspect="1"/>
          </p:cNvGraphicFramePr>
          <p:nvPr>
            <p:extLst/>
          </p:nvPr>
        </p:nvGraphicFramePr>
        <p:xfrm>
          <a:off x="2819401" y="4176713"/>
          <a:ext cx="4035425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2215" name="Equation" r:id="rId24" imgW="4038480" imgH="444240" progId="Equation.3">
                  <p:embed/>
                </p:oleObj>
              </mc:Choice>
              <mc:Fallback>
                <p:oleObj name="Equation" r:id="rId24" imgW="4038480" imgH="444240" progId="Equation.3">
                  <p:embed/>
                  <p:pic>
                    <p:nvPicPr>
                      <p:cNvPr id="14374" name="Object 3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5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19401" y="4176713"/>
                        <a:ext cx="4035425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375" name="Object 39"/>
          <p:cNvGraphicFramePr>
            <a:graphicFrameLocks noChangeAspect="1"/>
          </p:cNvGraphicFramePr>
          <p:nvPr>
            <p:extLst/>
          </p:nvPr>
        </p:nvGraphicFramePr>
        <p:xfrm>
          <a:off x="6934200" y="4244975"/>
          <a:ext cx="863600" cy="393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2216" name="Equation" r:id="rId26" imgW="863280" imgH="393480" progId="Equation.3">
                  <p:embed/>
                </p:oleObj>
              </mc:Choice>
              <mc:Fallback>
                <p:oleObj name="Equation" r:id="rId26" imgW="863280" imgH="393480" progId="Equation.3">
                  <p:embed/>
                  <p:pic>
                    <p:nvPicPr>
                      <p:cNvPr id="14375" name="Object 3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7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934200" y="4244975"/>
                        <a:ext cx="863600" cy="393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376" name="Object 40"/>
          <p:cNvGraphicFramePr>
            <a:graphicFrameLocks noChangeAspect="1"/>
          </p:cNvGraphicFramePr>
          <p:nvPr>
            <p:extLst/>
          </p:nvPr>
        </p:nvGraphicFramePr>
        <p:xfrm>
          <a:off x="7967664" y="4244976"/>
          <a:ext cx="1176337" cy="403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2217" name="Equation" r:id="rId28" imgW="1193760" imgH="406080" progId="Equation.3">
                  <p:embed/>
                </p:oleObj>
              </mc:Choice>
              <mc:Fallback>
                <p:oleObj name="Equation" r:id="rId28" imgW="1193760" imgH="406080" progId="Equation.3">
                  <p:embed/>
                  <p:pic>
                    <p:nvPicPr>
                      <p:cNvPr id="14376" name="Object 4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9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967664" y="4244976"/>
                        <a:ext cx="1176337" cy="4032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377" name="Object 41"/>
          <p:cNvGraphicFramePr>
            <a:graphicFrameLocks noChangeAspect="1"/>
          </p:cNvGraphicFramePr>
          <p:nvPr>
            <p:extLst/>
          </p:nvPr>
        </p:nvGraphicFramePr>
        <p:xfrm>
          <a:off x="8763000" y="2971800"/>
          <a:ext cx="355600" cy="781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2218" name="Equation" r:id="rId30" imgW="139680" imgH="304560" progId="Equation.3">
                  <p:embed/>
                </p:oleObj>
              </mc:Choice>
              <mc:Fallback>
                <p:oleObj name="Equation" r:id="rId30" imgW="139680" imgH="304560" progId="Equation.3">
                  <p:embed/>
                  <p:pic>
                    <p:nvPicPr>
                      <p:cNvPr id="14377" name="Object 4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1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763000" y="2971800"/>
                        <a:ext cx="355600" cy="781050"/>
                      </a:xfrm>
                      <a:prstGeom prst="rect">
                        <a:avLst/>
                      </a:prstGeom>
                      <a:noFill/>
                      <a:ln w="9525">
                        <a:solidFill>
                          <a:schemeClr val="accent2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378" name="Text Box 42"/>
          <p:cNvSpPr txBox="1">
            <a:spLocks noChangeArrowheads="1"/>
          </p:cNvSpPr>
          <p:nvPr/>
        </p:nvSpPr>
        <p:spPr bwMode="auto">
          <a:xfrm>
            <a:off x="2673350" y="4929188"/>
            <a:ext cx="144145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原式 </a:t>
            </a:r>
            <a:r>
              <a:rPr lang="en-US" altLang="zh-CN">
                <a:solidFill>
                  <a:srgbClr val="000000"/>
                </a:solidFill>
              </a:rPr>
              <a:t>=</a:t>
            </a:r>
          </a:p>
        </p:txBody>
      </p:sp>
      <p:graphicFrame>
        <p:nvGraphicFramePr>
          <p:cNvPr id="14379" name="Object 43"/>
          <p:cNvGraphicFramePr>
            <a:graphicFrameLocks noChangeAspect="1"/>
          </p:cNvGraphicFramePr>
          <p:nvPr>
            <p:extLst/>
          </p:nvPr>
        </p:nvGraphicFramePr>
        <p:xfrm>
          <a:off x="3924300" y="4724400"/>
          <a:ext cx="2095500" cy="952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2219" name="Equation" r:id="rId32" imgW="2095200" imgH="952200" progId="Equation.3">
                  <p:embed/>
                </p:oleObj>
              </mc:Choice>
              <mc:Fallback>
                <p:oleObj name="Equation" r:id="rId32" imgW="2095200" imgH="952200" progId="Equation.3">
                  <p:embed/>
                  <p:pic>
                    <p:nvPicPr>
                      <p:cNvPr id="14379" name="Object 4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3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24300" y="4724400"/>
                        <a:ext cx="2095500" cy="952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383" name="Object 47"/>
          <p:cNvGraphicFramePr>
            <a:graphicFrameLocks noChangeAspect="1"/>
          </p:cNvGraphicFramePr>
          <p:nvPr>
            <p:extLst/>
          </p:nvPr>
        </p:nvGraphicFramePr>
        <p:xfrm>
          <a:off x="6096000" y="4724400"/>
          <a:ext cx="2794000" cy="876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2220" name="Equation" r:id="rId34" imgW="2793960" imgH="876240" progId="Equation.3">
                  <p:embed/>
                </p:oleObj>
              </mc:Choice>
              <mc:Fallback>
                <p:oleObj name="Equation" r:id="rId34" imgW="2793960" imgH="876240" progId="Equation.3">
                  <p:embed/>
                  <p:pic>
                    <p:nvPicPr>
                      <p:cNvPr id="14383" name="Object 4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5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96000" y="4724400"/>
                        <a:ext cx="2794000" cy="876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384" name="Text Box 48"/>
          <p:cNvSpPr txBox="1">
            <a:spLocks noChangeArrowheads="1"/>
          </p:cNvSpPr>
          <p:nvPr/>
        </p:nvSpPr>
        <p:spPr bwMode="auto">
          <a:xfrm>
            <a:off x="2057400" y="5745164"/>
            <a:ext cx="3886200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>
                <a:solidFill>
                  <a:srgbClr val="000000"/>
                </a:solidFill>
              </a:rPr>
              <a:t> </a:t>
            </a:r>
            <a:r>
              <a:rPr lang="en-US" altLang="zh-CN" sz="3200" i="1">
                <a:solidFill>
                  <a:srgbClr val="000000"/>
                </a:solidFill>
              </a:rPr>
              <a:t>c</a:t>
            </a:r>
            <a:r>
              <a:rPr lang="en-US" altLang="zh-CN">
                <a:solidFill>
                  <a:srgbClr val="000000"/>
                </a:solidFill>
              </a:rPr>
              <a:t> ≠0 , </a:t>
            </a:r>
            <a:r>
              <a:rPr lang="zh-CN" altLang="en-US">
                <a:solidFill>
                  <a:srgbClr val="000000"/>
                </a:solidFill>
              </a:rPr>
              <a:t>故</a:t>
            </a:r>
          </a:p>
        </p:txBody>
      </p:sp>
      <p:graphicFrame>
        <p:nvGraphicFramePr>
          <p:cNvPr id="14385" name="Object 49"/>
          <p:cNvGraphicFramePr>
            <a:graphicFrameLocks noChangeAspect="1"/>
          </p:cNvGraphicFramePr>
          <p:nvPr>
            <p:extLst/>
          </p:nvPr>
        </p:nvGraphicFramePr>
        <p:xfrm>
          <a:off x="3695700" y="5854700"/>
          <a:ext cx="800100" cy="393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2221" name="Equation" r:id="rId36" imgW="799920" imgH="393480" progId="Equation.3">
                  <p:embed/>
                </p:oleObj>
              </mc:Choice>
              <mc:Fallback>
                <p:oleObj name="Equation" r:id="rId36" imgW="799920" imgH="393480" progId="Equation.3">
                  <p:embed/>
                  <p:pic>
                    <p:nvPicPr>
                      <p:cNvPr id="14385" name="Object 4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7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95700" y="5854700"/>
                        <a:ext cx="800100" cy="393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386" name="Text Box 50"/>
          <p:cNvSpPr txBox="1">
            <a:spLocks noChangeArrowheads="1"/>
          </p:cNvSpPr>
          <p:nvPr/>
        </p:nvSpPr>
        <p:spPr bwMode="auto">
          <a:xfrm>
            <a:off x="4572000" y="5729288"/>
            <a:ext cx="12192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又由</a:t>
            </a:r>
          </a:p>
        </p:txBody>
      </p:sp>
      <p:grpSp>
        <p:nvGrpSpPr>
          <p:cNvPr id="14393" name="Group 57"/>
          <p:cNvGrpSpPr>
            <a:grpSpLocks/>
          </p:cNvGrpSpPr>
          <p:nvPr/>
        </p:nvGrpSpPr>
        <p:grpSpPr bwMode="auto">
          <a:xfrm>
            <a:off x="5435601" y="5765800"/>
            <a:ext cx="2295525" cy="558800"/>
            <a:chOff x="2464" y="3632"/>
            <a:chExt cx="1446" cy="352"/>
          </a:xfrm>
        </p:grpSpPr>
        <p:graphicFrame>
          <p:nvGraphicFramePr>
            <p:cNvPr id="14388" name="Object 52"/>
            <p:cNvGraphicFramePr>
              <a:graphicFrameLocks noChangeAspect="1"/>
            </p:cNvGraphicFramePr>
            <p:nvPr>
              <p:extLst/>
            </p:nvPr>
          </p:nvGraphicFramePr>
          <p:xfrm>
            <a:off x="2464" y="3632"/>
            <a:ext cx="1304" cy="35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32222" name="Equation" r:id="rId38" imgW="2070000" imgH="558720" progId="Equation.3">
                    <p:embed/>
                  </p:oleObj>
                </mc:Choice>
                <mc:Fallback>
                  <p:oleObj name="Equation" r:id="rId38" imgW="2070000" imgH="558720" progId="Equation.3">
                    <p:embed/>
                    <p:pic>
                      <p:nvPicPr>
                        <p:cNvPr id="14388" name="Object 5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9">
                          <a:grayscl/>
                          <a:biLevel thresh="50000"/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464" y="3632"/>
                          <a:ext cx="1304" cy="35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4389" name="Text Box 53"/>
            <p:cNvSpPr txBox="1">
              <a:spLocks noChangeArrowheads="1"/>
            </p:cNvSpPr>
            <p:nvPr/>
          </p:nvSpPr>
          <p:spPr bwMode="auto">
            <a:xfrm>
              <a:off x="3142" y="3657"/>
              <a:ext cx="768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zh-CN" altLang="en-US" dirty="0">
                  <a:solidFill>
                    <a:srgbClr val="000000"/>
                  </a:solidFill>
                </a:rPr>
                <a:t>～</a:t>
              </a:r>
            </a:p>
          </p:txBody>
        </p:sp>
      </p:grpSp>
      <p:sp>
        <p:nvSpPr>
          <p:cNvPr id="14390" name="Text Box 54"/>
          <p:cNvSpPr txBox="1">
            <a:spLocks noChangeArrowheads="1"/>
          </p:cNvSpPr>
          <p:nvPr/>
        </p:nvSpPr>
        <p:spPr bwMode="auto">
          <a:xfrm>
            <a:off x="7467600" y="5805488"/>
            <a:ext cx="11430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>
                <a:solidFill>
                  <a:srgbClr val="000000"/>
                </a:solidFill>
              </a:rPr>
              <a:t>, </a:t>
            </a:r>
            <a:r>
              <a:rPr lang="zh-CN" altLang="en-US">
                <a:solidFill>
                  <a:srgbClr val="000000"/>
                </a:solidFill>
              </a:rPr>
              <a:t>得</a:t>
            </a:r>
          </a:p>
        </p:txBody>
      </p:sp>
      <p:graphicFrame>
        <p:nvGraphicFramePr>
          <p:cNvPr id="14391" name="Object 55"/>
          <p:cNvGraphicFramePr>
            <a:graphicFrameLocks noChangeAspect="1"/>
          </p:cNvGraphicFramePr>
          <p:nvPr>
            <p:extLst/>
          </p:nvPr>
        </p:nvGraphicFramePr>
        <p:xfrm>
          <a:off x="8229600" y="5799138"/>
          <a:ext cx="806450" cy="5064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2223" name="Equation" r:id="rId40" imgW="812520" imgH="507960" progId="Equation.3">
                  <p:embed/>
                </p:oleObj>
              </mc:Choice>
              <mc:Fallback>
                <p:oleObj name="Equation" r:id="rId40" imgW="812520" imgH="507960" progId="Equation.3">
                  <p:embed/>
                  <p:pic>
                    <p:nvPicPr>
                      <p:cNvPr id="14391" name="Object 5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1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29600" y="5799138"/>
                        <a:ext cx="806450" cy="5064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394" name="Text Box 58"/>
          <p:cNvSpPr txBox="1">
            <a:spLocks noChangeArrowheads="1"/>
          </p:cNvSpPr>
          <p:nvPr/>
        </p:nvSpPr>
        <p:spPr bwMode="auto">
          <a:xfrm>
            <a:off x="3810000" y="1431925"/>
            <a:ext cx="442750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 sz="2000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洛</a:t>
            </a:r>
          </a:p>
        </p:txBody>
      </p:sp>
      <p:sp>
        <p:nvSpPr>
          <p:cNvPr id="14395" name="Text Box 59"/>
          <p:cNvSpPr txBox="1">
            <a:spLocks noChangeArrowheads="1"/>
          </p:cNvSpPr>
          <p:nvPr/>
        </p:nvSpPr>
        <p:spPr bwMode="auto">
          <a:xfrm>
            <a:off x="3429000" y="4784725"/>
            <a:ext cx="442750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 sz="2000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洛</a:t>
            </a:r>
          </a:p>
        </p:txBody>
      </p:sp>
    </p:spTree>
    <p:extLst>
      <p:ext uri="{BB962C8B-B14F-4D97-AF65-F5344CB8AC3E}">
        <p14:creationId xmlns:p14="http://schemas.microsoft.com/office/powerpoint/2010/main" val="1259842858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3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43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43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43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43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43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43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3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143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14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143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143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143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143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143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143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7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143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 nodeType="clickPar">
                      <p:stCondLst>
                        <p:cond delay="indefinite"/>
                      </p:stCondLst>
                      <p:childTnLst>
                        <p:par>
                          <p:cTn id="7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143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 nodeType="clickPar">
                      <p:stCondLst>
                        <p:cond delay="indefinite"/>
                      </p:stCondLst>
                      <p:childTnLst>
                        <p:par>
                          <p:cTn id="8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500"/>
                                        <p:tgtEl>
                                          <p:spTgt spid="143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143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8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500"/>
                                        <p:tgtEl>
                                          <p:spTgt spid="143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 nodeType="clickPar">
                      <p:stCondLst>
                        <p:cond delay="indefinite"/>
                      </p:stCondLst>
                      <p:childTnLst>
                        <p:par>
                          <p:cTn id="9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500"/>
                                        <p:tgtEl>
                                          <p:spTgt spid="143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 nodeType="clickPar">
                      <p:stCondLst>
                        <p:cond delay="indefinite"/>
                      </p:stCondLst>
                      <p:childTnLst>
                        <p:par>
                          <p:cTn id="9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500"/>
                                        <p:tgtEl>
                                          <p:spTgt spid="143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5" dur="500"/>
                                        <p:tgtEl>
                                          <p:spTgt spid="143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 nodeType="clickPar">
                      <p:stCondLst>
                        <p:cond delay="indefinite"/>
                      </p:stCondLst>
                      <p:childTnLst>
                        <p:par>
                          <p:cTn id="10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0" dur="500"/>
                                        <p:tgtEl>
                                          <p:spTgt spid="14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1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4" dur="500"/>
                                        <p:tgtEl>
                                          <p:spTgt spid="143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 nodeType="clickPar">
                      <p:stCondLst>
                        <p:cond delay="indefinite"/>
                      </p:stCondLst>
                      <p:childTnLst>
                        <p:par>
                          <p:cTn id="1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9" dur="500"/>
                                        <p:tgtEl>
                                          <p:spTgt spid="143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3" dur="500"/>
                                        <p:tgtEl>
                                          <p:spTgt spid="143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44" grpId="0" build="p" autoUpdateAnimBg="0"/>
      <p:bldP spid="14345" grpId="0" autoUpdateAnimBg="0"/>
      <p:bldP spid="14370" grpId="0" build="p" autoUpdateAnimBg="0"/>
      <p:bldP spid="14371" grpId="0" build="p" autoUpdateAnimBg="0" advAuto="0"/>
      <p:bldP spid="14373" grpId="0" autoUpdateAnimBg="0"/>
      <p:bldP spid="14378" grpId="0" autoUpdateAnimBg="0"/>
      <p:bldP spid="14384" grpId="0" autoUpdateAnimBg="0"/>
      <p:bldP spid="14386" grpId="0" autoUpdateAnimBg="0"/>
      <p:bldP spid="14390" grpId="0" autoUpdateAnimBg="0"/>
      <p:bldP spid="14394" grpId="0" build="p" autoUpdateAnimBg="0" advAuto="0"/>
      <p:bldP spid="14395" grpId="0" build="p" autoUpdateAnimBg="0" advAuto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334" name="Object 2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30809237"/>
              </p:ext>
            </p:extLst>
          </p:nvPr>
        </p:nvGraphicFramePr>
        <p:xfrm>
          <a:off x="2553335" y="3792667"/>
          <a:ext cx="3050782" cy="83099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248" name="Equation" r:id="rId3" imgW="3403440" imgH="927000" progId="Equation.3">
                  <p:embed/>
                </p:oleObj>
              </mc:Choice>
              <mc:Fallback>
                <p:oleObj name="Equation" r:id="rId3" imgW="3403440" imgH="927000" progId="Equation.3">
                  <p:embed/>
                  <p:pic>
                    <p:nvPicPr>
                      <p:cNvPr id="13334" name="Object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53335" y="3792667"/>
                        <a:ext cx="3050782" cy="83099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333" name="Object 2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08567217"/>
              </p:ext>
            </p:extLst>
          </p:nvPr>
        </p:nvGraphicFramePr>
        <p:xfrm>
          <a:off x="5898412" y="2103564"/>
          <a:ext cx="2285820" cy="69692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249" name="Equation" r:id="rId5" imgW="2539800" imgH="774360" progId="Equation.3">
                  <p:embed/>
                </p:oleObj>
              </mc:Choice>
              <mc:Fallback>
                <p:oleObj name="Equation" r:id="rId5" imgW="2539800" imgH="774360" progId="Equation.3">
                  <p:embed/>
                  <p:pic>
                    <p:nvPicPr>
                      <p:cNvPr id="13333" name="Object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98412" y="2103564"/>
                        <a:ext cx="2285820" cy="69692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1703512" y="260648"/>
            <a:ext cx="1066800" cy="685800"/>
          </a:xfrm>
        </p:spPr>
        <p:txBody>
          <a:bodyPr/>
          <a:lstStyle/>
          <a:p>
            <a:pPr algn="l"/>
            <a:r>
              <a:rPr lang="zh-CN" altLang="en-US" sz="24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例</a:t>
            </a:r>
            <a:r>
              <a:rPr lang="en-US" altLang="zh-CN" sz="24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3.</a:t>
            </a:r>
            <a:r>
              <a:rPr lang="en-US" altLang="zh-CN" sz="2400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 </a:t>
            </a:r>
          </a:p>
        </p:txBody>
      </p:sp>
      <p:graphicFrame>
        <p:nvGraphicFramePr>
          <p:cNvPr id="13317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50597084"/>
              </p:ext>
            </p:extLst>
          </p:nvPr>
        </p:nvGraphicFramePr>
        <p:xfrm>
          <a:off x="2428710" y="415336"/>
          <a:ext cx="4551552" cy="36576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250" name="Equation" r:id="rId7" imgW="5689440" imgH="457200" progId="Equation.3">
                  <p:embed/>
                </p:oleObj>
              </mc:Choice>
              <mc:Fallback>
                <p:oleObj name="Equation" r:id="rId7" imgW="5689440" imgH="457200" progId="Equation.3">
                  <p:embed/>
                  <p:pic>
                    <p:nvPicPr>
                      <p:cNvPr id="13317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28710" y="415336"/>
                        <a:ext cx="4551552" cy="36576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320" name="Text Box 8"/>
          <p:cNvSpPr txBox="1">
            <a:spLocks noChangeArrowheads="1"/>
          </p:cNvSpPr>
          <p:nvPr/>
        </p:nvSpPr>
        <p:spPr bwMode="auto">
          <a:xfrm>
            <a:off x="7056562" y="347316"/>
            <a:ext cx="12192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400" dirty="0">
                <a:solidFill>
                  <a:srgbClr val="000000"/>
                </a:solidFill>
              </a:rPr>
              <a:t>证明</a:t>
            </a:r>
          </a:p>
        </p:txBody>
      </p:sp>
      <p:graphicFrame>
        <p:nvGraphicFramePr>
          <p:cNvPr id="13321" name="Objec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57401715"/>
              </p:ext>
            </p:extLst>
          </p:nvPr>
        </p:nvGraphicFramePr>
        <p:xfrm>
          <a:off x="2454404" y="1239478"/>
          <a:ext cx="813120" cy="31731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251" name="Equation" r:id="rId9" imgW="1041120" imgH="406080" progId="Equation.3">
                  <p:embed/>
                </p:oleObj>
              </mc:Choice>
              <mc:Fallback>
                <p:oleObj name="Equation" r:id="rId9" imgW="1041120" imgH="406080" progId="Equation.3">
                  <p:embed/>
                  <p:pic>
                    <p:nvPicPr>
                      <p:cNvPr id="13321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54404" y="1239478"/>
                        <a:ext cx="813120" cy="31731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322" name="Object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13862894"/>
              </p:ext>
            </p:extLst>
          </p:nvPr>
        </p:nvGraphicFramePr>
        <p:xfrm>
          <a:off x="3441688" y="807894"/>
          <a:ext cx="1209762" cy="60488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252" name="Equation" r:id="rId11" imgW="1549080" imgH="774360" progId="Equation.3">
                  <p:embed/>
                </p:oleObj>
              </mc:Choice>
              <mc:Fallback>
                <p:oleObj name="Equation" r:id="rId11" imgW="1549080" imgH="774360" progId="Equation.3">
                  <p:embed/>
                  <p:pic>
                    <p:nvPicPr>
                      <p:cNvPr id="13322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41688" y="807894"/>
                        <a:ext cx="1209762" cy="60488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323" name="Line 11"/>
          <p:cNvSpPr>
            <a:spLocks noChangeShapeType="1"/>
          </p:cNvSpPr>
          <p:nvPr/>
        </p:nvSpPr>
        <p:spPr bwMode="auto">
          <a:xfrm flipH="1">
            <a:off x="3379050" y="1406426"/>
            <a:ext cx="1241286" cy="6350"/>
          </a:xfrm>
          <a:prstGeom prst="line">
            <a:avLst/>
          </a:prstGeom>
          <a:noFill/>
          <a:ln w="1270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 sz="2400">
              <a:solidFill>
                <a:srgbClr val="000000"/>
              </a:solidFill>
            </a:endParaRPr>
          </a:p>
        </p:txBody>
      </p:sp>
      <p:graphicFrame>
        <p:nvGraphicFramePr>
          <p:cNvPr id="13324" name="Object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0903"/>
              </p:ext>
            </p:extLst>
          </p:nvPr>
        </p:nvGraphicFramePr>
        <p:xfrm>
          <a:off x="3501184" y="1390932"/>
          <a:ext cx="1090770" cy="60488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253" name="Equation" r:id="rId13" imgW="1396800" imgH="774360" progId="Equation.3">
                  <p:embed/>
                </p:oleObj>
              </mc:Choice>
              <mc:Fallback>
                <p:oleObj name="Equation" r:id="rId13" imgW="1396800" imgH="774360" progId="Equation.3">
                  <p:embed/>
                  <p:pic>
                    <p:nvPicPr>
                      <p:cNvPr id="13324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01184" y="1390932"/>
                        <a:ext cx="1090770" cy="60488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325" name="Text Box 13"/>
          <p:cNvSpPr txBox="1">
            <a:spLocks noChangeArrowheads="1"/>
          </p:cNvSpPr>
          <p:nvPr/>
        </p:nvSpPr>
        <p:spPr bwMode="auto">
          <a:xfrm>
            <a:off x="4673154" y="1137635"/>
            <a:ext cx="9144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400" dirty="0">
                <a:solidFill>
                  <a:srgbClr val="000000"/>
                </a:solidFill>
              </a:rPr>
              <a:t>在</a:t>
            </a:r>
          </a:p>
        </p:txBody>
      </p:sp>
      <p:graphicFrame>
        <p:nvGraphicFramePr>
          <p:cNvPr id="13326" name="Object 1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04753652"/>
              </p:ext>
            </p:extLst>
          </p:nvPr>
        </p:nvGraphicFramePr>
        <p:xfrm>
          <a:off x="5181358" y="1207343"/>
          <a:ext cx="982260" cy="34516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254" name="Equation" r:id="rId15" imgW="1155600" imgH="406080" progId="Equation.3">
                  <p:embed/>
                </p:oleObj>
              </mc:Choice>
              <mc:Fallback>
                <p:oleObj name="Equation" r:id="rId15" imgW="1155600" imgH="406080" progId="Equation.3">
                  <p:embed/>
                  <p:pic>
                    <p:nvPicPr>
                      <p:cNvPr id="13326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81358" y="1207343"/>
                        <a:ext cx="982260" cy="34516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327" name="Text Box 15"/>
          <p:cNvSpPr txBox="1">
            <a:spLocks noChangeArrowheads="1"/>
          </p:cNvSpPr>
          <p:nvPr/>
        </p:nvSpPr>
        <p:spPr bwMode="auto">
          <a:xfrm>
            <a:off x="6091610" y="1139730"/>
            <a:ext cx="300355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400" dirty="0">
                <a:solidFill>
                  <a:srgbClr val="000000"/>
                </a:solidFill>
              </a:rPr>
              <a:t>内为单调递增函数 </a:t>
            </a:r>
            <a:r>
              <a:rPr lang="en-US" altLang="zh-CN" sz="2400" dirty="0">
                <a:solidFill>
                  <a:srgbClr val="000000"/>
                </a:solidFill>
              </a:rPr>
              <a:t>. </a:t>
            </a:r>
            <a:endParaRPr lang="en-US" altLang="zh-CN" sz="2000" dirty="0">
              <a:solidFill>
                <a:srgbClr val="000000"/>
              </a:solidFill>
            </a:endParaRPr>
          </a:p>
        </p:txBody>
      </p:sp>
      <p:sp>
        <p:nvSpPr>
          <p:cNvPr id="13328" name="Text Box 16"/>
          <p:cNvSpPr txBox="1">
            <a:spLocks noChangeArrowheads="1"/>
          </p:cNvSpPr>
          <p:nvPr/>
        </p:nvSpPr>
        <p:spPr bwMode="auto">
          <a:xfrm>
            <a:off x="1797680" y="2473450"/>
            <a:ext cx="10668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400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证</a:t>
            </a:r>
            <a:r>
              <a:rPr lang="en-US" altLang="zh-CN" sz="2400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:</a:t>
            </a:r>
          </a:p>
        </p:txBody>
      </p:sp>
      <p:graphicFrame>
        <p:nvGraphicFramePr>
          <p:cNvPr id="13329" name="Object 1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1093757"/>
              </p:ext>
            </p:extLst>
          </p:nvPr>
        </p:nvGraphicFramePr>
        <p:xfrm>
          <a:off x="2502535" y="2598869"/>
          <a:ext cx="1001749" cy="37565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255" name="Equation" r:id="rId17" imgW="1117440" imgH="419040" progId="Equation.3">
                  <p:embed/>
                </p:oleObj>
              </mc:Choice>
              <mc:Fallback>
                <p:oleObj name="Equation" r:id="rId17" imgW="1117440" imgH="419040" progId="Equation.3">
                  <p:embed/>
                  <p:pic>
                    <p:nvPicPr>
                      <p:cNvPr id="13329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02535" y="2598869"/>
                        <a:ext cx="1001749" cy="37565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330" name="Line 18"/>
          <p:cNvSpPr>
            <a:spLocks noChangeShapeType="1"/>
          </p:cNvSpPr>
          <p:nvPr/>
        </p:nvSpPr>
        <p:spPr bwMode="auto">
          <a:xfrm flipV="1">
            <a:off x="3696330" y="2800488"/>
            <a:ext cx="4487902" cy="1574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 sz="2400">
              <a:solidFill>
                <a:srgbClr val="000000"/>
              </a:solidFill>
            </a:endParaRPr>
          </a:p>
        </p:txBody>
      </p:sp>
      <p:graphicFrame>
        <p:nvGraphicFramePr>
          <p:cNvPr id="13331" name="Object 1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59465185"/>
              </p:ext>
            </p:extLst>
          </p:nvPr>
        </p:nvGraphicFramePr>
        <p:xfrm>
          <a:off x="4966334" y="2789364"/>
          <a:ext cx="1684761" cy="69439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256" name="Equation" r:id="rId19" imgW="1879560" imgH="774360" progId="Equation.3">
                  <p:embed/>
                </p:oleObj>
              </mc:Choice>
              <mc:Fallback>
                <p:oleObj name="Equation" r:id="rId19" imgW="1879560" imgH="774360" progId="Equation.3">
                  <p:embed/>
                  <p:pic>
                    <p:nvPicPr>
                      <p:cNvPr id="13331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66334" y="2789364"/>
                        <a:ext cx="1684761" cy="69439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332" name="Object 2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27682655"/>
              </p:ext>
            </p:extLst>
          </p:nvPr>
        </p:nvGraphicFramePr>
        <p:xfrm>
          <a:off x="3740782" y="2103564"/>
          <a:ext cx="2114424" cy="69692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257" name="Equation" r:id="rId21" imgW="2349360" imgH="774360" progId="Equation.3">
                  <p:embed/>
                </p:oleObj>
              </mc:Choice>
              <mc:Fallback>
                <p:oleObj name="Equation" r:id="rId21" imgW="2349360" imgH="774360" progId="Equation.3">
                  <p:embed/>
                  <p:pic>
                    <p:nvPicPr>
                      <p:cNvPr id="13332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40782" y="2103564"/>
                        <a:ext cx="2114424" cy="69692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336" name="Object 2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61109793"/>
              </p:ext>
            </p:extLst>
          </p:nvPr>
        </p:nvGraphicFramePr>
        <p:xfrm>
          <a:off x="3210215" y="4222692"/>
          <a:ext cx="1787213" cy="69439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258" name="Equation" r:id="rId23" imgW="1993680" imgH="774360" progId="Equation.3">
                  <p:embed/>
                </p:oleObj>
              </mc:Choice>
              <mc:Fallback>
                <p:oleObj name="Equation" r:id="rId23" imgW="1993680" imgH="774360" progId="Equation.3">
                  <p:embed/>
                  <p:pic>
                    <p:nvPicPr>
                      <p:cNvPr id="13336" name="Object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10215" y="4222692"/>
                        <a:ext cx="1787213" cy="69439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337" name="Object 2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65332970"/>
              </p:ext>
            </p:extLst>
          </p:nvPr>
        </p:nvGraphicFramePr>
        <p:xfrm>
          <a:off x="2826383" y="3487864"/>
          <a:ext cx="2743430" cy="69439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259" name="Equation" r:id="rId25" imgW="3060360" imgH="774360" progId="Equation.3">
                  <p:embed/>
                </p:oleObj>
              </mc:Choice>
              <mc:Fallback>
                <p:oleObj name="Equation" r:id="rId25" imgW="3060360" imgH="774360" progId="Equation.3">
                  <p:embed/>
                  <p:pic>
                    <p:nvPicPr>
                      <p:cNvPr id="13337" name="Object 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26383" y="3487864"/>
                        <a:ext cx="2743430" cy="69439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340" name="Object 2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53562464"/>
              </p:ext>
            </p:extLst>
          </p:nvPr>
        </p:nvGraphicFramePr>
        <p:xfrm>
          <a:off x="3825459" y="3669656"/>
          <a:ext cx="819615" cy="36427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260" name="Equation" r:id="rId27" imgW="914400" imgH="406080" progId="Equation.3">
                  <p:embed/>
                </p:oleObj>
              </mc:Choice>
              <mc:Fallback>
                <p:oleObj name="Equation" r:id="rId27" imgW="914400" imgH="406080" progId="Equation.3">
                  <p:embed/>
                  <p:pic>
                    <p:nvPicPr>
                      <p:cNvPr id="13340" name="Object 2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25459" y="3669656"/>
                        <a:ext cx="819615" cy="36427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346" name="Object 3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01107759"/>
              </p:ext>
            </p:extLst>
          </p:nvPr>
        </p:nvGraphicFramePr>
        <p:xfrm>
          <a:off x="8840832" y="4000369"/>
          <a:ext cx="443959" cy="284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261" name="Equation" r:id="rId29" imgW="495000" imgH="317160" progId="Equation.3">
                  <p:embed/>
                </p:oleObj>
              </mc:Choice>
              <mc:Fallback>
                <p:oleObj name="Equation" r:id="rId29" imgW="495000" imgH="317160" progId="Equation.3">
                  <p:embed/>
                  <p:pic>
                    <p:nvPicPr>
                      <p:cNvPr id="13346" name="Object 3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840832" y="4000369"/>
                        <a:ext cx="443959" cy="2845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347" name="Object 3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77717462"/>
              </p:ext>
            </p:extLst>
          </p:nvPr>
        </p:nvGraphicFramePr>
        <p:xfrm>
          <a:off x="2013507" y="5013176"/>
          <a:ext cx="4738716" cy="38862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262" name="Equation" r:id="rId31" imgW="5574960" imgH="457200" progId="Equation.3">
                  <p:embed/>
                </p:oleObj>
              </mc:Choice>
              <mc:Fallback>
                <p:oleObj name="Equation" r:id="rId31" imgW="5574960" imgH="457200" progId="Equation.3">
                  <p:embed/>
                  <p:pic>
                    <p:nvPicPr>
                      <p:cNvPr id="13347" name="Object 3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2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13507" y="5013176"/>
                        <a:ext cx="4738716" cy="38862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358" name="Text Box 46"/>
          <p:cNvSpPr txBox="1">
            <a:spLocks noChangeArrowheads="1"/>
          </p:cNvSpPr>
          <p:nvPr/>
        </p:nvSpPr>
        <p:spPr bwMode="auto">
          <a:xfrm>
            <a:off x="9297505" y="1050248"/>
            <a:ext cx="150653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400">
                <a:solidFill>
                  <a:srgbClr val="000000"/>
                </a:solidFill>
              </a:rPr>
              <a:t>只要证</a:t>
            </a:r>
          </a:p>
        </p:txBody>
      </p:sp>
      <p:graphicFrame>
        <p:nvGraphicFramePr>
          <p:cNvPr id="13359" name="Object 4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76847372"/>
              </p:ext>
            </p:extLst>
          </p:nvPr>
        </p:nvGraphicFramePr>
        <p:xfrm>
          <a:off x="9349891" y="1511913"/>
          <a:ext cx="1197368" cy="39540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263" name="公式" r:id="rId33" imgW="609480" imgH="203040" progId="Equation.3">
                  <p:embed/>
                </p:oleObj>
              </mc:Choice>
              <mc:Fallback>
                <p:oleObj name="公式" r:id="rId33" imgW="609480" imgH="203040" progId="Equation.3">
                  <p:embed/>
                  <p:pic>
                    <p:nvPicPr>
                      <p:cNvPr id="13359" name="Object 4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349891" y="1511913"/>
                        <a:ext cx="1197368" cy="39540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360" name="Rectangle 48"/>
          <p:cNvSpPr>
            <a:spLocks noChangeArrowheads="1"/>
          </p:cNvSpPr>
          <p:nvPr/>
        </p:nvSpPr>
        <p:spPr bwMode="auto">
          <a:xfrm>
            <a:off x="9203842" y="1010560"/>
            <a:ext cx="1369639" cy="914401"/>
          </a:xfrm>
          <a:prstGeom prst="rect">
            <a:avLst/>
          </a:prstGeom>
          <a:noFill/>
          <a:ln w="12700">
            <a:solidFill>
              <a:schemeClr val="bg1">
                <a:lumMod val="60000"/>
                <a:lumOff val="40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wrap="none" anchor="ctr"/>
          <a:lstStyle/>
          <a:p>
            <a:endParaRPr lang="zh-CN" altLang="en-US" sz="2400">
              <a:solidFill>
                <a:srgbClr val="000000"/>
              </a:solidFill>
            </a:endParaRPr>
          </a:p>
        </p:txBody>
      </p:sp>
      <p:grpSp>
        <p:nvGrpSpPr>
          <p:cNvPr id="13373" name="Group 61"/>
          <p:cNvGrpSpPr>
            <a:grpSpLocks/>
          </p:cNvGrpSpPr>
          <p:nvPr/>
        </p:nvGrpSpPr>
        <p:grpSpPr bwMode="auto">
          <a:xfrm>
            <a:off x="3653468" y="2021012"/>
            <a:ext cx="1312866" cy="608334"/>
            <a:chOff x="1509" y="1428"/>
            <a:chExt cx="916" cy="421"/>
          </a:xfrm>
        </p:grpSpPr>
        <p:sp>
          <p:nvSpPr>
            <p:cNvPr id="13338" name="Oval 26"/>
            <p:cNvSpPr>
              <a:spLocks noChangeArrowheads="1"/>
            </p:cNvSpPr>
            <p:nvPr/>
          </p:nvSpPr>
          <p:spPr bwMode="auto">
            <a:xfrm>
              <a:off x="1509" y="1609"/>
              <a:ext cx="240" cy="240"/>
            </a:xfrm>
            <a:prstGeom prst="ellipse">
              <a:avLst/>
            </a:prstGeom>
            <a:noFill/>
            <a:ln w="12700">
              <a:solidFill>
                <a:schemeClr val="accent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zh-CN" altLang="en-US" sz="2400">
                <a:solidFill>
                  <a:srgbClr val="000000"/>
                </a:solidFill>
              </a:endParaRPr>
            </a:p>
          </p:txBody>
        </p:sp>
        <p:sp>
          <p:nvSpPr>
            <p:cNvPr id="13372" name="Freeform 60"/>
            <p:cNvSpPr>
              <a:spLocks/>
            </p:cNvSpPr>
            <p:nvPr/>
          </p:nvSpPr>
          <p:spPr bwMode="auto">
            <a:xfrm>
              <a:off x="1632" y="1428"/>
              <a:ext cx="793" cy="192"/>
            </a:xfrm>
            <a:custGeom>
              <a:avLst/>
              <a:gdLst>
                <a:gd name="T0" fmla="*/ 0 w 816"/>
                <a:gd name="T1" fmla="*/ 192 h 192"/>
                <a:gd name="T2" fmla="*/ 0 w 816"/>
                <a:gd name="T3" fmla="*/ 0 h 192"/>
                <a:gd name="T4" fmla="*/ 816 w 816"/>
                <a:gd name="T5" fmla="*/ 0 h 192"/>
                <a:gd name="T6" fmla="*/ 816 w 816"/>
                <a:gd name="T7" fmla="*/ 192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16" h="192">
                  <a:moveTo>
                    <a:pt x="0" y="192"/>
                  </a:moveTo>
                  <a:lnTo>
                    <a:pt x="0" y="0"/>
                  </a:lnTo>
                  <a:lnTo>
                    <a:pt x="816" y="0"/>
                  </a:lnTo>
                  <a:lnTo>
                    <a:pt x="816" y="192"/>
                  </a:lnTo>
                </a:path>
              </a:pathLst>
            </a:custGeom>
            <a:noFill/>
            <a:ln w="9525">
              <a:solidFill>
                <a:schemeClr val="accent1"/>
              </a:solidFill>
              <a:round/>
              <a:headEnd type="non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2400">
                <a:solidFill>
                  <a:srgbClr val="000000"/>
                </a:solidFill>
              </a:endParaRPr>
            </a:p>
          </p:txBody>
        </p:sp>
      </p:grpSp>
      <p:graphicFrame>
        <p:nvGraphicFramePr>
          <p:cNvPr id="13374" name="Object 6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92316486"/>
              </p:ext>
            </p:extLst>
          </p:nvPr>
        </p:nvGraphicFramePr>
        <p:xfrm>
          <a:off x="5685914" y="3779967"/>
          <a:ext cx="3050782" cy="83099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264" name="Equation" r:id="rId35" imgW="3403440" imgH="927000" progId="Equation.3">
                  <p:embed/>
                </p:oleObj>
              </mc:Choice>
              <mc:Fallback>
                <p:oleObj name="Equation" r:id="rId35" imgW="3403440" imgH="927000" progId="Equation.3">
                  <p:embed/>
                  <p:pic>
                    <p:nvPicPr>
                      <p:cNvPr id="13374" name="Object 6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85914" y="3779967"/>
                        <a:ext cx="3050782" cy="83099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375" name="Object 6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92743910"/>
              </p:ext>
            </p:extLst>
          </p:nvPr>
        </p:nvGraphicFramePr>
        <p:xfrm>
          <a:off x="6576652" y="4208165"/>
          <a:ext cx="1787213" cy="69439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265" name="Equation" r:id="rId37" imgW="1993680" imgH="774360" progId="Equation.3">
                  <p:embed/>
                </p:oleObj>
              </mc:Choice>
              <mc:Fallback>
                <p:oleObj name="Equation" r:id="rId37" imgW="1993680" imgH="774360" progId="Equation.3">
                  <p:embed/>
                  <p:pic>
                    <p:nvPicPr>
                      <p:cNvPr id="13375" name="Object 6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76652" y="4208165"/>
                        <a:ext cx="1787213" cy="69439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376" name="Object 6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66067491"/>
              </p:ext>
            </p:extLst>
          </p:nvPr>
        </p:nvGraphicFramePr>
        <p:xfrm>
          <a:off x="6972561" y="3778392"/>
          <a:ext cx="1798597" cy="36427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266" name="Equation" r:id="rId39" imgW="2006280" imgH="406080" progId="Equation.3">
                  <p:embed/>
                </p:oleObj>
              </mc:Choice>
              <mc:Fallback>
                <p:oleObj name="Equation" r:id="rId39" imgW="2006280" imgH="406080" progId="Equation.3">
                  <p:embed/>
                  <p:pic>
                    <p:nvPicPr>
                      <p:cNvPr id="13376" name="Object 6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972561" y="3778392"/>
                        <a:ext cx="1798597" cy="36427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377" name="Object 6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29017880"/>
              </p:ext>
            </p:extLst>
          </p:nvPr>
        </p:nvGraphicFramePr>
        <p:xfrm>
          <a:off x="6111362" y="3792665"/>
          <a:ext cx="774080" cy="36427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267" name="Equation" r:id="rId41" imgW="863280" imgH="406080" progId="Equation.3">
                  <p:embed/>
                </p:oleObj>
              </mc:Choice>
              <mc:Fallback>
                <p:oleObj name="Equation" r:id="rId41" imgW="863280" imgH="406080" progId="Equation.3">
                  <p:embed/>
                  <p:pic>
                    <p:nvPicPr>
                      <p:cNvPr id="13377" name="Object 6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11362" y="3792665"/>
                        <a:ext cx="774080" cy="36427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378" name="Object 6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88592213"/>
              </p:ext>
            </p:extLst>
          </p:nvPr>
        </p:nvGraphicFramePr>
        <p:xfrm>
          <a:off x="9709231" y="3960526"/>
          <a:ext cx="1422939" cy="36427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268" name="Equation" r:id="rId43" imgW="1587240" imgH="406080" progId="Equation.3">
                  <p:embed/>
                </p:oleObj>
              </mc:Choice>
              <mc:Fallback>
                <p:oleObj name="Equation" r:id="rId43" imgW="1587240" imgH="406080" progId="Equation.3">
                  <p:embed/>
                  <p:pic>
                    <p:nvPicPr>
                      <p:cNvPr id="13378" name="Object 6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709231" y="3960526"/>
                        <a:ext cx="1422939" cy="36427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5" name="Text Box 24"/>
          <p:cNvSpPr txBox="1">
            <a:spLocks noChangeArrowheads="1"/>
          </p:cNvSpPr>
          <p:nvPr/>
        </p:nvSpPr>
        <p:spPr bwMode="auto">
          <a:xfrm>
            <a:off x="1559496" y="5559623"/>
            <a:ext cx="9289032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zh-CN" altLang="en-US" sz="2400" b="1" dirty="0" smtClean="0">
                <a:solidFill>
                  <a:srgbClr val="C00000"/>
                </a:solidFill>
                <a:latin typeface="+mn-ea"/>
                <a:ea typeface="+mn-ea"/>
              </a:rPr>
              <a:t>作业</a:t>
            </a:r>
            <a:r>
              <a:rPr lang="zh-CN" altLang="en-US" sz="2400" dirty="0" smtClean="0">
                <a:solidFill>
                  <a:srgbClr val="000099">
                    <a:lumMod val="60000"/>
                    <a:lumOff val="40000"/>
                  </a:srgbClr>
                </a:solidFill>
                <a:latin typeface="+mn-ea"/>
                <a:ea typeface="+mn-ea"/>
              </a:rPr>
              <a:t> </a:t>
            </a:r>
            <a:r>
              <a:rPr lang="zh-CN" altLang="en-US" sz="2400" b="1" dirty="0" smtClean="0">
                <a:solidFill>
                  <a:srgbClr val="000099">
                    <a:lumMod val="60000"/>
                    <a:lumOff val="40000"/>
                  </a:srgbClr>
                </a:solidFill>
                <a:latin typeface="+mn-ea"/>
                <a:ea typeface="+mn-ea"/>
              </a:rPr>
              <a:t>习题</a:t>
            </a:r>
            <a:r>
              <a:rPr lang="en-US" altLang="zh-CN" sz="2400" b="1" dirty="0" smtClean="0">
                <a:solidFill>
                  <a:srgbClr val="000099">
                    <a:lumMod val="60000"/>
                    <a:lumOff val="40000"/>
                  </a:srgbClr>
                </a:solidFill>
                <a:latin typeface="+mn-ea"/>
                <a:ea typeface="+mn-ea"/>
              </a:rPr>
              <a:t>5.2</a:t>
            </a:r>
            <a:r>
              <a:rPr lang="zh-CN" altLang="en-US" sz="2400" b="1" dirty="0" smtClean="0">
                <a:solidFill>
                  <a:srgbClr val="000099">
                    <a:lumMod val="60000"/>
                    <a:lumOff val="40000"/>
                  </a:srgbClr>
                </a:solidFill>
                <a:latin typeface="+mn-ea"/>
                <a:ea typeface="+mn-ea"/>
              </a:rPr>
              <a:t>：</a:t>
            </a:r>
            <a:r>
              <a:rPr lang="en-US" altLang="zh-CN" sz="2400" dirty="0">
                <a:solidFill>
                  <a:srgbClr val="000000"/>
                </a:solidFill>
              </a:rPr>
              <a:t> </a:t>
            </a:r>
            <a:r>
              <a:rPr lang="en-US" altLang="zh-CN" sz="2400" dirty="0">
                <a:solidFill>
                  <a:srgbClr val="000000"/>
                </a:solidFill>
              </a:rPr>
              <a:t>1(1)(4)</a:t>
            </a:r>
            <a:r>
              <a:rPr lang="zh-CN" altLang="en-US" sz="2400" dirty="0">
                <a:solidFill>
                  <a:srgbClr val="000000"/>
                </a:solidFill>
              </a:rPr>
              <a:t>，</a:t>
            </a:r>
            <a:r>
              <a:rPr lang="en-US" altLang="zh-CN" sz="2400" dirty="0">
                <a:solidFill>
                  <a:srgbClr val="000000"/>
                </a:solidFill>
              </a:rPr>
              <a:t>2(3)</a:t>
            </a:r>
            <a:r>
              <a:rPr lang="zh-CN" altLang="en-US" sz="2400" dirty="0">
                <a:solidFill>
                  <a:srgbClr val="000000"/>
                </a:solidFill>
              </a:rPr>
              <a:t>，</a:t>
            </a:r>
            <a:r>
              <a:rPr lang="en-US" altLang="zh-CN" sz="2400" dirty="0">
                <a:solidFill>
                  <a:srgbClr val="000000"/>
                </a:solidFill>
              </a:rPr>
              <a:t>5</a:t>
            </a:r>
            <a:r>
              <a:rPr lang="zh-CN" altLang="en-US" sz="2400" dirty="0">
                <a:solidFill>
                  <a:srgbClr val="000000"/>
                </a:solidFill>
              </a:rPr>
              <a:t>，</a:t>
            </a:r>
            <a:r>
              <a:rPr lang="en-US" altLang="zh-CN" sz="2400" dirty="0" smtClean="0">
                <a:solidFill>
                  <a:srgbClr val="000000"/>
                </a:solidFill>
              </a:rPr>
              <a:t>9.</a:t>
            </a:r>
            <a:endParaRPr lang="en-US" altLang="zh-CN" sz="2400" dirty="0">
              <a:solidFill>
                <a:srgbClr val="000000"/>
              </a:solidFill>
              <a:latin typeface="+mn-lt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312826153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3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33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33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133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33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33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33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33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133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133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133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133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133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5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133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 nodeType="clickPar">
                      <p:stCondLst>
                        <p:cond delay="indefinite"/>
                      </p:stCondLst>
                      <p:childTnLst>
                        <p:par>
                          <p:cTn id="6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133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133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 nodeType="clickPar">
                      <p:stCondLst>
                        <p:cond delay="indefinite"/>
                      </p:stCondLst>
                      <p:childTnLst>
                        <p:par>
                          <p:cTn id="7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133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 nodeType="clickPar">
                      <p:stCondLst>
                        <p:cond delay="indefinite"/>
                      </p:stCondLst>
                      <p:childTnLst>
                        <p:par>
                          <p:cTn id="7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500"/>
                                        <p:tgtEl>
                                          <p:spTgt spid="133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 nodeType="clickPar">
                      <p:stCondLst>
                        <p:cond delay="indefinite"/>
                      </p:stCondLst>
                      <p:childTnLst>
                        <p:par>
                          <p:cTn id="8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500"/>
                                        <p:tgtEl>
                                          <p:spTgt spid="133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133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 nodeType="clickPar">
                      <p:stCondLst>
                        <p:cond delay="indefinite"/>
                      </p:stCondLst>
                      <p:childTnLst>
                        <p:par>
                          <p:cTn id="9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5" dur="500"/>
                                        <p:tgtEl>
                                          <p:spTgt spid="133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9" dur="500"/>
                                        <p:tgtEl>
                                          <p:spTgt spid="133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 nodeType="clickPar">
                      <p:stCondLst>
                        <p:cond delay="indefinite"/>
                      </p:stCondLst>
                      <p:childTnLst>
                        <p:par>
                          <p:cTn id="10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4" dur="500"/>
                                        <p:tgtEl>
                                          <p:spTgt spid="133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8" dur="500"/>
                                        <p:tgtEl>
                                          <p:spTgt spid="133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 nodeType="clickPar">
                      <p:stCondLst>
                        <p:cond delay="indefinite"/>
                      </p:stCondLst>
                      <p:childTnLst>
                        <p:par>
                          <p:cTn id="1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3" dur="500"/>
                                        <p:tgtEl>
                                          <p:spTgt spid="133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1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7" dur="500"/>
                                        <p:tgtEl>
                                          <p:spTgt spid="133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1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1" dur="500"/>
                                        <p:tgtEl>
                                          <p:spTgt spid="133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 nodeType="clickPar">
                      <p:stCondLst>
                        <p:cond delay="indefinite"/>
                      </p:stCondLst>
                      <p:childTnLst>
                        <p:par>
                          <p:cTn id="1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6" dur="500"/>
                                        <p:tgtEl>
                                          <p:spTgt spid="133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 nodeType="clickPar">
                      <p:stCondLst>
                        <p:cond delay="indefinite"/>
                      </p:stCondLst>
                      <p:childTnLst>
                        <p:par>
                          <p:cTn id="1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1" dur="500"/>
                                        <p:tgtEl>
                                          <p:spTgt spid="133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20" grpId="0" build="p" autoUpdateAnimBg="0"/>
      <p:bldP spid="13325" grpId="0" build="p" autoUpdateAnimBg="0" advAuto="0"/>
      <p:bldP spid="13327" grpId="0" build="p" autoUpdateAnimBg="0" advAuto="0"/>
      <p:bldP spid="13328" grpId="0" autoUpdateAnimBg="0"/>
      <p:bldP spid="13358" grpId="0" autoUpdateAnimBg="0"/>
      <p:bldP spid="3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8499" y="976165"/>
            <a:ext cx="10215001" cy="940667"/>
          </a:xfrm>
          <a:prstGeom prst="rect">
            <a:avLst/>
          </a:prstGeom>
        </p:spPr>
      </p:pic>
      <p:sp>
        <p:nvSpPr>
          <p:cNvPr id="43013" name="Text Box 5"/>
          <p:cNvSpPr txBox="1">
            <a:spLocks noChangeArrowheads="1"/>
          </p:cNvSpPr>
          <p:nvPr/>
        </p:nvSpPr>
        <p:spPr bwMode="auto">
          <a:xfrm>
            <a:off x="7983624" y="1746969"/>
            <a:ext cx="3276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 sz="2400" dirty="0">
                <a:solidFill>
                  <a:srgbClr val="000099">
                    <a:lumMod val="60000"/>
                    <a:lumOff val="40000"/>
                  </a:srgbClr>
                </a:solidFill>
              </a:rPr>
              <a:t>( </a:t>
            </a:r>
            <a:r>
              <a:rPr lang="zh-CN" altLang="en-US" sz="2400" dirty="0">
                <a:solidFill>
                  <a:srgbClr val="000099">
                    <a:lumMod val="60000"/>
                    <a:lumOff val="40000"/>
                  </a:srgbClr>
                </a:solidFill>
              </a:rPr>
              <a:t>牛顿 </a:t>
            </a:r>
            <a:r>
              <a:rPr lang="en-US" altLang="zh-CN" sz="2400" dirty="0">
                <a:solidFill>
                  <a:srgbClr val="000099">
                    <a:lumMod val="60000"/>
                    <a:lumOff val="40000"/>
                  </a:srgbClr>
                </a:solidFill>
              </a:rPr>
              <a:t>- </a:t>
            </a:r>
            <a:r>
              <a:rPr lang="zh-CN" altLang="en-US" sz="2400" dirty="0">
                <a:solidFill>
                  <a:srgbClr val="000099">
                    <a:lumMod val="60000"/>
                    <a:lumOff val="40000"/>
                  </a:srgbClr>
                </a:solidFill>
              </a:rPr>
              <a:t>莱布尼兹公式</a:t>
            </a:r>
            <a:r>
              <a:rPr lang="en-US" altLang="zh-CN" sz="2400" dirty="0">
                <a:solidFill>
                  <a:srgbClr val="000099">
                    <a:lumMod val="60000"/>
                    <a:lumOff val="40000"/>
                  </a:srgbClr>
                </a:solidFill>
              </a:rPr>
              <a:t>)</a:t>
            </a:r>
            <a:r>
              <a:rPr lang="en-US" altLang="zh-CN" dirty="0">
                <a:solidFill>
                  <a:srgbClr val="000099">
                    <a:lumMod val="60000"/>
                    <a:lumOff val="40000"/>
                  </a:srgbClr>
                </a:solidFill>
              </a:rPr>
              <a:t> </a:t>
            </a:r>
          </a:p>
        </p:txBody>
      </p:sp>
      <p:sp>
        <p:nvSpPr>
          <p:cNvPr id="43027" name="Rectangle 19"/>
          <p:cNvSpPr>
            <a:spLocks noChangeArrowheads="1"/>
          </p:cNvSpPr>
          <p:nvPr/>
        </p:nvSpPr>
        <p:spPr bwMode="auto">
          <a:xfrm>
            <a:off x="2063750" y="2622550"/>
            <a:ext cx="90805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800" b="1" dirty="0">
                <a:solidFill>
                  <a:srgbClr val="000099">
                    <a:lumMod val="60000"/>
                    <a:lumOff val="40000"/>
                  </a:srgbClr>
                </a:solidFill>
                <a:ea typeface="楷体_GB2312" pitchFamily="49" charset="-122"/>
              </a:rPr>
              <a:t>证</a:t>
            </a:r>
            <a:r>
              <a:rPr lang="en-US" altLang="zh-CN" sz="2800" b="1" dirty="0">
                <a:solidFill>
                  <a:srgbClr val="000099">
                    <a:lumMod val="60000"/>
                    <a:lumOff val="40000"/>
                  </a:srgbClr>
                </a:solidFill>
                <a:ea typeface="楷体_GB2312" pitchFamily="49" charset="-122"/>
              </a:rPr>
              <a:t>:</a:t>
            </a:r>
          </a:p>
        </p:txBody>
      </p:sp>
      <p:sp>
        <p:nvSpPr>
          <p:cNvPr id="43028" name="Text Box 20"/>
          <p:cNvSpPr txBox="1">
            <a:spLocks noChangeArrowheads="1"/>
          </p:cNvSpPr>
          <p:nvPr/>
        </p:nvSpPr>
        <p:spPr bwMode="auto">
          <a:xfrm>
            <a:off x="2743200" y="2616201"/>
            <a:ext cx="20574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根据定理 </a:t>
            </a:r>
            <a:r>
              <a:rPr lang="en-US" altLang="zh-CN">
                <a:solidFill>
                  <a:srgbClr val="000000"/>
                </a:solidFill>
              </a:rPr>
              <a:t>1,</a:t>
            </a:r>
          </a:p>
        </p:txBody>
      </p:sp>
      <p:graphicFrame>
        <p:nvGraphicFramePr>
          <p:cNvPr id="43029" name="Object 21"/>
          <p:cNvGraphicFramePr>
            <a:graphicFrameLocks noChangeAspect="1"/>
          </p:cNvGraphicFramePr>
          <p:nvPr>
            <p:extLst/>
          </p:nvPr>
        </p:nvGraphicFramePr>
        <p:xfrm>
          <a:off x="4741863" y="2501900"/>
          <a:ext cx="5029200" cy="774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4220" name="Equation" r:id="rId4" imgW="5029200" imgH="774360" progId="Equation.3">
                  <p:embed/>
                </p:oleObj>
              </mc:Choice>
              <mc:Fallback>
                <p:oleObj name="Equation" r:id="rId4" imgW="5029200" imgH="774360" progId="Equation.3">
                  <p:embed/>
                  <p:pic>
                    <p:nvPicPr>
                      <p:cNvPr id="43029" name="Object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41863" y="2501900"/>
                        <a:ext cx="5029200" cy="774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3030" name="Text Box 22"/>
          <p:cNvSpPr txBox="1">
            <a:spLocks noChangeArrowheads="1"/>
          </p:cNvSpPr>
          <p:nvPr/>
        </p:nvSpPr>
        <p:spPr bwMode="auto">
          <a:xfrm>
            <a:off x="9771064" y="2578101"/>
            <a:ext cx="668337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故</a:t>
            </a:r>
          </a:p>
        </p:txBody>
      </p:sp>
      <p:graphicFrame>
        <p:nvGraphicFramePr>
          <p:cNvPr id="43031" name="Object 23"/>
          <p:cNvGraphicFramePr>
            <a:graphicFrameLocks noChangeAspect="1"/>
          </p:cNvGraphicFramePr>
          <p:nvPr>
            <p:extLst/>
          </p:nvPr>
        </p:nvGraphicFramePr>
        <p:xfrm>
          <a:off x="3733800" y="3263900"/>
          <a:ext cx="3187700" cy="774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4221" name="Equation" r:id="rId6" imgW="3187440" imgH="774360" progId="Equation.3">
                  <p:embed/>
                </p:oleObj>
              </mc:Choice>
              <mc:Fallback>
                <p:oleObj name="Equation" r:id="rId6" imgW="3187440" imgH="774360" progId="Equation.3">
                  <p:embed/>
                  <p:pic>
                    <p:nvPicPr>
                      <p:cNvPr id="43031" name="Object 2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33800" y="3263900"/>
                        <a:ext cx="3187700" cy="774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3032" name="Object 24"/>
          <p:cNvGraphicFramePr>
            <a:graphicFrameLocks noChangeAspect="1"/>
          </p:cNvGraphicFramePr>
          <p:nvPr>
            <p:extLst/>
          </p:nvPr>
        </p:nvGraphicFramePr>
        <p:xfrm>
          <a:off x="1752600" y="4102100"/>
          <a:ext cx="13208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4222" name="Equation" r:id="rId8" imgW="1320480" imgH="444240" progId="Equation.3">
                  <p:embed/>
                </p:oleObj>
              </mc:Choice>
              <mc:Fallback>
                <p:oleObj name="Equation" r:id="rId8" imgW="1320480" imgH="444240" progId="Equation.3">
                  <p:embed/>
                  <p:pic>
                    <p:nvPicPr>
                      <p:cNvPr id="43032" name="Object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52600" y="4102100"/>
                        <a:ext cx="13208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3033" name="Object 25"/>
          <p:cNvGraphicFramePr>
            <a:graphicFrameLocks noChangeAspect="1"/>
          </p:cNvGraphicFramePr>
          <p:nvPr>
            <p:extLst/>
          </p:nvPr>
        </p:nvGraphicFramePr>
        <p:xfrm>
          <a:off x="3111500" y="4114800"/>
          <a:ext cx="19177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4223" name="Equation" r:id="rId10" imgW="1917360" imgH="444240" progId="Equation.3">
                  <p:embed/>
                </p:oleObj>
              </mc:Choice>
              <mc:Fallback>
                <p:oleObj name="Equation" r:id="rId10" imgW="1917360" imgH="444240" progId="Equation.3">
                  <p:embed/>
                  <p:pic>
                    <p:nvPicPr>
                      <p:cNvPr id="43033" name="Object 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11500" y="4114800"/>
                        <a:ext cx="19177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3034" name="Text Box 26"/>
          <p:cNvSpPr txBox="1">
            <a:spLocks noChangeArrowheads="1"/>
          </p:cNvSpPr>
          <p:nvPr/>
        </p:nvSpPr>
        <p:spPr bwMode="auto">
          <a:xfrm>
            <a:off x="5029200" y="4052888"/>
            <a:ext cx="15240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因此</a:t>
            </a:r>
          </a:p>
        </p:txBody>
      </p:sp>
      <p:graphicFrame>
        <p:nvGraphicFramePr>
          <p:cNvPr id="43035" name="Object 27"/>
          <p:cNvGraphicFramePr>
            <a:graphicFrameLocks noChangeAspect="1"/>
          </p:cNvGraphicFramePr>
          <p:nvPr>
            <p:extLst/>
          </p:nvPr>
        </p:nvGraphicFramePr>
        <p:xfrm>
          <a:off x="6184900" y="3975100"/>
          <a:ext cx="3644900" cy="749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4224" name="Equation" r:id="rId12" imgW="3644640" imgH="749160" progId="Equation.3">
                  <p:embed/>
                </p:oleObj>
              </mc:Choice>
              <mc:Fallback>
                <p:oleObj name="Equation" r:id="rId12" imgW="3644640" imgH="749160" progId="Equation.3">
                  <p:embed/>
                  <p:pic>
                    <p:nvPicPr>
                      <p:cNvPr id="43035" name="Object 2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84900" y="3975100"/>
                        <a:ext cx="3644900" cy="749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3037" name="Object 29"/>
          <p:cNvGraphicFramePr>
            <a:graphicFrameLocks noChangeAspect="1"/>
          </p:cNvGraphicFramePr>
          <p:nvPr>
            <p:extLst/>
          </p:nvPr>
        </p:nvGraphicFramePr>
        <p:xfrm>
          <a:off x="1676400" y="4724400"/>
          <a:ext cx="16637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4225" name="Equation" r:id="rId14" imgW="1663560" imgH="444240" progId="Equation.3">
                  <p:embed/>
                </p:oleObj>
              </mc:Choice>
              <mc:Fallback>
                <p:oleObj name="Equation" r:id="rId14" imgW="1663560" imgH="444240" progId="Equation.3">
                  <p:embed/>
                  <p:pic>
                    <p:nvPicPr>
                      <p:cNvPr id="43037" name="Object 2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76400" y="4724400"/>
                        <a:ext cx="16637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3038" name="Text Box 30"/>
          <p:cNvSpPr txBox="1">
            <a:spLocks noChangeArrowheads="1"/>
          </p:cNvSpPr>
          <p:nvPr/>
        </p:nvSpPr>
        <p:spPr bwMode="auto">
          <a:xfrm>
            <a:off x="3352800" y="4648201"/>
            <a:ext cx="9144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得</a:t>
            </a:r>
          </a:p>
        </p:txBody>
      </p:sp>
      <p:graphicFrame>
        <p:nvGraphicFramePr>
          <p:cNvPr id="43039" name="Object 31"/>
          <p:cNvGraphicFramePr>
            <a:graphicFrameLocks noChangeAspect="1"/>
          </p:cNvGraphicFramePr>
          <p:nvPr>
            <p:extLst/>
          </p:nvPr>
        </p:nvGraphicFramePr>
        <p:xfrm>
          <a:off x="2362200" y="5321300"/>
          <a:ext cx="3644900" cy="774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4226" name="Equation" r:id="rId16" imgW="3644640" imgH="774360" progId="Equation.3">
                  <p:embed/>
                </p:oleObj>
              </mc:Choice>
              <mc:Fallback>
                <p:oleObj name="Equation" r:id="rId16" imgW="3644640" imgH="774360" progId="Equation.3">
                  <p:embed/>
                  <p:pic>
                    <p:nvPicPr>
                      <p:cNvPr id="43039" name="Object 3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62200" y="5321300"/>
                        <a:ext cx="3644900" cy="774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43047" name="Group 39"/>
          <p:cNvGrpSpPr>
            <a:grpSpLocks/>
          </p:cNvGrpSpPr>
          <p:nvPr/>
        </p:nvGrpSpPr>
        <p:grpSpPr bwMode="auto">
          <a:xfrm>
            <a:off x="6096001" y="5260976"/>
            <a:ext cx="863600" cy="479425"/>
            <a:chOff x="2544" y="3394"/>
            <a:chExt cx="544" cy="302"/>
          </a:xfrm>
        </p:grpSpPr>
        <p:sp>
          <p:nvSpPr>
            <p:cNvPr id="43040" name="Text Box 32"/>
            <p:cNvSpPr txBox="1">
              <a:spLocks noChangeArrowheads="1"/>
            </p:cNvSpPr>
            <p:nvPr/>
          </p:nvSpPr>
          <p:spPr bwMode="auto">
            <a:xfrm>
              <a:off x="2560" y="3394"/>
              <a:ext cx="528" cy="252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zh-CN" altLang="en-US" sz="2000" dirty="0">
                  <a:solidFill>
                    <a:srgbClr val="000000"/>
                  </a:solidFill>
                </a:rPr>
                <a:t>记作</a:t>
              </a:r>
            </a:p>
          </p:txBody>
        </p:sp>
        <p:sp>
          <p:nvSpPr>
            <p:cNvPr id="43045" name="Line 37"/>
            <p:cNvSpPr>
              <a:spLocks noChangeShapeType="1"/>
            </p:cNvSpPr>
            <p:nvPr/>
          </p:nvSpPr>
          <p:spPr bwMode="auto">
            <a:xfrm>
              <a:off x="2544" y="3648"/>
              <a:ext cx="432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43046" name="Line 38"/>
            <p:cNvSpPr>
              <a:spLocks noChangeShapeType="1"/>
            </p:cNvSpPr>
            <p:nvPr/>
          </p:nvSpPr>
          <p:spPr bwMode="auto">
            <a:xfrm>
              <a:off x="2544" y="3696"/>
              <a:ext cx="432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</p:grpSp>
      <p:grpSp>
        <p:nvGrpSpPr>
          <p:cNvPr id="43051" name="Group 43"/>
          <p:cNvGrpSpPr>
            <a:grpSpLocks/>
          </p:cNvGrpSpPr>
          <p:nvPr/>
        </p:nvGrpSpPr>
        <p:grpSpPr bwMode="auto">
          <a:xfrm>
            <a:off x="6858000" y="5257800"/>
            <a:ext cx="1219200" cy="800100"/>
            <a:chOff x="2784" y="3528"/>
            <a:chExt cx="768" cy="504"/>
          </a:xfrm>
        </p:grpSpPr>
        <p:graphicFrame>
          <p:nvGraphicFramePr>
            <p:cNvPr id="43042" name="Object 34"/>
            <p:cNvGraphicFramePr>
              <a:graphicFrameLocks noChangeAspect="1"/>
            </p:cNvGraphicFramePr>
            <p:nvPr>
              <p:extLst/>
            </p:nvPr>
          </p:nvGraphicFramePr>
          <p:xfrm>
            <a:off x="2784" y="3664"/>
            <a:ext cx="600" cy="27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34227" name="Equation" r:id="rId18" imgW="952200" imgH="431640" progId="Equation.3">
                    <p:embed/>
                  </p:oleObj>
                </mc:Choice>
                <mc:Fallback>
                  <p:oleObj name="Equation" r:id="rId18" imgW="952200" imgH="431640" progId="Equation.3">
                    <p:embed/>
                    <p:pic>
                      <p:nvPicPr>
                        <p:cNvPr id="43042" name="Object 3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9">
                          <a:grayscl/>
                          <a:biLevel thresh="50000"/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784" y="3664"/>
                          <a:ext cx="600" cy="27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43049" name="Object 41"/>
            <p:cNvGraphicFramePr>
              <a:graphicFrameLocks noChangeAspect="1"/>
            </p:cNvGraphicFramePr>
            <p:nvPr>
              <p:extLst/>
            </p:nvPr>
          </p:nvGraphicFramePr>
          <p:xfrm>
            <a:off x="3408" y="3528"/>
            <a:ext cx="144" cy="50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34228" name="Equation" r:id="rId20" imgW="228600" imgH="799920" progId="Equation.3">
                    <p:embed/>
                  </p:oleObj>
                </mc:Choice>
                <mc:Fallback>
                  <p:oleObj name="Equation" r:id="rId20" imgW="228600" imgH="799920" progId="Equation.3">
                    <p:embed/>
                    <p:pic>
                      <p:nvPicPr>
                        <p:cNvPr id="43049" name="Object 4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1">
                          <a:grayscl/>
                          <a:biLevel thresh="50000"/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408" y="3528"/>
                          <a:ext cx="144" cy="50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43054" name="Group 46"/>
          <p:cNvGrpSpPr>
            <a:grpSpLocks/>
          </p:cNvGrpSpPr>
          <p:nvPr/>
        </p:nvGrpSpPr>
        <p:grpSpPr bwMode="auto">
          <a:xfrm>
            <a:off x="8153400" y="5334000"/>
            <a:ext cx="1447800" cy="800100"/>
            <a:chOff x="4272" y="3336"/>
            <a:chExt cx="912" cy="504"/>
          </a:xfrm>
        </p:grpSpPr>
        <p:graphicFrame>
          <p:nvGraphicFramePr>
            <p:cNvPr id="43044" name="Object 36"/>
            <p:cNvGraphicFramePr>
              <a:graphicFrameLocks noChangeAspect="1"/>
            </p:cNvGraphicFramePr>
            <p:nvPr>
              <p:extLst/>
            </p:nvPr>
          </p:nvGraphicFramePr>
          <p:xfrm>
            <a:off x="4272" y="3444"/>
            <a:ext cx="696" cy="25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34229" name="Equation" r:id="rId22" imgW="1104840" imgH="406080" progId="Equation.3">
                    <p:embed/>
                  </p:oleObj>
                </mc:Choice>
                <mc:Fallback>
                  <p:oleObj name="Equation" r:id="rId22" imgW="1104840" imgH="406080" progId="Equation.3">
                    <p:embed/>
                    <p:pic>
                      <p:nvPicPr>
                        <p:cNvPr id="43044" name="Object 3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3">
                          <a:grayscl/>
                          <a:biLevel thresh="50000"/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272" y="3444"/>
                          <a:ext cx="696" cy="25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43048" name="Line 40"/>
            <p:cNvSpPr>
              <a:spLocks noChangeShapeType="1"/>
            </p:cNvSpPr>
            <p:nvPr/>
          </p:nvSpPr>
          <p:spPr bwMode="auto">
            <a:xfrm>
              <a:off x="4992" y="3384"/>
              <a:ext cx="0" cy="384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graphicFrame>
          <p:nvGraphicFramePr>
            <p:cNvPr id="43050" name="Object 42"/>
            <p:cNvGraphicFramePr>
              <a:graphicFrameLocks noChangeAspect="1"/>
            </p:cNvGraphicFramePr>
            <p:nvPr>
              <p:extLst/>
            </p:nvPr>
          </p:nvGraphicFramePr>
          <p:xfrm>
            <a:off x="5040" y="3336"/>
            <a:ext cx="144" cy="50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34230" name="Equation" r:id="rId24" imgW="228600" imgH="799920" progId="Equation.3">
                    <p:embed/>
                  </p:oleObj>
                </mc:Choice>
                <mc:Fallback>
                  <p:oleObj name="Equation" r:id="rId24" imgW="228600" imgH="799920" progId="Equation.3">
                    <p:embed/>
                    <p:pic>
                      <p:nvPicPr>
                        <p:cNvPr id="43050" name="Object 4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5">
                          <a:grayscl/>
                          <a:biLevel thresh="50000"/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040" y="3336"/>
                          <a:ext cx="144" cy="50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43057" name="Text Box 49"/>
          <p:cNvSpPr txBox="1">
            <a:spLocks noChangeArrowheads="1"/>
          </p:cNvSpPr>
          <p:nvPr/>
        </p:nvSpPr>
        <p:spPr bwMode="auto">
          <a:xfrm>
            <a:off x="8108950" y="5261138"/>
            <a:ext cx="441146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 sz="2000" dirty="0">
                <a:solidFill>
                  <a:srgbClr val="000000"/>
                </a:solidFill>
              </a:rPr>
              <a:t>或</a:t>
            </a:r>
          </a:p>
        </p:txBody>
      </p:sp>
      <p:sp>
        <p:nvSpPr>
          <p:cNvPr id="33" name="文本框 32"/>
          <p:cNvSpPr txBox="1"/>
          <p:nvPr/>
        </p:nvSpPr>
        <p:spPr>
          <a:xfrm>
            <a:off x="4165600" y="332656"/>
            <a:ext cx="440377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 smtClean="0">
                <a:solidFill>
                  <a:srgbClr val="C00000"/>
                </a:solidFill>
              </a:rPr>
              <a:t>5.2.2   </a:t>
            </a:r>
            <a:r>
              <a:rPr lang="zh-CN" altLang="en-US" dirty="0" smtClean="0">
                <a:solidFill>
                  <a:srgbClr val="C00000"/>
                </a:solidFill>
              </a:rPr>
              <a:t>牛顿 </a:t>
            </a:r>
            <a:r>
              <a:rPr lang="en-US" altLang="zh-CN" dirty="0">
                <a:solidFill>
                  <a:srgbClr val="C00000"/>
                </a:solidFill>
              </a:rPr>
              <a:t>– </a:t>
            </a:r>
            <a:r>
              <a:rPr lang="zh-CN" altLang="en-US" dirty="0">
                <a:solidFill>
                  <a:srgbClr val="C00000"/>
                </a:solidFill>
              </a:rPr>
              <a:t>莱布尼兹公式</a:t>
            </a: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4035558" y="1633048"/>
            <a:ext cx="3487500" cy="844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2015847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430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43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43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43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43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430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43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430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430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"/>
                            </p:stCondLst>
                            <p:childTnLst>
                              <p:par>
                                <p:cTn id="5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430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430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430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500"/>
                            </p:stCondLst>
                            <p:childTnLst>
                              <p:par>
                                <p:cTn id="6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430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430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500"/>
                            </p:stCondLst>
                            <p:childTnLst>
                              <p:par>
                                <p:cTn id="7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500"/>
                                        <p:tgtEl>
                                          <p:spTgt spid="43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500"/>
                                        <p:tgtEl>
                                          <p:spTgt spid="430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500"/>
                            </p:stCondLst>
                            <p:childTnLst>
                              <p:par>
                                <p:cTn id="8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500"/>
                                        <p:tgtEl>
                                          <p:spTgt spid="43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013" grpId="0"/>
      <p:bldP spid="43027" grpId="0" build="p" autoUpdateAnimBg="0"/>
      <p:bldP spid="43028" grpId="0" autoUpdateAnimBg="0"/>
      <p:bldP spid="43030" grpId="0" autoUpdateAnimBg="0"/>
      <p:bldP spid="43034" grpId="0" autoUpdateAnimBg="0"/>
      <p:bldP spid="43038" grpId="0" autoUpdateAnimBg="0"/>
      <p:bldP spid="43057" grpId="0" build="p" autoUpdateAnimBg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5" name="Rectangle 3"/>
          <p:cNvSpPr>
            <a:spLocks noGrp="1" noChangeArrowheads="1"/>
          </p:cNvSpPr>
          <p:nvPr>
            <p:ph type="title"/>
          </p:nvPr>
        </p:nvSpPr>
        <p:spPr>
          <a:xfrm>
            <a:off x="2063750" y="554038"/>
            <a:ext cx="1981200" cy="685800"/>
          </a:xfrm>
        </p:spPr>
        <p:txBody>
          <a:bodyPr/>
          <a:lstStyle/>
          <a:p>
            <a:pPr algn="l"/>
            <a:r>
              <a:rPr lang="zh-CN" altLang="en-US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例</a:t>
            </a:r>
            <a:r>
              <a:rPr lang="en-US" altLang="zh-CN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4.</a:t>
            </a:r>
            <a:r>
              <a:rPr lang="en-US" altLang="zh-CN" sz="2800" dirty="0">
                <a:solidFill>
                  <a:schemeClr val="bg2"/>
                </a:solidFill>
                <a:ea typeface="楷体_GB2312" pitchFamily="49" charset="-122"/>
              </a:rPr>
              <a:t> </a:t>
            </a:r>
            <a:r>
              <a:rPr lang="zh-CN" altLang="en-US" sz="2800" dirty="0">
                <a:solidFill>
                  <a:schemeClr val="bg2"/>
                </a:solidFill>
                <a:ea typeface="楷体_GB2312" pitchFamily="49" charset="-122"/>
              </a:rPr>
              <a:t>计算</a:t>
            </a:r>
          </a:p>
        </p:txBody>
      </p:sp>
      <p:graphicFrame>
        <p:nvGraphicFramePr>
          <p:cNvPr id="59396" name="Object 4"/>
          <p:cNvGraphicFramePr>
            <a:graphicFrameLocks noChangeAspect="1"/>
          </p:cNvGraphicFramePr>
          <p:nvPr>
            <p:extLst/>
          </p:nvPr>
        </p:nvGraphicFramePr>
        <p:xfrm>
          <a:off x="3562350" y="457200"/>
          <a:ext cx="1562100" cy="876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5284" name="Equation" r:id="rId3" imgW="1562040" imgH="876240" progId="Equation.3">
                  <p:embed/>
                </p:oleObj>
              </mc:Choice>
              <mc:Fallback>
                <p:oleObj name="Equation" r:id="rId3" imgW="1562040" imgH="876240" progId="Equation.3">
                  <p:embed/>
                  <p:pic>
                    <p:nvPicPr>
                      <p:cNvPr id="59396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62350" y="457200"/>
                        <a:ext cx="1562100" cy="876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9397" name="Text Box 5"/>
          <p:cNvSpPr txBox="1">
            <a:spLocks noChangeArrowheads="1"/>
          </p:cNvSpPr>
          <p:nvPr/>
        </p:nvSpPr>
        <p:spPr bwMode="auto">
          <a:xfrm>
            <a:off x="2063750" y="1562101"/>
            <a:ext cx="9144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解</a:t>
            </a:r>
            <a:r>
              <a:rPr lang="en-US" altLang="zh-CN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:</a:t>
            </a:r>
          </a:p>
        </p:txBody>
      </p:sp>
      <p:graphicFrame>
        <p:nvGraphicFramePr>
          <p:cNvPr id="59398" name="Object 6"/>
          <p:cNvGraphicFramePr>
            <a:graphicFrameLocks noChangeAspect="1"/>
          </p:cNvGraphicFramePr>
          <p:nvPr>
            <p:extLst/>
          </p:nvPr>
        </p:nvGraphicFramePr>
        <p:xfrm>
          <a:off x="2844800" y="1409700"/>
          <a:ext cx="2971800" cy="876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5285" name="Equation" r:id="rId5" imgW="2971800" imgH="876240" progId="Equation.3">
                  <p:embed/>
                </p:oleObj>
              </mc:Choice>
              <mc:Fallback>
                <p:oleObj name="Equation" r:id="rId5" imgW="2971800" imgH="876240" progId="Equation.3">
                  <p:embed/>
                  <p:pic>
                    <p:nvPicPr>
                      <p:cNvPr id="59398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44800" y="1409700"/>
                        <a:ext cx="2971800" cy="876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9399" name="Line 7"/>
          <p:cNvSpPr>
            <a:spLocks noChangeShapeType="1"/>
          </p:cNvSpPr>
          <p:nvPr/>
        </p:nvSpPr>
        <p:spPr bwMode="auto">
          <a:xfrm>
            <a:off x="5867400" y="1409700"/>
            <a:ext cx="0" cy="838200"/>
          </a:xfrm>
          <a:prstGeom prst="line">
            <a:avLst/>
          </a:prstGeom>
          <a:noFill/>
          <a:ln w="1905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graphicFrame>
        <p:nvGraphicFramePr>
          <p:cNvPr id="59400" name="Object 8"/>
          <p:cNvGraphicFramePr>
            <a:graphicFrameLocks noChangeAspect="1"/>
          </p:cNvGraphicFramePr>
          <p:nvPr>
            <p:extLst/>
          </p:nvPr>
        </p:nvGraphicFramePr>
        <p:xfrm>
          <a:off x="5943600" y="1333500"/>
          <a:ext cx="457200" cy="927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5286" name="Equation" r:id="rId7" imgW="457200" imgH="927000" progId="Equation.3">
                  <p:embed/>
                </p:oleObj>
              </mc:Choice>
              <mc:Fallback>
                <p:oleObj name="Equation" r:id="rId7" imgW="457200" imgH="927000" progId="Equation.3">
                  <p:embed/>
                  <p:pic>
                    <p:nvPicPr>
                      <p:cNvPr id="5940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43600" y="1333500"/>
                        <a:ext cx="457200" cy="927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9401" name="Object 9"/>
          <p:cNvGraphicFramePr>
            <a:graphicFrameLocks noChangeAspect="1"/>
          </p:cNvGraphicFramePr>
          <p:nvPr>
            <p:extLst/>
          </p:nvPr>
        </p:nvGraphicFramePr>
        <p:xfrm>
          <a:off x="6477000" y="1620838"/>
          <a:ext cx="35052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5287" name="Equation" r:id="rId9" imgW="3504960" imgH="457200" progId="Equation.3">
                  <p:embed/>
                </p:oleObj>
              </mc:Choice>
              <mc:Fallback>
                <p:oleObj name="Equation" r:id="rId9" imgW="3504960" imgH="457200" progId="Equation.3">
                  <p:embed/>
                  <p:pic>
                    <p:nvPicPr>
                      <p:cNvPr id="59401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77000" y="1620838"/>
                        <a:ext cx="35052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9402" name="Object 10"/>
          <p:cNvGraphicFramePr>
            <a:graphicFrameLocks noChangeAspect="1"/>
          </p:cNvGraphicFramePr>
          <p:nvPr>
            <p:extLst/>
          </p:nvPr>
        </p:nvGraphicFramePr>
        <p:xfrm>
          <a:off x="4356100" y="2303463"/>
          <a:ext cx="5461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5288" name="Equation" r:id="rId11" imgW="545760" imgH="850680" progId="Equation.3">
                  <p:embed/>
                </p:oleObj>
              </mc:Choice>
              <mc:Fallback>
                <p:oleObj name="Equation" r:id="rId11" imgW="545760" imgH="850680" progId="Equation.3">
                  <p:embed/>
                  <p:pic>
                    <p:nvPicPr>
                      <p:cNvPr id="59402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56100" y="2303463"/>
                        <a:ext cx="54610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9403" name="Object 11"/>
          <p:cNvGraphicFramePr>
            <a:graphicFrameLocks noChangeAspect="1"/>
          </p:cNvGraphicFramePr>
          <p:nvPr>
            <p:extLst/>
          </p:nvPr>
        </p:nvGraphicFramePr>
        <p:xfrm>
          <a:off x="6235700" y="2303463"/>
          <a:ext cx="9271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5289" name="Equation" r:id="rId13" imgW="927000" imgH="850680" progId="Equation.3">
                  <p:embed/>
                </p:oleObj>
              </mc:Choice>
              <mc:Fallback>
                <p:oleObj name="Equation" r:id="rId13" imgW="927000" imgH="850680" progId="Equation.3">
                  <p:embed/>
                  <p:pic>
                    <p:nvPicPr>
                      <p:cNvPr id="59403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35700" y="2303463"/>
                        <a:ext cx="92710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9404" name="Text Box 12"/>
          <p:cNvSpPr txBox="1">
            <a:spLocks noChangeArrowheads="1"/>
          </p:cNvSpPr>
          <p:nvPr/>
        </p:nvSpPr>
        <p:spPr bwMode="auto">
          <a:xfrm>
            <a:off x="2063750" y="3214688"/>
            <a:ext cx="38100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例</a:t>
            </a:r>
            <a:r>
              <a:rPr lang="en-US" altLang="zh-CN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5. </a:t>
            </a:r>
            <a:r>
              <a:rPr lang="en-US" altLang="zh-CN" dirty="0">
                <a:solidFill>
                  <a:srgbClr val="000099">
                    <a:lumMod val="60000"/>
                    <a:lumOff val="40000"/>
                  </a:srgbClr>
                </a:solidFill>
              </a:rPr>
              <a:t> </a:t>
            </a:r>
            <a:r>
              <a:rPr lang="zh-CN" altLang="en-US" dirty="0">
                <a:solidFill>
                  <a:srgbClr val="000000"/>
                </a:solidFill>
              </a:rPr>
              <a:t>计算正弦曲线</a:t>
            </a:r>
          </a:p>
        </p:txBody>
      </p:sp>
      <p:graphicFrame>
        <p:nvGraphicFramePr>
          <p:cNvPr id="59405" name="Object 13"/>
          <p:cNvGraphicFramePr>
            <a:graphicFrameLocks noChangeAspect="1"/>
          </p:cNvGraphicFramePr>
          <p:nvPr>
            <p:extLst/>
          </p:nvPr>
        </p:nvGraphicFramePr>
        <p:xfrm>
          <a:off x="5181600" y="3236913"/>
          <a:ext cx="49911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5290" name="Equation" r:id="rId15" imgW="4991040" imgH="457200" progId="Equation.3">
                  <p:embed/>
                </p:oleObj>
              </mc:Choice>
              <mc:Fallback>
                <p:oleObj name="Equation" r:id="rId15" imgW="4991040" imgH="457200" progId="Equation.3">
                  <p:embed/>
                  <p:pic>
                    <p:nvPicPr>
                      <p:cNvPr id="59405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81600" y="3236913"/>
                        <a:ext cx="49911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9406" name="Text Box 14"/>
          <p:cNvSpPr txBox="1">
            <a:spLocks noChangeArrowheads="1"/>
          </p:cNvSpPr>
          <p:nvPr/>
        </p:nvSpPr>
        <p:spPr bwMode="auto">
          <a:xfrm>
            <a:off x="1676400" y="3824288"/>
            <a:ext cx="32766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的面积 </a:t>
            </a:r>
            <a:r>
              <a:rPr lang="en-US" altLang="zh-CN">
                <a:solidFill>
                  <a:srgbClr val="000000"/>
                </a:solidFill>
              </a:rPr>
              <a:t>. </a:t>
            </a:r>
            <a:endParaRPr lang="en-US" altLang="zh-CN" sz="2400">
              <a:solidFill>
                <a:srgbClr val="000000"/>
              </a:solidFill>
            </a:endParaRPr>
          </a:p>
        </p:txBody>
      </p:sp>
      <p:sp>
        <p:nvSpPr>
          <p:cNvPr id="59407" name="Text Box 15"/>
          <p:cNvSpPr txBox="1">
            <a:spLocks noChangeArrowheads="1"/>
          </p:cNvSpPr>
          <p:nvPr/>
        </p:nvSpPr>
        <p:spPr bwMode="auto">
          <a:xfrm>
            <a:off x="2063750" y="4589463"/>
            <a:ext cx="9144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解</a:t>
            </a:r>
            <a:r>
              <a:rPr lang="en-US" altLang="zh-CN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:</a:t>
            </a:r>
          </a:p>
        </p:txBody>
      </p:sp>
      <p:graphicFrame>
        <p:nvGraphicFramePr>
          <p:cNvPr id="59408" name="Object 16"/>
          <p:cNvGraphicFramePr>
            <a:graphicFrameLocks noChangeAspect="1"/>
          </p:cNvGraphicFramePr>
          <p:nvPr>
            <p:extLst/>
          </p:nvPr>
        </p:nvGraphicFramePr>
        <p:xfrm>
          <a:off x="2813050" y="4483100"/>
          <a:ext cx="2133600" cy="774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5291" name="Equation" r:id="rId17" imgW="2133360" imgH="774360" progId="Equation.3">
                  <p:embed/>
                </p:oleObj>
              </mc:Choice>
              <mc:Fallback>
                <p:oleObj name="Equation" r:id="rId17" imgW="2133360" imgH="774360" progId="Equation.3">
                  <p:embed/>
                  <p:pic>
                    <p:nvPicPr>
                      <p:cNvPr id="59408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13050" y="4483100"/>
                        <a:ext cx="2133600" cy="774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9409" name="Object 17"/>
          <p:cNvGraphicFramePr>
            <a:graphicFrameLocks noChangeAspect="1"/>
          </p:cNvGraphicFramePr>
          <p:nvPr>
            <p:extLst/>
          </p:nvPr>
        </p:nvGraphicFramePr>
        <p:xfrm>
          <a:off x="3200400" y="5588000"/>
          <a:ext cx="1282700" cy="241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5292" name="Equation" r:id="rId19" imgW="1282680" imgH="241200" progId="Equation.3">
                  <p:embed/>
                </p:oleObj>
              </mc:Choice>
              <mc:Fallback>
                <p:oleObj name="Equation" r:id="rId19" imgW="1282680" imgH="241200" progId="Equation.3">
                  <p:embed/>
                  <p:pic>
                    <p:nvPicPr>
                      <p:cNvPr id="59409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00400" y="5588000"/>
                        <a:ext cx="1282700" cy="241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9410" name="Line 18"/>
          <p:cNvSpPr>
            <a:spLocks noChangeShapeType="1"/>
          </p:cNvSpPr>
          <p:nvPr/>
        </p:nvSpPr>
        <p:spPr bwMode="auto">
          <a:xfrm>
            <a:off x="4572000" y="5354638"/>
            <a:ext cx="0" cy="766762"/>
          </a:xfrm>
          <a:prstGeom prst="line">
            <a:avLst/>
          </a:prstGeom>
          <a:noFill/>
          <a:ln w="1905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graphicFrame>
        <p:nvGraphicFramePr>
          <p:cNvPr id="59411" name="Object 19"/>
          <p:cNvGraphicFramePr>
            <a:graphicFrameLocks noChangeAspect="1"/>
          </p:cNvGraphicFramePr>
          <p:nvPr>
            <p:extLst/>
          </p:nvPr>
        </p:nvGraphicFramePr>
        <p:xfrm>
          <a:off x="4660900" y="5314950"/>
          <a:ext cx="241300" cy="825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5293" name="Equation" r:id="rId21" imgW="241200" imgH="825480" progId="Equation.3">
                  <p:embed/>
                </p:oleObj>
              </mc:Choice>
              <mc:Fallback>
                <p:oleObj name="Equation" r:id="rId21" imgW="241200" imgH="825480" progId="Equation.3">
                  <p:embed/>
                  <p:pic>
                    <p:nvPicPr>
                      <p:cNvPr id="59411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60900" y="5314950"/>
                        <a:ext cx="241300" cy="825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9412" name="Object 20"/>
          <p:cNvGraphicFramePr>
            <a:graphicFrameLocks noChangeAspect="1"/>
          </p:cNvGraphicFramePr>
          <p:nvPr>
            <p:extLst/>
          </p:nvPr>
        </p:nvGraphicFramePr>
        <p:xfrm>
          <a:off x="4940300" y="5486400"/>
          <a:ext cx="10160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5294" name="Equation" r:id="rId23" imgW="1015920" imgH="406080" progId="Equation.3">
                  <p:embed/>
                </p:oleObj>
              </mc:Choice>
              <mc:Fallback>
                <p:oleObj name="Equation" r:id="rId23" imgW="1015920" imgH="406080" progId="Equation.3">
                  <p:embed/>
                  <p:pic>
                    <p:nvPicPr>
                      <p:cNvPr id="59412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40300" y="5486400"/>
                        <a:ext cx="10160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9413" name="Object 21"/>
          <p:cNvGraphicFramePr>
            <a:graphicFrameLocks noChangeAspect="1"/>
          </p:cNvGraphicFramePr>
          <p:nvPr>
            <p:extLst/>
          </p:nvPr>
        </p:nvGraphicFramePr>
        <p:xfrm>
          <a:off x="5930900" y="5491163"/>
          <a:ext cx="5842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5295" name="Equation" r:id="rId25" imgW="583920" imgH="406080" progId="Equation.3">
                  <p:embed/>
                </p:oleObj>
              </mc:Choice>
              <mc:Fallback>
                <p:oleObj name="Equation" r:id="rId25" imgW="583920" imgH="406080" progId="Equation.3">
                  <p:embed/>
                  <p:pic>
                    <p:nvPicPr>
                      <p:cNvPr id="59413" name="Object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30900" y="5491163"/>
                        <a:ext cx="5842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9414" name="Object 22"/>
          <p:cNvGraphicFramePr>
            <a:graphicFrameLocks noChangeAspect="1"/>
          </p:cNvGraphicFramePr>
          <p:nvPr>
            <p:extLst/>
          </p:nvPr>
        </p:nvGraphicFramePr>
        <p:xfrm>
          <a:off x="6553200" y="5499100"/>
          <a:ext cx="508000" cy="304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5296" name="Equation" r:id="rId27" imgW="507960" imgH="304560" progId="Equation.3">
                  <p:embed/>
                </p:oleObj>
              </mc:Choice>
              <mc:Fallback>
                <p:oleObj name="Equation" r:id="rId27" imgW="507960" imgH="304560" progId="Equation.3">
                  <p:embed/>
                  <p:pic>
                    <p:nvPicPr>
                      <p:cNvPr id="59414" name="Object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53200" y="5499100"/>
                        <a:ext cx="508000" cy="304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9415" name="Object 23"/>
          <p:cNvGraphicFramePr>
            <a:graphicFrameLocks noChangeAspect="1"/>
          </p:cNvGraphicFramePr>
          <p:nvPr>
            <p:extLst/>
          </p:nvPr>
        </p:nvGraphicFramePr>
        <p:xfrm>
          <a:off x="4991100" y="2303463"/>
          <a:ext cx="11811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5297" name="Equation" r:id="rId29" imgW="1180800" imgH="850680" progId="Equation.3">
                  <p:embed/>
                </p:oleObj>
              </mc:Choice>
              <mc:Fallback>
                <p:oleObj name="Equation" r:id="rId29" imgW="1180800" imgH="850680" progId="Equation.3">
                  <p:embed/>
                  <p:pic>
                    <p:nvPicPr>
                      <p:cNvPr id="59415" name="Object 2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91100" y="2303463"/>
                        <a:ext cx="118110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59426" name="Group 34"/>
          <p:cNvGrpSpPr>
            <a:grpSpLocks/>
          </p:cNvGrpSpPr>
          <p:nvPr/>
        </p:nvGrpSpPr>
        <p:grpSpPr bwMode="auto">
          <a:xfrm>
            <a:off x="7073900" y="3962401"/>
            <a:ext cx="3289300" cy="1649413"/>
            <a:chOff x="3496" y="2496"/>
            <a:chExt cx="2072" cy="1039"/>
          </a:xfrm>
        </p:grpSpPr>
        <p:sp>
          <p:nvSpPr>
            <p:cNvPr id="59394" name="Freeform 2"/>
            <p:cNvSpPr>
              <a:spLocks/>
            </p:cNvSpPr>
            <p:nvPr/>
          </p:nvSpPr>
          <p:spPr bwMode="auto">
            <a:xfrm>
              <a:off x="3711" y="2784"/>
              <a:ext cx="1569" cy="542"/>
            </a:xfrm>
            <a:custGeom>
              <a:avLst/>
              <a:gdLst>
                <a:gd name="T0" fmla="*/ 0 w 2178"/>
                <a:gd name="T1" fmla="*/ 720 h 756"/>
                <a:gd name="T2" fmla="*/ 66 w 2178"/>
                <a:gd name="T3" fmla="*/ 648 h 756"/>
                <a:gd name="T4" fmla="*/ 138 w 2178"/>
                <a:gd name="T5" fmla="*/ 576 h 756"/>
                <a:gd name="T6" fmla="*/ 204 w 2178"/>
                <a:gd name="T7" fmla="*/ 510 h 756"/>
                <a:gd name="T8" fmla="*/ 270 w 2178"/>
                <a:gd name="T9" fmla="*/ 438 h 756"/>
                <a:gd name="T10" fmla="*/ 342 w 2178"/>
                <a:gd name="T11" fmla="*/ 372 h 756"/>
                <a:gd name="T12" fmla="*/ 408 w 2178"/>
                <a:gd name="T13" fmla="*/ 312 h 756"/>
                <a:gd name="T14" fmla="*/ 474 w 2178"/>
                <a:gd name="T15" fmla="*/ 258 h 756"/>
                <a:gd name="T16" fmla="*/ 546 w 2178"/>
                <a:gd name="T17" fmla="*/ 204 h 756"/>
                <a:gd name="T18" fmla="*/ 612 w 2178"/>
                <a:gd name="T19" fmla="*/ 156 h 756"/>
                <a:gd name="T20" fmla="*/ 678 w 2178"/>
                <a:gd name="T21" fmla="*/ 114 h 756"/>
                <a:gd name="T22" fmla="*/ 750 w 2178"/>
                <a:gd name="T23" fmla="*/ 78 h 756"/>
                <a:gd name="T24" fmla="*/ 816 w 2178"/>
                <a:gd name="T25" fmla="*/ 48 h 756"/>
                <a:gd name="T26" fmla="*/ 882 w 2178"/>
                <a:gd name="T27" fmla="*/ 24 h 756"/>
                <a:gd name="T28" fmla="*/ 954 w 2178"/>
                <a:gd name="T29" fmla="*/ 12 h 756"/>
                <a:gd name="T30" fmla="*/ 1020 w 2178"/>
                <a:gd name="T31" fmla="*/ 0 h 756"/>
                <a:gd name="T32" fmla="*/ 1092 w 2178"/>
                <a:gd name="T33" fmla="*/ 0 h 756"/>
                <a:gd name="T34" fmla="*/ 1158 w 2178"/>
                <a:gd name="T35" fmla="*/ 6 h 756"/>
                <a:gd name="T36" fmla="*/ 1224 w 2178"/>
                <a:gd name="T37" fmla="*/ 18 h 756"/>
                <a:gd name="T38" fmla="*/ 1296 w 2178"/>
                <a:gd name="T39" fmla="*/ 36 h 756"/>
                <a:gd name="T40" fmla="*/ 1362 w 2178"/>
                <a:gd name="T41" fmla="*/ 66 h 756"/>
                <a:gd name="T42" fmla="*/ 1428 w 2178"/>
                <a:gd name="T43" fmla="*/ 96 h 756"/>
                <a:gd name="T44" fmla="*/ 1500 w 2178"/>
                <a:gd name="T45" fmla="*/ 138 h 756"/>
                <a:gd name="T46" fmla="*/ 1566 w 2178"/>
                <a:gd name="T47" fmla="*/ 186 h 756"/>
                <a:gd name="T48" fmla="*/ 1632 w 2178"/>
                <a:gd name="T49" fmla="*/ 234 h 756"/>
                <a:gd name="T50" fmla="*/ 1704 w 2178"/>
                <a:gd name="T51" fmla="*/ 288 h 756"/>
                <a:gd name="T52" fmla="*/ 1770 w 2178"/>
                <a:gd name="T53" fmla="*/ 348 h 756"/>
                <a:gd name="T54" fmla="*/ 1836 w 2178"/>
                <a:gd name="T55" fmla="*/ 414 h 756"/>
                <a:gd name="T56" fmla="*/ 1908 w 2178"/>
                <a:gd name="T57" fmla="*/ 480 h 756"/>
                <a:gd name="T58" fmla="*/ 1974 w 2178"/>
                <a:gd name="T59" fmla="*/ 546 h 756"/>
                <a:gd name="T60" fmla="*/ 2040 w 2178"/>
                <a:gd name="T61" fmla="*/ 618 h 756"/>
                <a:gd name="T62" fmla="*/ 2112 w 2178"/>
                <a:gd name="T63" fmla="*/ 690 h 756"/>
                <a:gd name="T64" fmla="*/ 2178 w 2178"/>
                <a:gd name="T65" fmla="*/ 756 h 7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178" h="756">
                  <a:moveTo>
                    <a:pt x="0" y="720"/>
                  </a:moveTo>
                  <a:lnTo>
                    <a:pt x="66" y="648"/>
                  </a:lnTo>
                  <a:lnTo>
                    <a:pt x="138" y="576"/>
                  </a:lnTo>
                  <a:lnTo>
                    <a:pt x="204" y="510"/>
                  </a:lnTo>
                  <a:lnTo>
                    <a:pt x="270" y="438"/>
                  </a:lnTo>
                  <a:lnTo>
                    <a:pt x="342" y="372"/>
                  </a:lnTo>
                  <a:lnTo>
                    <a:pt x="408" y="312"/>
                  </a:lnTo>
                  <a:lnTo>
                    <a:pt x="474" y="258"/>
                  </a:lnTo>
                  <a:lnTo>
                    <a:pt x="546" y="204"/>
                  </a:lnTo>
                  <a:lnTo>
                    <a:pt x="612" y="156"/>
                  </a:lnTo>
                  <a:lnTo>
                    <a:pt x="678" y="114"/>
                  </a:lnTo>
                  <a:lnTo>
                    <a:pt x="750" y="78"/>
                  </a:lnTo>
                  <a:lnTo>
                    <a:pt x="816" y="48"/>
                  </a:lnTo>
                  <a:lnTo>
                    <a:pt x="882" y="24"/>
                  </a:lnTo>
                  <a:lnTo>
                    <a:pt x="954" y="12"/>
                  </a:lnTo>
                  <a:lnTo>
                    <a:pt x="1020" y="0"/>
                  </a:lnTo>
                  <a:lnTo>
                    <a:pt x="1092" y="0"/>
                  </a:lnTo>
                  <a:lnTo>
                    <a:pt x="1158" y="6"/>
                  </a:lnTo>
                  <a:lnTo>
                    <a:pt x="1224" y="18"/>
                  </a:lnTo>
                  <a:lnTo>
                    <a:pt x="1296" y="36"/>
                  </a:lnTo>
                  <a:lnTo>
                    <a:pt x="1362" y="66"/>
                  </a:lnTo>
                  <a:lnTo>
                    <a:pt x="1428" y="96"/>
                  </a:lnTo>
                  <a:lnTo>
                    <a:pt x="1500" y="138"/>
                  </a:lnTo>
                  <a:lnTo>
                    <a:pt x="1566" y="186"/>
                  </a:lnTo>
                  <a:lnTo>
                    <a:pt x="1632" y="234"/>
                  </a:lnTo>
                  <a:lnTo>
                    <a:pt x="1704" y="288"/>
                  </a:lnTo>
                  <a:lnTo>
                    <a:pt x="1770" y="348"/>
                  </a:lnTo>
                  <a:lnTo>
                    <a:pt x="1836" y="414"/>
                  </a:lnTo>
                  <a:lnTo>
                    <a:pt x="1908" y="480"/>
                  </a:lnTo>
                  <a:lnTo>
                    <a:pt x="1974" y="546"/>
                  </a:lnTo>
                  <a:lnTo>
                    <a:pt x="2040" y="618"/>
                  </a:lnTo>
                  <a:lnTo>
                    <a:pt x="2112" y="690"/>
                  </a:lnTo>
                  <a:lnTo>
                    <a:pt x="2178" y="756"/>
                  </a:lnTo>
                </a:path>
              </a:pathLst>
            </a:custGeom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chemeClr val="accent2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graphicFrame>
          <p:nvGraphicFramePr>
            <p:cNvPr id="59417" name="Object 25"/>
            <p:cNvGraphicFramePr>
              <a:graphicFrameLocks noChangeAspect="1"/>
            </p:cNvGraphicFramePr>
            <p:nvPr>
              <p:extLst/>
            </p:nvPr>
          </p:nvGraphicFramePr>
          <p:xfrm>
            <a:off x="3600" y="3335"/>
            <a:ext cx="192" cy="2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35298" name="Equation" r:id="rId31" imgW="304560" imgH="317160" progId="Equation.3">
                    <p:embed/>
                  </p:oleObj>
                </mc:Choice>
                <mc:Fallback>
                  <p:oleObj name="Equation" r:id="rId31" imgW="304560" imgH="317160" progId="Equation.3">
                    <p:embed/>
                    <p:pic>
                      <p:nvPicPr>
                        <p:cNvPr id="59417" name="Object 2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2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600" y="3335"/>
                          <a:ext cx="192" cy="20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59419" name="Line 27"/>
            <p:cNvSpPr>
              <a:spLocks noChangeShapeType="1"/>
            </p:cNvSpPr>
            <p:nvPr/>
          </p:nvSpPr>
          <p:spPr bwMode="auto">
            <a:xfrm>
              <a:off x="3696" y="3312"/>
              <a:ext cx="1824" cy="0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round/>
              <a:headEnd/>
              <a:tailEnd type="triangle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59420" name="Line 28"/>
            <p:cNvSpPr>
              <a:spLocks noChangeShapeType="1"/>
            </p:cNvSpPr>
            <p:nvPr/>
          </p:nvSpPr>
          <p:spPr bwMode="auto">
            <a:xfrm flipV="1">
              <a:off x="3696" y="2496"/>
              <a:ext cx="0" cy="816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round/>
              <a:headEnd/>
              <a:tailEnd type="triangle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graphicFrame>
          <p:nvGraphicFramePr>
            <p:cNvPr id="59421" name="Object 29"/>
            <p:cNvGraphicFramePr>
              <a:graphicFrameLocks noChangeAspect="1"/>
            </p:cNvGraphicFramePr>
            <p:nvPr>
              <p:extLst/>
            </p:nvPr>
          </p:nvGraphicFramePr>
          <p:xfrm>
            <a:off x="3496" y="2496"/>
            <a:ext cx="152" cy="2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35299" name="Equation" r:id="rId33" imgW="241200" imgH="317160" progId="Equation.3">
                    <p:embed/>
                  </p:oleObj>
                </mc:Choice>
                <mc:Fallback>
                  <p:oleObj name="Equation" r:id="rId33" imgW="241200" imgH="317160" progId="Equation.3">
                    <p:embed/>
                    <p:pic>
                      <p:nvPicPr>
                        <p:cNvPr id="59421" name="Object 2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4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496" y="2496"/>
                          <a:ext cx="152" cy="20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9422" name="Object 30"/>
            <p:cNvGraphicFramePr>
              <a:graphicFrameLocks noChangeAspect="1"/>
            </p:cNvGraphicFramePr>
            <p:nvPr>
              <p:extLst/>
            </p:nvPr>
          </p:nvGraphicFramePr>
          <p:xfrm>
            <a:off x="5424" y="3360"/>
            <a:ext cx="144" cy="15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35300" name="Equation" r:id="rId35" imgW="228600" imgH="241200" progId="Equation.3">
                    <p:embed/>
                  </p:oleObj>
                </mc:Choice>
                <mc:Fallback>
                  <p:oleObj name="Equation" r:id="rId35" imgW="228600" imgH="241200" progId="Equation.3">
                    <p:embed/>
                    <p:pic>
                      <p:nvPicPr>
                        <p:cNvPr id="59422" name="Object 3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6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424" y="3360"/>
                          <a:ext cx="144" cy="15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9423" name="Object 31"/>
            <p:cNvGraphicFramePr>
              <a:graphicFrameLocks noChangeAspect="1"/>
            </p:cNvGraphicFramePr>
            <p:nvPr>
              <p:extLst/>
            </p:nvPr>
          </p:nvGraphicFramePr>
          <p:xfrm>
            <a:off x="3880" y="2517"/>
            <a:ext cx="800" cy="25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35301" name="Equation" r:id="rId37" imgW="1269720" imgH="406080" progId="Equation.3">
                    <p:embed/>
                  </p:oleObj>
                </mc:Choice>
                <mc:Fallback>
                  <p:oleObj name="Equation" r:id="rId37" imgW="1269720" imgH="406080" progId="Equation.3">
                    <p:embed/>
                    <p:pic>
                      <p:nvPicPr>
                        <p:cNvPr id="59423" name="Object 3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8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880" y="2517"/>
                          <a:ext cx="800" cy="25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9424" name="Object 32"/>
            <p:cNvGraphicFramePr>
              <a:graphicFrameLocks noChangeAspect="1"/>
            </p:cNvGraphicFramePr>
            <p:nvPr>
              <p:extLst/>
            </p:nvPr>
          </p:nvGraphicFramePr>
          <p:xfrm>
            <a:off x="5193" y="3339"/>
            <a:ext cx="182" cy="18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35302" name="Equation" r:id="rId39" imgW="126720" imgH="126720" progId="Equation.DSMT4">
                    <p:embed/>
                  </p:oleObj>
                </mc:Choice>
                <mc:Fallback>
                  <p:oleObj name="Equation" r:id="rId39" imgW="126720" imgH="126720" progId="Equation.DSMT4">
                    <p:embed/>
                    <p:pic>
                      <p:nvPicPr>
                        <p:cNvPr id="59424" name="Object 3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0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193" y="3339"/>
                          <a:ext cx="182" cy="18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59425" name="Freeform 33"/>
            <p:cNvSpPr>
              <a:spLocks/>
            </p:cNvSpPr>
            <p:nvPr/>
          </p:nvSpPr>
          <p:spPr bwMode="auto">
            <a:xfrm>
              <a:off x="3711" y="2784"/>
              <a:ext cx="1569" cy="542"/>
            </a:xfrm>
            <a:custGeom>
              <a:avLst/>
              <a:gdLst>
                <a:gd name="T0" fmla="*/ 0 w 2178"/>
                <a:gd name="T1" fmla="*/ 720 h 756"/>
                <a:gd name="T2" fmla="*/ 66 w 2178"/>
                <a:gd name="T3" fmla="*/ 648 h 756"/>
                <a:gd name="T4" fmla="*/ 138 w 2178"/>
                <a:gd name="T5" fmla="*/ 576 h 756"/>
                <a:gd name="T6" fmla="*/ 204 w 2178"/>
                <a:gd name="T7" fmla="*/ 510 h 756"/>
                <a:gd name="T8" fmla="*/ 270 w 2178"/>
                <a:gd name="T9" fmla="*/ 438 h 756"/>
                <a:gd name="T10" fmla="*/ 342 w 2178"/>
                <a:gd name="T11" fmla="*/ 372 h 756"/>
                <a:gd name="T12" fmla="*/ 408 w 2178"/>
                <a:gd name="T13" fmla="*/ 312 h 756"/>
                <a:gd name="T14" fmla="*/ 474 w 2178"/>
                <a:gd name="T15" fmla="*/ 258 h 756"/>
                <a:gd name="T16" fmla="*/ 546 w 2178"/>
                <a:gd name="T17" fmla="*/ 204 h 756"/>
                <a:gd name="T18" fmla="*/ 612 w 2178"/>
                <a:gd name="T19" fmla="*/ 156 h 756"/>
                <a:gd name="T20" fmla="*/ 678 w 2178"/>
                <a:gd name="T21" fmla="*/ 114 h 756"/>
                <a:gd name="T22" fmla="*/ 750 w 2178"/>
                <a:gd name="T23" fmla="*/ 78 h 756"/>
                <a:gd name="T24" fmla="*/ 816 w 2178"/>
                <a:gd name="T25" fmla="*/ 48 h 756"/>
                <a:gd name="T26" fmla="*/ 882 w 2178"/>
                <a:gd name="T27" fmla="*/ 24 h 756"/>
                <a:gd name="T28" fmla="*/ 954 w 2178"/>
                <a:gd name="T29" fmla="*/ 12 h 756"/>
                <a:gd name="T30" fmla="*/ 1020 w 2178"/>
                <a:gd name="T31" fmla="*/ 0 h 756"/>
                <a:gd name="T32" fmla="*/ 1092 w 2178"/>
                <a:gd name="T33" fmla="*/ 0 h 756"/>
                <a:gd name="T34" fmla="*/ 1158 w 2178"/>
                <a:gd name="T35" fmla="*/ 6 h 756"/>
                <a:gd name="T36" fmla="*/ 1224 w 2178"/>
                <a:gd name="T37" fmla="*/ 18 h 756"/>
                <a:gd name="T38" fmla="*/ 1296 w 2178"/>
                <a:gd name="T39" fmla="*/ 36 h 756"/>
                <a:gd name="T40" fmla="*/ 1362 w 2178"/>
                <a:gd name="T41" fmla="*/ 66 h 756"/>
                <a:gd name="T42" fmla="*/ 1428 w 2178"/>
                <a:gd name="T43" fmla="*/ 96 h 756"/>
                <a:gd name="T44" fmla="*/ 1500 w 2178"/>
                <a:gd name="T45" fmla="*/ 138 h 756"/>
                <a:gd name="T46" fmla="*/ 1566 w 2178"/>
                <a:gd name="T47" fmla="*/ 186 h 756"/>
                <a:gd name="T48" fmla="*/ 1632 w 2178"/>
                <a:gd name="T49" fmla="*/ 234 h 756"/>
                <a:gd name="T50" fmla="*/ 1704 w 2178"/>
                <a:gd name="T51" fmla="*/ 288 h 756"/>
                <a:gd name="T52" fmla="*/ 1770 w 2178"/>
                <a:gd name="T53" fmla="*/ 348 h 756"/>
                <a:gd name="T54" fmla="*/ 1836 w 2178"/>
                <a:gd name="T55" fmla="*/ 414 h 756"/>
                <a:gd name="T56" fmla="*/ 1908 w 2178"/>
                <a:gd name="T57" fmla="*/ 480 h 756"/>
                <a:gd name="T58" fmla="*/ 1974 w 2178"/>
                <a:gd name="T59" fmla="*/ 546 h 756"/>
                <a:gd name="T60" fmla="*/ 2040 w 2178"/>
                <a:gd name="T61" fmla="*/ 618 h 756"/>
                <a:gd name="T62" fmla="*/ 2112 w 2178"/>
                <a:gd name="T63" fmla="*/ 690 h 756"/>
                <a:gd name="T64" fmla="*/ 2178 w 2178"/>
                <a:gd name="T65" fmla="*/ 756 h 7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178" h="756">
                  <a:moveTo>
                    <a:pt x="0" y="720"/>
                  </a:moveTo>
                  <a:lnTo>
                    <a:pt x="66" y="648"/>
                  </a:lnTo>
                  <a:lnTo>
                    <a:pt x="138" y="576"/>
                  </a:lnTo>
                  <a:lnTo>
                    <a:pt x="204" y="510"/>
                  </a:lnTo>
                  <a:lnTo>
                    <a:pt x="270" y="438"/>
                  </a:lnTo>
                  <a:lnTo>
                    <a:pt x="342" y="372"/>
                  </a:lnTo>
                  <a:lnTo>
                    <a:pt x="408" y="312"/>
                  </a:lnTo>
                  <a:lnTo>
                    <a:pt x="474" y="258"/>
                  </a:lnTo>
                  <a:lnTo>
                    <a:pt x="546" y="204"/>
                  </a:lnTo>
                  <a:lnTo>
                    <a:pt x="612" y="156"/>
                  </a:lnTo>
                  <a:lnTo>
                    <a:pt x="678" y="114"/>
                  </a:lnTo>
                  <a:lnTo>
                    <a:pt x="750" y="78"/>
                  </a:lnTo>
                  <a:lnTo>
                    <a:pt x="816" y="48"/>
                  </a:lnTo>
                  <a:lnTo>
                    <a:pt x="882" y="24"/>
                  </a:lnTo>
                  <a:lnTo>
                    <a:pt x="954" y="12"/>
                  </a:lnTo>
                  <a:lnTo>
                    <a:pt x="1020" y="0"/>
                  </a:lnTo>
                  <a:lnTo>
                    <a:pt x="1092" y="0"/>
                  </a:lnTo>
                  <a:lnTo>
                    <a:pt x="1158" y="6"/>
                  </a:lnTo>
                  <a:lnTo>
                    <a:pt x="1224" y="18"/>
                  </a:lnTo>
                  <a:lnTo>
                    <a:pt x="1296" y="36"/>
                  </a:lnTo>
                  <a:lnTo>
                    <a:pt x="1362" y="66"/>
                  </a:lnTo>
                  <a:lnTo>
                    <a:pt x="1428" y="96"/>
                  </a:lnTo>
                  <a:lnTo>
                    <a:pt x="1500" y="138"/>
                  </a:lnTo>
                  <a:lnTo>
                    <a:pt x="1566" y="186"/>
                  </a:lnTo>
                  <a:lnTo>
                    <a:pt x="1632" y="234"/>
                  </a:lnTo>
                  <a:lnTo>
                    <a:pt x="1704" y="288"/>
                  </a:lnTo>
                  <a:lnTo>
                    <a:pt x="1770" y="348"/>
                  </a:lnTo>
                  <a:lnTo>
                    <a:pt x="1836" y="414"/>
                  </a:lnTo>
                  <a:lnTo>
                    <a:pt x="1908" y="480"/>
                  </a:lnTo>
                  <a:lnTo>
                    <a:pt x="1974" y="546"/>
                  </a:lnTo>
                  <a:lnTo>
                    <a:pt x="2040" y="618"/>
                  </a:lnTo>
                  <a:lnTo>
                    <a:pt x="2112" y="690"/>
                  </a:lnTo>
                  <a:lnTo>
                    <a:pt x="2178" y="756"/>
                  </a:lnTo>
                </a:path>
              </a:pathLst>
            </a:custGeom>
            <a:noFill/>
            <a:ln w="19050" cmpd="sng">
              <a:solidFill>
                <a:schemeClr val="bg1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24891439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93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93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593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594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594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594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594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594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594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594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5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594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</p:stCondLst>
                      <p:childTnLst>
                        <p:par>
                          <p:cTn id="5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594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594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500"/>
                            </p:stCondLst>
                            <p:childTnLst>
                              <p:par>
                                <p:cTn id="6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594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594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500"/>
                            </p:stCondLst>
                            <p:childTnLst>
                              <p:par>
                                <p:cTn id="7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6" dur="500"/>
                                        <p:tgtEl>
                                          <p:spTgt spid="594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1000"/>
                            </p:stCondLst>
                            <p:childTnLst>
                              <p:par>
                                <p:cTn id="7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500"/>
                                        <p:tgtEl>
                                          <p:spTgt spid="594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500"/>
                                        <p:tgtEl>
                                          <p:spTgt spid="594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500"/>
                            </p:stCondLst>
                            <p:childTnLst>
                              <p:par>
                                <p:cTn id="8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500"/>
                                        <p:tgtEl>
                                          <p:spTgt spid="594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500"/>
                                        <p:tgtEl>
                                          <p:spTgt spid="594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397" grpId="0" autoUpdateAnimBg="0"/>
      <p:bldP spid="59404" grpId="0" autoUpdateAnimBg="0"/>
      <p:bldP spid="59406" grpId="0" autoUpdateAnimBg="0"/>
      <p:bldP spid="59407" grpId="0" autoUpdateAnimBg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2063750" y="152400"/>
            <a:ext cx="6934200" cy="685800"/>
          </a:xfrm>
        </p:spPr>
        <p:txBody>
          <a:bodyPr/>
          <a:lstStyle/>
          <a:p>
            <a:pPr algn="l"/>
            <a:r>
              <a:rPr lang="zh-CN" altLang="en-US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例</a:t>
            </a:r>
            <a:r>
              <a:rPr lang="en-US" altLang="zh-CN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6.</a:t>
            </a:r>
            <a:r>
              <a:rPr lang="en-US" altLang="zh-CN" sz="2800" dirty="0">
                <a:solidFill>
                  <a:schemeClr val="bg2"/>
                </a:solidFill>
                <a:ea typeface="楷体_GB2312" pitchFamily="49" charset="-122"/>
              </a:rPr>
              <a:t> </a:t>
            </a:r>
            <a:r>
              <a:rPr lang="zh-CN" altLang="en-US" sz="2800" dirty="0">
                <a:solidFill>
                  <a:schemeClr val="bg2"/>
                </a:solidFill>
                <a:ea typeface="楷体_GB2312" pitchFamily="49" charset="-122"/>
              </a:rPr>
              <a:t>汽车以每小时 </a:t>
            </a:r>
            <a:r>
              <a:rPr lang="en-US" altLang="zh-CN" sz="2800" dirty="0">
                <a:solidFill>
                  <a:schemeClr val="bg2"/>
                </a:solidFill>
                <a:ea typeface="楷体_GB2312" pitchFamily="49" charset="-122"/>
              </a:rPr>
              <a:t>36 km </a:t>
            </a:r>
            <a:r>
              <a:rPr lang="zh-CN" altLang="en-US" sz="2800" dirty="0">
                <a:solidFill>
                  <a:schemeClr val="bg2"/>
                </a:solidFill>
                <a:ea typeface="楷体_GB2312" pitchFamily="49" charset="-122"/>
              </a:rPr>
              <a:t>的速度行驶 </a:t>
            </a:r>
            <a:r>
              <a:rPr lang="en-US" altLang="zh-CN" sz="2800" dirty="0">
                <a:solidFill>
                  <a:schemeClr val="bg2"/>
                </a:solidFill>
                <a:ea typeface="楷体_GB2312" pitchFamily="49" charset="-122"/>
              </a:rPr>
              <a:t>,</a:t>
            </a:r>
          </a:p>
        </p:txBody>
      </p:sp>
      <p:sp>
        <p:nvSpPr>
          <p:cNvPr id="12291" name="Text Box 3"/>
          <p:cNvSpPr txBox="1">
            <a:spLocks noChangeArrowheads="1"/>
          </p:cNvSpPr>
          <p:nvPr/>
        </p:nvSpPr>
        <p:spPr bwMode="auto">
          <a:xfrm>
            <a:off x="1676400" y="792163"/>
            <a:ext cx="14478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速停车</a:t>
            </a:r>
            <a:r>
              <a:rPr lang="en-US" altLang="zh-CN">
                <a:solidFill>
                  <a:srgbClr val="000000"/>
                </a:solidFill>
              </a:rPr>
              <a:t>,</a:t>
            </a:r>
          </a:p>
        </p:txBody>
      </p:sp>
      <p:graphicFrame>
        <p:nvGraphicFramePr>
          <p:cNvPr id="12292" name="Object 4"/>
          <p:cNvGraphicFramePr>
            <a:graphicFrameLocks noChangeAspect="1"/>
          </p:cNvGraphicFramePr>
          <p:nvPr>
            <p:extLst/>
          </p:nvPr>
        </p:nvGraphicFramePr>
        <p:xfrm>
          <a:off x="5880101" y="836613"/>
          <a:ext cx="1655763" cy="4810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6290" name="Equation" r:id="rId3" imgW="787320" imgH="228600" progId="Equation.DSMT4">
                  <p:embed/>
                </p:oleObj>
              </mc:Choice>
              <mc:Fallback>
                <p:oleObj name="Equation" r:id="rId3" imgW="787320" imgH="228600" progId="Equation.DSMT4">
                  <p:embed/>
                  <p:pic>
                    <p:nvPicPr>
                      <p:cNvPr id="12292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80101" y="836613"/>
                        <a:ext cx="1655763" cy="4810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295" name="Text Box 7"/>
          <p:cNvSpPr txBox="1">
            <a:spLocks noChangeArrowheads="1"/>
          </p:cNvSpPr>
          <p:nvPr/>
        </p:nvSpPr>
        <p:spPr bwMode="auto">
          <a:xfrm>
            <a:off x="2063750" y="1997076"/>
            <a:ext cx="387985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解</a:t>
            </a:r>
            <a:r>
              <a:rPr lang="en-US" altLang="zh-CN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:</a:t>
            </a:r>
            <a:r>
              <a:rPr lang="en-US" altLang="zh-CN" dirty="0">
                <a:solidFill>
                  <a:srgbClr val="000000"/>
                </a:solidFill>
              </a:rPr>
              <a:t> </a:t>
            </a:r>
            <a:r>
              <a:rPr lang="zh-CN" altLang="en-US" dirty="0">
                <a:solidFill>
                  <a:srgbClr val="000000"/>
                </a:solidFill>
              </a:rPr>
              <a:t>设开始刹车时刻为</a:t>
            </a:r>
          </a:p>
        </p:txBody>
      </p:sp>
      <p:graphicFrame>
        <p:nvGraphicFramePr>
          <p:cNvPr id="12296" name="Object 8"/>
          <p:cNvGraphicFramePr>
            <a:graphicFrameLocks noChangeAspect="1"/>
          </p:cNvGraphicFramePr>
          <p:nvPr>
            <p:extLst/>
          </p:nvPr>
        </p:nvGraphicFramePr>
        <p:xfrm>
          <a:off x="5664200" y="2106613"/>
          <a:ext cx="812800" cy="393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6291" name="Equation" r:id="rId5" imgW="812520" imgH="393480" progId="Equation.3">
                  <p:embed/>
                </p:oleObj>
              </mc:Choice>
              <mc:Fallback>
                <p:oleObj name="Equation" r:id="rId5" imgW="812520" imgH="393480" progId="Equation.3">
                  <p:embed/>
                  <p:pic>
                    <p:nvPicPr>
                      <p:cNvPr id="12296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64200" y="2106613"/>
                        <a:ext cx="812800" cy="393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297" name="Text Box 9"/>
          <p:cNvSpPr txBox="1">
            <a:spLocks noChangeArrowheads="1"/>
          </p:cNvSpPr>
          <p:nvPr/>
        </p:nvSpPr>
        <p:spPr bwMode="auto">
          <a:xfrm>
            <a:off x="6477000" y="1981201"/>
            <a:ext cx="35814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则此时刻汽车速度</a:t>
            </a:r>
          </a:p>
        </p:txBody>
      </p:sp>
      <p:graphicFrame>
        <p:nvGraphicFramePr>
          <p:cNvPr id="12299" name="Object 11"/>
          <p:cNvGraphicFramePr>
            <a:graphicFrameLocks noChangeAspect="1"/>
          </p:cNvGraphicFramePr>
          <p:nvPr>
            <p:extLst/>
          </p:nvPr>
        </p:nvGraphicFramePr>
        <p:xfrm>
          <a:off x="3276600" y="2746375"/>
          <a:ext cx="6350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6292" name="Equation" r:id="rId7" imgW="634680" imgH="444240" progId="Equation.3">
                  <p:embed/>
                </p:oleObj>
              </mc:Choice>
              <mc:Fallback>
                <p:oleObj name="Equation" r:id="rId7" imgW="634680" imgH="444240" progId="Equation.3">
                  <p:embed/>
                  <p:pic>
                    <p:nvPicPr>
                      <p:cNvPr id="12299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76600" y="2746375"/>
                        <a:ext cx="6350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301" name="Object 13"/>
          <p:cNvGraphicFramePr>
            <a:graphicFrameLocks noChangeAspect="1"/>
          </p:cNvGraphicFramePr>
          <p:nvPr>
            <p:extLst/>
          </p:nvPr>
        </p:nvGraphicFramePr>
        <p:xfrm>
          <a:off x="7319963" y="2781300"/>
          <a:ext cx="1439862" cy="412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6293" name="Equation" r:id="rId9" imgW="711000" imgH="203040" progId="Equation.DSMT4">
                  <p:embed/>
                </p:oleObj>
              </mc:Choice>
              <mc:Fallback>
                <p:oleObj name="Equation" r:id="rId9" imgW="711000" imgH="203040" progId="Equation.DSMT4">
                  <p:embed/>
                  <p:pic>
                    <p:nvPicPr>
                      <p:cNvPr id="12301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319963" y="2781300"/>
                        <a:ext cx="1439862" cy="412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302" name="Object 14"/>
          <p:cNvGraphicFramePr>
            <a:graphicFrameLocks noChangeAspect="1"/>
          </p:cNvGraphicFramePr>
          <p:nvPr>
            <p:extLst/>
          </p:nvPr>
        </p:nvGraphicFramePr>
        <p:xfrm>
          <a:off x="5375275" y="2689226"/>
          <a:ext cx="1944688" cy="549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6294" name="Equation" r:id="rId11" imgW="901440" imgH="253800" progId="Equation.DSMT4">
                  <p:embed/>
                </p:oleObj>
              </mc:Choice>
              <mc:Fallback>
                <p:oleObj name="Equation" r:id="rId11" imgW="901440" imgH="253800" progId="Equation.DSMT4">
                  <p:embed/>
                  <p:pic>
                    <p:nvPicPr>
                      <p:cNvPr id="12302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75275" y="2689226"/>
                        <a:ext cx="1944688" cy="5492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303" name="Text Box 15"/>
          <p:cNvSpPr txBox="1">
            <a:spLocks noChangeArrowheads="1"/>
          </p:cNvSpPr>
          <p:nvPr/>
        </p:nvSpPr>
        <p:spPr bwMode="auto">
          <a:xfrm>
            <a:off x="1676400" y="3352801"/>
            <a:ext cx="54102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刹车后汽车减速行驶 </a:t>
            </a:r>
            <a:r>
              <a:rPr lang="en-US" altLang="zh-CN">
                <a:solidFill>
                  <a:srgbClr val="000000"/>
                </a:solidFill>
              </a:rPr>
              <a:t>, </a:t>
            </a:r>
            <a:r>
              <a:rPr lang="zh-CN" altLang="en-US">
                <a:solidFill>
                  <a:srgbClr val="000000"/>
                </a:solidFill>
              </a:rPr>
              <a:t>其速度为</a:t>
            </a:r>
          </a:p>
        </p:txBody>
      </p:sp>
      <p:graphicFrame>
        <p:nvGraphicFramePr>
          <p:cNvPr id="12304" name="Object 16"/>
          <p:cNvGraphicFramePr>
            <a:graphicFrameLocks noChangeAspect="1"/>
          </p:cNvGraphicFramePr>
          <p:nvPr>
            <p:extLst/>
          </p:nvPr>
        </p:nvGraphicFramePr>
        <p:xfrm>
          <a:off x="3581400" y="3962400"/>
          <a:ext cx="19431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6295" name="Equation" r:id="rId13" imgW="1942920" imgH="444240" progId="Equation.3">
                  <p:embed/>
                </p:oleObj>
              </mc:Choice>
              <mc:Fallback>
                <p:oleObj name="Equation" r:id="rId13" imgW="1942920" imgH="444240" progId="Equation.3">
                  <p:embed/>
                  <p:pic>
                    <p:nvPicPr>
                      <p:cNvPr id="12304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81400" y="3962400"/>
                        <a:ext cx="19431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305" name="Object 17"/>
          <p:cNvGraphicFramePr>
            <a:graphicFrameLocks noChangeAspect="1"/>
          </p:cNvGraphicFramePr>
          <p:nvPr>
            <p:extLst/>
          </p:nvPr>
        </p:nvGraphicFramePr>
        <p:xfrm>
          <a:off x="5638800" y="3994150"/>
          <a:ext cx="1295400" cy="393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6296" name="Equation" r:id="rId15" imgW="1295280" imgH="393480" progId="Equation.3">
                  <p:embed/>
                </p:oleObj>
              </mc:Choice>
              <mc:Fallback>
                <p:oleObj name="Equation" r:id="rId15" imgW="1295280" imgH="393480" progId="Equation.3">
                  <p:embed/>
                  <p:pic>
                    <p:nvPicPr>
                      <p:cNvPr id="12305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38800" y="3994150"/>
                        <a:ext cx="1295400" cy="393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306" name="Text Box 18"/>
          <p:cNvSpPr txBox="1">
            <a:spLocks noChangeArrowheads="1"/>
          </p:cNvSpPr>
          <p:nvPr/>
        </p:nvSpPr>
        <p:spPr bwMode="auto">
          <a:xfrm>
            <a:off x="2063750" y="4495801"/>
            <a:ext cx="250825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当汽车停住时</a:t>
            </a:r>
            <a:r>
              <a:rPr lang="en-US" altLang="zh-CN">
                <a:solidFill>
                  <a:srgbClr val="000000"/>
                </a:solidFill>
              </a:rPr>
              <a:t>,</a:t>
            </a:r>
          </a:p>
        </p:txBody>
      </p:sp>
      <p:graphicFrame>
        <p:nvGraphicFramePr>
          <p:cNvPr id="12307" name="Object 19"/>
          <p:cNvGraphicFramePr>
            <a:graphicFrameLocks noChangeAspect="1"/>
          </p:cNvGraphicFramePr>
          <p:nvPr>
            <p:extLst/>
          </p:nvPr>
        </p:nvGraphicFramePr>
        <p:xfrm>
          <a:off x="4438650" y="4572000"/>
          <a:ext cx="12573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6297" name="Equation" r:id="rId17" imgW="1257120" imgH="406080" progId="Equation.3">
                  <p:embed/>
                </p:oleObj>
              </mc:Choice>
              <mc:Fallback>
                <p:oleObj name="Equation" r:id="rId17" imgW="1257120" imgH="406080" progId="Equation.3">
                  <p:embed/>
                  <p:pic>
                    <p:nvPicPr>
                      <p:cNvPr id="12307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38650" y="4572000"/>
                        <a:ext cx="12573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308" name="Text Box 20"/>
          <p:cNvSpPr txBox="1">
            <a:spLocks noChangeArrowheads="1"/>
          </p:cNvSpPr>
          <p:nvPr/>
        </p:nvSpPr>
        <p:spPr bwMode="auto">
          <a:xfrm>
            <a:off x="5715000" y="4495801"/>
            <a:ext cx="6858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即</a:t>
            </a:r>
          </a:p>
        </p:txBody>
      </p:sp>
      <p:graphicFrame>
        <p:nvGraphicFramePr>
          <p:cNvPr id="12309" name="Object 21"/>
          <p:cNvGraphicFramePr>
            <a:graphicFrameLocks noChangeAspect="1"/>
          </p:cNvGraphicFramePr>
          <p:nvPr>
            <p:extLst/>
          </p:nvPr>
        </p:nvGraphicFramePr>
        <p:xfrm>
          <a:off x="6184900" y="4600575"/>
          <a:ext cx="1663700" cy="393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6298" name="Equation" r:id="rId19" imgW="1663560" imgH="393480" progId="Equation.3">
                  <p:embed/>
                </p:oleObj>
              </mc:Choice>
              <mc:Fallback>
                <p:oleObj name="Equation" r:id="rId19" imgW="1663560" imgH="393480" progId="Equation.3">
                  <p:embed/>
                  <p:pic>
                    <p:nvPicPr>
                      <p:cNvPr id="12309" name="Object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84900" y="4600575"/>
                        <a:ext cx="1663700" cy="393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310" name="Text Box 22"/>
          <p:cNvSpPr txBox="1">
            <a:spLocks noChangeArrowheads="1"/>
          </p:cNvSpPr>
          <p:nvPr/>
        </p:nvSpPr>
        <p:spPr bwMode="auto">
          <a:xfrm>
            <a:off x="7848600" y="4510088"/>
            <a:ext cx="6350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得</a:t>
            </a:r>
          </a:p>
        </p:txBody>
      </p:sp>
      <p:graphicFrame>
        <p:nvGraphicFramePr>
          <p:cNvPr id="12311" name="Object 23"/>
          <p:cNvGraphicFramePr>
            <a:graphicFrameLocks noChangeAspect="1"/>
          </p:cNvGraphicFramePr>
          <p:nvPr>
            <p:extLst/>
          </p:nvPr>
        </p:nvGraphicFramePr>
        <p:xfrm>
          <a:off x="8331200" y="4622800"/>
          <a:ext cx="11176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6299" name="Equation" r:id="rId21" imgW="1117440" imgH="406080" progId="Equation.3">
                  <p:embed/>
                </p:oleObj>
              </mc:Choice>
              <mc:Fallback>
                <p:oleObj name="Equation" r:id="rId21" imgW="1117440" imgH="406080" progId="Equation.3">
                  <p:embed/>
                  <p:pic>
                    <p:nvPicPr>
                      <p:cNvPr id="12311" name="Object 2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331200" y="4622800"/>
                        <a:ext cx="11176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312" name="Text Box 24"/>
          <p:cNvSpPr txBox="1">
            <a:spLocks noChangeArrowheads="1"/>
          </p:cNvSpPr>
          <p:nvPr/>
        </p:nvSpPr>
        <p:spPr bwMode="auto">
          <a:xfrm>
            <a:off x="1676400" y="5029201"/>
            <a:ext cx="5562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dirty="0">
                <a:solidFill>
                  <a:srgbClr val="000000"/>
                </a:solidFill>
              </a:rPr>
              <a:t>故在这段时间内汽车所走的距离为</a:t>
            </a:r>
          </a:p>
        </p:txBody>
      </p:sp>
      <p:graphicFrame>
        <p:nvGraphicFramePr>
          <p:cNvPr id="12313" name="Object 25"/>
          <p:cNvGraphicFramePr>
            <a:graphicFrameLocks noChangeAspect="1"/>
          </p:cNvGraphicFramePr>
          <p:nvPr>
            <p:extLst/>
          </p:nvPr>
        </p:nvGraphicFramePr>
        <p:xfrm>
          <a:off x="2565400" y="5562600"/>
          <a:ext cx="1803400" cy="774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6300" name="Equation" r:id="rId23" imgW="1803240" imgH="774360" progId="Equation.3">
                  <p:embed/>
                </p:oleObj>
              </mc:Choice>
              <mc:Fallback>
                <p:oleObj name="Equation" r:id="rId23" imgW="1803240" imgH="774360" progId="Equation.3">
                  <p:embed/>
                  <p:pic>
                    <p:nvPicPr>
                      <p:cNvPr id="12313" name="Object 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65400" y="5562600"/>
                        <a:ext cx="1803400" cy="774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314" name="Object 26"/>
          <p:cNvGraphicFramePr>
            <a:graphicFrameLocks noChangeAspect="1"/>
          </p:cNvGraphicFramePr>
          <p:nvPr>
            <p:extLst/>
          </p:nvPr>
        </p:nvGraphicFramePr>
        <p:xfrm>
          <a:off x="4451350" y="5562600"/>
          <a:ext cx="2146300" cy="774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6301" name="Equation" r:id="rId25" imgW="2145960" imgH="774360" progId="Equation.3">
                  <p:embed/>
                </p:oleObj>
              </mc:Choice>
              <mc:Fallback>
                <p:oleObj name="Equation" r:id="rId25" imgW="2145960" imgH="774360" progId="Equation.3">
                  <p:embed/>
                  <p:pic>
                    <p:nvPicPr>
                      <p:cNvPr id="12314" name="Object 2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51350" y="5562600"/>
                        <a:ext cx="2146300" cy="774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315" name="Object 27"/>
          <p:cNvGraphicFramePr>
            <a:graphicFrameLocks noChangeAspect="1"/>
          </p:cNvGraphicFramePr>
          <p:nvPr>
            <p:extLst/>
          </p:nvPr>
        </p:nvGraphicFramePr>
        <p:xfrm>
          <a:off x="6629400" y="5649913"/>
          <a:ext cx="1943100" cy="558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6302" name="Equation" r:id="rId27" imgW="1942920" imgH="558720" progId="Equation.3">
                  <p:embed/>
                </p:oleObj>
              </mc:Choice>
              <mc:Fallback>
                <p:oleObj name="Equation" r:id="rId27" imgW="1942920" imgH="558720" progId="Equation.3">
                  <p:embed/>
                  <p:pic>
                    <p:nvPicPr>
                      <p:cNvPr id="12315" name="Object 2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29400" y="5649913"/>
                        <a:ext cx="1943100" cy="558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316" name="Object 28"/>
          <p:cNvGraphicFramePr>
            <a:graphicFrameLocks noChangeAspect="1"/>
          </p:cNvGraphicFramePr>
          <p:nvPr>
            <p:extLst/>
          </p:nvPr>
        </p:nvGraphicFramePr>
        <p:xfrm>
          <a:off x="8928100" y="5715000"/>
          <a:ext cx="12065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6303" name="Equation" r:id="rId29" imgW="1206360" imgH="406080" progId="Equation.3">
                  <p:embed/>
                </p:oleObj>
              </mc:Choice>
              <mc:Fallback>
                <p:oleObj name="Equation" r:id="rId29" imgW="1206360" imgH="406080" progId="Equation.3">
                  <p:embed/>
                  <p:pic>
                    <p:nvPicPr>
                      <p:cNvPr id="12316" name="Object 2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928100" y="5715000"/>
                        <a:ext cx="12065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317" name="Object 29"/>
          <p:cNvGraphicFramePr>
            <a:graphicFrameLocks noChangeAspect="1"/>
          </p:cNvGraphicFramePr>
          <p:nvPr>
            <p:extLst/>
          </p:nvPr>
        </p:nvGraphicFramePr>
        <p:xfrm>
          <a:off x="8631239" y="5472113"/>
          <a:ext cx="193675" cy="7921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6304" name="Equation" r:id="rId31" imgW="215640" imgH="876240" progId="Equation.3">
                  <p:embed/>
                </p:oleObj>
              </mc:Choice>
              <mc:Fallback>
                <p:oleObj name="Equation" r:id="rId31" imgW="215640" imgH="876240" progId="Equation.3">
                  <p:embed/>
                  <p:pic>
                    <p:nvPicPr>
                      <p:cNvPr id="12317" name="Object 2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631239" y="5472113"/>
                        <a:ext cx="193675" cy="7921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318" name="Object 30"/>
          <p:cNvGraphicFramePr>
            <a:graphicFrameLocks noChangeAspect="1"/>
          </p:cNvGraphicFramePr>
          <p:nvPr>
            <p:extLst/>
          </p:nvPr>
        </p:nvGraphicFramePr>
        <p:xfrm>
          <a:off x="3863975" y="2773364"/>
          <a:ext cx="1511300" cy="4397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6305" name="Equation" r:id="rId33" imgW="698400" imgH="203040" progId="Equation.DSMT4">
                  <p:embed/>
                </p:oleObj>
              </mc:Choice>
              <mc:Fallback>
                <p:oleObj name="Equation" r:id="rId33" imgW="698400" imgH="203040" progId="Equation.DSMT4">
                  <p:embed/>
                  <p:pic>
                    <p:nvPicPr>
                      <p:cNvPr id="12318" name="Object 3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4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63975" y="2773364"/>
                        <a:ext cx="1511300" cy="4397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322" name="Text Box 34"/>
          <p:cNvSpPr txBox="1">
            <a:spLocks noChangeArrowheads="1"/>
          </p:cNvSpPr>
          <p:nvPr/>
        </p:nvSpPr>
        <p:spPr bwMode="auto">
          <a:xfrm>
            <a:off x="7486650" y="776288"/>
            <a:ext cx="107315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  <a:latin typeface="楷体_GB2312" pitchFamily="49" charset="-122"/>
              </a:rPr>
              <a:t>刹车</a:t>
            </a:r>
            <a:r>
              <a:rPr lang="en-US" altLang="zh-CN">
                <a:solidFill>
                  <a:srgbClr val="000000"/>
                </a:solidFill>
                <a:latin typeface="楷体_GB2312" pitchFamily="49" charset="-122"/>
              </a:rPr>
              <a:t>,</a:t>
            </a: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12323" name="Text Box 35"/>
          <p:cNvSpPr txBox="1">
            <a:spLocks noChangeArrowheads="1"/>
          </p:cNvSpPr>
          <p:nvPr/>
        </p:nvSpPr>
        <p:spPr bwMode="auto">
          <a:xfrm>
            <a:off x="8477250" y="776288"/>
            <a:ext cx="196215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>
                <a:solidFill>
                  <a:srgbClr val="000000"/>
                </a:solidFill>
              </a:rPr>
              <a:t>问从开始刹</a:t>
            </a:r>
          </a:p>
        </p:txBody>
      </p:sp>
      <p:sp>
        <p:nvSpPr>
          <p:cNvPr id="12324" name="Text Box 36"/>
          <p:cNvSpPr txBox="1">
            <a:spLocks noChangeArrowheads="1"/>
          </p:cNvSpPr>
          <p:nvPr/>
        </p:nvSpPr>
        <p:spPr bwMode="auto">
          <a:xfrm>
            <a:off x="8077200" y="204788"/>
            <a:ext cx="231775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>
                <a:solidFill>
                  <a:srgbClr val="000000"/>
                </a:solidFill>
              </a:rPr>
              <a:t>到某处需要减</a:t>
            </a:r>
          </a:p>
        </p:txBody>
      </p:sp>
      <p:sp>
        <p:nvSpPr>
          <p:cNvPr id="12325" name="Text Box 37"/>
          <p:cNvSpPr txBox="1">
            <a:spLocks noChangeArrowheads="1"/>
          </p:cNvSpPr>
          <p:nvPr/>
        </p:nvSpPr>
        <p:spPr bwMode="auto">
          <a:xfrm>
            <a:off x="2914650" y="814388"/>
            <a:ext cx="302895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设汽车以等加速度</a:t>
            </a:r>
          </a:p>
        </p:txBody>
      </p:sp>
      <p:sp>
        <p:nvSpPr>
          <p:cNvPr id="12333" name="Text Box 45"/>
          <p:cNvSpPr txBox="1">
            <a:spLocks noChangeArrowheads="1"/>
          </p:cNvSpPr>
          <p:nvPr/>
        </p:nvSpPr>
        <p:spPr bwMode="auto">
          <a:xfrm>
            <a:off x="1676401" y="1371601"/>
            <a:ext cx="3986213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>
                <a:solidFill>
                  <a:srgbClr val="000000"/>
                </a:solidFill>
              </a:rPr>
              <a:t>车到停车走了多少距离</a:t>
            </a:r>
            <a:r>
              <a:rPr lang="en-US" altLang="zh-CN">
                <a:solidFill>
                  <a:srgbClr val="000000"/>
                </a:solidFill>
              </a:rPr>
              <a:t>? </a:t>
            </a:r>
            <a:endParaRPr lang="en-US" altLang="zh-CN" sz="240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3210572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3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23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2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23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23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23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122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22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22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122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5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123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123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123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 nodeType="clickPar">
                      <p:stCondLst>
                        <p:cond delay="indefinite"/>
                      </p:stCondLst>
                      <p:childTnLst>
                        <p:par>
                          <p:cTn id="6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123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7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123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 nodeType="clickPar">
                      <p:stCondLst>
                        <p:cond delay="indefinite"/>
                      </p:stCondLst>
                      <p:childTnLst>
                        <p:par>
                          <p:cTn id="7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123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 nodeType="clickPar">
                      <p:stCondLst>
                        <p:cond delay="indefinite"/>
                      </p:stCondLst>
                      <p:childTnLst>
                        <p:par>
                          <p:cTn id="8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500"/>
                                        <p:tgtEl>
                                          <p:spTgt spid="123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 nodeType="clickPar">
                      <p:stCondLst>
                        <p:cond delay="indefinite"/>
                      </p:stCondLst>
                      <p:childTnLst>
                        <p:par>
                          <p:cTn id="8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500"/>
                                        <p:tgtEl>
                                          <p:spTgt spid="123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3" dur="500"/>
                                        <p:tgtEl>
                                          <p:spTgt spid="123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500"/>
                                        <p:tgtEl>
                                          <p:spTgt spid="123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 nodeType="clickPar">
                      <p:stCondLst>
                        <p:cond delay="indefinite"/>
                      </p:stCondLst>
                      <p:childTnLst>
                        <p:par>
                          <p:cTn id="9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2" dur="500"/>
                                        <p:tgtEl>
                                          <p:spTgt spid="123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6" dur="500"/>
                                        <p:tgtEl>
                                          <p:spTgt spid="123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 nodeType="clickPar">
                      <p:stCondLst>
                        <p:cond delay="indefinite"/>
                      </p:stCondLst>
                      <p:childTnLst>
                        <p:par>
                          <p:cTn id="10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1" dur="500"/>
                                        <p:tgtEl>
                                          <p:spTgt spid="123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 nodeType="clickPar">
                      <p:stCondLst>
                        <p:cond delay="indefinite"/>
                      </p:stCondLst>
                      <p:childTnLst>
                        <p:par>
                          <p:cTn id="1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6" dur="500"/>
                                        <p:tgtEl>
                                          <p:spTgt spid="123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 nodeType="clickPar">
                      <p:stCondLst>
                        <p:cond delay="indefinite"/>
                      </p:stCondLst>
                      <p:childTnLst>
                        <p:par>
                          <p:cTn id="1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1" dur="500"/>
                                        <p:tgtEl>
                                          <p:spTgt spid="12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 nodeType="clickPar">
                      <p:stCondLst>
                        <p:cond delay="indefinite"/>
                      </p:stCondLst>
                      <p:childTnLst>
                        <p:par>
                          <p:cTn id="1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6" dur="500"/>
                                        <p:tgtEl>
                                          <p:spTgt spid="123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2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0" dur="500"/>
                                        <p:tgtEl>
                                          <p:spTgt spid="123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 nodeType="clickPar">
                      <p:stCondLst>
                        <p:cond delay="indefinite"/>
                      </p:stCondLst>
                      <p:childTnLst>
                        <p:par>
                          <p:cTn id="1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5" dur="500"/>
                                        <p:tgtEl>
                                          <p:spTgt spid="123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1" grpId="0" build="p" autoUpdateAnimBg="0" advAuto="0"/>
      <p:bldP spid="12295" grpId="0" autoUpdateAnimBg="0"/>
      <p:bldP spid="12297" grpId="0" autoUpdateAnimBg="0"/>
      <p:bldP spid="12303" grpId="0" autoUpdateAnimBg="0"/>
      <p:bldP spid="12306" grpId="0" autoUpdateAnimBg="0"/>
      <p:bldP spid="12308" grpId="0" autoUpdateAnimBg="0"/>
      <p:bldP spid="12310" grpId="0" autoUpdateAnimBg="0"/>
      <p:bldP spid="12312" grpId="0" autoUpdateAnimBg="0"/>
      <p:bldP spid="12322" grpId="0" build="p" autoUpdateAnimBg="0" advAuto="0"/>
      <p:bldP spid="12323" grpId="0" build="p" autoUpdateAnimBg="0"/>
      <p:bldP spid="12324" grpId="0" build="p" autoUpdateAnimBg="0"/>
      <p:bldP spid="12325" grpId="0" build="p" autoUpdateAnimBg="0"/>
      <p:bldP spid="12333" grpId="0" build="p" autoUpdateAnimBg="0" advAuto="0"/>
    </p:bldLst>
  </p:timing>
</p:sld>
</file>

<file path=ppt/theme/theme1.xml><?xml version="1.0" encoding="utf-8"?>
<a:theme xmlns:a="http://schemas.openxmlformats.org/drawingml/2006/main" name="空演示文稿">
  <a:themeElements>
    <a:clrScheme name="Office 主题​​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entury Gothic">
      <a:maj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空演示文稿">
  <a:themeElements>
    <a:clrScheme name="">
      <a:dk1>
        <a:srgbClr val="000000"/>
      </a:dk1>
      <a:lt1>
        <a:srgbClr val="FFFFFF"/>
      </a:lt1>
      <a:dk2>
        <a:srgbClr val="000099"/>
      </a:dk2>
      <a:lt2>
        <a:srgbClr val="FFFF00"/>
      </a:lt2>
      <a:accent1>
        <a:srgbClr val="FF9900"/>
      </a:accent1>
      <a:accent2>
        <a:srgbClr val="00FFFF"/>
      </a:accent2>
      <a:accent3>
        <a:srgbClr val="AAAACA"/>
      </a:accent3>
      <a:accent4>
        <a:srgbClr val="DADADA"/>
      </a:accent4>
      <a:accent5>
        <a:srgbClr val="FFCAAA"/>
      </a:accent5>
      <a:accent6>
        <a:srgbClr val="00E7E7"/>
      </a:accent6>
      <a:hlink>
        <a:srgbClr val="FF0033"/>
      </a:hlink>
      <a:folHlink>
        <a:srgbClr val="969696"/>
      </a:folHlink>
    </a:clrScheme>
    <a:fontScheme name="空演示文稿">
      <a:majorFont>
        <a:latin typeface="Times New Roman"/>
        <a:ea typeface="宋体"/>
        <a:cs typeface=""/>
      </a:majorFont>
      <a:minorFont>
        <a:latin typeface="Times New Roman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CN" altLang="en-US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CN" altLang="en-US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  <a:ea typeface="楷体_GB2312" pitchFamily="49" charset="-122"/>
          </a:defRPr>
        </a:defPPr>
      </a:lstStyle>
    </a:lnDef>
  </a:objectDefaults>
  <a:extraClrSchemeLst>
    <a:extraClrScheme>
      <a:clrScheme name="空演示文稿 1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空演示文稿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33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空演示文稿 3">
        <a:dk1>
          <a:srgbClr val="000000"/>
        </a:dk1>
        <a:lt1>
          <a:srgbClr val="FFFFCC"/>
        </a:lt1>
        <a:dk2>
          <a:srgbClr val="999933"/>
        </a:dk2>
        <a:lt2>
          <a:srgbClr val="808000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空演示文稿 4">
        <a:dk1>
          <a:srgbClr val="000000"/>
        </a:dk1>
        <a:lt1>
          <a:srgbClr val="FFFFFF"/>
        </a:lt1>
        <a:dk2>
          <a:srgbClr val="000000"/>
        </a:dk2>
        <a:lt2>
          <a:srgbClr val="393939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空演示文稿 5">
        <a:dk1>
          <a:srgbClr val="000000"/>
        </a:dk1>
        <a:lt1>
          <a:srgbClr val="FFFFFF"/>
        </a:lt1>
        <a:dk2>
          <a:srgbClr val="000000"/>
        </a:dk2>
        <a:lt2>
          <a:srgbClr val="9F9F9F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空演示文稿 6">
        <a:dk1>
          <a:srgbClr val="000000"/>
        </a:dk1>
        <a:lt1>
          <a:srgbClr val="FFFFFF"/>
        </a:lt1>
        <a:dk2>
          <a:srgbClr val="000000"/>
        </a:dk2>
        <a:lt2>
          <a:srgbClr val="868686"/>
        </a:lt2>
        <a:accent1>
          <a:srgbClr val="CBCBCB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005CE7"/>
        </a:accent6>
        <a:hlink>
          <a:srgbClr val="FF0033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空演示文稿 7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背景">
  <a:themeElements>
    <a:clrScheme name="背景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背景">
      <a:majorFont>
        <a:latin typeface="Times New Roman"/>
        <a:ea typeface="黑体"/>
        <a:cs typeface=""/>
      </a:majorFont>
      <a:minorFont>
        <a:latin typeface="Times New Roman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57150" cap="flat" cmpd="sng" algn="ctr">
          <a:solidFill>
            <a:schemeClr val="tx1"/>
          </a:solidFill>
          <a:prstDash val="solid"/>
          <a:round/>
          <a:headEnd type="none" w="med" len="med"/>
          <a:tailEnd type="triangl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CN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  <a:ea typeface="宋体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57150" cap="flat" cmpd="sng" algn="ctr">
          <a:solidFill>
            <a:schemeClr val="tx1"/>
          </a:solidFill>
          <a:prstDash val="solid"/>
          <a:round/>
          <a:headEnd type="none" w="med" len="med"/>
          <a:tailEnd type="triangl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CN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  <a:ea typeface="宋体" pitchFamily="2" charset="-122"/>
          </a:defRPr>
        </a:defPPr>
      </a:lstStyle>
    </a:lnDef>
  </a:objectDefaults>
  <a:extraClrSchemeLst>
    <a:extraClrScheme>
      <a:clrScheme name="背景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背景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背景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背景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背景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背景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背景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Office 主题​​">
  <a:themeElements>
    <a:clrScheme name="">
      <a:dk1>
        <a:srgbClr val="000000"/>
      </a:dk1>
      <a:lt1>
        <a:srgbClr val="FFFFFF"/>
      </a:lt1>
      <a:dk2>
        <a:srgbClr val="000000"/>
      </a:dk2>
      <a:lt2>
        <a:srgbClr val="969696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主题​​">
  <a:themeElements>
    <a:clrScheme name="">
      <a:dk1>
        <a:srgbClr val="000000"/>
      </a:dk1>
      <a:lt1>
        <a:srgbClr val="FFFFFF"/>
      </a:lt1>
      <a:dk2>
        <a:srgbClr val="000000"/>
      </a:dk2>
      <a:lt2>
        <a:srgbClr val="969696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4127</TotalTime>
  <Words>402</Words>
  <Application>Microsoft Office PowerPoint</Application>
  <PresentationFormat>宽屏</PresentationFormat>
  <Paragraphs>99</Paragraphs>
  <Slides>14</Slides>
  <Notes>2</Notes>
  <HiddenSlides>0</HiddenSlides>
  <MMClips>0</MMClips>
  <ScaleCrop>false</ScaleCrop>
  <HeadingPairs>
    <vt:vector size="8" baseType="variant">
      <vt:variant>
        <vt:lpstr>已用的字体</vt:lpstr>
      </vt:variant>
      <vt:variant>
        <vt:i4>9</vt:i4>
      </vt:variant>
      <vt:variant>
        <vt:lpstr>主题</vt:lpstr>
      </vt:variant>
      <vt:variant>
        <vt:i4>3</vt:i4>
      </vt:variant>
      <vt:variant>
        <vt:lpstr>嵌入 OLE 服务器</vt:lpstr>
      </vt:variant>
      <vt:variant>
        <vt:i4>3</vt:i4>
      </vt:variant>
      <vt:variant>
        <vt:lpstr>幻灯片标题</vt:lpstr>
      </vt:variant>
      <vt:variant>
        <vt:i4>14</vt:i4>
      </vt:variant>
    </vt:vector>
  </HeadingPairs>
  <TitlesOfParts>
    <vt:vector size="29" baseType="lpstr">
      <vt:lpstr>仿宋_GB2312</vt:lpstr>
      <vt:lpstr>黑体</vt:lpstr>
      <vt:lpstr>楷体</vt:lpstr>
      <vt:lpstr>楷体_GB2312</vt:lpstr>
      <vt:lpstr>宋体</vt:lpstr>
      <vt:lpstr>Arial</vt:lpstr>
      <vt:lpstr>Century Gothic</vt:lpstr>
      <vt:lpstr>Symbol</vt:lpstr>
      <vt:lpstr>Times New Roman</vt:lpstr>
      <vt:lpstr>空演示文稿</vt:lpstr>
      <vt:lpstr>1_空演示文稿</vt:lpstr>
      <vt:lpstr>背景</vt:lpstr>
      <vt:lpstr>Equation</vt:lpstr>
      <vt:lpstr>BMP 图象</vt:lpstr>
      <vt:lpstr>公式</vt:lpstr>
      <vt:lpstr>PowerPoint 演示文稿</vt:lpstr>
      <vt:lpstr>一、引例  </vt:lpstr>
      <vt:lpstr>二、积分上限的函数及其导数</vt:lpstr>
      <vt:lpstr>说明:</vt:lpstr>
      <vt:lpstr>例1.  求</vt:lpstr>
      <vt:lpstr>例3. </vt:lpstr>
      <vt:lpstr>PowerPoint 演示文稿</vt:lpstr>
      <vt:lpstr>例4. 计算</vt:lpstr>
      <vt:lpstr>例6. 汽车以每小时 36 km 的速度行驶 ,</vt:lpstr>
      <vt:lpstr>PowerPoint 演示文稿</vt:lpstr>
      <vt:lpstr>PowerPoint 演示文稿</vt:lpstr>
      <vt:lpstr>内容小结</vt:lpstr>
      <vt:lpstr>思考题</vt:lpstr>
      <vt:lpstr>2. 设</vt:lpstr>
    </vt:vector>
  </TitlesOfParts>
  <Manager/>
  <Company>cumt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第一节  不定积分的概念与性质</dc:title>
  <dc:creator>曹璎珞，李安昌</dc:creator>
  <cp:lastModifiedBy>webuser</cp:lastModifiedBy>
  <cp:revision>175</cp:revision>
  <cp:lastPrinted>2024-11-25T01:41:34Z</cp:lastPrinted>
  <dcterms:created xsi:type="dcterms:W3CDTF">2000-10-11T02:23:36Z</dcterms:created>
  <dcterms:modified xsi:type="dcterms:W3CDTF">2025-12-03T09:08:16Z</dcterms:modified>
</cp:coreProperties>
</file>